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4D55"/>
    <a:srgbClr val="B4001B"/>
    <a:srgbClr val="9399A1"/>
    <a:srgbClr val="DEE6EE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9" autoAdjust="0"/>
    <p:restoredTop sz="94274" autoAdjust="0"/>
  </p:normalViewPr>
  <p:slideViewPr>
    <p:cSldViewPr snapToGrid="0">
      <p:cViewPr varScale="1">
        <p:scale>
          <a:sx n="76" d="100"/>
          <a:sy n="76" d="100"/>
        </p:scale>
        <p:origin x="108" y="2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02DC0FDE-E805-AED2-39E3-423CAA7DC5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EC4880-2F28-220F-D3B0-4BDE5D8CB8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B96FC5E-3710-4A66-A38D-CAD6464DD7E7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2024/9/25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97CA268-1709-596B-7ADC-21FC7F40A47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2E8CFAA-DD8D-A603-4FF1-9D2B833AD8D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9C02E32-58F5-407A-A0DE-132CDBEF886C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87667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5A12D5A-533F-4F79-949A-A805AAEC8A82}" type="datetime1">
              <a:rPr lang="ja-JP" altLang="en-US" smtClean="0"/>
              <a:pPr/>
              <a:t>2024/9/25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ru-RU" noProof="0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  <a:endParaRPr lang="ja-JP" altLang="ru-RU" noProof="0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71CEB2E-2861-4439-B3C7-4B58EA3C42C9}" type="slidenum">
              <a:rPr lang="ru-RU" altLang="ja-JP" noProof="0" smtClean="0"/>
              <a:pPr/>
              <a:t>‹#›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4094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71CEB2E-2861-4439-B3C7-4B58EA3C42C9}" type="slidenum">
              <a:rPr lang="ru-RU" altLang="ja-JP" smtClean="0"/>
              <a:t>1</a:t>
            </a:fld>
            <a:endParaRPr lang="ja-JP" altLang="ru-RU" dirty="0"/>
          </a:p>
        </p:txBody>
      </p:sp>
    </p:spTree>
    <p:extLst>
      <p:ext uri="{BB962C8B-B14F-4D97-AF65-F5344CB8AC3E}">
        <p14:creationId xmlns:p14="http://schemas.microsoft.com/office/powerpoint/2010/main" val="3771390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r>
              <a:rPr lang="en-US" altLang="ja-JP"/>
              <a:t>20XX.MM.DD</a:t>
            </a:r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r>
              <a:rPr lang="ja-JP" altLang="en-US" noProof="0"/>
              <a:t>フッターを追加</a:t>
            </a:r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F4E0FEE-E42D-435A-A441-DBC63D7AFC28}" type="slidenum">
              <a:rPr lang="ru-RU" altLang="ja-JP" noProof="0" smtClean="0"/>
              <a:pPr/>
              <a:t>‹#›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71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20XX.MM.DD</a:t>
            </a:r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noProof="0"/>
              <a:t>フッターを追加</a:t>
            </a:r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E0FEE-E42D-435A-A441-DBC63D7AFC28}" type="slidenum">
              <a:rPr lang="ru-RU" altLang="ja-JP" noProof="0" smtClean="0"/>
              <a:pPr/>
              <a:t>‹#›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0111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20XX.MM.DD</a:t>
            </a:r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noProof="0"/>
              <a:t>フッターを追加</a:t>
            </a:r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E0FEE-E42D-435A-A441-DBC63D7AFC28}" type="slidenum">
              <a:rPr lang="ru-RU" altLang="ja-JP" noProof="0" smtClean="0"/>
              <a:pPr/>
              <a:t>‹#›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089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20XX.MM.DD</a:t>
            </a:r>
            <a:endParaRPr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noProof="0"/>
              <a:t>フッターを追加</a:t>
            </a:r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E0FEE-E42D-435A-A441-DBC63D7AFC28}" type="slidenum">
              <a:rPr lang="ru-RU" altLang="ja-JP" noProof="0" smtClean="0"/>
              <a:pPr/>
              <a:t>‹#›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3249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20XX.MM.DD</a:t>
            </a:r>
            <a:endParaRPr lang="ja-JP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noProof="0"/>
              <a:t>フッターを追加</a:t>
            </a:r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E0FEE-E42D-435A-A441-DBC63D7AFC28}" type="slidenum">
              <a:rPr lang="ru-RU" altLang="ja-JP" noProof="0" smtClean="0"/>
              <a:pPr/>
              <a:t>‹#›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206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20XX.MM.DD</a:t>
            </a:r>
            <a:endParaRPr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noProof="0"/>
              <a:t>フッターを追加</a:t>
            </a:r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E0FEE-E42D-435A-A441-DBC63D7AFC28}" type="slidenum">
              <a:rPr lang="ru-RU" altLang="ja-JP" noProof="0" smtClean="0"/>
              <a:pPr/>
              <a:t>‹#›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1703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20XX.MM.DD</a:t>
            </a:r>
            <a:endParaRPr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noProof="0"/>
              <a:t>フッターを追加</a:t>
            </a:r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E0FEE-E42D-435A-A441-DBC63D7AFC28}" type="slidenum">
              <a:rPr lang="ru-RU" altLang="ja-JP" noProof="0" smtClean="0"/>
              <a:pPr/>
              <a:t>‹#›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381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20XX.MM.DD</a:t>
            </a:r>
            <a:endParaRPr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noProof="0"/>
              <a:t>フッターを追加</a:t>
            </a:r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E0FEE-E42D-435A-A441-DBC63D7AFC28}" type="slidenum">
              <a:rPr lang="ru-RU" altLang="ja-JP" noProof="0" smtClean="0"/>
              <a:pPr/>
              <a:t>‹#›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1014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20XX.MM.DD</a:t>
            </a:r>
            <a:endParaRPr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noProof="0"/>
              <a:t>フッターを追加</a:t>
            </a:r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E0FEE-E42D-435A-A441-DBC63D7AFC28}" type="slidenum">
              <a:rPr lang="ru-RU" altLang="ja-JP" noProof="0" smtClean="0"/>
              <a:pPr/>
              <a:t>‹#›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5353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20XX.MM.DD</a:t>
            </a:r>
            <a:endParaRPr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noProof="0"/>
              <a:t>フッターを追加</a:t>
            </a:r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E0FEE-E42D-435A-A441-DBC63D7AFC28}" type="slidenum">
              <a:rPr lang="ru-RU" altLang="ja-JP" noProof="0" smtClean="0"/>
              <a:pPr/>
              <a:t>‹#›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4569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20XX.MM.DD</a:t>
            </a:r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noProof="0"/>
              <a:t>フッターを追加</a:t>
            </a:r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E0FEE-E42D-435A-A441-DBC63D7AFC28}" type="slidenum">
              <a:rPr lang="ru-RU" altLang="ja-JP" noProof="0" smtClean="0"/>
              <a:pPr/>
              <a:t>‹#›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695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20XX.MM.DD</a:t>
            </a:r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noProof="0"/>
              <a:t>フッターを追加</a:t>
            </a:r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E0FEE-E42D-435A-A441-DBC63D7AFC28}" type="slidenum">
              <a:rPr lang="ru-RU" altLang="ja-JP" noProof="0" smtClean="0"/>
              <a:pPr/>
              <a:t>‹#›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70700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20XX.MM.DD</a:t>
            </a:r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noProof="0"/>
              <a:t>フッターを追加</a:t>
            </a:r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E0FEE-E42D-435A-A441-DBC63D7AFC28}" type="slidenum">
              <a:rPr lang="ru-RU" altLang="ja-JP" noProof="0" smtClean="0"/>
              <a:pPr/>
              <a:t>‹#›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8098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20XX.MM.DD</a:t>
            </a:r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noProof="0"/>
              <a:t>フッターを追加</a:t>
            </a:r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E0FEE-E42D-435A-A441-DBC63D7AFC28}" type="slidenum">
              <a:rPr lang="ru-RU" altLang="ja-JP" noProof="0" smtClean="0"/>
              <a:pPr/>
              <a:t>‹#›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947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20XX.MM.DD</a:t>
            </a:r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noProof="0"/>
              <a:t>フッターを追加</a:t>
            </a:r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E0FEE-E42D-435A-A441-DBC63D7AFC28}" type="slidenum">
              <a:rPr lang="ru-RU" altLang="ja-JP" noProof="0" smtClean="0"/>
              <a:pPr/>
              <a:t>‹#›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8721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20XX.MM.DD</a:t>
            </a:r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noProof="0"/>
              <a:t>フッターを追加</a:t>
            </a:r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E0FEE-E42D-435A-A441-DBC63D7AFC28}" type="slidenum">
              <a:rPr lang="ru-RU" altLang="ja-JP" noProof="0" smtClean="0"/>
              <a:pPr/>
              <a:t>‹#›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5832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20XX.MM.DD</a:t>
            </a:r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noProof="0"/>
              <a:t>フッターを追加</a:t>
            </a:r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E0FEE-E42D-435A-A441-DBC63D7AFC28}" type="slidenum">
              <a:rPr lang="ru-RU" altLang="ja-JP" noProof="0" smtClean="0"/>
              <a:pPr/>
              <a:t>‹#›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2354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図プレースホルダー 85">
            <a:extLst>
              <a:ext uri="{FF2B5EF4-FFF2-40B4-BE49-F238E27FC236}">
                <a16:creationId xmlns:a16="http://schemas.microsoft.com/office/drawing/2014/main" id="{27C8F013-58D5-4ABD-B2CB-0431FD14933E}"/>
              </a:ext>
            </a:extLst>
          </p:cNvPr>
          <p:cNvSpPr>
            <a:spLocks noGrp="1"/>
          </p:cNvSpPr>
          <p:nvPr userDrawn="1">
            <p:ph type="pic" sz="quarter" idx="29" hasCustomPrompt="1"/>
          </p:nvPr>
        </p:nvSpPr>
        <p:spPr>
          <a:xfrm>
            <a:off x="884309" y="918636"/>
            <a:ext cx="950400" cy="68760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アイコンをクリックして画像を追加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75257CB-11D8-4D35-A676-05EDEFAA2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1590" y="595088"/>
            <a:ext cx="8617176" cy="793932"/>
          </a:xfrm>
        </p:spPr>
        <p:txBody>
          <a:bodyPr rtlCol="0" anchor="b">
            <a:normAutofit/>
          </a:bodyPr>
          <a:lstStyle>
            <a:lvl1pPr algn="r">
              <a:defRPr sz="44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DA622EE-EB76-4F63-BF73-21A4E7D3C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1590" y="1404941"/>
            <a:ext cx="8617176" cy="481916"/>
          </a:xfrm>
        </p:spPr>
        <p:txBody>
          <a:bodyPr rtlCol="0">
            <a:noAutofit/>
          </a:bodyPr>
          <a:lstStyle>
            <a:lvl1pPr marL="0" indent="0" algn="r">
              <a:buNone/>
              <a:defRPr sz="2800" i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  <p:sp>
        <p:nvSpPr>
          <p:cNvPr id="19" name="長方形 18">
            <a:extLst>
              <a:ext uri="{FF2B5EF4-FFF2-40B4-BE49-F238E27FC236}">
                <a16:creationId xmlns:a16="http://schemas.microsoft.com/office/drawing/2014/main" id="{50D56C11-4279-4A7A-8ED5-B3CC4B49EBCE}"/>
              </a:ext>
            </a:extLst>
          </p:cNvPr>
          <p:cNvSpPr/>
          <p:nvPr userDrawn="1"/>
        </p:nvSpPr>
        <p:spPr>
          <a:xfrm>
            <a:off x="874714" y="2404913"/>
            <a:ext cx="11317286" cy="630936"/>
          </a:xfrm>
          <a:prstGeom prst="rect">
            <a:avLst/>
          </a:prstGeom>
          <a:solidFill>
            <a:srgbClr val="DEE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8" name="テキスト プレースホルダー 67">
            <a:extLst>
              <a:ext uri="{FF2B5EF4-FFF2-40B4-BE49-F238E27FC236}">
                <a16:creationId xmlns:a16="http://schemas.microsoft.com/office/drawing/2014/main" id="{1448BB1C-FCE0-4368-9454-1C343179F825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999868" y="2489256"/>
            <a:ext cx="1697037" cy="450850"/>
          </a:xfrm>
        </p:spPr>
        <p:txBody>
          <a:bodyPr rtlCol="0"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 rtl="0"/>
            <a:r>
              <a:rPr lang="en-US" altLang="ja-JP" noProof="0" dirty="0"/>
              <a:t>20XX</a:t>
            </a:r>
            <a:endParaRPr lang="ja-JP" altLang="en-US" noProof="0" dirty="0"/>
          </a:p>
        </p:txBody>
      </p:sp>
      <p:sp>
        <p:nvSpPr>
          <p:cNvPr id="75" name="テキスト プレースホルダー 67">
            <a:extLst>
              <a:ext uri="{FF2B5EF4-FFF2-40B4-BE49-F238E27FC236}">
                <a16:creationId xmlns:a16="http://schemas.microsoft.com/office/drawing/2014/main" id="{0F809E17-A64D-4926-86F9-F23BA9D43374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002003" y="3176106"/>
            <a:ext cx="1697037" cy="368946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 rtl="0"/>
            <a:r>
              <a:rPr lang="ja-JP" altLang="en-US" noProof="0" dirty="0"/>
              <a:t>手順 </a:t>
            </a:r>
            <a:r>
              <a:rPr lang="en-US" altLang="ja-JP" noProof="0" dirty="0"/>
              <a:t>1</a:t>
            </a:r>
            <a:endParaRPr lang="ja-JP" altLang="en-US" noProof="0" dirty="0"/>
          </a:p>
        </p:txBody>
      </p:sp>
      <p:sp>
        <p:nvSpPr>
          <p:cNvPr id="80" name="テキスト プレースホルダー 67">
            <a:extLst>
              <a:ext uri="{FF2B5EF4-FFF2-40B4-BE49-F238E27FC236}">
                <a16:creationId xmlns:a16="http://schemas.microsoft.com/office/drawing/2014/main" id="{CEAEBD1B-4DD3-4194-BDB3-E70AEE2E0CDB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999868" y="3580663"/>
            <a:ext cx="1697037" cy="1414919"/>
          </a:xfrm>
        </p:spPr>
        <p:txBody>
          <a:bodyPr rtlCol="0">
            <a:noAutofit/>
          </a:bodyPr>
          <a:lstStyle>
            <a:lvl1pPr marL="0" indent="0">
              <a:buNone/>
              <a:defRPr sz="1500" b="0" i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  <p:sp>
        <p:nvSpPr>
          <p:cNvPr id="69" name="テキスト プレースホルダー 67">
            <a:extLst>
              <a:ext uri="{FF2B5EF4-FFF2-40B4-BE49-F238E27FC236}">
                <a16:creationId xmlns:a16="http://schemas.microsoft.com/office/drawing/2014/main" id="{D78D23EB-5D9F-4540-94A3-08DBF7B8B91F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076929" y="2489256"/>
            <a:ext cx="1697037" cy="450850"/>
          </a:xfrm>
        </p:spPr>
        <p:txBody>
          <a:bodyPr rtlCol="0"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 rtl="0"/>
            <a:r>
              <a:rPr lang="en-US" altLang="ja-JP" noProof="0" dirty="0"/>
              <a:t>20XX</a:t>
            </a:r>
            <a:endParaRPr lang="ja-JP" altLang="en-US" noProof="0" dirty="0"/>
          </a:p>
        </p:txBody>
      </p:sp>
      <p:sp>
        <p:nvSpPr>
          <p:cNvPr id="76" name="テキスト プレースホルダー 67">
            <a:extLst>
              <a:ext uri="{FF2B5EF4-FFF2-40B4-BE49-F238E27FC236}">
                <a16:creationId xmlns:a16="http://schemas.microsoft.com/office/drawing/2014/main" id="{52C8DAAC-AC34-4ADE-B88F-1C9288A5AEAB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079064" y="3176106"/>
            <a:ext cx="1697037" cy="368946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 rtl="0"/>
            <a:r>
              <a:rPr lang="ja-JP" altLang="en-US" noProof="0" dirty="0"/>
              <a:t>手順 </a:t>
            </a:r>
            <a:r>
              <a:rPr lang="en-US" altLang="ja-JP" noProof="0" dirty="0"/>
              <a:t>2</a:t>
            </a:r>
            <a:endParaRPr lang="ja-JP" altLang="en-US" noProof="0" dirty="0"/>
          </a:p>
        </p:txBody>
      </p:sp>
      <p:sp>
        <p:nvSpPr>
          <p:cNvPr id="81" name="テキスト プレースホルダー 67">
            <a:extLst>
              <a:ext uri="{FF2B5EF4-FFF2-40B4-BE49-F238E27FC236}">
                <a16:creationId xmlns:a16="http://schemas.microsoft.com/office/drawing/2014/main" id="{11C83BFB-0EB8-4D80-943B-BA7A252D4DFE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3076929" y="3580663"/>
            <a:ext cx="1697037" cy="1414919"/>
          </a:xfrm>
        </p:spPr>
        <p:txBody>
          <a:bodyPr rtlCol="0">
            <a:noAutofit/>
          </a:bodyPr>
          <a:lstStyle>
            <a:lvl1pPr marL="0" indent="0">
              <a:buNone/>
              <a:defRPr sz="1500" b="0" i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  <p:sp>
        <p:nvSpPr>
          <p:cNvPr id="70" name="テキスト プレースホルダー 67">
            <a:extLst>
              <a:ext uri="{FF2B5EF4-FFF2-40B4-BE49-F238E27FC236}">
                <a16:creationId xmlns:a16="http://schemas.microsoft.com/office/drawing/2014/main" id="{4ED1DE17-B2BC-417B-BFB0-D3CDF7209734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153990" y="2489256"/>
            <a:ext cx="1697037" cy="450850"/>
          </a:xfrm>
        </p:spPr>
        <p:txBody>
          <a:bodyPr rtlCol="0"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 rtl="0"/>
            <a:r>
              <a:rPr lang="en-US" altLang="ja-JP" noProof="0" dirty="0"/>
              <a:t>20XX</a:t>
            </a:r>
            <a:endParaRPr lang="ja-JP" altLang="en-US" noProof="0" dirty="0"/>
          </a:p>
        </p:txBody>
      </p:sp>
      <p:sp>
        <p:nvSpPr>
          <p:cNvPr id="77" name="テキスト プレースホルダー 67">
            <a:extLst>
              <a:ext uri="{FF2B5EF4-FFF2-40B4-BE49-F238E27FC236}">
                <a16:creationId xmlns:a16="http://schemas.microsoft.com/office/drawing/2014/main" id="{2406C601-7B6F-4E9D-A973-B2CC92C0DDA5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156125" y="3176106"/>
            <a:ext cx="1697037" cy="368946"/>
          </a:xfrm>
        </p:spPr>
        <p:txBody>
          <a:bodyPr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ja-JP" altLang="en-US" noProof="0" dirty="0"/>
              <a:t>手順 </a:t>
            </a:r>
            <a:r>
              <a:rPr lang="en-US" altLang="ja-JP" noProof="0" dirty="0"/>
              <a:t>3</a:t>
            </a:r>
            <a:endParaRPr lang="ja-JP" altLang="en-US" noProof="0" dirty="0"/>
          </a:p>
        </p:txBody>
      </p:sp>
      <p:sp>
        <p:nvSpPr>
          <p:cNvPr id="82" name="テキスト プレースホルダー 67">
            <a:extLst>
              <a:ext uri="{FF2B5EF4-FFF2-40B4-BE49-F238E27FC236}">
                <a16:creationId xmlns:a16="http://schemas.microsoft.com/office/drawing/2014/main" id="{1863E5AC-A2CE-4EFB-9433-5F599B2B061F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5153990" y="3580663"/>
            <a:ext cx="1697037" cy="1414919"/>
          </a:xfrm>
        </p:spPr>
        <p:txBody>
          <a:bodyPr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0" i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ja-JP" altLang="en-US" noProof="0" dirty="0"/>
              <a:t>マスター テキストのスタイルを編集する</a:t>
            </a:r>
          </a:p>
        </p:txBody>
      </p:sp>
      <p:sp>
        <p:nvSpPr>
          <p:cNvPr id="71" name="テキスト プレースホルダー 67">
            <a:extLst>
              <a:ext uri="{FF2B5EF4-FFF2-40B4-BE49-F238E27FC236}">
                <a16:creationId xmlns:a16="http://schemas.microsoft.com/office/drawing/2014/main" id="{166A426C-5268-45E2-8D57-A0DC553E0187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7231051" y="2489256"/>
            <a:ext cx="1697037" cy="450850"/>
          </a:xfrm>
        </p:spPr>
        <p:txBody>
          <a:bodyPr rtlCol="0"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 rtl="0"/>
            <a:r>
              <a:rPr lang="en-US" altLang="ja-JP" noProof="0" dirty="0"/>
              <a:t>20XX</a:t>
            </a:r>
            <a:endParaRPr lang="ja-JP" altLang="en-US" noProof="0" dirty="0"/>
          </a:p>
        </p:txBody>
      </p:sp>
      <p:sp>
        <p:nvSpPr>
          <p:cNvPr id="78" name="テキスト プレースホルダー 67">
            <a:extLst>
              <a:ext uri="{FF2B5EF4-FFF2-40B4-BE49-F238E27FC236}">
                <a16:creationId xmlns:a16="http://schemas.microsoft.com/office/drawing/2014/main" id="{84AA07B3-267A-4EF3-884B-C7811E2A82E2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7233186" y="3176106"/>
            <a:ext cx="1697037" cy="368946"/>
          </a:xfrm>
        </p:spPr>
        <p:txBody>
          <a:bodyPr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ja-JP" altLang="en-US" noProof="0" dirty="0"/>
              <a:t>手順 </a:t>
            </a:r>
            <a:r>
              <a:rPr lang="en-US" altLang="ja-JP" noProof="0" dirty="0"/>
              <a:t>4</a:t>
            </a:r>
            <a:endParaRPr lang="ja-JP" altLang="en-US" noProof="0" dirty="0"/>
          </a:p>
        </p:txBody>
      </p:sp>
      <p:sp>
        <p:nvSpPr>
          <p:cNvPr id="83" name="テキスト プレースホルダー 67">
            <a:extLst>
              <a:ext uri="{FF2B5EF4-FFF2-40B4-BE49-F238E27FC236}">
                <a16:creationId xmlns:a16="http://schemas.microsoft.com/office/drawing/2014/main" id="{8200DF41-88E6-45EF-AE9D-B56233AD17E6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7231051" y="3580663"/>
            <a:ext cx="1697037" cy="1414919"/>
          </a:xfrm>
        </p:spPr>
        <p:txBody>
          <a:bodyPr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0" i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ja-JP" altLang="en-US" noProof="0" dirty="0"/>
              <a:t>マスター テキストのスタイルを編集する</a:t>
            </a:r>
          </a:p>
        </p:txBody>
      </p:sp>
      <p:sp>
        <p:nvSpPr>
          <p:cNvPr id="72" name="テキスト プレースホルダー 67">
            <a:extLst>
              <a:ext uri="{FF2B5EF4-FFF2-40B4-BE49-F238E27FC236}">
                <a16:creationId xmlns:a16="http://schemas.microsoft.com/office/drawing/2014/main" id="{27F6FCF2-4954-4E07-BD4A-54040E169886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9308112" y="2489256"/>
            <a:ext cx="1697037" cy="450850"/>
          </a:xfrm>
        </p:spPr>
        <p:txBody>
          <a:bodyPr rtlCol="0"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 rtl="0"/>
            <a:r>
              <a:rPr lang="en-US" altLang="ja-JP" noProof="0" dirty="0"/>
              <a:t>20XX</a:t>
            </a:r>
            <a:endParaRPr lang="ja-JP" altLang="en-US" noProof="0" dirty="0"/>
          </a:p>
        </p:txBody>
      </p:sp>
      <p:sp>
        <p:nvSpPr>
          <p:cNvPr id="79" name="テキスト プレースホルダー 67">
            <a:extLst>
              <a:ext uri="{FF2B5EF4-FFF2-40B4-BE49-F238E27FC236}">
                <a16:creationId xmlns:a16="http://schemas.microsoft.com/office/drawing/2014/main" id="{9752F311-54E4-4A2F-A676-CE541AC3AF22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9310247" y="3176106"/>
            <a:ext cx="1697037" cy="368946"/>
          </a:xfrm>
        </p:spPr>
        <p:txBody>
          <a:bodyPr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ja-JP" altLang="en-US" noProof="0" dirty="0"/>
              <a:t>手順 </a:t>
            </a:r>
            <a:r>
              <a:rPr lang="en-US" altLang="ja-JP" noProof="0" dirty="0"/>
              <a:t>5</a:t>
            </a:r>
            <a:endParaRPr lang="ja-JP" altLang="en-US" noProof="0" dirty="0"/>
          </a:p>
        </p:txBody>
      </p:sp>
      <p:sp>
        <p:nvSpPr>
          <p:cNvPr id="84" name="テキスト プレースホルダー 67">
            <a:extLst>
              <a:ext uri="{FF2B5EF4-FFF2-40B4-BE49-F238E27FC236}">
                <a16:creationId xmlns:a16="http://schemas.microsoft.com/office/drawing/2014/main" id="{293395E1-4412-462F-9A23-3BEF7CCC2498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9308112" y="3580663"/>
            <a:ext cx="1697037" cy="1414919"/>
          </a:xfrm>
        </p:spPr>
        <p:txBody>
          <a:bodyPr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0" i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ja-JP" altLang="en-US" noProof="0" dirty="0"/>
              <a:t>マスター テキストのスタイルを編集する</a:t>
            </a:r>
          </a:p>
        </p:txBody>
      </p:sp>
      <p:cxnSp>
        <p:nvCxnSpPr>
          <p:cNvPr id="43" name="直線​​コネクタ(S) 42">
            <a:extLst>
              <a:ext uri="{FF2B5EF4-FFF2-40B4-BE49-F238E27FC236}">
                <a16:creationId xmlns:a16="http://schemas.microsoft.com/office/drawing/2014/main" id="{DA423E63-093D-4A99-8C31-28E180F8111E}"/>
              </a:ext>
            </a:extLst>
          </p:cNvPr>
          <p:cNvCxnSpPr>
            <a:cxnSpLocks/>
          </p:cNvCxnSpPr>
          <p:nvPr userDrawn="1"/>
        </p:nvCxnSpPr>
        <p:spPr>
          <a:xfrm>
            <a:off x="919331" y="2404913"/>
            <a:ext cx="11304000" cy="0"/>
          </a:xfrm>
          <a:prstGeom prst="line">
            <a:avLst/>
          </a:prstGeom>
          <a:ln w="19050">
            <a:solidFill>
              <a:srgbClr val="9399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1F79A9D-F468-4B5C-9092-EE37C9E34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E2C8DEC1-5C0E-4A16-867E-4C66007319A1}" type="datetime1">
              <a:rPr lang="en-US" altLang="ja-JP" noProof="0" smtClean="0"/>
              <a:t>9/25/2024</a:t>
            </a:fld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8650B2E-E157-4C0C-94EB-9A67DEC03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0D0389-9377-4F66-90DE-3BF0280F5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4F4E0FEE-E42D-435A-A441-DBC63D7AFC28}" type="slidenum">
              <a:rPr lang="ru-RU" altLang="ja-JP" noProof="0" smtClean="0"/>
              <a:pPr/>
              <a:t>‹#›</a:t>
            </a:fld>
            <a:endParaRPr lang="ja-JP" altLang="en-US" noProof="0" dirty="0"/>
          </a:p>
        </p:txBody>
      </p:sp>
      <p:grpSp>
        <p:nvGrpSpPr>
          <p:cNvPr id="38" name="グループ 37">
            <a:extLst>
              <a:ext uri="{FF2B5EF4-FFF2-40B4-BE49-F238E27FC236}">
                <a16:creationId xmlns:a16="http://schemas.microsoft.com/office/drawing/2014/main" id="{045D4B62-FDA7-488E-8EA0-68805217F9F0}"/>
              </a:ext>
            </a:extLst>
          </p:cNvPr>
          <p:cNvGrpSpPr/>
          <p:nvPr userDrawn="1"/>
        </p:nvGrpSpPr>
        <p:grpSpPr>
          <a:xfrm>
            <a:off x="9128023" y="2331516"/>
            <a:ext cx="137160" cy="2999323"/>
            <a:chOff x="882917" y="2474883"/>
            <a:chExt cx="137160" cy="2999323"/>
          </a:xfrm>
        </p:grpSpPr>
        <p:cxnSp>
          <p:nvCxnSpPr>
            <p:cNvPr id="39" name="直線​​コネクタ(S) 38">
              <a:extLst>
                <a:ext uri="{FF2B5EF4-FFF2-40B4-BE49-F238E27FC236}">
                  <a16:creationId xmlns:a16="http://schemas.microsoft.com/office/drawing/2014/main" id="{EE9FF919-D5B6-40BE-8340-99395C67A80B}"/>
                </a:ext>
              </a:extLst>
            </p:cNvPr>
            <p:cNvCxnSpPr/>
            <p:nvPr userDrawn="1"/>
          </p:nvCxnSpPr>
          <p:spPr>
            <a:xfrm>
              <a:off x="951497" y="2543463"/>
              <a:ext cx="0" cy="289864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円/楕円 39">
              <a:extLst>
                <a:ext uri="{FF2B5EF4-FFF2-40B4-BE49-F238E27FC236}">
                  <a16:creationId xmlns:a16="http://schemas.microsoft.com/office/drawing/2014/main" id="{4744F83E-0A7E-487F-94AD-18862D8C1DA5}"/>
                </a:ext>
              </a:extLst>
            </p:cNvPr>
            <p:cNvSpPr/>
            <p:nvPr userDrawn="1"/>
          </p:nvSpPr>
          <p:spPr>
            <a:xfrm>
              <a:off x="882917" y="2474883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1" name="円/楕円 40">
              <a:extLst>
                <a:ext uri="{FF2B5EF4-FFF2-40B4-BE49-F238E27FC236}">
                  <a16:creationId xmlns:a16="http://schemas.microsoft.com/office/drawing/2014/main" id="{2604EFAD-8591-44A8-B023-93F6CBAA8FBB}"/>
                </a:ext>
              </a:extLst>
            </p:cNvPr>
            <p:cNvSpPr/>
            <p:nvPr userDrawn="1"/>
          </p:nvSpPr>
          <p:spPr>
            <a:xfrm>
              <a:off x="882917" y="5337046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cxnSp>
        <p:nvCxnSpPr>
          <p:cNvPr id="44" name="直線​​コネクタ(S) 43">
            <a:extLst>
              <a:ext uri="{FF2B5EF4-FFF2-40B4-BE49-F238E27FC236}">
                <a16:creationId xmlns:a16="http://schemas.microsoft.com/office/drawing/2014/main" id="{FCC36F7E-FD23-48F3-A09A-9CC43031B561}"/>
              </a:ext>
            </a:extLst>
          </p:cNvPr>
          <p:cNvCxnSpPr>
            <a:cxnSpLocks/>
          </p:cNvCxnSpPr>
          <p:nvPr userDrawn="1"/>
        </p:nvCxnSpPr>
        <p:spPr>
          <a:xfrm>
            <a:off x="951496" y="3032671"/>
            <a:ext cx="11240503" cy="0"/>
          </a:xfrm>
          <a:prstGeom prst="line">
            <a:avLst/>
          </a:prstGeom>
          <a:ln w="7239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グループ 64">
            <a:extLst>
              <a:ext uri="{FF2B5EF4-FFF2-40B4-BE49-F238E27FC236}">
                <a16:creationId xmlns:a16="http://schemas.microsoft.com/office/drawing/2014/main" id="{6A1B849D-4DD4-48E2-919C-6D027EBF0C55}"/>
              </a:ext>
            </a:extLst>
          </p:cNvPr>
          <p:cNvGrpSpPr/>
          <p:nvPr userDrawn="1"/>
        </p:nvGrpSpPr>
        <p:grpSpPr>
          <a:xfrm>
            <a:off x="813989" y="2331516"/>
            <a:ext cx="137162" cy="2999323"/>
            <a:chOff x="882915" y="2453736"/>
            <a:chExt cx="137162" cy="2999323"/>
          </a:xfrm>
        </p:grpSpPr>
        <p:cxnSp>
          <p:nvCxnSpPr>
            <p:cNvPr id="21" name="直線​​コネクタ(S) 20">
              <a:extLst>
                <a:ext uri="{FF2B5EF4-FFF2-40B4-BE49-F238E27FC236}">
                  <a16:creationId xmlns:a16="http://schemas.microsoft.com/office/drawing/2014/main" id="{2735FDD3-D29F-4144-B941-C78FD2EDEC8F}"/>
                </a:ext>
              </a:extLst>
            </p:cNvPr>
            <p:cNvCxnSpPr/>
            <p:nvPr userDrawn="1"/>
          </p:nvCxnSpPr>
          <p:spPr>
            <a:xfrm>
              <a:off x="951497" y="2522316"/>
              <a:ext cx="0" cy="289864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円/楕円 22">
              <a:extLst>
                <a:ext uri="{FF2B5EF4-FFF2-40B4-BE49-F238E27FC236}">
                  <a16:creationId xmlns:a16="http://schemas.microsoft.com/office/drawing/2014/main" id="{BCCA69E7-7E62-48D3-BECA-3195D6013009}"/>
                </a:ext>
              </a:extLst>
            </p:cNvPr>
            <p:cNvSpPr/>
            <p:nvPr userDrawn="1"/>
          </p:nvSpPr>
          <p:spPr>
            <a:xfrm>
              <a:off x="882915" y="2453736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4" name="円/楕円 23">
              <a:extLst>
                <a:ext uri="{FF2B5EF4-FFF2-40B4-BE49-F238E27FC236}">
                  <a16:creationId xmlns:a16="http://schemas.microsoft.com/office/drawing/2014/main" id="{7372AC68-B45F-427C-BCD5-D1C11A81DEFD}"/>
                </a:ext>
              </a:extLst>
            </p:cNvPr>
            <p:cNvSpPr/>
            <p:nvPr userDrawn="1"/>
          </p:nvSpPr>
          <p:spPr>
            <a:xfrm>
              <a:off x="882917" y="5315899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49" name="グループ 48">
            <a:extLst>
              <a:ext uri="{FF2B5EF4-FFF2-40B4-BE49-F238E27FC236}">
                <a16:creationId xmlns:a16="http://schemas.microsoft.com/office/drawing/2014/main" id="{063908B3-7B94-471C-A3B6-4DD1BAD057EC}"/>
              </a:ext>
            </a:extLst>
          </p:cNvPr>
          <p:cNvGrpSpPr/>
          <p:nvPr userDrawn="1"/>
        </p:nvGrpSpPr>
        <p:grpSpPr>
          <a:xfrm>
            <a:off x="750918" y="2898634"/>
            <a:ext cx="265176" cy="265176"/>
            <a:chOff x="818907" y="3062958"/>
            <a:chExt cx="265176" cy="265176"/>
          </a:xfrm>
        </p:grpSpPr>
        <p:sp>
          <p:nvSpPr>
            <p:cNvPr id="47" name="円/楕円 46">
              <a:extLst>
                <a:ext uri="{FF2B5EF4-FFF2-40B4-BE49-F238E27FC236}">
                  <a16:creationId xmlns:a16="http://schemas.microsoft.com/office/drawing/2014/main" id="{4EBB9D0A-1778-4373-AD41-62E890959DCF}"/>
                </a:ext>
              </a:extLst>
            </p:cNvPr>
            <p:cNvSpPr/>
            <p:nvPr userDrawn="1"/>
          </p:nvSpPr>
          <p:spPr>
            <a:xfrm>
              <a:off x="818907" y="3062958"/>
              <a:ext cx="265176" cy="2651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8" name="円/楕円 47">
              <a:extLst>
                <a:ext uri="{FF2B5EF4-FFF2-40B4-BE49-F238E27FC236}">
                  <a16:creationId xmlns:a16="http://schemas.microsoft.com/office/drawing/2014/main" id="{5C3271EA-E74D-4A74-B991-5C50166C37A5}"/>
                </a:ext>
              </a:extLst>
            </p:cNvPr>
            <p:cNvSpPr/>
            <p:nvPr userDrawn="1"/>
          </p:nvSpPr>
          <p:spPr>
            <a:xfrm>
              <a:off x="882915" y="3126966"/>
              <a:ext cx="137160" cy="137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26" name="グループ 25">
            <a:extLst>
              <a:ext uri="{FF2B5EF4-FFF2-40B4-BE49-F238E27FC236}">
                <a16:creationId xmlns:a16="http://schemas.microsoft.com/office/drawing/2014/main" id="{F9A6FF48-4AA4-4CD2-B31D-B7049F9C4092}"/>
              </a:ext>
            </a:extLst>
          </p:cNvPr>
          <p:cNvGrpSpPr/>
          <p:nvPr userDrawn="1"/>
        </p:nvGrpSpPr>
        <p:grpSpPr>
          <a:xfrm>
            <a:off x="2908500" y="2331516"/>
            <a:ext cx="137160" cy="2999323"/>
            <a:chOff x="882917" y="2474883"/>
            <a:chExt cx="137160" cy="2999323"/>
          </a:xfrm>
        </p:grpSpPr>
        <p:cxnSp>
          <p:nvCxnSpPr>
            <p:cNvPr id="27" name="直線​​コネクタ(S) 26">
              <a:extLst>
                <a:ext uri="{FF2B5EF4-FFF2-40B4-BE49-F238E27FC236}">
                  <a16:creationId xmlns:a16="http://schemas.microsoft.com/office/drawing/2014/main" id="{9E7874F7-CC98-4D64-8517-87F53501C42F}"/>
                </a:ext>
              </a:extLst>
            </p:cNvPr>
            <p:cNvCxnSpPr/>
            <p:nvPr userDrawn="1"/>
          </p:nvCxnSpPr>
          <p:spPr>
            <a:xfrm>
              <a:off x="951497" y="2543463"/>
              <a:ext cx="0" cy="289864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円/楕円 27">
              <a:extLst>
                <a:ext uri="{FF2B5EF4-FFF2-40B4-BE49-F238E27FC236}">
                  <a16:creationId xmlns:a16="http://schemas.microsoft.com/office/drawing/2014/main" id="{86453AEA-ACAA-4861-B099-D90257B9BAF8}"/>
                </a:ext>
              </a:extLst>
            </p:cNvPr>
            <p:cNvSpPr/>
            <p:nvPr userDrawn="1"/>
          </p:nvSpPr>
          <p:spPr>
            <a:xfrm>
              <a:off x="882917" y="2474883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9" name="円/楕円 28">
              <a:extLst>
                <a:ext uri="{FF2B5EF4-FFF2-40B4-BE49-F238E27FC236}">
                  <a16:creationId xmlns:a16="http://schemas.microsoft.com/office/drawing/2014/main" id="{CA8484F9-DBBB-48DB-8CBC-A0E91BBD8207}"/>
                </a:ext>
              </a:extLst>
            </p:cNvPr>
            <p:cNvSpPr/>
            <p:nvPr userDrawn="1"/>
          </p:nvSpPr>
          <p:spPr>
            <a:xfrm>
              <a:off x="882917" y="5337046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50" name="グループ 49">
            <a:extLst>
              <a:ext uri="{FF2B5EF4-FFF2-40B4-BE49-F238E27FC236}">
                <a16:creationId xmlns:a16="http://schemas.microsoft.com/office/drawing/2014/main" id="{787AB91B-1402-478A-9277-84A12987C1FE}"/>
              </a:ext>
            </a:extLst>
          </p:cNvPr>
          <p:cNvGrpSpPr/>
          <p:nvPr userDrawn="1"/>
        </p:nvGrpSpPr>
        <p:grpSpPr>
          <a:xfrm>
            <a:off x="2847246" y="2898634"/>
            <a:ext cx="265176" cy="265176"/>
            <a:chOff x="818907" y="3062958"/>
            <a:chExt cx="265176" cy="265176"/>
          </a:xfrm>
        </p:grpSpPr>
        <p:sp>
          <p:nvSpPr>
            <p:cNvPr id="51" name="円/楕円 50">
              <a:extLst>
                <a:ext uri="{FF2B5EF4-FFF2-40B4-BE49-F238E27FC236}">
                  <a16:creationId xmlns:a16="http://schemas.microsoft.com/office/drawing/2014/main" id="{BEFCF036-CEA4-48A8-A00F-9F64AE548ED0}"/>
                </a:ext>
              </a:extLst>
            </p:cNvPr>
            <p:cNvSpPr/>
            <p:nvPr userDrawn="1"/>
          </p:nvSpPr>
          <p:spPr>
            <a:xfrm>
              <a:off x="818907" y="3062958"/>
              <a:ext cx="265176" cy="2651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2" name="円/楕円 51">
              <a:extLst>
                <a:ext uri="{FF2B5EF4-FFF2-40B4-BE49-F238E27FC236}">
                  <a16:creationId xmlns:a16="http://schemas.microsoft.com/office/drawing/2014/main" id="{5EE24256-9159-4D60-B60A-3498FC98CD09}"/>
                </a:ext>
              </a:extLst>
            </p:cNvPr>
            <p:cNvSpPr/>
            <p:nvPr userDrawn="1"/>
          </p:nvSpPr>
          <p:spPr>
            <a:xfrm>
              <a:off x="882915" y="3126966"/>
              <a:ext cx="137160" cy="137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53" name="グループ 52">
            <a:extLst>
              <a:ext uri="{FF2B5EF4-FFF2-40B4-BE49-F238E27FC236}">
                <a16:creationId xmlns:a16="http://schemas.microsoft.com/office/drawing/2014/main" id="{FA8C6DB1-44F7-483A-950F-B873D1D5B8D3}"/>
              </a:ext>
            </a:extLst>
          </p:cNvPr>
          <p:cNvGrpSpPr/>
          <p:nvPr userDrawn="1"/>
        </p:nvGrpSpPr>
        <p:grpSpPr>
          <a:xfrm>
            <a:off x="9064951" y="2898634"/>
            <a:ext cx="265176" cy="265176"/>
            <a:chOff x="818907" y="3062958"/>
            <a:chExt cx="265176" cy="265176"/>
          </a:xfrm>
        </p:grpSpPr>
        <p:sp>
          <p:nvSpPr>
            <p:cNvPr id="54" name="円/楕円 53">
              <a:extLst>
                <a:ext uri="{FF2B5EF4-FFF2-40B4-BE49-F238E27FC236}">
                  <a16:creationId xmlns:a16="http://schemas.microsoft.com/office/drawing/2014/main" id="{E71AB570-1EDA-457E-B564-1F63367035D0}"/>
                </a:ext>
              </a:extLst>
            </p:cNvPr>
            <p:cNvSpPr/>
            <p:nvPr userDrawn="1"/>
          </p:nvSpPr>
          <p:spPr>
            <a:xfrm>
              <a:off x="818907" y="3062958"/>
              <a:ext cx="265176" cy="2651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5" name="円/楕円 54">
              <a:extLst>
                <a:ext uri="{FF2B5EF4-FFF2-40B4-BE49-F238E27FC236}">
                  <a16:creationId xmlns:a16="http://schemas.microsoft.com/office/drawing/2014/main" id="{01CF7F51-5306-450B-9581-297B7DA95359}"/>
                </a:ext>
              </a:extLst>
            </p:cNvPr>
            <p:cNvSpPr/>
            <p:nvPr userDrawn="1"/>
          </p:nvSpPr>
          <p:spPr>
            <a:xfrm>
              <a:off x="882915" y="3126966"/>
              <a:ext cx="137160" cy="137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30" name="グループ 29">
            <a:extLst>
              <a:ext uri="{FF2B5EF4-FFF2-40B4-BE49-F238E27FC236}">
                <a16:creationId xmlns:a16="http://schemas.microsoft.com/office/drawing/2014/main" id="{D88F938B-6889-476B-9F04-50877A3FFB94}"/>
              </a:ext>
            </a:extLst>
          </p:cNvPr>
          <p:cNvGrpSpPr/>
          <p:nvPr userDrawn="1"/>
        </p:nvGrpSpPr>
        <p:grpSpPr>
          <a:xfrm>
            <a:off x="5003010" y="2331516"/>
            <a:ext cx="137160" cy="2999323"/>
            <a:chOff x="882917" y="2474883"/>
            <a:chExt cx="137160" cy="2999323"/>
          </a:xfrm>
        </p:grpSpPr>
        <p:cxnSp>
          <p:nvCxnSpPr>
            <p:cNvPr id="31" name="直線​​コネクタ(S) 30">
              <a:extLst>
                <a:ext uri="{FF2B5EF4-FFF2-40B4-BE49-F238E27FC236}">
                  <a16:creationId xmlns:a16="http://schemas.microsoft.com/office/drawing/2014/main" id="{979342DA-D3C1-4717-B6CC-2654C333D29D}"/>
                </a:ext>
              </a:extLst>
            </p:cNvPr>
            <p:cNvCxnSpPr/>
            <p:nvPr userDrawn="1"/>
          </p:nvCxnSpPr>
          <p:spPr>
            <a:xfrm>
              <a:off x="951497" y="2543463"/>
              <a:ext cx="0" cy="289864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円/楕円 31">
              <a:extLst>
                <a:ext uri="{FF2B5EF4-FFF2-40B4-BE49-F238E27FC236}">
                  <a16:creationId xmlns:a16="http://schemas.microsoft.com/office/drawing/2014/main" id="{8CB6D1AF-ADDB-42D5-BEB9-99A7EE070255}"/>
                </a:ext>
              </a:extLst>
            </p:cNvPr>
            <p:cNvSpPr/>
            <p:nvPr userDrawn="1"/>
          </p:nvSpPr>
          <p:spPr>
            <a:xfrm>
              <a:off x="882917" y="2474883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3" name="円/楕円 32">
              <a:extLst>
                <a:ext uri="{FF2B5EF4-FFF2-40B4-BE49-F238E27FC236}">
                  <a16:creationId xmlns:a16="http://schemas.microsoft.com/office/drawing/2014/main" id="{C986ED45-F31E-4EB9-BB0F-3079602EB4A2}"/>
                </a:ext>
              </a:extLst>
            </p:cNvPr>
            <p:cNvSpPr/>
            <p:nvPr userDrawn="1"/>
          </p:nvSpPr>
          <p:spPr>
            <a:xfrm>
              <a:off x="882917" y="5337046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57" name="円/楕円 56">
            <a:extLst>
              <a:ext uri="{FF2B5EF4-FFF2-40B4-BE49-F238E27FC236}">
                <a16:creationId xmlns:a16="http://schemas.microsoft.com/office/drawing/2014/main" id="{923CFC93-94E9-4366-8810-F0ACAFD54CFD}"/>
              </a:ext>
            </a:extLst>
          </p:cNvPr>
          <p:cNvSpPr/>
          <p:nvPr userDrawn="1"/>
        </p:nvSpPr>
        <p:spPr>
          <a:xfrm>
            <a:off x="4938426" y="2898634"/>
            <a:ext cx="265176" cy="26517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8" name="円/楕円 57">
            <a:extLst>
              <a:ext uri="{FF2B5EF4-FFF2-40B4-BE49-F238E27FC236}">
                <a16:creationId xmlns:a16="http://schemas.microsoft.com/office/drawing/2014/main" id="{0D6790E5-47B0-4794-ADB1-4FC8402D665C}"/>
              </a:ext>
            </a:extLst>
          </p:cNvPr>
          <p:cNvSpPr/>
          <p:nvPr userDrawn="1"/>
        </p:nvSpPr>
        <p:spPr>
          <a:xfrm>
            <a:off x="5002434" y="2962642"/>
            <a:ext cx="137160" cy="1371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34" name="グループ 33">
            <a:extLst>
              <a:ext uri="{FF2B5EF4-FFF2-40B4-BE49-F238E27FC236}">
                <a16:creationId xmlns:a16="http://schemas.microsoft.com/office/drawing/2014/main" id="{596C3237-54C9-480C-AABB-5A95AB84DF38}"/>
              </a:ext>
            </a:extLst>
          </p:cNvPr>
          <p:cNvGrpSpPr/>
          <p:nvPr userDrawn="1"/>
        </p:nvGrpSpPr>
        <p:grpSpPr>
          <a:xfrm>
            <a:off x="7097520" y="2331516"/>
            <a:ext cx="137160" cy="2999323"/>
            <a:chOff x="882917" y="2474883"/>
            <a:chExt cx="137160" cy="2999323"/>
          </a:xfrm>
        </p:grpSpPr>
        <p:cxnSp>
          <p:nvCxnSpPr>
            <p:cNvPr id="35" name="直線​​コネクタ(S) 34">
              <a:extLst>
                <a:ext uri="{FF2B5EF4-FFF2-40B4-BE49-F238E27FC236}">
                  <a16:creationId xmlns:a16="http://schemas.microsoft.com/office/drawing/2014/main" id="{2B1C5BC3-88E2-4319-B05B-55A77D959B8C}"/>
                </a:ext>
              </a:extLst>
            </p:cNvPr>
            <p:cNvCxnSpPr/>
            <p:nvPr userDrawn="1"/>
          </p:nvCxnSpPr>
          <p:spPr>
            <a:xfrm>
              <a:off x="951497" y="2543463"/>
              <a:ext cx="0" cy="289864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円/楕円 35">
              <a:extLst>
                <a:ext uri="{FF2B5EF4-FFF2-40B4-BE49-F238E27FC236}">
                  <a16:creationId xmlns:a16="http://schemas.microsoft.com/office/drawing/2014/main" id="{75AD3DDE-89C5-4CB3-A7C4-52A77D798D0A}"/>
                </a:ext>
              </a:extLst>
            </p:cNvPr>
            <p:cNvSpPr/>
            <p:nvPr userDrawn="1"/>
          </p:nvSpPr>
          <p:spPr>
            <a:xfrm>
              <a:off x="882917" y="2474883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7" name="円/楕円 36">
              <a:extLst>
                <a:ext uri="{FF2B5EF4-FFF2-40B4-BE49-F238E27FC236}">
                  <a16:creationId xmlns:a16="http://schemas.microsoft.com/office/drawing/2014/main" id="{E492ADD7-891E-47B3-B12A-0B729BD59B7C}"/>
                </a:ext>
              </a:extLst>
            </p:cNvPr>
            <p:cNvSpPr/>
            <p:nvPr userDrawn="1"/>
          </p:nvSpPr>
          <p:spPr>
            <a:xfrm>
              <a:off x="882917" y="5337046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59" name="グループ 58">
            <a:extLst>
              <a:ext uri="{FF2B5EF4-FFF2-40B4-BE49-F238E27FC236}">
                <a16:creationId xmlns:a16="http://schemas.microsoft.com/office/drawing/2014/main" id="{46626098-B638-41DE-A19F-347385124AF0}"/>
              </a:ext>
            </a:extLst>
          </p:cNvPr>
          <p:cNvGrpSpPr/>
          <p:nvPr userDrawn="1"/>
        </p:nvGrpSpPr>
        <p:grpSpPr>
          <a:xfrm>
            <a:off x="7036590" y="2898634"/>
            <a:ext cx="265176" cy="265176"/>
            <a:chOff x="821985" y="3062284"/>
            <a:chExt cx="265176" cy="265176"/>
          </a:xfrm>
        </p:grpSpPr>
        <p:sp>
          <p:nvSpPr>
            <p:cNvPr id="60" name="円/楕円 59">
              <a:extLst>
                <a:ext uri="{FF2B5EF4-FFF2-40B4-BE49-F238E27FC236}">
                  <a16:creationId xmlns:a16="http://schemas.microsoft.com/office/drawing/2014/main" id="{BFDD77FF-4A87-4A8F-9110-8D6977A8ED44}"/>
                </a:ext>
              </a:extLst>
            </p:cNvPr>
            <p:cNvSpPr/>
            <p:nvPr userDrawn="1"/>
          </p:nvSpPr>
          <p:spPr>
            <a:xfrm>
              <a:off x="821985" y="3062284"/>
              <a:ext cx="265176" cy="2651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1" name="円/楕円 60">
              <a:extLst>
                <a:ext uri="{FF2B5EF4-FFF2-40B4-BE49-F238E27FC236}">
                  <a16:creationId xmlns:a16="http://schemas.microsoft.com/office/drawing/2014/main" id="{D6ECC322-F330-4C26-AC6A-506672D90A6F}"/>
                </a:ext>
              </a:extLst>
            </p:cNvPr>
            <p:cNvSpPr/>
            <p:nvPr userDrawn="1"/>
          </p:nvSpPr>
          <p:spPr>
            <a:xfrm>
              <a:off x="885993" y="3126292"/>
              <a:ext cx="137160" cy="137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680135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572">
          <p15:clr>
            <a:srgbClr val="FBAE40"/>
          </p15:clr>
        </p15:guide>
        <p15:guide id="2" pos="551">
          <p15:clr>
            <a:srgbClr val="FBAE40"/>
          </p15:clr>
        </p15:guide>
        <p15:guide id="3" pos="7080">
          <p15:clr>
            <a:srgbClr val="FBAE40"/>
          </p15:clr>
        </p15:guide>
        <p15:guide id="4" orient="horz" pos="374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altLang="ja-JP"/>
              <a:t>20XX.MM.DD</a:t>
            </a:r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ja-JP" altLang="en-US" noProof="0"/>
              <a:t>フッターを追加</a:t>
            </a:r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F4E0FEE-E42D-435A-A441-DBC63D7AFC28}" type="slidenum">
              <a:rPr lang="ru-RU" altLang="ja-JP" noProof="0" smtClean="0"/>
              <a:pPr/>
              <a:t>‹#›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  <p:cxnSp>
        <p:nvCxnSpPr>
          <p:cNvPr id="12" name="直線​​コネクタ(S) 8">
            <a:extLst>
              <a:ext uri="{FF2B5EF4-FFF2-40B4-BE49-F238E27FC236}">
                <a16:creationId xmlns:a16="http://schemas.microsoft.com/office/drawing/2014/main" id="{E3CD51F2-2ECA-0773-5C46-E3E46DE78B6E}"/>
              </a:ext>
            </a:extLst>
          </p:cNvPr>
          <p:cNvCxnSpPr>
            <a:cxnSpLocks/>
            <a:stCxn id="8" idx="6"/>
            <a:endCxn id="10" idx="6"/>
          </p:cNvCxnSpPr>
          <p:nvPr userDrawn="1"/>
        </p:nvCxnSpPr>
        <p:spPr>
          <a:xfrm flipV="1">
            <a:off x="1070213" y="6081964"/>
            <a:ext cx="10174050" cy="1"/>
          </a:xfrm>
          <a:prstGeom prst="line">
            <a:avLst/>
          </a:prstGeom>
          <a:ln w="889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円/楕円 9">
            <a:extLst>
              <a:ext uri="{FF2B5EF4-FFF2-40B4-BE49-F238E27FC236}">
                <a16:creationId xmlns:a16="http://schemas.microsoft.com/office/drawing/2014/main" id="{CE61633D-D77D-7D0A-D8D8-9EC851171CD9}"/>
              </a:ext>
            </a:extLst>
          </p:cNvPr>
          <p:cNvSpPr/>
          <p:nvPr userDrawn="1"/>
        </p:nvSpPr>
        <p:spPr>
          <a:xfrm>
            <a:off x="11107103" y="6013384"/>
            <a:ext cx="137160" cy="1371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r>
              <a: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sp>
        <p:nvSpPr>
          <p:cNvPr id="14" name="円/楕円 7">
            <a:extLst>
              <a:ext uri="{FF2B5EF4-FFF2-40B4-BE49-F238E27FC236}">
                <a16:creationId xmlns:a16="http://schemas.microsoft.com/office/drawing/2014/main" id="{8D320EE2-0524-7A36-F118-4940AC486EC0}"/>
              </a:ext>
            </a:extLst>
          </p:cNvPr>
          <p:cNvSpPr/>
          <p:nvPr userDrawn="1"/>
        </p:nvSpPr>
        <p:spPr>
          <a:xfrm>
            <a:off x="805037" y="5949377"/>
            <a:ext cx="265176" cy="26517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2701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6D4E23-F409-4691-84CD-C0C52AD3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1590" y="1356237"/>
            <a:ext cx="8617176" cy="793932"/>
          </a:xfrm>
        </p:spPr>
        <p:txBody>
          <a:bodyPr rtlCol="0"/>
          <a:lstStyle/>
          <a:p>
            <a:pPr rtl="0"/>
            <a:r>
              <a:rPr lang="ja-JP" altLang="en-US" dirty="0"/>
              <a:t>私の労働履歴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en-US" altLang="ja-JP" dirty="0">
                <a:solidFill>
                  <a:schemeClr val="tx1"/>
                </a:solidFill>
              </a:rPr>
              <a:t>1979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02003" y="3176106"/>
            <a:ext cx="1967069" cy="368946"/>
          </a:xfrm>
        </p:spPr>
        <p:txBody>
          <a:bodyPr rtlCol="0"/>
          <a:lstStyle/>
          <a:p>
            <a:pPr rtl="0"/>
            <a:r>
              <a:rPr lang="en-US" altLang="ja-JP" dirty="0">
                <a:solidFill>
                  <a:schemeClr val="accent3"/>
                </a:solidFill>
              </a:rPr>
              <a:t>T</a:t>
            </a:r>
            <a:r>
              <a:rPr lang="ja-JP" altLang="en-US" dirty="0">
                <a:solidFill>
                  <a:schemeClr val="accent3"/>
                </a:solidFill>
              </a:rPr>
              <a:t>社入社</a:t>
            </a:r>
          </a:p>
        </p:txBody>
      </p:sp>
      <p:sp>
        <p:nvSpPr>
          <p:cNvPr id="23" name="テキスト プレースホルダー 22">
            <a:extLst>
              <a:ext uri="{FF2B5EF4-FFF2-40B4-BE49-F238E27FC236}">
                <a16:creationId xmlns:a16="http://schemas.microsoft.com/office/drawing/2014/main" id="{BE904312-F9B9-4F27-8665-50D0641FBE5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99868" y="3640835"/>
            <a:ext cx="1697037" cy="1583485"/>
          </a:xfrm>
        </p:spPr>
        <p:txBody>
          <a:bodyPr rtlCol="0"/>
          <a:lstStyle/>
          <a:p>
            <a:pPr rtl="0"/>
            <a:r>
              <a:rPr lang="ja-JP" altLang="en-US" i="0" dirty="0">
                <a:solidFill>
                  <a:schemeClr val="accent3"/>
                </a:solidFill>
              </a:rPr>
              <a:t>・設備設計業務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en-US" altLang="ja-JP" dirty="0">
                <a:solidFill>
                  <a:schemeClr val="tx1"/>
                </a:solidFill>
              </a:rPr>
              <a:t>1985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9064" y="3176106"/>
            <a:ext cx="1967069" cy="368946"/>
          </a:xfrm>
        </p:spPr>
        <p:txBody>
          <a:bodyPr rtlCol="0"/>
          <a:lstStyle/>
          <a:p>
            <a:pPr rtl="0"/>
            <a:r>
              <a:rPr lang="ja-JP" altLang="en-US" dirty="0">
                <a:solidFill>
                  <a:schemeClr val="accent3"/>
                </a:solidFill>
              </a:rPr>
              <a:t>研究所に異動</a:t>
            </a:r>
          </a:p>
        </p:txBody>
      </p:sp>
      <p:sp>
        <p:nvSpPr>
          <p:cNvPr id="15" name="テキスト プレースホルダー 14">
            <a:extLst>
              <a:ext uri="{FF2B5EF4-FFF2-40B4-BE49-F238E27FC236}">
                <a16:creationId xmlns:a16="http://schemas.microsoft.com/office/drawing/2014/main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76929" y="3640835"/>
            <a:ext cx="1697037" cy="1583485"/>
          </a:xfrm>
        </p:spPr>
        <p:txBody>
          <a:bodyPr rtlCol="0"/>
          <a:lstStyle/>
          <a:p>
            <a:pPr rtl="0"/>
            <a:r>
              <a:rPr lang="ja-JP" altLang="en-US" i="0" dirty="0">
                <a:solidFill>
                  <a:schemeClr val="accent3"/>
                </a:solidFill>
              </a:rPr>
              <a:t>・設備、環境関連の研究開発</a:t>
            </a:r>
          </a:p>
        </p:txBody>
      </p:sp>
      <p:sp>
        <p:nvSpPr>
          <p:cNvPr id="6" name="テキスト プレースホルダー 5">
            <a:extLst>
              <a:ext uri="{FF2B5EF4-FFF2-40B4-BE49-F238E27FC236}">
                <a16:creationId xmlns:a16="http://schemas.microsoft.com/office/drawing/2014/main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en-US" altLang="ja-JP" dirty="0">
                <a:solidFill>
                  <a:schemeClr val="tx1"/>
                </a:solidFill>
              </a:rPr>
              <a:t>2010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6125" y="3176106"/>
            <a:ext cx="1967069" cy="368946"/>
          </a:xfrm>
        </p:spPr>
        <p:txBody>
          <a:bodyPr rtlCol="0"/>
          <a:lstStyle/>
          <a:p>
            <a:pPr rtl="0"/>
            <a:r>
              <a:rPr lang="ja-JP" altLang="en-US" dirty="0">
                <a:solidFill>
                  <a:schemeClr val="accent3"/>
                </a:solidFill>
              </a:rPr>
              <a:t>技術企画部部長</a:t>
            </a:r>
          </a:p>
        </p:txBody>
      </p:sp>
      <p:sp>
        <p:nvSpPr>
          <p:cNvPr id="16" name="テキスト プレースホルダー 15">
            <a:extLst>
              <a:ext uri="{FF2B5EF4-FFF2-40B4-BE49-F238E27FC236}">
                <a16:creationId xmlns:a16="http://schemas.microsoft.com/office/drawing/2014/main" id="{16E9DC07-6080-4AF6-8CFB-03465BE57D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53990" y="3640835"/>
            <a:ext cx="1697037" cy="1583485"/>
          </a:xfrm>
        </p:spPr>
        <p:txBody>
          <a:bodyPr rtlCol="0"/>
          <a:lstStyle/>
          <a:p>
            <a:pPr rtl="0"/>
            <a:r>
              <a:rPr lang="ja-JP" altLang="en-US" i="0" dirty="0">
                <a:solidFill>
                  <a:schemeClr val="accent3"/>
                </a:solidFill>
              </a:rPr>
              <a:t>・技術開発を企画推進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pPr rtl="0"/>
            <a:r>
              <a:rPr lang="en-US" altLang="ja-JP" dirty="0">
                <a:solidFill>
                  <a:schemeClr val="tx1"/>
                </a:solidFill>
              </a:rPr>
              <a:t>2016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33186" y="3176106"/>
            <a:ext cx="1967069" cy="368946"/>
          </a:xfrm>
        </p:spPr>
        <p:txBody>
          <a:bodyPr rtlCol="0"/>
          <a:lstStyle/>
          <a:p>
            <a:pPr rtl="0"/>
            <a:r>
              <a:rPr lang="ja-JP" altLang="en-US" dirty="0">
                <a:solidFill>
                  <a:schemeClr val="accent3"/>
                </a:solidFill>
              </a:rPr>
              <a:t>定年退職</a:t>
            </a:r>
          </a:p>
        </p:txBody>
      </p:sp>
      <p:sp>
        <p:nvSpPr>
          <p:cNvPr id="17" name="テキスト プレースホルダー 16">
            <a:extLst>
              <a:ext uri="{FF2B5EF4-FFF2-40B4-BE49-F238E27FC236}">
                <a16:creationId xmlns:a16="http://schemas.microsoft.com/office/drawing/2014/main" id="{DF398F53-954F-4FC0-88A5-32A456A33D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31051" y="3640835"/>
            <a:ext cx="1697037" cy="1583485"/>
          </a:xfrm>
        </p:spPr>
        <p:txBody>
          <a:bodyPr rtlCol="0"/>
          <a:lstStyle/>
          <a:p>
            <a:pPr rtl="0"/>
            <a:r>
              <a:rPr lang="ja-JP" altLang="en-US" i="0" dirty="0">
                <a:solidFill>
                  <a:schemeClr val="accent3"/>
                </a:solidFill>
              </a:rPr>
              <a:t>・</a:t>
            </a:r>
            <a:r>
              <a:rPr lang="en-US" altLang="ja-JP" i="0" dirty="0">
                <a:solidFill>
                  <a:schemeClr val="accent3"/>
                </a:solidFill>
              </a:rPr>
              <a:t>T</a:t>
            </a:r>
            <a:r>
              <a:rPr lang="ja-JP" altLang="en-US" i="0" dirty="0">
                <a:solidFill>
                  <a:schemeClr val="accent3"/>
                </a:solidFill>
              </a:rPr>
              <a:t>社再雇用</a:t>
            </a:r>
            <a:endParaRPr lang="en-US" altLang="ja-JP" i="0" dirty="0">
              <a:solidFill>
                <a:schemeClr val="accent3"/>
              </a:solidFill>
            </a:endParaRPr>
          </a:p>
          <a:p>
            <a:pPr rtl="0"/>
            <a:r>
              <a:rPr lang="ja-JP" altLang="en-US" dirty="0"/>
              <a:t>・実験補助</a:t>
            </a:r>
            <a:endParaRPr lang="en-US" altLang="ja-JP" dirty="0"/>
          </a:p>
          <a:p>
            <a:pPr rtl="0"/>
            <a:r>
              <a:rPr lang="ja-JP" altLang="en-US" i="0" dirty="0">
                <a:solidFill>
                  <a:schemeClr val="accent3"/>
                </a:solidFill>
              </a:rPr>
              <a:t>・プログラム作成</a:t>
            </a:r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6D2C7FD2-2A48-41BD-B107-E8DDA37CB1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rtlCol="0"/>
          <a:lstStyle/>
          <a:p>
            <a:pPr rtl="0"/>
            <a:r>
              <a:rPr lang="en-US" altLang="ja-JP" dirty="0">
                <a:solidFill>
                  <a:schemeClr val="tx1"/>
                </a:solidFill>
              </a:rPr>
              <a:t>2021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81F78730-06AC-4CBB-B56A-013A42F5F6E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310247" y="3176106"/>
            <a:ext cx="1967069" cy="368946"/>
          </a:xfrm>
        </p:spPr>
        <p:txBody>
          <a:bodyPr rtlCol="0"/>
          <a:lstStyle/>
          <a:p>
            <a:pPr rtl="0"/>
            <a:r>
              <a:rPr lang="ja-JP" altLang="en-US" dirty="0">
                <a:solidFill>
                  <a:schemeClr val="accent3"/>
                </a:solidFill>
              </a:rPr>
              <a:t>フリー</a:t>
            </a:r>
          </a:p>
        </p:txBody>
      </p: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4DD7473F-5C97-4494-8F24-D313570F369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308112" y="3640835"/>
            <a:ext cx="1697037" cy="1583485"/>
          </a:xfrm>
        </p:spPr>
        <p:txBody>
          <a:bodyPr rtlCol="0"/>
          <a:lstStyle/>
          <a:p>
            <a:pPr rtl="0"/>
            <a:r>
              <a:rPr lang="ja-JP" altLang="en-US" i="0" dirty="0">
                <a:solidFill>
                  <a:schemeClr val="accent3"/>
                </a:solidFill>
              </a:rPr>
              <a:t>・</a:t>
            </a:r>
            <a:r>
              <a:rPr lang="en-US" altLang="ja-JP" i="0" dirty="0">
                <a:solidFill>
                  <a:schemeClr val="accent3"/>
                </a:solidFill>
              </a:rPr>
              <a:t>T</a:t>
            </a:r>
            <a:r>
              <a:rPr lang="ja-JP" altLang="en-US" i="0" dirty="0">
                <a:solidFill>
                  <a:schemeClr val="accent3"/>
                </a:solidFill>
              </a:rPr>
              <a:t>社退職</a:t>
            </a:r>
            <a:endParaRPr lang="en-US" altLang="ja-JP" i="0" dirty="0">
              <a:solidFill>
                <a:schemeClr val="accent3"/>
              </a:solidFill>
            </a:endParaRPr>
          </a:p>
          <a:p>
            <a:pPr rtl="0"/>
            <a:r>
              <a:rPr lang="ja-JP" altLang="en-US" dirty="0"/>
              <a:t>・クラウドワークスに登録</a:t>
            </a:r>
            <a:endParaRPr lang="en-US" altLang="ja-JP" dirty="0"/>
          </a:p>
          <a:p>
            <a:pPr rtl="0"/>
            <a:r>
              <a:rPr lang="ja-JP" altLang="en-US" i="0" dirty="0">
                <a:solidFill>
                  <a:schemeClr val="accent3"/>
                </a:solidFill>
              </a:rPr>
              <a:t>・プログラム開発、記事執筆等</a:t>
            </a:r>
          </a:p>
        </p:txBody>
      </p:sp>
      <p:sp>
        <p:nvSpPr>
          <p:cNvPr id="14" name="日付プレースホルダー 23">
            <a:extLst>
              <a:ext uri="{FF2B5EF4-FFF2-40B4-BE49-F238E27FC236}">
                <a16:creationId xmlns:a16="http://schemas.microsoft.com/office/drawing/2014/main" id="{78C81F4F-6857-C544-F548-94D9E1328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ja-JP" dirty="0"/>
              <a:t>2024/09/25</a:t>
            </a:r>
            <a:endParaRPr lang="ru-RU" dirty="0"/>
          </a:p>
        </p:txBody>
      </p:sp>
      <p:sp>
        <p:nvSpPr>
          <p:cNvPr id="25" name="フッター プレースホルダー 24">
            <a:extLst>
              <a:ext uri="{FF2B5EF4-FFF2-40B4-BE49-F238E27FC236}">
                <a16:creationId xmlns:a16="http://schemas.microsoft.com/office/drawing/2014/main" id="{226EDA45-333D-4EB3-B00D-1BBB0A0D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i="0" dirty="0"/>
              <a:t>私の労働履歴</a:t>
            </a:r>
          </a:p>
        </p:txBody>
      </p:sp>
      <p:sp>
        <p:nvSpPr>
          <p:cNvPr id="20" name="スライド番号プレースホルダー 19">
            <a:extLst>
              <a:ext uri="{FF2B5EF4-FFF2-40B4-BE49-F238E27FC236}">
                <a16:creationId xmlns:a16="http://schemas.microsoft.com/office/drawing/2014/main" id="{6888DC6A-B73D-407F-A6AD-C17137CB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n-US" altLang="ja-JP" sz="800" i="0" dirty="0"/>
              <a:t>0</a:t>
            </a:r>
            <a:fld id="{4F4E0FEE-E42D-435A-A441-DBC63D7AFC28}" type="slidenum">
              <a:rPr lang="ru-RU" altLang="ja-JP" sz="800" i="0" smtClean="0"/>
              <a:t>1</a:t>
            </a:fld>
            <a:endParaRPr lang="ja-JP" altLang="en-US" sz="800" i="0" dirty="0"/>
          </a:p>
        </p:txBody>
      </p:sp>
      <p:pic>
        <p:nvPicPr>
          <p:cNvPr id="28" name="図 27" descr="見上げるビューから見た高層ビル">
            <a:extLst>
              <a:ext uri="{FF2B5EF4-FFF2-40B4-BE49-F238E27FC236}">
                <a16:creationId xmlns:a16="http://schemas.microsoft.com/office/drawing/2014/main" id="{F976A148-8D39-9B5F-1BA7-07849A66B4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234" y="213874"/>
            <a:ext cx="3056685" cy="203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907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オーガニック">
  <a:themeElements>
    <a:clrScheme name="オーガニック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オーガニック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オーガニック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9" ma:contentTypeDescription="Create a new document." ma:contentTypeScope="" ma:versionID="76e25e1730b4532ab1d5e5b131a96a5a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d1e9281a84c4949647088091c718de3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7D8C62-B8C9-46F0-88EB-7D1075CE0A2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2533FB1C-4FE2-4970-8606-2C6AE365C5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9CBF1A6-2A07-45BD-A581-EA6CA78F83D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</TotalTime>
  <Words>72</Words>
  <Application>Microsoft Office PowerPoint</Application>
  <PresentationFormat>ワイド画面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Meiryo UI</vt:lpstr>
      <vt:lpstr>Arial</vt:lpstr>
      <vt:lpstr>Garamond</vt:lpstr>
      <vt:lpstr>オーガニック</vt:lpstr>
      <vt:lpstr>私の労働履歴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2</cp:revision>
  <dcterms:created xsi:type="dcterms:W3CDTF">2024-09-25T02:37:00Z</dcterms:created>
  <dcterms:modified xsi:type="dcterms:W3CDTF">2024-09-25T02:52:33Z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