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Id="rId3" Target="docProps/core.xml"/>
  <Relationship Type="http://schemas.openxmlformats.org/package/2006/relationships/metadata/thumbnail" Id="rId2" Target="docProps/thumbnail.jpeg"/>
  <Relationship Type="http://schemas.openxmlformats.org/officeDocument/2006/relationships/officeDocument" Id="rId1" Target="ppt/presentation.xml"/>
  <Relationship Type="http://schemas.openxmlformats.org/officeDocument/2006/relationships/extended-properties" Id="rId4" Target="docProps/app.xml"/>
</Relationships>

</file>

<file path=ppt/presentation.xml><?xml version="1.0" encoding="utf-8"?>
<p:presentation xmlns:r="http://schemas.openxmlformats.org/officeDocument/2006/relationships" xmlns:p="http://schemas.openxmlformats.org/presentationml/2006/main" xmlns:a="http://schemas.openxmlformats.org/drawingml/2006/main" saveSubsetFonts="1">
  <p:sldMasterIdLst>
    <p:sldMasterId r:id="rId1" id="2147483648"/>
  </p:sldMasterIdLst>
  <p:sldIdLst>
    <p:sldId r:id="rId6" id="256"/>
  </p:sldIdLst>
  <p:sldSz cy="6858000" type="screen4x3" cx="9144000"/>
  <p:notesSz cy="9144000" cx="6858000"/>
  <p:defaultTextStyle>
    <a:defPPr>
      <a:defRPr lang="ja-jp"/>
    </a:defPPr>
    <a:lvl1pPr eaLnBrk="1" hangingPunct="1" algn="l" marL="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1pPr>
    <a:lvl2pPr eaLnBrk="1" hangingPunct="1" algn="l" marL="4572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2pPr>
    <a:lvl3pPr eaLnBrk="1" hangingPunct="1" algn="l" marL="9144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eaLnBrk="1" hangingPunct="1" algn="l" marL="13716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4pPr>
    <a:lvl5pPr eaLnBrk="1" hangingPunct="1" algn="l" marL="18288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5pPr>
    <a:lvl6pPr eaLnBrk="1" hangingPunct="1" algn="l" marL="22860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6pPr>
    <a:lvl7pPr eaLnBrk="1" hangingPunct="1" algn="l" marL="27432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7pPr>
    <a:lvl8pPr eaLnBrk="1" hangingPunct="1" algn="l" marL="32004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eaLnBrk="1" hangingPunct="1" algn="l" marL="3657600" rtl="0" latinLnBrk="0" defTabSz="9144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Id="rId1" Target="slideMasters/slideMaster1.xml"/>
  <Relationship Type="http://schemas.openxmlformats.org/officeDocument/2006/relationships/tableStyles" Id="rId2" Target="tableStyles.xml"/>
  <Relationship Type="http://schemas.openxmlformats.org/officeDocument/2006/relationships/theme" Id="rId3" Target="theme/theme1.xml"/>
  <Relationship Type="http://schemas.openxmlformats.org/officeDocument/2006/relationships/viewProps" Id="rId4" Target="viewProps.xml"/>
  <Relationship Type="http://schemas.openxmlformats.org/officeDocument/2006/relationships/presProps" Id="rId5" Target="presProps.xml"/>
  <Relationship Type="http://schemas.openxmlformats.org/officeDocument/2006/relationships/slide" Id="rId6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Id="rId1" Target="../slideLayouts/slideLayout1.xml"/>
</Relationships>

</file>

<file path=ppt/slides/slide1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name="ページ-1" id="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White Background" id="105"/>
          <p:cNvSpPr/>
          <p:nvPr/>
        </p:nvSpPr>
        <p:spPr>
          <a:xfrm>
            <a:off y="412936" x="306424"/>
            <a:ext cy="6032128" cx="8531152"/>
          </a:xfrm>
          <a:custGeom>
            <a:avLst/>
            <a:gdLst/>
            <a:ahLst/>
            <a:cxnLst/>
            <a:rect t="t" r="r" b="b" l="l"/>
            <a:pathLst>
              <a:path h="6032128" stroke="false" w="8531152">
                <a:moveTo>
                  <a:pt y="0" x="0"/>
                </a:moveTo>
                <a:lnTo>
                  <a:pt y="0" x="8531152"/>
                </a:lnTo>
                <a:lnTo>
                  <a:pt y="6032128" x="8531152"/>
                </a:lnTo>
                <a:lnTo>
                  <a:pt y="6032128" x="0"/>
                </a:lnTo>
                <a:lnTo>
                  <a:pt y="0" x="0"/>
                </a:lnTo>
                <a:close/>
              </a:path>
              <a:path fill="none" h="6032128" w="8531152">
                <a:moveTo>
                  <a:pt y="0" x="0"/>
                </a:moveTo>
                <a:lnTo>
                  <a:pt y="0" x="8531152"/>
                </a:lnTo>
                <a:lnTo>
                  <a:pt y="6032128" x="8531152"/>
                </a:lnTo>
                <a:lnTo>
                  <a:pt y="6032128" x="0"/>
                </a:lnTo>
                <a:lnTo>
                  <a:pt y="0" x="0"/>
                </a:lnTo>
                <a:close/>
              </a:path>
            </a:pathLst>
          </a:custGeom>
          <a:solidFill>
            <a:srgbClr val="FFFFFF"/>
          </a:solidFill>
          <a:ln w="12667" cap="flat">
            <a:noFill/>
            <a:miter/>
          </a:ln>
        </p:spPr>
      </p:sp>
      <p:sp>
        <p:nvSpPr>
          <p:cNvPr name="" id="122"/>
          <p:cNvSpPr/>
          <p:nvPr/>
        </p:nvSpPr>
        <p:spPr>
          <a:xfrm>
            <a:off y="1041258" x="1447306"/>
            <a:ext cy="5398424" cx="5627468"/>
          </a:xfrm>
          <a:custGeom>
            <a:avLst/>
            <a:gdLst/>
            <a:ahLst/>
            <a:cxnLst/>
            <a:rect t="t" r="r" b="b" l="l"/>
            <a:pathLst>
              <a:path h="5398424" stroke="false" w="5627468">
                <a:moveTo>
                  <a:pt y="225958" x="1712782"/>
                </a:moveTo>
                <a:cubicBezTo>
                  <a:pt y="327292" x="2151887"/>
                  <a:pt y="490998" x="3040000"/>
                  <a:pt y="792543" x="2548979"/>
                </a:cubicBezTo>
                <a:cubicBezTo>
                  <a:pt y="1094088" x="2057951"/>
                  <a:pt y="990424" x="347431"/>
                  <a:pt y="1565851" x="488571"/>
                </a:cubicBezTo>
                <a:cubicBezTo>
                  <a:pt y="2141277" x="629718"/>
                  <a:pt y="1772138" x="4755434"/>
                  <a:pt y="2173851" x="4907434"/>
                </a:cubicBezTo>
                <a:cubicBezTo>
                  <a:pt y="2575564" x="5059434"/>
                  <a:pt y="2445277" x="1661147"/>
                  <a:pt y="3009851" x="1574287"/>
                </a:cubicBezTo>
                <a:cubicBezTo>
                  <a:pt y="3574424" x="1487434"/>
                  <a:pt y="3520138" x="3593721"/>
                  <a:pt y="3845851" x="3691434"/>
                </a:cubicBezTo>
                <a:cubicBezTo>
                  <a:pt y="4171564" x="3789147"/>
                  <a:pt y="4725277" x="2366860"/>
                  <a:pt y="4931564" x="1758860"/>
                </a:cubicBezTo>
                <a:cubicBezTo>
                  <a:pt y="5137851" x="1150860"/>
                  <a:pt y="5398424" x="0"/>
                  <a:pt y="5398424" x="0"/>
                </a:cubicBezTo>
                <a:lnTo>
                  <a:pt y="5398424" x="3376574"/>
                </a:lnTo>
                <a:cubicBezTo>
                  <a:pt y="5398424" x="3376574"/>
                  <a:pt y="5040138" x="3876000"/>
                  <a:pt y="4725277" x="4310287"/>
                </a:cubicBezTo>
                <a:cubicBezTo>
                  <a:pt y="4410424" x="4744574"/>
                  <a:pt y="4138998" x="5146287"/>
                  <a:pt y="3682998" x="4842287"/>
                </a:cubicBezTo>
                <a:cubicBezTo>
                  <a:pt y="3226998" x="4538287"/>
                  <a:pt y="3129277" x="2540574"/>
                  <a:pt y="2988138" x="2616574"/>
                </a:cubicBezTo>
                <a:cubicBezTo>
                  <a:pt y="2850304" x="2692574"/>
                  <a:pt y="2792711" x="3582860"/>
                  <a:pt y="2716711" x="4201721"/>
                </a:cubicBezTo>
                <a:cubicBezTo>
                  <a:pt y="2640711" x="4820574"/>
                  <a:pt y="2684138" x="5754287"/>
                  <a:pt y="2097851" x="5613147"/>
                </a:cubicBezTo>
                <a:cubicBezTo>
                  <a:pt y="1511564" x="5472000"/>
                  <a:pt y="1685277" x="2964000"/>
                  <a:pt y="1690711" x="2437434"/>
                </a:cubicBezTo>
                <a:cubicBezTo>
                  <a:pt y="1696138" x="1910860"/>
                  <a:pt y="1630998" x="770860"/>
                  <a:pt y="1392138" x="1031434"/>
                </a:cubicBezTo>
                <a:cubicBezTo>
                  <a:pt y="1153277" x="1292000"/>
                  <a:pt y="1066424" x="2942287"/>
                  <a:pt y="729855" x="3018287"/>
                </a:cubicBezTo>
                <a:cubicBezTo>
                  <a:pt y="393284" x="3094287"/>
                  <a:pt y="183736" x="2549982"/>
                  <a:pt y="107736" x="1746556"/>
                </a:cubicBezTo>
                <a:cubicBezTo>
                  <a:pt y="31736" x="943122"/>
                  <a:pt y="0" x="277224"/>
                  <a:pt y="0" x="277224"/>
                </a:cubicBezTo>
                <a:cubicBezTo>
                  <a:pt y="0" x="277224"/>
                  <a:pt y="124625" x="1273669"/>
                  <a:pt y="225958" x="1712782"/>
                </a:cubicBezTo>
                <a:close/>
              </a:path>
              <a:path fill="none" h="5398424" w="5627468">
                <a:moveTo>
                  <a:pt y="225958" x="1712782"/>
                </a:moveTo>
                <a:cubicBezTo>
                  <a:pt y="327292" x="2151887"/>
                  <a:pt y="490998" x="3040000"/>
                  <a:pt y="792543" x="2548979"/>
                </a:cubicBezTo>
                <a:cubicBezTo>
                  <a:pt y="1094088" x="2057951"/>
                  <a:pt y="990424" x="347431"/>
                  <a:pt y="1565851" x="488571"/>
                </a:cubicBezTo>
                <a:cubicBezTo>
                  <a:pt y="2141277" x="629718"/>
                  <a:pt y="1772138" x="4755434"/>
                  <a:pt y="2173851" x="4907434"/>
                </a:cubicBezTo>
                <a:cubicBezTo>
                  <a:pt y="2575564" x="5059434"/>
                  <a:pt y="2445277" x="1661147"/>
                  <a:pt y="3009851" x="1574287"/>
                </a:cubicBezTo>
                <a:cubicBezTo>
                  <a:pt y="3574424" x="1487434"/>
                  <a:pt y="3520138" x="3593721"/>
                  <a:pt y="3845851" x="3691434"/>
                </a:cubicBezTo>
                <a:cubicBezTo>
                  <a:pt y="4171564" x="3789147"/>
                  <a:pt y="4725277" x="2366860"/>
                  <a:pt y="4931564" x="1758860"/>
                </a:cubicBezTo>
                <a:cubicBezTo>
                  <a:pt y="5137851" x="1150860"/>
                  <a:pt y="5398424" x="0"/>
                  <a:pt y="5398424" x="0"/>
                </a:cubicBezTo>
                <a:lnTo>
                  <a:pt y="5398424" x="3376574"/>
                </a:lnTo>
                <a:cubicBezTo>
                  <a:pt y="5398424" x="3376574"/>
                  <a:pt y="5040138" x="3876000"/>
                  <a:pt y="4725277" x="4310287"/>
                </a:cubicBezTo>
                <a:cubicBezTo>
                  <a:pt y="4410424" x="4744574"/>
                  <a:pt y="4138998" x="5146287"/>
                  <a:pt y="3682998" x="4842287"/>
                </a:cubicBezTo>
                <a:cubicBezTo>
                  <a:pt y="3226998" x="4538287"/>
                  <a:pt y="3129277" x="2540574"/>
                  <a:pt y="2988138" x="2616574"/>
                </a:cubicBezTo>
                <a:cubicBezTo>
                  <a:pt y="2850304" x="2692574"/>
                  <a:pt y="2792711" x="3582860"/>
                  <a:pt y="2716711" x="4201721"/>
                </a:cubicBezTo>
                <a:cubicBezTo>
                  <a:pt y="2640711" x="4820574"/>
                  <a:pt y="2684138" x="5754287"/>
                  <a:pt y="2097851" x="5613147"/>
                </a:cubicBezTo>
                <a:cubicBezTo>
                  <a:pt y="1511564" x="5472000"/>
                  <a:pt y="1685277" x="2964000"/>
                  <a:pt y="1690711" x="2437434"/>
                </a:cubicBezTo>
                <a:cubicBezTo>
                  <a:pt y="1696138" x="1910860"/>
                  <a:pt y="1630998" x="770860"/>
                  <a:pt y="1392138" x="1031434"/>
                </a:cubicBezTo>
                <a:cubicBezTo>
                  <a:pt y="1153277" x="1292000"/>
                  <a:pt y="1066424" x="2942287"/>
                  <a:pt y="729855" x="3018287"/>
                </a:cubicBezTo>
                <a:cubicBezTo>
                  <a:pt y="393284" x="3094287"/>
                  <a:pt y="183736" x="2549982"/>
                  <a:pt y="107736" x="1746556"/>
                </a:cubicBezTo>
                <a:cubicBezTo>
                  <a:pt y="31736" x="943122"/>
                  <a:pt y="0" x="277224"/>
                  <a:pt y="0" x="277224"/>
                </a:cubicBezTo>
                <a:cubicBezTo>
                  <a:pt y="0" x="277224"/>
                  <a:pt y="124625" x="1273669"/>
                  <a:pt y="225958" x="1712782"/>
                </a:cubicBezTo>
                <a:close/>
              </a:path>
            </a:pathLst>
          </a:custGeom>
          <a:solidFill>
            <a:srgbClr val="888889"/>
          </a:solidFill>
          <a:ln w="7600" cap="flat">
            <a:noFill/>
            <a:miter/>
          </a:ln>
        </p:spPr>
      </p:sp>
      <p:sp>
        <p:nvSpPr>
          <p:cNvPr name="" id="116"/>
          <p:cNvSpPr/>
          <p:nvPr/>
        </p:nvSpPr>
        <p:spPr>
          <a:xfrm>
            <a:off y="1037838" x="1416906"/>
            <a:ext cy="5363852" cx="5627462"/>
          </a:xfrm>
          <a:custGeom>
            <a:avLst/>
            <a:gdLst/>
            <a:ahLst/>
            <a:cxnLst/>
            <a:rect t="t" r="r" b="b" l="l"/>
            <a:pathLst>
              <a:path h="5363852" stroke="false" w="5627462">
                <a:moveTo>
                  <a:pt y="161831" x="1658738"/>
                </a:moveTo>
                <a:cubicBezTo>
                  <a:pt y="221765" x="2021022"/>
                  <a:pt y="456426" x="3040000"/>
                  <a:pt y="757972" x="2548972"/>
                </a:cubicBezTo>
                <a:cubicBezTo>
                  <a:pt y="1059516" x="2057951"/>
                  <a:pt y="955852" x="347429"/>
                  <a:pt y="1531286" x="488571"/>
                </a:cubicBezTo>
                <a:cubicBezTo>
                  <a:pt y="2106712" x="629714"/>
                  <a:pt y="1737573" x="4755426"/>
                  <a:pt y="2139286" x="4907426"/>
                </a:cubicBezTo>
                <a:cubicBezTo>
                  <a:pt y="2540999" x="5059426"/>
                  <a:pt y="2410712" x="1661140"/>
                  <a:pt y="2975286" x="1574287"/>
                </a:cubicBezTo>
                <a:cubicBezTo>
                  <a:pt y="3539852" x="1487426"/>
                  <a:pt y="3485573" x="3593713"/>
                  <a:pt y="3811286" x="3691426"/>
                </a:cubicBezTo>
                <a:cubicBezTo>
                  <a:pt y="4136999" x="3789140"/>
                  <a:pt y="4690712" x="2366860"/>
                  <a:pt y="4896999" x="1758860"/>
                </a:cubicBezTo>
                <a:cubicBezTo>
                  <a:pt y="5103286" x="1150860"/>
                  <a:pt y="5363852" x="0"/>
                  <a:pt y="5363852" x="0"/>
                </a:cubicBezTo>
                <a:lnTo>
                  <a:pt y="5363852" x="3376574"/>
                </a:lnTo>
                <a:cubicBezTo>
                  <a:pt y="5363852" x="3376574"/>
                  <a:pt y="5005573" x="3876000"/>
                  <a:pt y="4690712" x="4310287"/>
                </a:cubicBezTo>
                <a:cubicBezTo>
                  <a:pt y="4375852" x="4744574"/>
                  <a:pt y="4104426" x="5146287"/>
                  <a:pt y="3648426" x="4842287"/>
                </a:cubicBezTo>
                <a:cubicBezTo>
                  <a:pt y="3192426" x="4538287"/>
                  <a:pt y="3094712" x="2540574"/>
                  <a:pt y="2953573" x="2616574"/>
                </a:cubicBezTo>
                <a:cubicBezTo>
                  <a:pt y="2815732" x="2692574"/>
                  <a:pt y="2758139" x="3582860"/>
                  <a:pt y="2681926" x="4201713"/>
                </a:cubicBezTo>
                <a:cubicBezTo>
                  <a:pt y="2606139" x="4820574"/>
                  <a:pt y="2653061" x="5754287"/>
                  <a:pt y="2063286" x="5613140"/>
                </a:cubicBezTo>
                <a:cubicBezTo>
                  <a:pt y="1476999" x="5472000"/>
                  <a:pt y="1650712" x="2964000"/>
                  <a:pt y="1656139" x="2437426"/>
                </a:cubicBezTo>
                <a:cubicBezTo>
                  <a:pt y="1661573" x="1910860"/>
                  <a:pt y="1596426" x="770860"/>
                  <a:pt y="1357573" x="1031426"/>
                </a:cubicBezTo>
                <a:cubicBezTo>
                  <a:pt y="1118712" x="1292000"/>
                  <a:pt y="1031852" x="2942287"/>
                  <a:pt y="695284" x="3018287"/>
                </a:cubicBezTo>
                <a:cubicBezTo>
                  <a:pt y="358712" x="3094287"/>
                  <a:pt y="119609" x="2310164"/>
                  <a:pt y="43608" x="1506738"/>
                </a:cubicBezTo>
                <a:cubicBezTo>
                  <a:pt y="-27598" x="703308"/>
                  <a:pt y="9831" x="307625"/>
                  <a:pt y="9831" x="307625"/>
                </a:cubicBezTo>
                <a:cubicBezTo>
                  <a:pt y="9831" x="307625"/>
                  <a:pt y="101896" x="1296446"/>
                  <a:pt y="161831" x="1658738"/>
                </a:cubicBezTo>
                <a:close/>
              </a:path>
              <a:path fill="none" h="5363852" w="5627462">
                <a:moveTo>
                  <a:pt y="161831" x="1658738"/>
                </a:moveTo>
                <a:cubicBezTo>
                  <a:pt y="221765" x="2021022"/>
                  <a:pt y="456426" x="3040000"/>
                  <a:pt y="757972" x="2548972"/>
                </a:cubicBezTo>
                <a:cubicBezTo>
                  <a:pt y="1059516" x="2057951"/>
                  <a:pt y="955852" x="347429"/>
                  <a:pt y="1531286" x="488571"/>
                </a:cubicBezTo>
                <a:cubicBezTo>
                  <a:pt y="2106712" x="629714"/>
                  <a:pt y="1737573" x="4755426"/>
                  <a:pt y="2139286" x="4907426"/>
                </a:cubicBezTo>
                <a:cubicBezTo>
                  <a:pt y="2540999" x="5059426"/>
                  <a:pt y="2410712" x="1661140"/>
                  <a:pt y="2975286" x="1574287"/>
                </a:cubicBezTo>
                <a:cubicBezTo>
                  <a:pt y="3539852" x="1487426"/>
                  <a:pt y="3485573" x="3593713"/>
                  <a:pt y="3811286" x="3691426"/>
                </a:cubicBezTo>
                <a:cubicBezTo>
                  <a:pt y="4136999" x="3789140"/>
                  <a:pt y="4690712" x="2366860"/>
                  <a:pt y="4896999" x="1758860"/>
                </a:cubicBezTo>
                <a:cubicBezTo>
                  <a:pt y="5103286" x="1150860"/>
                  <a:pt y="5363852" x="0"/>
                  <a:pt y="5363852" x="0"/>
                </a:cubicBezTo>
                <a:lnTo>
                  <a:pt y="5363852" x="3376574"/>
                </a:lnTo>
                <a:cubicBezTo>
                  <a:pt y="5363852" x="3376574"/>
                  <a:pt y="5005573" x="3876000"/>
                  <a:pt y="4690712" x="4310287"/>
                </a:cubicBezTo>
                <a:cubicBezTo>
                  <a:pt y="4375852" x="4744574"/>
                  <a:pt y="4104426" x="5146287"/>
                  <a:pt y="3648426" x="4842287"/>
                </a:cubicBezTo>
                <a:cubicBezTo>
                  <a:pt y="3192426" x="4538287"/>
                  <a:pt y="3094712" x="2540574"/>
                  <a:pt y="2953573" x="2616574"/>
                </a:cubicBezTo>
                <a:cubicBezTo>
                  <a:pt y="2815732" x="2692574"/>
                  <a:pt y="2758139" x="3582860"/>
                  <a:pt y="2681926" x="4201713"/>
                </a:cubicBezTo>
                <a:cubicBezTo>
                  <a:pt y="2606139" x="4820574"/>
                  <a:pt y="2653061" x="5754287"/>
                  <a:pt y="2063286" x="5613140"/>
                </a:cubicBezTo>
                <a:cubicBezTo>
                  <a:pt y="1476999" x="5472000"/>
                  <a:pt y="1650712" x="2964000"/>
                  <a:pt y="1656139" x="2437426"/>
                </a:cubicBezTo>
                <a:cubicBezTo>
                  <a:pt y="1661573" x="1910860"/>
                  <a:pt y="1596426" x="770860"/>
                  <a:pt y="1357573" x="1031426"/>
                </a:cubicBezTo>
                <a:cubicBezTo>
                  <a:pt y="1118712" x="1292000"/>
                  <a:pt y="1031852" x="2942287"/>
                  <a:pt y="695284" x="3018287"/>
                </a:cubicBezTo>
                <a:cubicBezTo>
                  <a:pt y="358712" x="3094287"/>
                  <a:pt y="119609" x="2310164"/>
                  <a:pt y="43608" x="1506738"/>
                </a:cubicBezTo>
                <a:cubicBezTo>
                  <a:pt y="-27598" x="703308"/>
                  <a:pt y="9831" x="307625"/>
                  <a:pt y="9831" x="307625"/>
                </a:cubicBezTo>
                <a:cubicBezTo>
                  <a:pt y="9831" x="307625"/>
                  <a:pt y="101896" x="1296446"/>
                  <a:pt y="161831" x="1658738"/>
                </a:cubicBezTo>
                <a:close/>
              </a:path>
            </a:pathLst>
          </a:custGeom>
          <a:solidFill>
            <a:srgbClr val="DCE3E7"/>
          </a:solidFill>
          <a:ln w="7600" cap="flat">
            <a:noFill/>
            <a:miter/>
          </a:ln>
        </p:spPr>
      </p:sp>
      <p:sp>
        <p:nvSpPr>
          <p:cNvPr name="" id="121"/>
          <p:cNvSpPr/>
          <p:nvPr/>
        </p:nvSpPr>
        <p:spPr>
          <a:xfrm>
            <a:off y="3884237" x="5390824"/>
            <a:ext cy="1323814" cx="1041200"/>
          </a:xfrm>
          <a:custGeom>
            <a:avLst/>
            <a:gdLst/>
            <a:ahLst/>
            <a:cxnLst/>
            <a:rect t="t" r="r" b="b" l="l"/>
            <a:pathLst>
              <a:path h="1323814" stroke="false" w="1041200">
                <a:moveTo>
                  <a:pt y="520600" x="0"/>
                </a:moveTo>
                <a:cubicBezTo>
                  <a:pt y="233081" x="0"/>
                  <a:pt y="0" x="233081"/>
                  <a:pt y="0" x="520600"/>
                </a:cubicBezTo>
                <a:cubicBezTo>
                  <a:pt y="0" x="808123"/>
                  <a:pt y="233081" x="1041200"/>
                  <a:pt y="520600" x="1041200"/>
                </a:cubicBezTo>
                <a:cubicBezTo>
                  <a:pt y="678134" x="1041200"/>
                  <a:pt y="819326" x="971227"/>
                  <a:pt y="914789" x="860670"/>
                </a:cubicBezTo>
                <a:cubicBezTo>
                  <a:pt y="914766" x="862706"/>
                  <a:pt y="1044840" x="741156"/>
                  <a:pt y="1115574" x="681242"/>
                </a:cubicBezTo>
                <a:cubicBezTo>
                  <a:pt y="1186299" x="621329"/>
                  <a:pt y="1323814" x="520600"/>
                  <a:pt y="1323814" x="520600"/>
                </a:cubicBezTo>
                <a:cubicBezTo>
                  <a:pt y="1323814" x="520600"/>
                  <a:pt y="1186968" x="425405"/>
                  <a:pt y="1127468" x="377807"/>
                </a:cubicBezTo>
                <a:cubicBezTo>
                  <a:pt y="1067975" x="330209"/>
                  <a:pt y="922207" x="185929"/>
                  <a:pt y="922207" x="185929"/>
                </a:cubicBezTo>
                <a:cubicBezTo>
                  <a:pt y="826682" x="73670"/>
                  <a:pt y="682244" x="0"/>
                  <a:pt y="520600" x="0"/>
                </a:cubicBezTo>
                <a:close/>
              </a:path>
              <a:path fill="none" h="1323814" w="1041200">
                <a:moveTo>
                  <a:pt y="520600" x="0"/>
                </a:moveTo>
                <a:cubicBezTo>
                  <a:pt y="233081" x="0"/>
                  <a:pt y="0" x="233081"/>
                  <a:pt y="0" x="520600"/>
                </a:cubicBezTo>
                <a:cubicBezTo>
                  <a:pt y="0" x="808123"/>
                  <a:pt y="233081" x="1041200"/>
                  <a:pt y="520600" x="1041200"/>
                </a:cubicBezTo>
                <a:cubicBezTo>
                  <a:pt y="678134" x="1041200"/>
                  <a:pt y="819326" x="971227"/>
                  <a:pt y="914789" x="860670"/>
                </a:cubicBezTo>
                <a:cubicBezTo>
                  <a:pt y="914766" x="862706"/>
                  <a:pt y="1044840" x="741156"/>
                  <a:pt y="1115574" x="681242"/>
                </a:cubicBezTo>
                <a:cubicBezTo>
                  <a:pt y="1186299" x="621329"/>
                  <a:pt y="1323814" x="520600"/>
                  <a:pt y="1323814" x="520600"/>
                </a:cubicBezTo>
                <a:cubicBezTo>
                  <a:pt y="1323814" x="520600"/>
                  <a:pt y="1186968" x="425405"/>
                  <a:pt y="1127468" x="377807"/>
                </a:cubicBezTo>
                <a:cubicBezTo>
                  <a:pt y="1067975" x="330209"/>
                  <a:pt y="922207" x="185929"/>
                  <a:pt y="922207" x="185929"/>
                </a:cubicBezTo>
                <a:cubicBezTo>
                  <a:pt y="826682" x="73670"/>
                  <a:pt y="682244" x="0"/>
                  <a:pt y="520600" x="0"/>
                </a:cubicBezTo>
                <a:close/>
              </a:path>
            </a:pathLst>
          </a:custGeom>
          <a:solidFill>
            <a:srgbClr val="44BDAD"/>
          </a:solidFill>
          <a:ln w="7600" cap="flat">
            <a:solidFill>
              <a:srgbClr val="44BDAD"/>
            </a:solidFill>
            <a:miter/>
          </a:ln>
        </p:spPr>
      </p:sp>
      <p:sp>
        <p:nvSpPr>
          <p:cNvPr name="" id="123"/>
          <p:cNvSpPr/>
          <p:nvPr/>
        </p:nvSpPr>
        <p:spPr>
          <a:xfrm>
            <a:off y="5251859" x="5782736"/>
            <a:ext cy="78274" cx="257376"/>
          </a:xfrm>
          <a:custGeom>
            <a:avLst/>
            <a:gdLst/>
            <a:ahLst/>
            <a:cxnLst/>
            <a:rect t="t" r="r" b="b" l="l"/>
            <a:pathLst>
              <a:path h="78274" stroke="false" w="257376">
                <a:moveTo>
                  <a:pt y="39137" x="0"/>
                </a:moveTo>
                <a:cubicBezTo>
                  <a:pt y="17522" x="0"/>
                  <a:pt y="0" x="57615"/>
                  <a:pt y="0" x="128688"/>
                </a:cubicBezTo>
                <a:cubicBezTo>
                  <a:pt y="0" x="199760"/>
                  <a:pt y="17522" x="257376"/>
                  <a:pt y="39137" x="257376"/>
                </a:cubicBezTo>
                <a:cubicBezTo>
                  <a:pt y="60752" x="257376"/>
                  <a:pt y="78274" x="199760"/>
                  <a:pt y="78274" x="128688"/>
                </a:cubicBezTo>
                <a:cubicBezTo>
                  <a:pt y="78274" x="57615"/>
                  <a:pt y="60752" x="0"/>
                  <a:pt y="39137" x="0"/>
                </a:cubicBezTo>
                <a:close/>
              </a:path>
              <a:path fill="none" h="78274" w="257376">
                <a:moveTo>
                  <a:pt y="39137" x="0"/>
                </a:moveTo>
                <a:cubicBezTo>
                  <a:pt y="17522" x="0"/>
                  <a:pt y="0" x="57615"/>
                  <a:pt y="0" x="128688"/>
                </a:cubicBezTo>
                <a:cubicBezTo>
                  <a:pt y="0" x="199760"/>
                  <a:pt y="17522" x="257376"/>
                  <a:pt y="39137" x="257376"/>
                </a:cubicBezTo>
                <a:cubicBezTo>
                  <a:pt y="60752" x="257376"/>
                  <a:pt y="78274" x="199760"/>
                  <a:pt y="78274" x="128688"/>
                </a:cubicBezTo>
                <a:cubicBezTo>
                  <a:pt y="78274" x="57615"/>
                  <a:pt y="60752" x="0"/>
                  <a:pt y="39137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" id="124"/>
          <p:cNvSpPr/>
          <p:nvPr/>
        </p:nvSpPr>
        <p:spPr>
          <a:xfrm>
            <a:off y="4615738" x="3308026"/>
            <a:ext cy="1433573" cx="1127528"/>
          </a:xfrm>
          <a:custGeom>
            <a:avLst/>
            <a:gdLst/>
            <a:ahLst/>
            <a:cxnLst/>
            <a:rect t="t" r="r" b="b" l="l"/>
            <a:pathLst>
              <a:path h="1433573" stroke="false" w="1127528">
                <a:moveTo>
                  <a:pt y="563763" x="0"/>
                </a:moveTo>
                <a:cubicBezTo>
                  <a:pt y="252406" x="0"/>
                  <a:pt y="0" x="252406"/>
                  <a:pt y="0" x="563764"/>
                </a:cubicBezTo>
                <a:cubicBezTo>
                  <a:pt y="0" x="875117"/>
                  <a:pt y="252406" x="1127528"/>
                  <a:pt y="563763" x="1127528"/>
                </a:cubicBezTo>
                <a:cubicBezTo>
                  <a:pt y="734359" x="1127528"/>
                  <a:pt y="887254" x="1051756"/>
                  <a:pt y="990637" x="932026"/>
                </a:cubicBezTo>
                <a:cubicBezTo>
                  <a:pt y="990614" x="934238"/>
                  <a:pt y="1131473" x="802606"/>
                  <a:pt y="1208066" x="737725"/>
                </a:cubicBezTo>
                <a:cubicBezTo>
                  <a:pt y="1284658" x="672844"/>
                  <a:pt y="1433573" x="563764"/>
                  <a:pt y="1433573" x="563764"/>
                </a:cubicBezTo>
                <a:cubicBezTo>
                  <a:pt y="1433573" x="563764"/>
                  <a:pt y="1285380" x="460675"/>
                  <a:pt y="1220948" x="409131"/>
                </a:cubicBezTo>
                <a:cubicBezTo>
                  <a:pt y="1156522" x="357587"/>
                  <a:pt y="998663" x="201344"/>
                  <a:pt y="998663" x="201344"/>
                </a:cubicBezTo>
                <a:cubicBezTo>
                  <a:pt y="895219" x="79779"/>
                  <a:pt y="738810" x="0"/>
                  <a:pt y="563763" x="0"/>
                </a:cubicBezTo>
                <a:close/>
              </a:path>
              <a:path fill="none" h="1433573" w="1127528">
                <a:moveTo>
                  <a:pt y="563763" x="0"/>
                </a:moveTo>
                <a:cubicBezTo>
                  <a:pt y="252406" x="0"/>
                  <a:pt y="0" x="252406"/>
                  <a:pt y="0" x="563764"/>
                </a:cubicBezTo>
                <a:cubicBezTo>
                  <a:pt y="0" x="875117"/>
                  <a:pt y="252406" x="1127528"/>
                  <a:pt y="563763" x="1127528"/>
                </a:cubicBezTo>
                <a:cubicBezTo>
                  <a:pt y="734359" x="1127528"/>
                  <a:pt y="887254" x="1051756"/>
                  <a:pt y="990637" x="932026"/>
                </a:cubicBezTo>
                <a:cubicBezTo>
                  <a:pt y="990614" x="934238"/>
                  <a:pt y="1131473" x="802606"/>
                  <a:pt y="1208066" x="737725"/>
                </a:cubicBezTo>
                <a:cubicBezTo>
                  <a:pt y="1284658" x="672844"/>
                  <a:pt y="1433573" x="563764"/>
                  <a:pt y="1433573" x="563764"/>
                </a:cubicBezTo>
                <a:cubicBezTo>
                  <a:pt y="1433573" x="563764"/>
                  <a:pt y="1285380" x="460675"/>
                  <a:pt y="1220948" x="409131"/>
                </a:cubicBezTo>
                <a:cubicBezTo>
                  <a:pt y="1156522" x="357587"/>
                  <a:pt y="998663" x="201344"/>
                  <a:pt y="998663" x="201344"/>
                </a:cubicBezTo>
                <a:cubicBezTo>
                  <a:pt y="895219" x="79779"/>
                  <a:pt y="738810" x="0"/>
                  <a:pt y="563763" x="0"/>
                </a:cubicBezTo>
                <a:close/>
              </a:path>
            </a:pathLst>
          </a:custGeom>
          <a:solidFill>
            <a:srgbClr val="379E90"/>
          </a:solidFill>
          <a:ln w="7600" cap="flat">
            <a:solidFill>
              <a:srgbClr val="379E90"/>
            </a:solidFill>
            <a:miter/>
          </a:ln>
        </p:spPr>
      </p:sp>
      <p:sp>
        <p:nvSpPr>
          <p:cNvPr name="" id="125"/>
          <p:cNvSpPr/>
          <p:nvPr/>
        </p:nvSpPr>
        <p:spPr>
          <a:xfrm>
            <a:off y="6058652" x="3762692"/>
            <a:ext cy="66358" cx="218194"/>
          </a:xfrm>
          <a:custGeom>
            <a:avLst/>
            <a:gdLst/>
            <a:ahLst/>
            <a:cxnLst/>
            <a:rect t="t" r="r" b="b" l="l"/>
            <a:pathLst>
              <a:path h="66358" stroke="false" w="218194">
                <a:moveTo>
                  <a:pt y="33179" x="0"/>
                </a:moveTo>
                <a:cubicBezTo>
                  <a:pt y="14855" x="0"/>
                  <a:pt y="0" x="48844"/>
                  <a:pt y="0" x="109097"/>
                </a:cubicBezTo>
                <a:cubicBezTo>
                  <a:pt y="0" x="169349"/>
                  <a:pt y="14855" x="218194"/>
                  <a:pt y="33179" x="218194"/>
                </a:cubicBezTo>
                <a:cubicBezTo>
                  <a:pt y="51503" x="218194"/>
                  <a:pt y="66358" x="169349"/>
                  <a:pt y="66358" x="109097"/>
                </a:cubicBezTo>
                <a:cubicBezTo>
                  <a:pt y="66358" x="48844"/>
                  <a:pt y="51503" x="0"/>
                  <a:pt y="33179" x="0"/>
                </a:cubicBezTo>
                <a:close/>
              </a:path>
              <a:path fill="none" h="66358" w="218194">
                <a:moveTo>
                  <a:pt y="33179" x="0"/>
                </a:moveTo>
                <a:cubicBezTo>
                  <a:pt y="14855" x="0"/>
                  <a:pt y="0" x="48844"/>
                  <a:pt y="0" x="109097"/>
                </a:cubicBezTo>
                <a:cubicBezTo>
                  <a:pt y="0" x="169349"/>
                  <a:pt y="14855" x="218194"/>
                  <a:pt y="33179" x="218194"/>
                </a:cubicBezTo>
                <a:cubicBezTo>
                  <a:pt y="51503" x="218194"/>
                  <a:pt y="66358" x="169349"/>
                  <a:pt y="66358" x="109097"/>
                </a:cubicBezTo>
                <a:cubicBezTo>
                  <a:pt y="66358" x="48844"/>
                  <a:pt y="51503" x="0"/>
                  <a:pt y="33179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" id="126"/>
          <p:cNvSpPr/>
          <p:nvPr/>
        </p:nvSpPr>
        <p:spPr>
          <a:xfrm>
            <a:off y="2875568" x="3069629"/>
            <a:ext cy="1147243" cx="902325"/>
          </a:xfrm>
          <a:custGeom>
            <a:avLst/>
            <a:gdLst/>
            <a:ahLst/>
            <a:cxnLst/>
            <a:rect t="t" r="r" b="b" l="l"/>
            <a:pathLst>
              <a:path h="1147243" stroke="false" w="902325">
                <a:moveTo>
                  <a:pt y="451163" x="0"/>
                </a:moveTo>
                <a:cubicBezTo>
                  <a:pt y="201993" x="0"/>
                  <a:pt y="0" x="201993"/>
                  <a:pt y="0" x="451163"/>
                </a:cubicBezTo>
                <a:cubicBezTo>
                  <a:pt y="0" x="700332"/>
                  <a:pt y="201993" x="902325"/>
                  <a:pt y="451163" x="902325"/>
                </a:cubicBezTo>
                <a:cubicBezTo>
                  <a:pt y="587685" x="902325"/>
                  <a:pt y="710044" x="841685"/>
                  <a:pt y="792779" x="745872"/>
                </a:cubicBezTo>
                <a:cubicBezTo>
                  <a:pt y="792756" x="747639"/>
                  <a:pt y="905479" x="642300"/>
                  <a:pt y="966781" x="590378"/>
                </a:cubicBezTo>
                <a:cubicBezTo>
                  <a:pt y="1028075" x="538455"/>
                  <a:pt y="1147243" x="451163"/>
                  <a:pt y="1147243" x="451163"/>
                </a:cubicBezTo>
                <a:cubicBezTo>
                  <a:pt y="1147243" x="451163"/>
                  <a:pt y="1028652" x="368664"/>
                  <a:pt y="977086" x="327415"/>
                </a:cubicBezTo>
                <a:cubicBezTo>
                  <a:pt y="925528" x="286166"/>
                  <a:pt y="799201" x="161129"/>
                  <a:pt y="799201" x="161129"/>
                </a:cubicBezTo>
                <a:cubicBezTo>
                  <a:pt y="716420" x="63844"/>
                  <a:pt y="591247" x="0"/>
                  <a:pt y="451163" x="0"/>
                </a:cubicBezTo>
                <a:close/>
              </a:path>
              <a:path fill="none" h="1147243" w="902325">
                <a:moveTo>
                  <a:pt y="451163" x="0"/>
                </a:moveTo>
                <a:cubicBezTo>
                  <a:pt y="201993" x="0"/>
                  <a:pt y="0" x="201993"/>
                  <a:pt y="0" x="451163"/>
                </a:cubicBezTo>
                <a:cubicBezTo>
                  <a:pt y="0" x="700332"/>
                  <a:pt y="201993" x="902325"/>
                  <a:pt y="451163" x="902325"/>
                </a:cubicBezTo>
                <a:cubicBezTo>
                  <a:pt y="587685" x="902325"/>
                  <a:pt y="710044" x="841685"/>
                  <a:pt y="792779" x="745872"/>
                </a:cubicBezTo>
                <a:cubicBezTo>
                  <a:pt y="792756" x="747639"/>
                  <a:pt y="905479" x="642300"/>
                  <a:pt y="966781" x="590378"/>
                </a:cubicBezTo>
                <a:cubicBezTo>
                  <a:pt y="1028075" x="538455"/>
                  <a:pt y="1147243" x="451163"/>
                  <a:pt y="1147243" x="451163"/>
                </a:cubicBezTo>
                <a:cubicBezTo>
                  <a:pt y="1147243" x="451163"/>
                  <a:pt y="1028652" x="368664"/>
                  <a:pt y="977086" x="327415"/>
                </a:cubicBezTo>
                <a:cubicBezTo>
                  <a:pt y="925528" x="286166"/>
                  <a:pt y="799201" x="161129"/>
                  <a:pt y="799201" x="161129"/>
                </a:cubicBezTo>
                <a:cubicBezTo>
                  <a:pt y="716420" x="63844"/>
                  <a:pt y="591247" x="0"/>
                  <a:pt y="451163" x="0"/>
                </a:cubicBezTo>
                <a:close/>
              </a:path>
            </a:pathLst>
          </a:custGeom>
          <a:solidFill>
            <a:srgbClr val="FFCC53"/>
          </a:solidFill>
          <a:ln w="7600" cap="flat">
            <a:solidFill>
              <a:srgbClr val="FFCC53"/>
            </a:solidFill>
            <a:miter/>
          </a:ln>
        </p:spPr>
      </p:sp>
      <p:sp>
        <p:nvSpPr>
          <p:cNvPr name="" id="127"/>
          <p:cNvSpPr/>
          <p:nvPr/>
        </p:nvSpPr>
        <p:spPr>
          <a:xfrm>
            <a:off y="4060778" x="3409268"/>
            <a:ext cy="67834" cx="223046"/>
          </a:xfrm>
          <a:custGeom>
            <a:avLst/>
            <a:gdLst/>
            <a:ahLst/>
            <a:cxnLst/>
            <a:rect t="t" r="r" b="b" l="l"/>
            <a:pathLst>
              <a:path h="67834" stroke="false" w="223046">
                <a:moveTo>
                  <a:pt y="33917" x="0"/>
                </a:moveTo>
                <a:cubicBezTo>
                  <a:pt y="15185" x="0"/>
                  <a:pt y="0" x="49931"/>
                  <a:pt y="0" x="111523"/>
                </a:cubicBezTo>
                <a:cubicBezTo>
                  <a:pt y="0" x="173116"/>
                  <a:pt y="15185" x="223046"/>
                  <a:pt y="33917" x="223046"/>
                </a:cubicBezTo>
                <a:cubicBezTo>
                  <a:pt y="52649" x="223046"/>
                  <a:pt y="67834" x="173116"/>
                  <a:pt y="67834" x="111523"/>
                </a:cubicBezTo>
                <a:cubicBezTo>
                  <a:pt y="67834" x="49931"/>
                  <a:pt y="52649" x="0"/>
                  <a:pt y="33917" x="0"/>
                </a:cubicBezTo>
                <a:close/>
              </a:path>
              <a:path fill="none" h="67834" w="223046">
                <a:moveTo>
                  <a:pt y="33917" x="0"/>
                </a:moveTo>
                <a:cubicBezTo>
                  <a:pt y="15185" x="0"/>
                  <a:pt y="0" x="49931"/>
                  <a:pt y="0" x="111523"/>
                </a:cubicBezTo>
                <a:cubicBezTo>
                  <a:pt y="0" x="173116"/>
                  <a:pt y="15185" x="223046"/>
                  <a:pt y="33917" x="223046"/>
                </a:cubicBezTo>
                <a:cubicBezTo>
                  <a:pt y="52649" x="223046"/>
                  <a:pt y="67834" x="173116"/>
                  <a:pt y="67834" x="111523"/>
                </a:cubicBezTo>
                <a:cubicBezTo>
                  <a:pt y="67834" x="49931"/>
                  <a:pt y="52649" x="0"/>
                  <a:pt y="33917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" id="128"/>
          <p:cNvSpPr/>
          <p:nvPr/>
        </p:nvSpPr>
        <p:spPr>
          <a:xfrm>
            <a:off y="2205858" x="6432027"/>
            <a:ext cy="1010146" cx="794496"/>
          </a:xfrm>
          <a:custGeom>
            <a:avLst/>
            <a:gdLst/>
            <a:ahLst/>
            <a:cxnLst/>
            <a:rect t="t" r="r" b="b" l="l"/>
            <a:pathLst>
              <a:path h="1010146" stroke="false" w="794496">
                <a:moveTo>
                  <a:pt y="397249" x="0"/>
                </a:moveTo>
                <a:cubicBezTo>
                  <a:pt y="177855" x="0"/>
                  <a:pt y="0" x="177854"/>
                  <a:pt y="0" x="397248"/>
                </a:cubicBezTo>
                <a:cubicBezTo>
                  <a:pt y="0" x="616643"/>
                  <a:pt y="177855" x="794496"/>
                  <a:pt y="397249" x="794496"/>
                </a:cubicBezTo>
                <a:cubicBezTo>
                  <a:pt y="517457" x="794496"/>
                  <a:pt y="625195" x="741105"/>
                  <a:pt y="698041" x="656741"/>
                </a:cubicBezTo>
                <a:cubicBezTo>
                  <a:pt y="698024" x="658298"/>
                  <a:pt y="797278" x="565546"/>
                  <a:pt y="851246" x="519829"/>
                </a:cubicBezTo>
                <a:cubicBezTo>
                  <a:pt y="905221" x="474111"/>
                  <a:pt y="1010146" x="397248"/>
                  <a:pt y="1010146" x="397248"/>
                </a:cubicBezTo>
                <a:cubicBezTo>
                  <a:pt y="1010146" x="397248"/>
                  <a:pt y="905730" x="324609"/>
                  <a:pt y="860328" x="288289"/>
                </a:cubicBezTo>
                <a:cubicBezTo>
                  <a:pt y="814933" x="251970"/>
                  <a:pt y="703699" x="141875"/>
                  <a:pt y="703699" x="141875"/>
                </a:cubicBezTo>
                <a:cubicBezTo>
                  <a:pt y="630808" x="56215"/>
                  <a:pt y="520594" x="0"/>
                  <a:pt y="397249" x="0"/>
                </a:cubicBezTo>
                <a:close/>
              </a:path>
              <a:path fill="none" h="1010146" w="794496">
                <a:moveTo>
                  <a:pt y="397249" x="0"/>
                </a:moveTo>
                <a:cubicBezTo>
                  <a:pt y="177855" x="0"/>
                  <a:pt y="0" x="177854"/>
                  <a:pt y="0" x="397248"/>
                </a:cubicBezTo>
                <a:cubicBezTo>
                  <a:pt y="0" x="616643"/>
                  <a:pt y="177855" x="794496"/>
                  <a:pt y="397249" x="794496"/>
                </a:cubicBezTo>
                <a:cubicBezTo>
                  <a:pt y="517457" x="794496"/>
                  <a:pt y="625195" x="741105"/>
                  <a:pt y="698041" x="656741"/>
                </a:cubicBezTo>
                <a:cubicBezTo>
                  <a:pt y="698024" x="658298"/>
                  <a:pt y="797278" x="565546"/>
                  <a:pt y="851246" x="519829"/>
                </a:cubicBezTo>
                <a:cubicBezTo>
                  <a:pt y="905221" x="474111"/>
                  <a:pt y="1010146" x="397248"/>
                  <a:pt y="1010146" x="397248"/>
                </a:cubicBezTo>
                <a:cubicBezTo>
                  <a:pt y="1010146" x="397248"/>
                  <a:pt y="905730" x="324609"/>
                  <a:pt y="860328" x="288289"/>
                </a:cubicBezTo>
                <a:cubicBezTo>
                  <a:pt y="814933" x="251970"/>
                  <a:pt y="703699" x="141875"/>
                  <a:pt y="703699" x="141875"/>
                </a:cubicBezTo>
                <a:cubicBezTo>
                  <a:pt y="630808" x="56215"/>
                  <a:pt y="520594" x="0"/>
                  <a:pt y="397249" x="0"/>
                </a:cubicBezTo>
                <a:close/>
              </a:path>
            </a:pathLst>
          </a:custGeom>
          <a:solidFill>
            <a:srgbClr val="379E90"/>
          </a:solidFill>
          <a:ln w="7600" cap="flat">
            <a:solidFill>
              <a:srgbClr val="379E90"/>
            </a:solidFill>
            <a:miter/>
          </a:ln>
        </p:spPr>
      </p:sp>
      <p:sp>
        <p:nvSpPr>
          <p:cNvPr name="" id="129"/>
          <p:cNvSpPr/>
          <p:nvPr/>
        </p:nvSpPr>
        <p:spPr>
          <a:xfrm>
            <a:off y="3249435" x="6731079"/>
            <a:ext cy="59728" cx="196393"/>
          </a:xfrm>
          <a:custGeom>
            <a:avLst/>
            <a:gdLst/>
            <a:ahLst/>
            <a:cxnLst/>
            <a:rect t="t" r="r" b="b" l="l"/>
            <a:pathLst>
              <a:path h="59728" stroke="false" w="196393">
                <a:moveTo>
                  <a:pt y="29864" x="0"/>
                </a:moveTo>
                <a:cubicBezTo>
                  <a:pt y="13371" x="0"/>
                  <a:pt y="0" x="43964"/>
                  <a:pt y="0" x="98197"/>
                </a:cubicBezTo>
                <a:cubicBezTo>
                  <a:pt y="0" x="152429"/>
                  <a:pt y="13371" x="196393"/>
                  <a:pt y="29864" x="196393"/>
                </a:cubicBezTo>
                <a:cubicBezTo>
                  <a:pt y="46357" x="196393"/>
                  <a:pt y="59728" x="152429"/>
                  <a:pt y="59728" x="98197"/>
                </a:cubicBezTo>
                <a:cubicBezTo>
                  <a:pt y="59728" x="43964"/>
                  <a:pt y="46357" x="0"/>
                  <a:pt y="29864" x="0"/>
                </a:cubicBezTo>
                <a:close/>
              </a:path>
              <a:path fill="none" h="59728" w="196393">
                <a:moveTo>
                  <a:pt y="29864" x="0"/>
                </a:moveTo>
                <a:cubicBezTo>
                  <a:pt y="13371" x="0"/>
                  <a:pt y="0" x="43964"/>
                  <a:pt y="0" x="98197"/>
                </a:cubicBezTo>
                <a:cubicBezTo>
                  <a:pt y="0" x="152429"/>
                  <a:pt y="13371" x="196393"/>
                  <a:pt y="29864" x="196393"/>
                </a:cubicBezTo>
                <a:cubicBezTo>
                  <a:pt y="46357" x="196393"/>
                  <a:pt y="59728" x="152429"/>
                  <a:pt y="59728" x="98197"/>
                </a:cubicBezTo>
                <a:cubicBezTo>
                  <a:pt y="59728" x="43964"/>
                  <a:pt y="46357" x="0"/>
                  <a:pt y="29864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" id="130"/>
          <p:cNvSpPr/>
          <p:nvPr/>
        </p:nvSpPr>
        <p:spPr>
          <a:xfrm>
            <a:off y="1871282" x="4523259"/>
            <a:ext cy="833971" cx="655931"/>
          </a:xfrm>
          <a:custGeom>
            <a:avLst/>
            <a:gdLst/>
            <a:ahLst/>
            <a:cxnLst/>
            <a:rect t="t" r="r" b="b" l="l"/>
            <a:pathLst>
              <a:path h="833971" stroke="false" w="655931">
                <a:moveTo>
                  <a:pt y="327965" x="0"/>
                </a:moveTo>
                <a:cubicBezTo>
                  <a:pt y="146835" x="0"/>
                  <a:pt y="0" x="146835"/>
                  <a:pt y="0" x="327965"/>
                </a:cubicBezTo>
                <a:cubicBezTo>
                  <a:pt y="0" x="509095"/>
                  <a:pt y="146835" x="655931"/>
                  <a:pt y="327965" x="655931"/>
                </a:cubicBezTo>
                <a:cubicBezTo>
                  <a:pt y="427209" x="655931"/>
                  <a:pt y="516156" x="611850"/>
                  <a:pt y="576297" x="542200"/>
                </a:cubicBezTo>
                <a:cubicBezTo>
                  <a:pt y="576282" x="543485"/>
                  <a:pt y="658225" x="466910"/>
                  <a:pt y="702784" x="429166"/>
                </a:cubicBezTo>
                <a:cubicBezTo>
                  <a:pt y="747342" x="391422"/>
                  <a:pt y="833971" x="327965"/>
                  <a:pt y="833971" x="327965"/>
                </a:cubicBezTo>
                <a:cubicBezTo>
                  <a:pt y="833971" x="327965"/>
                  <a:pt y="747762" x="267994"/>
                  <a:pt y="710279" x="238009"/>
                </a:cubicBezTo>
                <a:cubicBezTo>
                  <a:pt y="672798" x="208024"/>
                  <a:pt y="580968" x="117130"/>
                  <a:pt y="580968" x="117130"/>
                </a:cubicBezTo>
                <a:cubicBezTo>
                  <a:pt y="520790" x="46411"/>
                  <a:pt y="429798" x="0"/>
                  <a:pt y="327965" x="0"/>
                </a:cubicBezTo>
                <a:close/>
              </a:path>
              <a:path fill="none" h="833971" w="655931">
                <a:moveTo>
                  <a:pt y="327965" x="0"/>
                </a:moveTo>
                <a:cubicBezTo>
                  <a:pt y="146835" x="0"/>
                  <a:pt y="0" x="146835"/>
                  <a:pt y="0" x="327965"/>
                </a:cubicBezTo>
                <a:cubicBezTo>
                  <a:pt y="0" x="509095"/>
                  <a:pt y="146835" x="655931"/>
                  <a:pt y="327965" x="655931"/>
                </a:cubicBezTo>
                <a:cubicBezTo>
                  <a:pt y="427209" x="655931"/>
                  <a:pt y="516156" x="611850"/>
                  <a:pt y="576297" x="542200"/>
                </a:cubicBezTo>
                <a:cubicBezTo>
                  <a:pt y="576282" x="543485"/>
                  <a:pt y="658225" x="466910"/>
                  <a:pt y="702784" x="429166"/>
                </a:cubicBezTo>
                <a:cubicBezTo>
                  <a:pt y="747342" x="391422"/>
                  <a:pt y="833971" x="327965"/>
                  <a:pt y="833971" x="327965"/>
                </a:cubicBezTo>
                <a:cubicBezTo>
                  <a:pt y="833971" x="327965"/>
                  <a:pt y="747762" x="267994"/>
                  <a:pt y="710279" x="238009"/>
                </a:cubicBezTo>
                <a:cubicBezTo>
                  <a:pt y="672798" x="208024"/>
                  <a:pt y="580968" x="117130"/>
                  <a:pt y="580968" x="117130"/>
                </a:cubicBezTo>
                <a:cubicBezTo>
                  <a:pt y="520790" x="46411"/>
                  <a:pt y="429798" x="0"/>
                  <a:pt y="327965" x="0"/>
                </a:cubicBezTo>
                <a:close/>
              </a:path>
            </a:pathLst>
          </a:custGeom>
          <a:solidFill>
            <a:srgbClr val="44BDAD"/>
          </a:solidFill>
          <a:ln w="7600" cap="flat">
            <a:solidFill>
              <a:srgbClr val="44BDAD"/>
            </a:solidFill>
            <a:miter/>
          </a:ln>
        </p:spPr>
      </p:sp>
      <p:sp>
        <p:nvSpPr>
          <p:cNvPr name="" id="131"/>
          <p:cNvSpPr/>
          <p:nvPr/>
        </p:nvSpPr>
        <p:spPr>
          <a:xfrm>
            <a:off y="2732858" x="4770153"/>
            <a:ext cy="49311" cx="162141"/>
          </a:xfrm>
          <a:custGeom>
            <a:avLst/>
            <a:gdLst/>
            <a:ahLst/>
            <a:cxnLst/>
            <a:rect t="t" r="r" b="b" l="l"/>
            <a:pathLst>
              <a:path h="49311" stroke="false" w="162141">
                <a:moveTo>
                  <a:pt y="24655" x="0"/>
                </a:moveTo>
                <a:cubicBezTo>
                  <a:pt y="11039" x="0"/>
                  <a:pt y="0" x="36297"/>
                  <a:pt y="0" x="81071"/>
                </a:cubicBezTo>
                <a:cubicBezTo>
                  <a:pt y="0" x="125845"/>
                  <a:pt y="11039" x="162141"/>
                  <a:pt y="24655" x="162141"/>
                </a:cubicBezTo>
                <a:cubicBezTo>
                  <a:pt y="38272" x="162141"/>
                  <a:pt y="49311" x="125845"/>
                  <a:pt y="49311" x="81071"/>
                </a:cubicBezTo>
                <a:cubicBezTo>
                  <a:pt y="49311" x="36297"/>
                  <a:pt y="38272" x="0"/>
                  <a:pt y="24655" x="0"/>
                </a:cubicBezTo>
                <a:close/>
              </a:path>
              <a:path fill="none" h="49311" w="162141">
                <a:moveTo>
                  <a:pt y="24655" x="0"/>
                </a:moveTo>
                <a:cubicBezTo>
                  <a:pt y="11039" x="0"/>
                  <a:pt y="0" x="36297"/>
                  <a:pt y="0" x="81071"/>
                </a:cubicBezTo>
                <a:cubicBezTo>
                  <a:pt y="0" x="125845"/>
                  <a:pt y="11039" x="162141"/>
                  <a:pt y="24655" x="162141"/>
                </a:cubicBezTo>
                <a:cubicBezTo>
                  <a:pt y="38272" x="162141"/>
                  <a:pt y="49311" x="125845"/>
                  <a:pt y="49311" x="81071"/>
                </a:cubicBezTo>
                <a:cubicBezTo>
                  <a:pt y="49311" x="36297"/>
                  <a:pt y="38272" x="0"/>
                  <a:pt y="24655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" id="132"/>
          <p:cNvSpPr/>
          <p:nvPr/>
        </p:nvSpPr>
        <p:spPr>
          <a:xfrm>
            <a:off y="2011499" x="2265444"/>
            <a:ext cy="719579" cx="565960"/>
          </a:xfrm>
          <a:custGeom>
            <a:avLst/>
            <a:gdLst/>
            <a:ahLst/>
            <a:cxnLst/>
            <a:rect t="t" r="r" b="b" l="l"/>
            <a:pathLst>
              <a:path h="719579" stroke="false" w="565960">
                <a:moveTo>
                  <a:pt y="282980" x="0"/>
                </a:moveTo>
                <a:cubicBezTo>
                  <a:pt y="126695" x="0"/>
                  <a:pt y="0" x="126695"/>
                  <a:pt y="0" x="282980"/>
                </a:cubicBezTo>
                <a:cubicBezTo>
                  <a:pt y="0" x="439266"/>
                  <a:pt y="126695" x="565960"/>
                  <a:pt y="282980" x="565960"/>
                </a:cubicBezTo>
                <a:cubicBezTo>
                  <a:pt y="368611" x="565960"/>
                  <a:pt y="445357" x="527926"/>
                  <a:pt y="497249" x="467829"/>
                </a:cubicBezTo>
                <a:cubicBezTo>
                  <a:pt y="497237" x="468938"/>
                  <a:pt y="567940" x="402866"/>
                  <a:pt y="606387" x="370300"/>
                </a:cubicBezTo>
                <a:cubicBezTo>
                  <a:pt y="644833" x="337733"/>
                  <a:pt y="719579" x="282980"/>
                  <a:pt y="719579" x="282980"/>
                </a:cubicBezTo>
                <a:cubicBezTo>
                  <a:pt y="719579" x="282980"/>
                  <a:pt y="645195" x="231235"/>
                  <a:pt y="612854" x="205363"/>
                </a:cubicBezTo>
                <a:cubicBezTo>
                  <a:pt y="580514" x="179490"/>
                  <a:pt y="501279" x="101064"/>
                  <a:pt y="501279" x="101064"/>
                </a:cubicBezTo>
                <a:cubicBezTo>
                  <a:pt y="449356" x="40045"/>
                  <a:pt y="370845" x="0"/>
                  <a:pt y="282980" x="0"/>
                </a:cubicBezTo>
                <a:close/>
              </a:path>
              <a:path fill="none" h="719579" w="565960">
                <a:moveTo>
                  <a:pt y="282980" x="0"/>
                </a:moveTo>
                <a:cubicBezTo>
                  <a:pt y="126695" x="0"/>
                  <a:pt y="0" x="126695"/>
                  <a:pt y="0" x="282980"/>
                </a:cubicBezTo>
                <a:cubicBezTo>
                  <a:pt y="0" x="439266"/>
                  <a:pt y="126695" x="565960"/>
                  <a:pt y="282980" x="565960"/>
                </a:cubicBezTo>
                <a:cubicBezTo>
                  <a:pt y="368611" x="565960"/>
                  <a:pt y="445357" x="527926"/>
                  <a:pt y="497249" x="467829"/>
                </a:cubicBezTo>
                <a:cubicBezTo>
                  <a:pt y="497237" x="468938"/>
                  <a:pt y="567940" x="402866"/>
                  <a:pt y="606387" x="370300"/>
                </a:cubicBezTo>
                <a:cubicBezTo>
                  <a:pt y="644833" x="337733"/>
                  <a:pt y="719579" x="282980"/>
                  <a:pt y="719579" x="282980"/>
                </a:cubicBezTo>
                <a:cubicBezTo>
                  <a:pt y="719579" x="282980"/>
                  <a:pt y="645195" x="231235"/>
                  <a:pt y="612854" x="205363"/>
                </a:cubicBezTo>
                <a:cubicBezTo>
                  <a:pt y="580514" x="179490"/>
                  <a:pt y="501279" x="101064"/>
                  <a:pt y="501279" x="101064"/>
                </a:cubicBezTo>
                <a:cubicBezTo>
                  <a:pt y="449356" x="40045"/>
                  <a:pt y="370845" x="0"/>
                  <a:pt y="282980" x="0"/>
                </a:cubicBezTo>
                <a:close/>
              </a:path>
            </a:pathLst>
          </a:custGeom>
          <a:solidFill>
            <a:srgbClr val="FFCC53"/>
          </a:solidFill>
          <a:ln w="7600" cap="flat">
            <a:solidFill>
              <a:srgbClr val="FFCC53"/>
            </a:solidFill>
            <a:miter/>
          </a:ln>
        </p:spPr>
      </p:sp>
      <p:sp>
        <p:nvSpPr>
          <p:cNvPr name="" id="133"/>
          <p:cNvSpPr/>
          <p:nvPr/>
        </p:nvSpPr>
        <p:spPr>
          <a:xfrm>
            <a:off y="2745294" x="2487804"/>
            <a:ext cy="36872" cx="121241"/>
          </a:xfrm>
          <a:custGeom>
            <a:avLst/>
            <a:gdLst/>
            <a:ahLst/>
            <a:cxnLst/>
            <a:rect t="t" r="r" b="b" l="l"/>
            <a:pathLst>
              <a:path h="36872" stroke="false" w="121241">
                <a:moveTo>
                  <a:pt y="18436" x="0"/>
                </a:moveTo>
                <a:cubicBezTo>
                  <a:pt y="8254" x="0"/>
                  <a:pt y="0" x="27141"/>
                  <a:pt y="0" x="60620"/>
                </a:cubicBezTo>
                <a:cubicBezTo>
                  <a:pt y="0" x="94100"/>
                  <a:pt y="8254" x="121241"/>
                  <a:pt y="18436" x="121241"/>
                </a:cubicBezTo>
                <a:cubicBezTo>
                  <a:pt y="28618" x="121241"/>
                  <a:pt y="36872" x="94100"/>
                  <a:pt y="36872" x="60620"/>
                </a:cubicBezTo>
                <a:cubicBezTo>
                  <a:pt y="36872" x="27141"/>
                  <a:pt y="28618" x="0"/>
                  <a:pt y="18436" x="0"/>
                </a:cubicBezTo>
                <a:close/>
              </a:path>
              <a:path fill="none" h="36872" w="121241">
                <a:moveTo>
                  <a:pt y="18436" x="0"/>
                </a:moveTo>
                <a:cubicBezTo>
                  <a:pt y="8254" x="0"/>
                  <a:pt y="0" x="27141"/>
                  <a:pt y="0" x="60620"/>
                </a:cubicBezTo>
                <a:cubicBezTo>
                  <a:pt y="0" x="94100"/>
                  <a:pt y="8254" x="121241"/>
                  <a:pt y="18436" x="121241"/>
                </a:cubicBezTo>
                <a:cubicBezTo>
                  <a:pt y="28618" x="121241"/>
                  <a:pt y="36872" x="94100"/>
                  <a:pt y="36872" x="60620"/>
                </a:cubicBezTo>
                <a:cubicBezTo>
                  <a:pt y="36872" x="27141"/>
                  <a:pt y="28618" x="0"/>
                  <a:pt y="18436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" id="134"/>
          <p:cNvSpPr/>
          <p:nvPr/>
        </p:nvSpPr>
        <p:spPr>
          <a:xfrm>
            <a:off y="896361" x="3627788"/>
            <a:ext cy="410235" cx="322656"/>
          </a:xfrm>
          <a:custGeom>
            <a:avLst/>
            <a:gdLst/>
            <a:ahLst/>
            <a:cxnLst/>
            <a:rect t="t" r="r" b="b" l="l"/>
            <a:pathLst>
              <a:path h="410235" stroke="false" w="322656">
                <a:moveTo>
                  <a:pt y="161328" x="0"/>
                </a:moveTo>
                <a:cubicBezTo>
                  <a:pt y="72229" x="0"/>
                  <a:pt y="0" x="72229"/>
                  <a:pt y="0" x="161328"/>
                </a:cubicBezTo>
                <a:cubicBezTo>
                  <a:pt y="0" x="250428"/>
                  <a:pt y="72229" x="322656"/>
                  <a:pt y="161328" x="322656"/>
                </a:cubicBezTo>
                <a:cubicBezTo>
                  <a:pt y="210147" x="322656"/>
                  <a:pt y="253901" x="300973"/>
                  <a:pt y="283484" x="266712"/>
                </a:cubicBezTo>
                <a:cubicBezTo>
                  <a:pt y="283477" x="267344"/>
                  <a:pt y="323785" x="229676"/>
                  <a:pt y="345704" x="211110"/>
                </a:cubicBezTo>
                <a:cubicBezTo>
                  <a:pt y="367623" x="192543"/>
                  <a:pt y="410235" x="161328"/>
                  <a:pt y="410235" x="161328"/>
                </a:cubicBezTo>
                <a:cubicBezTo>
                  <a:pt y="410235" x="161328"/>
                  <a:pt y="367829" x="131828"/>
                  <a:pt y="349391" x="117078"/>
                </a:cubicBezTo>
                <a:cubicBezTo>
                  <a:pt y="330954" x="102329"/>
                  <a:pt y="285782" x="57617"/>
                  <a:pt y="285782" x="57617"/>
                </a:cubicBezTo>
                <a:cubicBezTo>
                  <a:pt y="256180" x="22830"/>
                  <a:pt y="211421" x="0"/>
                  <a:pt y="161328" x="0"/>
                </a:cubicBezTo>
                <a:close/>
              </a:path>
              <a:path fill="none" h="410235" w="322656">
                <a:moveTo>
                  <a:pt y="161328" x="0"/>
                </a:moveTo>
                <a:cubicBezTo>
                  <a:pt y="72229" x="0"/>
                  <a:pt y="0" x="72229"/>
                  <a:pt y="0" x="161328"/>
                </a:cubicBezTo>
                <a:cubicBezTo>
                  <a:pt y="0" x="250428"/>
                  <a:pt y="72229" x="322656"/>
                  <a:pt y="161328" x="322656"/>
                </a:cubicBezTo>
                <a:cubicBezTo>
                  <a:pt y="210147" x="322656"/>
                  <a:pt y="253901" x="300973"/>
                  <a:pt y="283484" x="266712"/>
                </a:cubicBezTo>
                <a:cubicBezTo>
                  <a:pt y="283477" x="267344"/>
                  <a:pt y="323785" x="229676"/>
                  <a:pt y="345704" x="211110"/>
                </a:cubicBezTo>
                <a:cubicBezTo>
                  <a:pt y="367623" x="192543"/>
                  <a:pt y="410235" x="161328"/>
                  <a:pt y="410235" x="161328"/>
                </a:cubicBezTo>
                <a:cubicBezTo>
                  <a:pt y="410235" x="161328"/>
                  <a:pt y="367829" x="131828"/>
                  <a:pt y="349391" x="117078"/>
                </a:cubicBezTo>
                <a:cubicBezTo>
                  <a:pt y="330954" x="102329"/>
                  <a:pt y="285782" x="57617"/>
                  <a:pt y="285782" x="57617"/>
                </a:cubicBezTo>
                <a:cubicBezTo>
                  <a:pt y="256180" x="22830"/>
                  <a:pt y="211421" x="0"/>
                  <a:pt y="161328" x="0"/>
                </a:cubicBezTo>
                <a:close/>
              </a:path>
            </a:pathLst>
          </a:custGeom>
          <a:solidFill>
            <a:srgbClr val="4ED7C5"/>
          </a:solidFill>
          <a:ln w="7600" cap="flat">
            <a:solidFill>
              <a:srgbClr val="4ED7C5"/>
            </a:solidFill>
            <a:miter/>
          </a:ln>
        </p:spPr>
      </p:sp>
      <p:sp>
        <p:nvSpPr>
          <p:cNvPr name="" id="135"/>
          <p:cNvSpPr/>
          <p:nvPr/>
        </p:nvSpPr>
        <p:spPr>
          <a:xfrm>
            <a:off y="1320172" x="3749245"/>
            <a:ext cy="24256" cx="79758"/>
          </a:xfrm>
          <a:custGeom>
            <a:avLst/>
            <a:gdLst/>
            <a:ahLst/>
            <a:cxnLst/>
            <a:rect t="t" r="r" b="b" l="l"/>
            <a:pathLst>
              <a:path h="24256" stroke="false" w="79758">
                <a:moveTo>
                  <a:pt y="12128" x="0"/>
                </a:moveTo>
                <a:cubicBezTo>
                  <a:pt y="5430" x="0"/>
                  <a:pt y="0" x="17855"/>
                  <a:pt y="0" x="39879"/>
                </a:cubicBezTo>
                <a:cubicBezTo>
                  <a:pt y="0" x="61904"/>
                  <a:pt y="5430" x="79758"/>
                  <a:pt y="12128" x="79758"/>
                </a:cubicBezTo>
                <a:cubicBezTo>
                  <a:pt y="18826" x="79758"/>
                  <a:pt y="24256" x="61904"/>
                  <a:pt y="24256" x="39879"/>
                </a:cubicBezTo>
                <a:cubicBezTo>
                  <a:pt y="24256" x="17855"/>
                  <a:pt y="18826" x="0"/>
                  <a:pt y="12128" x="0"/>
                </a:cubicBezTo>
                <a:close/>
              </a:path>
              <a:path fill="none" h="24256" w="79758">
                <a:moveTo>
                  <a:pt y="12128" x="0"/>
                </a:moveTo>
                <a:cubicBezTo>
                  <a:pt y="5430" x="0"/>
                  <a:pt y="0" x="17855"/>
                  <a:pt y="0" x="39879"/>
                </a:cubicBezTo>
                <a:cubicBezTo>
                  <a:pt y="0" x="61904"/>
                  <a:pt y="5430" x="79758"/>
                  <a:pt y="12128" x="79758"/>
                </a:cubicBezTo>
                <a:cubicBezTo>
                  <a:pt y="18826" x="79758"/>
                  <a:pt y="24256" x="61904"/>
                  <a:pt y="24256" x="39879"/>
                </a:cubicBezTo>
                <a:cubicBezTo>
                  <a:pt y="24256" x="17855"/>
                  <a:pt y="18826" x="0"/>
                  <a:pt y="12128" x="0"/>
                </a:cubicBezTo>
                <a:close/>
              </a:path>
            </a:pathLst>
          </a:custGeom>
          <a:solidFill>
            <a:srgbClr val="AFBDC5"/>
          </a:solidFill>
          <a:ln w="7600" cap="flat">
            <a:noFill/>
            <a:miter/>
          </a:ln>
        </p:spPr>
      </p:sp>
      <p:sp>
        <p:nvSpPr>
          <p:cNvPr name="Rectangle" id="136"/>
          <p:cNvSpPr/>
          <p:nvPr/>
        </p:nvSpPr>
        <p:spPr>
          <a:xfrm>
            <a:off y="4241709" x="5466824"/>
            <a:ext cy="411267" cx="8816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1824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2002</a:t>
            </a:r>
          </a:p>
        </p:txBody>
      </p:sp>
      <p:sp>
        <p:nvSpPr>
          <p:cNvPr name="Rectangle" id="137"/>
          <p:cNvSpPr/>
          <p:nvPr/>
        </p:nvSpPr>
        <p:spPr>
          <a:xfrm>
            <a:off y="5013869" x="3430989"/>
            <a:ext cy="411267" cx="8816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1824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1993</a:t>
            </a:r>
          </a:p>
        </p:txBody>
      </p:sp>
      <p:sp>
        <p:nvSpPr>
          <p:cNvPr name="Rectangle" id="138"/>
          <p:cNvSpPr/>
          <p:nvPr/>
        </p:nvSpPr>
        <p:spPr>
          <a:xfrm>
            <a:off y="3159955" x="3138028"/>
            <a:ext cy="411267" cx="7784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1824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2007</a:t>
            </a:r>
          </a:p>
        </p:txBody>
      </p:sp>
      <p:sp>
        <p:nvSpPr>
          <p:cNvPr name="Rectangle" id="139"/>
          <p:cNvSpPr/>
          <p:nvPr/>
        </p:nvSpPr>
        <p:spPr>
          <a:xfrm>
            <a:off y="2445206" x="6454820"/>
            <a:ext cy="411267" cx="7784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1824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2009</a:t>
            </a:r>
          </a:p>
        </p:txBody>
      </p:sp>
      <p:sp>
        <p:nvSpPr>
          <p:cNvPr name="Rectangle" id="140"/>
          <p:cNvSpPr/>
          <p:nvPr/>
        </p:nvSpPr>
        <p:spPr>
          <a:xfrm>
            <a:off y="2052240" x="4462024"/>
            <a:ext cy="350467" cx="7784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1368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2012</a:t>
            </a:r>
          </a:p>
        </p:txBody>
      </p:sp>
      <p:sp>
        <p:nvSpPr>
          <p:cNvPr name="Rectangle" id="141"/>
          <p:cNvSpPr/>
          <p:nvPr/>
        </p:nvSpPr>
        <p:spPr>
          <a:xfrm>
            <a:off y="2141259" x="2159224"/>
            <a:ext cy="350467" cx="7784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1368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2013</a:t>
            </a:r>
          </a:p>
        </p:txBody>
      </p:sp>
      <p:sp>
        <p:nvSpPr>
          <p:cNvPr name="Rectangle" id="142"/>
          <p:cNvSpPr/>
          <p:nvPr/>
        </p:nvSpPr>
        <p:spPr>
          <a:xfrm>
            <a:off y="941961" x="3606280"/>
            <a:ext cy="221267" cx="365672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760" lang="zh-CN" altLang="en-US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2020</a:t>
            </a:r>
          </a:p>
        </p:txBody>
      </p:sp>
      <p:sp>
        <p:nvSpPr>
          <p:cNvPr name="Rectangle" id="147"/>
          <p:cNvSpPr/>
          <p:nvPr/>
        </p:nvSpPr>
        <p:spPr>
          <a:xfrm>
            <a:off y="3414214" x="7123586"/>
            <a:ext cy="843600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2009年12月1日、リスボン条約が発効し、EUの多くの側面が改革された。</a:t>
            </a:r>
          </a:p>
        </p:txBody>
      </p:sp>
      <p:sp>
        <p:nvSpPr>
          <p:cNvPr name="Rectangle" id="148"/>
          <p:cNvSpPr/>
          <p:nvPr/>
        </p:nvSpPr>
        <p:spPr>
          <a:xfrm>
            <a:off y="3159955" x="7157068"/>
            <a:ext cy="327667" cx="1500232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216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リスボン条約</a:t>
            </a:r>
          </a:p>
        </p:txBody>
      </p:sp>
      <p:sp>
        <p:nvSpPr>
          <p:cNvPr name="Rectangle" id="149"/>
          <p:cNvSpPr/>
          <p:nvPr/>
        </p:nvSpPr>
        <p:spPr>
          <a:xfrm>
            <a:off y="5251858" x="6762586"/>
            <a:ext cy="617877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2002年には、加盟国のうち12カ国でユーロ紙幣と硬貨が自国通貨に取って代わった。</a:t>
            </a:r>
          </a:p>
        </p:txBody>
      </p:sp>
      <p:sp>
        <p:nvSpPr>
          <p:cNvPr name="Rectangle" id="150"/>
          <p:cNvSpPr/>
          <p:nvPr/>
        </p:nvSpPr>
        <p:spPr>
          <a:xfrm>
            <a:off y="4916027" x="6762578"/>
            <a:ext cy="292023" cx="1890888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140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通貨交換</a:t>
            </a:r>
          </a:p>
        </p:txBody>
      </p:sp>
      <p:sp>
        <p:nvSpPr>
          <p:cNvPr name="Rectangle" id="151"/>
          <p:cNvSpPr/>
          <p:nvPr/>
        </p:nvSpPr>
        <p:spPr>
          <a:xfrm>
            <a:off y="5256883" x="1746746"/>
            <a:ext cy="868125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1993年にマーストリヒト条約が発効し、EUと欧州市民権が誕生した。</a:t>
            </a:r>
          </a:p>
        </p:txBody>
      </p:sp>
      <p:sp>
        <p:nvSpPr>
          <p:cNvPr name="Rectangle" id="152"/>
          <p:cNvSpPr/>
          <p:nvPr/>
        </p:nvSpPr>
        <p:spPr>
          <a:xfrm>
            <a:off y="4916029" x="1746746"/>
            <a:ext cy="297264" cx="1369535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216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設立</a:t>
            </a:r>
          </a:p>
        </p:txBody>
      </p:sp>
      <p:sp>
        <p:nvSpPr>
          <p:cNvPr name="Rectangle" id="153"/>
          <p:cNvSpPr/>
          <p:nvPr/>
        </p:nvSpPr>
        <p:spPr>
          <a:xfrm>
            <a:off y="3843576" x="1363037"/>
            <a:ext cy="521360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: 2007年、ブルガリアとルーマニアがEUメンバーとなった。</a:t>
            </a:r>
          </a:p>
        </p:txBody>
      </p:sp>
      <p:sp>
        <p:nvSpPr>
          <p:cNvPr name="Rectangle" id="154"/>
          <p:cNvSpPr/>
          <p:nvPr/>
        </p:nvSpPr>
        <p:spPr>
          <a:xfrm>
            <a:off y="3609130" x="1363041"/>
            <a:ext cy="327667" cx="1157807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216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新メンバー</a:t>
            </a:r>
          </a:p>
        </p:txBody>
      </p:sp>
      <p:sp>
        <p:nvSpPr>
          <p:cNvPr name="Rectangle" id="155"/>
          <p:cNvSpPr/>
          <p:nvPr/>
        </p:nvSpPr>
        <p:spPr>
          <a:xfrm>
            <a:off y="2745297" x="351994"/>
            <a:ext cy="396042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2013年、クロアチアはEUの28番目のメンバー国となった。</a:t>
            </a:r>
          </a:p>
        </p:txBody>
      </p:sp>
      <p:sp>
        <p:nvSpPr>
          <p:cNvPr name="Rectangle" id="156"/>
          <p:cNvSpPr/>
          <p:nvPr/>
        </p:nvSpPr>
        <p:spPr>
          <a:xfrm>
            <a:off y="2419379" x="351994"/>
            <a:ext cy="285872" cx="1369535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064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28番目のメンバー</a:t>
            </a:r>
          </a:p>
        </p:txBody>
      </p:sp>
      <p:sp>
        <p:nvSpPr>
          <p:cNvPr name="Rectangle" id="157"/>
          <p:cNvSpPr/>
          <p:nvPr/>
        </p:nvSpPr>
        <p:spPr>
          <a:xfrm>
            <a:off y="1416136" x="5263136"/>
            <a:ext cy="874167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 2012年、EUは「平和と和解、民主主義、およびヨーロッパにおける人権の進歩に貢献した」ということでノーベル平和賞を受賞した。</a:t>
            </a:r>
          </a:p>
        </p:txBody>
      </p:sp>
      <p:sp>
        <p:nvSpPr>
          <p:cNvPr name="Rectangle" id="158"/>
          <p:cNvSpPr/>
          <p:nvPr/>
        </p:nvSpPr>
        <p:spPr>
          <a:xfrm>
            <a:off y="1176066" x="5263136"/>
            <a:ext cy="312467" cx="14364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216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ノーベル平和賞</a:t>
            </a:r>
          </a:p>
        </p:txBody>
      </p:sp>
      <p:sp>
        <p:nvSpPr>
          <p:cNvPr name="Rectangle" id="159"/>
          <p:cNvSpPr/>
          <p:nvPr/>
        </p:nvSpPr>
        <p:spPr>
          <a:xfrm>
            <a:off y="1353729" x="1598424"/>
            <a:ext cy="644852" cx="1567196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760" lang="zh-CN" altLang="en-US">
                <a:solidFill>
                  <a:srgbClr val="696969"/>
                </a:solidFill>
                <a:latin typeface="Arial"/>
                <a:ea typeface="Arial"/>
                <a:cs typeface="Arial"/>
              </a:rPr>
              <a:t>イギリスは2020年1月31日にEUを離脱した最初のメンバー国となった。</a:t>
            </a:r>
          </a:p>
        </p:txBody>
      </p:sp>
      <p:sp>
        <p:nvSpPr>
          <p:cNvPr name="Rectangle" id="160"/>
          <p:cNvSpPr/>
          <p:nvPr/>
        </p:nvSpPr>
        <p:spPr>
          <a:xfrm>
            <a:off y="1041258" x="1598424"/>
            <a:ext cy="312467" cx="1026000"/>
          </a:xfrm>
          <a:custGeom>
            <a:avLst/>
            <a:gdLst/>
            <a:ahLst/>
            <a:cxnLst/>
            <a:rect t="t" r="r" b="b" l="l"/>
            <a:pathLst/>
          </a:custGeom>
          <a:solidFill>
            <a:srgbClr val="FFFFFF"/>
          </a:solidFill>
          <a:ln w="7600" cap="flat">
            <a:solidFill>
              <a:srgbClr val="878FD3"/>
            </a:solidFill>
            <a:miter/>
          </a:ln>
        </p:spPr>
        <p:txBody>
          <a:bodyPr rtlCol="0" wrap="square" tIns="38100" bIns="38100" anchor="t" lIns="38100" rIns="38100"/>
          <a:lstStyle/>
          <a:p>
            <a:pPr algn="l"/>
            <a:r>
              <a:rPr dirty="0" sz="1216" lang="zh-CN" altLang="en-US" b="1">
                <a:solidFill>
                  <a:srgbClr val="303030"/>
                </a:solidFill>
                <a:latin typeface="Arial"/>
                <a:ea typeface="Arial"/>
                <a:cs typeface="Arial"/>
              </a:rPr>
              <a:t>離脱</a:t>
            </a:r>
          </a:p>
        </p:txBody>
      </p:sp>
      <p:sp>
        <p:nvSpPr>
          <p:cNvPr name="Rectangle" id="161"/>
          <p:cNvSpPr/>
          <p:nvPr/>
        </p:nvSpPr>
        <p:spPr>
          <a:xfrm>
            <a:off y="523796" x="2969168"/>
            <a:ext cy="466740" cx="3844217"/>
          </a:xfrm>
          <a:custGeom>
            <a:avLst/>
            <a:gdLst/>
            <a:ahLst/>
            <a:cxnLst/>
            <a:rect t="t" r="r" b="b" l="l"/>
            <a:pathLst>
              <a:path h="466740" stroke="false" w="3844217">
                <a:moveTo>
                  <a:pt y="0" x="0"/>
                </a:moveTo>
                <a:lnTo>
                  <a:pt y="0" x="3844217"/>
                </a:lnTo>
                <a:lnTo>
                  <a:pt y="466740" x="3844217"/>
                </a:lnTo>
                <a:lnTo>
                  <a:pt y="466740" x="0"/>
                </a:lnTo>
                <a:lnTo>
                  <a:pt y="0" x="0"/>
                </a:lnTo>
                <a:close/>
              </a:path>
              <a:path fill="none" h="466740" w="3844217">
                <a:moveTo>
                  <a:pt y="0" x="0"/>
                </a:moveTo>
                <a:lnTo>
                  <a:pt y="0" x="3844217"/>
                </a:lnTo>
                <a:lnTo>
                  <a:pt y="466740" x="3844217"/>
                </a:lnTo>
                <a:lnTo>
                  <a:pt y="46674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rtlCol="0" wrap="square" tIns="38100" bIns="38100" anchor="ctr" lIns="38100" rIns="38100"/>
          <a:lstStyle/>
          <a:p>
            <a:pPr algn="ctr"/>
            <a:r>
              <a:rPr dirty="0" sz="2052" lang="zh-CN" altLang="en-US" b="1">
                <a:solidFill>
                  <a:srgbClr val="191919"/>
                </a:solidFill>
                <a:latin typeface="Arial"/>
                <a:ea typeface="Arial"/>
                <a:cs typeface="Arial"/>
              </a:rPr>
              <a:t>EUマイルストーンタイムラン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terms="http://purl.org/dc/terms/" xmlns:dcmitype="http://purl.org/dc/dcmitype/">
  <dc:title>PowerPoint Presentation</dc:title>
  <dc:creator>ws</dc:creator>
  <cp:lastModifiedBy>ws</cp:lastModifiedBy>
  <cp:revision>1</cp:revision>
  <dcterms:created xsi:type="dcterms:W3CDTF">2024-10-14T12:00:15Z</dcterms:created>
  <dcterms:modified xsi:type="dcterms:W3CDTF">2024-10-14T12:00:15Z</dcterms:modified>
</cp:coreProperties>
</file>