
<file path=[Content_Types].xml><?xml version="1.0" encoding="utf-8"?>
<Types xmlns="http://schemas.openxmlformats.org/package/2006/content-types">
  <Default Extension="jpeg" ContentType="image/jpeg"/>
  <Default Extension="png" ContentType="image/png"/>
  <Default Extension="bmp" ContentType="image/bmp"/>
  <Default Extension="gif" ContentType="image/gif"/>
  <Default Extension="tiff" ContentType="image/tiff"/>
  <Default Extension="wmf" ContentType="image/wmf"/>
  <Default Extension="emf" ContentType="image/emf"/>
  <Default Extension="svg" ContentType="image/svg+xml"/>
  <Default Extension="rels" ContentType="application/vnd.openxmlformats-package.relationships+xml"/>
  <Default Extension="xml" ContentType="application/xml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
  <Relationship Type="http://schemas.openxmlformats.org/package/2006/relationships/metadata/core-properties" Id="rId3" Target="docProps/core.xml"/>
  <Relationship Type="http://schemas.openxmlformats.org/package/2006/relationships/metadata/thumbnail" Id="rId2" Target="docProps/thumbnail.jpeg"/>
  <Relationship Type="http://schemas.openxmlformats.org/officeDocument/2006/relationships/officeDocument" Id="rId1" Target="ppt/presentation.xml"/>
  <Relationship Type="http://schemas.openxmlformats.org/officeDocument/2006/relationships/extended-properties" Id="rId4" Target="docProps/app.xml"/>
</Relationships>
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48" r:id="rId1"/>
  </p:sldMasterIdLst>
  <p:sldIdLst>
    <p:sldId id="256" r:id="rId6"/>
  </p:sldIdLst>
  <p:sldSz cy="6858000" cx="9144000" type="screen4x3"/>
  <p:notesSz cy="9144000" cx="6858000"/>
  <p:defaultTextStyle>
    <a:defPPr>
      <a:defRPr lang="ja-jp"/>
    </a:defPPr>
    <a:lvl1pPr rtl="0" latinLnBrk="0" marL="0" algn="l" hangingPunct="1" eaLnBrk="1" defTabSz="914400">
      <a:defRPr sz="1800" kern="1200">
        <a:solidFill>
          <a:schemeClr val="tx1"/>
        </a:solidFill>
        <a:latin typeface="+mn-lt"/>
        <a:ea typeface="+mn-ea"/>
        <a:cs typeface="+mn-cs"/>
      </a:defRPr>
    </a:lvl1pPr>
    <a:lvl2pPr rtl="0" latinLnBrk="0" marL="457200" algn="l" hangingPunct="1" eaLnBrk="1" defTabSz="914400">
      <a:defRPr sz="1800" kern="1200">
        <a:solidFill>
          <a:schemeClr val="tx1"/>
        </a:solidFill>
        <a:latin typeface="+mn-lt"/>
        <a:ea typeface="+mn-ea"/>
        <a:cs typeface="+mn-cs"/>
      </a:defRPr>
    </a:lvl2pPr>
    <a:lvl3pPr rtl="0" latinLnBrk="0" marL="914400" algn="l" hangingPunct="1" eaLnBrk="1" defTabSz="914400">
      <a:defRPr sz="1800" kern="1200">
        <a:solidFill>
          <a:schemeClr val="tx1"/>
        </a:solidFill>
        <a:latin typeface="+mn-lt"/>
        <a:ea typeface="+mn-ea"/>
        <a:cs typeface="+mn-cs"/>
      </a:defRPr>
    </a:lvl3pPr>
    <a:lvl4pPr rtl="0" latinLnBrk="0" marL="1371600" algn="l" hangingPunct="1" eaLnBrk="1" defTabSz="914400">
      <a:defRPr sz="1800" kern="1200">
        <a:solidFill>
          <a:schemeClr val="tx1"/>
        </a:solidFill>
        <a:latin typeface="+mn-lt"/>
        <a:ea typeface="+mn-ea"/>
        <a:cs typeface="+mn-cs"/>
      </a:defRPr>
    </a:lvl4pPr>
    <a:lvl5pPr rtl="0" latinLnBrk="0" marL="1828800" algn="l" hangingPunct="1" eaLnBrk="1" defTabSz="914400">
      <a:defRPr sz="1800" kern="1200">
        <a:solidFill>
          <a:schemeClr val="tx1"/>
        </a:solidFill>
        <a:latin typeface="+mn-lt"/>
        <a:ea typeface="+mn-ea"/>
        <a:cs typeface="+mn-cs"/>
      </a:defRPr>
    </a:lvl5pPr>
    <a:lvl6pPr rtl="0" latinLnBrk="0" marL="2286000" algn="l" hangingPunct="1" eaLnBrk="1" defTabSz="914400">
      <a:defRPr sz="1800" kern="1200">
        <a:solidFill>
          <a:schemeClr val="tx1"/>
        </a:solidFill>
        <a:latin typeface="+mn-lt"/>
        <a:ea typeface="+mn-ea"/>
        <a:cs typeface="+mn-cs"/>
      </a:defRPr>
    </a:lvl6pPr>
    <a:lvl7pPr rtl="0" latinLnBrk="0" marL="2743200" algn="l" hangingPunct="1" eaLnBrk="1" defTabSz="914400">
      <a:defRPr sz="1800" kern="1200">
        <a:solidFill>
          <a:schemeClr val="tx1"/>
        </a:solidFill>
        <a:latin typeface="+mn-lt"/>
        <a:ea typeface="+mn-ea"/>
        <a:cs typeface="+mn-cs"/>
      </a:defRPr>
    </a:lvl7pPr>
    <a:lvl8pPr rtl="0" latinLnBrk="0" marL="3200400" algn="l" hangingPunct="1" eaLnBrk="1" defTabSz="914400">
      <a:defRPr sz="1800" kern="1200">
        <a:solidFill>
          <a:schemeClr val="tx1"/>
        </a:solidFill>
        <a:latin typeface="+mn-lt"/>
        <a:ea typeface="+mn-ea"/>
        <a:cs typeface="+mn-cs"/>
      </a:defRPr>
    </a:lvl8pPr>
    <a:lvl9pPr rtl="0" latinLnBrk="0" marL="3657600" algn="l" hangingPunct="1" eaLnBrk="1" defTabSz="91440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
  <Relationship Type="http://schemas.openxmlformats.org/officeDocument/2006/relationships/slideMaster" Id="rId1" Target="slideMasters/slideMaster1.xml"/>
  <Relationship Type="http://schemas.openxmlformats.org/officeDocument/2006/relationships/tableStyles" Id="rId2" Target="tableStyles.xml"/>
  <Relationship Type="http://schemas.openxmlformats.org/officeDocument/2006/relationships/theme" Id="rId3" Target="theme/theme1.xml"/>
  <Relationship Type="http://schemas.openxmlformats.org/officeDocument/2006/relationships/viewProps" Id="rId4" Target="viewProps.xml"/>
  <Relationship Type="http://schemas.openxmlformats.org/officeDocument/2006/relationships/presProps" Id="rId5" Target="presProps.xml"/>
  <Relationship Type="http://schemas.openxmlformats.org/officeDocument/2006/relationships/slide" Id="rId6" Target="slides/slide1.xml"/>
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2013/8/19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Type="http://schemas.openxmlformats.org/officeDocument/2006/relationships/slideLayout" Id="rId1" Target="../slideLayouts/slideLayout1.xml"/>
  <Relationship Type="http://schemas.openxmlformats.org/officeDocument/2006/relationships/image" Id="rId2" Target="../media/image1.png"/>
</Relationships>

</file>

<file path=ppt/slides/slide1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rgbClr val="FFFFFF"/>
        </a:solidFill>
        <a:effectLst/>
      </p:bgPr>
    </p:bg>
    <p:spTree>
      <p:nvGrpSpPr>
        <p:cNvPr id="100" name="Page-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grpSp>
        <p:nvGrpSpPr>
          <p:cNvPr id="1009" name=""/>
          <p:cNvGrpSpPr/>
          <p:nvPr/>
        </p:nvGrpSpPr>
        <p:grpSpPr>
          <a:xfrm>
            <a:off y="670945" x="954073"/>
            <a:ext cy="4559255" cx="7233596"/>
            <a:chOff y="670945" x="954073"/>
            <a:chExt cy="4559255" cx="7233596"/>
          </a:xfrm>
        </p:grpSpPr>
        <p:sp>
          <p:nvSpPr>
            <p:cNvPr id="283" name=""/>
            <p:cNvSpPr/>
            <p:nvPr/>
          </p:nvSpPr>
          <p:spPr>
            <a:xfrm>
              <a:off y="2585164" x="1457307"/>
              <a:ext cy="2645036" cx="3143763"/>
            </a:xfrm>
            <a:custGeom>
              <a:avLst/>
              <a:gdLst/>
              <a:ahLst/>
              <a:cxnLst/>
              <a:rect t="t" r="r" l="l" b="b"/>
              <a:pathLst>
                <a:path h="2645036" w="3143763" stroke="false">
                  <a:moveTo>
                    <a:pt y="714874" x="2390656"/>
                  </a:moveTo>
                  <a:lnTo>
                    <a:pt y="725086" x="1282781"/>
                  </a:lnTo>
                  <a:cubicBezTo>
                    <a:pt y="738102" x="969282"/>
                    <a:pt y="998313" x="719089"/>
                    <a:pt y="1317416" x="719089"/>
                  </a:cubicBezTo>
                  <a:cubicBezTo>
                    <a:pt y="1644823" x="719089"/>
                    <a:pt y="1914995" x="993769"/>
                    <a:pt y="1914995" x="1318708"/>
                  </a:cubicBezTo>
                  <a:cubicBezTo>
                    <a:pt y="1914995" x="1324096"/>
                    <a:pt y="1923414" x="1318205"/>
                    <a:pt y="1923272" x="1323571"/>
                  </a:cubicBezTo>
                  <a:lnTo>
                    <a:pt y="1919949" x="1323571"/>
                  </a:lnTo>
                  <a:lnTo>
                    <a:pt y="1919949" x="1512012"/>
                  </a:lnTo>
                  <a:lnTo>
                    <a:pt y="1924853" x="2203586"/>
                  </a:lnTo>
                  <a:lnTo>
                    <a:pt y="2288120" x="2470051"/>
                  </a:lnTo>
                  <a:lnTo>
                    <a:pt y="2645036" x="2206956"/>
                  </a:lnTo>
                  <a:lnTo>
                    <a:pt y="2645036" x="1228227"/>
                  </a:lnTo>
                  <a:lnTo>
                    <a:pt y="2634820" x="1233701"/>
                  </a:lnTo>
                  <a:lnTo>
                    <a:pt y="2634820" x="1228227"/>
                  </a:lnTo>
                  <a:lnTo>
                    <a:pt y="2645036" x="1225128"/>
                  </a:lnTo>
                  <a:cubicBezTo>
                    <a:pt y="2603776" x="539935"/>
                    <a:pt y="2018202" x="0"/>
                    <a:pt y="1317416" x="0"/>
                  </a:cubicBezTo>
                  <a:cubicBezTo>
                    <a:pt y="610755" x="0"/>
                    <a:pt y="34044" x="552167"/>
                    <a:pt y="0" x="1245474"/>
                  </a:cubicBezTo>
                  <a:lnTo>
                    <a:pt y="0" x="3143763"/>
                  </a:lnTo>
                  <a:lnTo>
                    <a:pt y="372098" x="2974022"/>
                  </a:lnTo>
                  <a:lnTo>
                    <a:pt y="714874" x="3143763"/>
                  </a:lnTo>
                  <a:lnTo>
                    <a:pt y="714874" x="2390656"/>
                  </a:lnTo>
                  <a:close/>
                </a:path>
                <a:path h="2645036" w="3143763" fill="none">
                  <a:moveTo>
                    <a:pt y="714874" x="2390656"/>
                  </a:moveTo>
                  <a:lnTo>
                    <a:pt y="725086" x="1282781"/>
                  </a:lnTo>
                  <a:cubicBezTo>
                    <a:pt y="738102" x="969282"/>
                    <a:pt y="998313" x="719089"/>
                    <a:pt y="1317416" x="719089"/>
                  </a:cubicBezTo>
                  <a:cubicBezTo>
                    <a:pt y="1644823" x="719089"/>
                    <a:pt y="1914995" x="993769"/>
                    <a:pt y="1914995" x="1318708"/>
                  </a:cubicBezTo>
                  <a:cubicBezTo>
                    <a:pt y="1914995" x="1324096"/>
                    <a:pt y="1923414" x="1318205"/>
                    <a:pt y="1923272" x="1323571"/>
                  </a:cubicBezTo>
                  <a:lnTo>
                    <a:pt y="1919949" x="1323571"/>
                  </a:lnTo>
                  <a:lnTo>
                    <a:pt y="1919949" x="1512012"/>
                  </a:lnTo>
                  <a:lnTo>
                    <a:pt y="1924853" x="2203586"/>
                  </a:lnTo>
                  <a:lnTo>
                    <a:pt y="2288120" x="2470051"/>
                  </a:lnTo>
                  <a:lnTo>
                    <a:pt y="2645036" x="2206956"/>
                  </a:lnTo>
                  <a:lnTo>
                    <a:pt y="2645036" x="1228227"/>
                  </a:lnTo>
                  <a:lnTo>
                    <a:pt y="2634820" x="1233701"/>
                  </a:lnTo>
                  <a:lnTo>
                    <a:pt y="2634820" x="1228227"/>
                  </a:lnTo>
                  <a:lnTo>
                    <a:pt y="2645036" x="1225128"/>
                  </a:lnTo>
                  <a:cubicBezTo>
                    <a:pt y="2603776" x="539935"/>
                    <a:pt y="2018202" x="0"/>
                    <a:pt y="1317416" x="0"/>
                  </a:cubicBezTo>
                  <a:cubicBezTo>
                    <a:pt y="610755" x="0"/>
                    <a:pt y="34044" x="552167"/>
                    <a:pt y="0" x="1245474"/>
                  </a:cubicBezTo>
                  <a:lnTo>
                    <a:pt y="0" x="3143763"/>
                  </a:lnTo>
                  <a:lnTo>
                    <a:pt y="372098" x="2974022"/>
                  </a:lnTo>
                  <a:lnTo>
                    <a:pt y="714874" x="3143763"/>
                  </a:lnTo>
                  <a:lnTo>
                    <a:pt y="714874" x="2390656"/>
                  </a:lnTo>
                  <a:close/>
                </a:path>
              </a:pathLst>
            </a:custGeom>
            <a:solidFill>
              <a:srgbClr val="97C5DD"/>
            </a:solidFill>
            <a:ln w="7600" cap="flat">
              <a:noFill/>
              <a:miter/>
            </a:ln>
          </p:spPr>
        </p:sp>
        <p:sp>
          <p:nvSpPr>
            <p:cNvPr id="120" name="V-Shaped Arrow"/>
            <p:cNvSpPr/>
            <p:nvPr/>
          </p:nvSpPr>
          <p:spPr>
            <a:xfrm>
              <a:off y="4495674" x="5906484"/>
              <a:ext cy="714875" cx="2281186"/>
            </a:xfrm>
            <a:custGeom>
              <a:avLst/>
              <a:gdLst>
                <a:gd fmla="*/ 263562 w 2281186" name="connsiteX0"/>
                <a:gd fmla="*/ 357438 h 714875" name="connsiteY0"/>
                <a:gd fmla="*/ 1140593 w 2281186" name="connsiteX1"/>
                <a:gd fmla="*/ 0 h 714875" name="connsiteY1"/>
                <a:gd fmla="*/ 2281186 w 2281186" name="connsiteX2"/>
                <a:gd fmla="*/ 357438 h 714875" name="connsiteY2"/>
                <a:gd fmla="*/ 1140593 w 2281186" name="connsiteX3"/>
                <a:gd fmla="*/ 714875 h 714875" name="connsiteY3"/>
              </a:gdLst>
              <a:ahLst/>
              <a:cxnLst>
                <a:cxn ang="108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5400000">
                  <a:pos y="connsiteY3" x="connsiteX3"/>
                </a:cxn>
              </a:cxnLst>
              <a:rect t="t" r="r" l="l" b="b"/>
              <a:pathLst>
                <a:path h="714875" w="2281186" stroke="false">
                  <a:moveTo>
                    <a:pt y="0" x="0"/>
                  </a:moveTo>
                  <a:lnTo>
                    <a:pt y="0" x="2017625"/>
                  </a:lnTo>
                  <a:lnTo>
                    <a:pt y="357438" x="2281186"/>
                  </a:lnTo>
                  <a:lnTo>
                    <a:pt y="714875" x="2017625"/>
                  </a:lnTo>
                  <a:lnTo>
                    <a:pt y="714875" x="0"/>
                  </a:lnTo>
                  <a:lnTo>
                    <a:pt y="357438" x="263562"/>
                  </a:lnTo>
                  <a:lnTo>
                    <a:pt y="0" x="0"/>
                  </a:lnTo>
                  <a:close/>
                </a:path>
                <a:path h="714875" w="2281186" fill="none">
                  <a:moveTo>
                    <a:pt y="0" x="0"/>
                  </a:moveTo>
                  <a:lnTo>
                    <a:pt y="0" x="2017625"/>
                  </a:lnTo>
                  <a:lnTo>
                    <a:pt y="357438" x="2281186"/>
                  </a:lnTo>
                  <a:lnTo>
                    <a:pt y="714875" x="2017625"/>
                  </a:lnTo>
                  <a:lnTo>
                    <a:pt y="714875" x="0"/>
                  </a:lnTo>
                  <a:lnTo>
                    <a:pt y="357438" x="26356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B5CBBC"/>
            </a:solidFill>
            <a:ln w="7600" cap="flat">
              <a:noFill/>
              <a:miter/>
            </a:ln>
          </p:spPr>
        </p:sp>
        <p:sp>
          <p:nvSpPr>
            <p:cNvPr id="216" name=""/>
            <p:cNvSpPr/>
            <p:nvPr/>
          </p:nvSpPr>
          <p:spPr>
            <a:xfrm>
              <a:off y="670945" x="4522775"/>
              <a:ext cy="2636698" cx="3146446"/>
            </a:xfrm>
            <a:custGeom>
              <a:avLst/>
              <a:gdLst/>
              <a:ahLst/>
              <a:cxnLst/>
              <a:rect t="t" r="r" l="l" b="b"/>
              <a:pathLst>
                <a:path h="2636698" w="3146446" stroke="false">
                  <a:moveTo>
                    <a:pt y="0" x="1808155"/>
                  </a:moveTo>
                  <a:cubicBezTo>
                    <a:pt y="0" x="2535739"/>
                    <a:pt y="581484" x="3146446"/>
                    <a:pt y="1309073" x="3146446"/>
                  </a:cubicBezTo>
                  <a:cubicBezTo>
                    <a:pt y="2009863" x="3146446"/>
                    <a:pt y="2595442" x="2599266"/>
                    <a:pt y="2636698" x="1908845"/>
                  </a:cubicBezTo>
                  <a:lnTo>
                    <a:pt y="2636698" x="1910459"/>
                  </a:lnTo>
                  <a:lnTo>
                    <a:pt y="2636698" x="1908845"/>
                  </a:lnTo>
                  <a:lnTo>
                    <a:pt y="2636698" x="171582"/>
                  </a:lnTo>
                  <a:lnTo>
                    <a:pt y="2280412" x="0"/>
                  </a:lnTo>
                  <a:lnTo>
                    <a:pt y="1921824" x="171582"/>
                  </a:lnTo>
                  <a:lnTo>
                    <a:pt y="1921824" x="1622893"/>
                  </a:lnTo>
                  <a:lnTo>
                    <a:pt y="1921824" x="1620898"/>
                  </a:lnTo>
                  <a:lnTo>
                    <a:pt y="1911609" x="1812771"/>
                  </a:lnTo>
                  <a:lnTo>
                    <a:pt y="1911609" x="1810899"/>
                  </a:lnTo>
                  <a:cubicBezTo>
                    <a:pt y="1911757" x="1816301"/>
                    <a:pt y="1911609" x="1807331"/>
                    <a:pt y="1911609" x="1812771"/>
                  </a:cubicBezTo>
                  <a:cubicBezTo>
                    <a:pt y="1911609" x="2140184"/>
                    <a:pt y="1636485" x="2421870"/>
                    <a:pt y="1309073" x="2421870"/>
                  </a:cubicBezTo>
                  <a:cubicBezTo>
                    <a:pt y="989977" x="2421870"/>
                    <a:pt y="729762" x="2169764"/>
                    <a:pt y="716747" x="1853867"/>
                  </a:cubicBezTo>
                  <a:lnTo>
                    <a:pt y="716747" x="730246"/>
                  </a:lnTo>
                  <a:lnTo>
                    <a:pt y="359308" x="985558"/>
                  </a:lnTo>
                  <a:lnTo>
                    <a:pt y="0" x="730246"/>
                  </a:lnTo>
                  <a:lnTo>
                    <a:pt y="0" x="1810009"/>
                  </a:lnTo>
                  <a:cubicBezTo>
                    <a:pt y="0" x="1815424"/>
                    <a:pt y="0" x="1802725"/>
                    <a:pt y="0" x="1808155"/>
                  </a:cubicBezTo>
                  <a:close/>
                </a:path>
                <a:path h="2636698" w="3146446" fill="none">
                  <a:moveTo>
                    <a:pt y="0" x="1808155"/>
                  </a:moveTo>
                  <a:cubicBezTo>
                    <a:pt y="0" x="2535739"/>
                    <a:pt y="581484" x="3146446"/>
                    <a:pt y="1309073" x="3146446"/>
                  </a:cubicBezTo>
                  <a:cubicBezTo>
                    <a:pt y="2009863" x="3146446"/>
                    <a:pt y="2595442" x="2599266"/>
                    <a:pt y="2636698" x="1908845"/>
                  </a:cubicBezTo>
                  <a:lnTo>
                    <a:pt y="2636698" x="1910459"/>
                  </a:lnTo>
                  <a:lnTo>
                    <a:pt y="2636698" x="1908845"/>
                  </a:lnTo>
                  <a:lnTo>
                    <a:pt y="2636698" x="171582"/>
                  </a:lnTo>
                  <a:lnTo>
                    <a:pt y="2280412" x="0"/>
                  </a:lnTo>
                  <a:lnTo>
                    <a:pt y="1921824" x="171582"/>
                  </a:lnTo>
                  <a:lnTo>
                    <a:pt y="1921824" x="1622893"/>
                  </a:lnTo>
                  <a:lnTo>
                    <a:pt y="1921824" x="1620898"/>
                  </a:lnTo>
                  <a:lnTo>
                    <a:pt y="1911609" x="1812771"/>
                  </a:lnTo>
                  <a:lnTo>
                    <a:pt y="1911609" x="1810899"/>
                  </a:lnTo>
                  <a:cubicBezTo>
                    <a:pt y="1911757" x="1816301"/>
                    <a:pt y="1911609" x="1807331"/>
                    <a:pt y="1911609" x="1812771"/>
                  </a:cubicBezTo>
                  <a:cubicBezTo>
                    <a:pt y="1911609" x="2140184"/>
                    <a:pt y="1636485" x="2421870"/>
                    <a:pt y="1309073" x="2421870"/>
                  </a:cubicBezTo>
                  <a:cubicBezTo>
                    <a:pt y="989977" x="2421870"/>
                    <a:pt y="729762" x="2169764"/>
                    <a:pt y="716747" x="1853867"/>
                  </a:cubicBezTo>
                  <a:lnTo>
                    <a:pt y="716747" x="730246"/>
                  </a:lnTo>
                  <a:lnTo>
                    <a:pt y="359308" x="985558"/>
                  </a:lnTo>
                  <a:lnTo>
                    <a:pt y="0" x="730246"/>
                  </a:lnTo>
                  <a:lnTo>
                    <a:pt y="0" x="1810009"/>
                  </a:lnTo>
                  <a:cubicBezTo>
                    <a:pt y="0" x="1815424"/>
                    <a:pt y="0" x="1802725"/>
                    <a:pt y="0" x="1808155"/>
                  </a:cubicBezTo>
                  <a:close/>
                </a:path>
              </a:pathLst>
            </a:custGeom>
            <a:solidFill>
              <a:srgbClr val="FDC55B"/>
            </a:solidFill>
            <a:ln w="7600" cap="flat">
              <a:noFill/>
              <a:miter/>
            </a:ln>
          </p:spPr>
        </p:sp>
        <p:sp>
          <p:nvSpPr>
            <p:cNvPr id="231" name="V-Shaped Arrow"/>
            <p:cNvSpPr/>
            <p:nvPr/>
          </p:nvSpPr>
          <p:spPr>
            <a:xfrm>
              <a:off y="4512727" x="3771112"/>
              <a:ext cy="714875" cx="2281186"/>
            </a:xfrm>
            <a:custGeom>
              <a:avLst/>
              <a:gdLst>
                <a:gd fmla="*/ 263562 w 2281186" name="connsiteX0"/>
                <a:gd fmla="*/ 357438 h 714875" name="connsiteY0"/>
                <a:gd fmla="*/ 1140593 w 2281186" name="connsiteX1"/>
                <a:gd fmla="*/ 0 h 714875" name="connsiteY1"/>
                <a:gd fmla="*/ 2281186 w 2281186" name="connsiteX2"/>
                <a:gd fmla="*/ 357438 h 714875" name="connsiteY2"/>
                <a:gd fmla="*/ 1140593 w 2281186" name="connsiteX3"/>
                <a:gd fmla="*/ 714875 h 714875" name="connsiteY3"/>
              </a:gdLst>
              <a:ahLst/>
              <a:cxnLst>
                <a:cxn ang="108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5400000">
                  <a:pos y="connsiteY3" x="connsiteX3"/>
                </a:cxn>
              </a:cxnLst>
              <a:rect t="t" r="r" l="l" b="b"/>
              <a:pathLst>
                <a:path h="714875" w="2281186" stroke="false">
                  <a:moveTo>
                    <a:pt y="0" x="0"/>
                  </a:moveTo>
                  <a:lnTo>
                    <a:pt y="0" x="2017625"/>
                  </a:lnTo>
                  <a:lnTo>
                    <a:pt y="357438" x="2281186"/>
                  </a:lnTo>
                  <a:lnTo>
                    <a:pt y="714875" x="2017625"/>
                  </a:lnTo>
                  <a:lnTo>
                    <a:pt y="714875" x="0"/>
                  </a:lnTo>
                  <a:lnTo>
                    <a:pt y="357438" x="263562"/>
                  </a:lnTo>
                  <a:lnTo>
                    <a:pt y="0" x="0"/>
                  </a:lnTo>
                  <a:close/>
                </a:path>
                <a:path h="714875" w="2281186" fill="none">
                  <a:moveTo>
                    <a:pt y="0" x="0"/>
                  </a:moveTo>
                  <a:lnTo>
                    <a:pt y="0" x="2017625"/>
                  </a:lnTo>
                  <a:lnTo>
                    <a:pt y="357438" x="2281186"/>
                  </a:lnTo>
                  <a:lnTo>
                    <a:pt y="714875" x="2017625"/>
                  </a:lnTo>
                  <a:lnTo>
                    <a:pt y="714875" x="0"/>
                  </a:lnTo>
                  <a:lnTo>
                    <a:pt y="357438" x="26356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C0CC82"/>
            </a:solidFill>
            <a:ln w="7600" cap="flat">
              <a:noFill/>
              <a:miter/>
            </a:ln>
          </p:spPr>
        </p:sp>
        <p:grpSp>
          <p:nvGrpSpPr>
            <p:cNvPr id="241" name=""/>
            <p:cNvGrpSpPr/>
            <p:nvPr/>
          </p:nvGrpSpPr>
          <p:grpSpPr>
            <a:xfrm>
              <a:off y="3045952" x="954073"/>
              <a:ext cy="1723467" cx="1723467"/>
              <a:chOff y="3045952" x="954073"/>
              <a:chExt cy="1723467" cx="1723467"/>
            </a:xfrm>
          </p:grpSpPr>
          <p:sp>
            <p:nvSpPr>
              <p:cNvPr id="235" name="Ring"/>
              <p:cNvSpPr/>
              <p:nvPr/>
            </p:nvSpPr>
            <p:spPr>
              <a:xfrm>
                <a:off y="3045952" x="954073"/>
                <a:ext cy="1723467" cx="1723467"/>
              </a:xfrm>
              <a:custGeom>
                <a:avLst/>
                <a:gdLst>
                  <a:gd fmla="*/ 0 w 1723467" name="connsiteX0"/>
                  <a:gd fmla="*/ 861734 h 1723467" name="connsiteY0"/>
                  <a:gd fmla="*/ 861734 w 1723467" name="connsiteX1"/>
                  <a:gd fmla="*/ 0 h 1723467" name="connsiteY1"/>
                  <a:gd fmla="*/ 1723467 w 1723467" name="connsiteX2"/>
                  <a:gd fmla="*/ 861734 h 1723467" name="connsiteY2"/>
                  <a:gd fmla="*/ 861734 w 1723467" name="connsiteX3"/>
                  <a:gd fmla="*/ 1723467 h 1723467" name="connsiteY3"/>
                </a:gdLst>
                <a:ahLst/>
                <a:cxnLst>
                  <a:cxn ang="10800000">
                    <a:pos y="connsiteY0" x="connsiteX0"/>
                  </a:cxn>
                  <a:cxn ang="16200000">
                    <a:pos y="connsiteY1" x="connsiteX1"/>
                  </a:cxn>
                  <a:cxn ang="0">
                    <a:pos y="connsiteY2" x="connsiteX2"/>
                  </a:cxn>
                  <a:cxn ang="5400000">
                    <a:pos y="connsiteY3" x="connsiteX3"/>
                  </a:cxn>
                </a:cxnLst>
                <a:rect t="t" r="r" l="l" b="b"/>
                <a:pathLst>
                  <a:path h="1723467" w="1723467" stroke="false">
                    <a:moveTo>
                      <a:pt y="861734" x="1723467"/>
                    </a:moveTo>
                    <a:cubicBezTo>
                      <a:pt y="1337656" x="1723467"/>
                      <a:pt y="1723467" x="1337656"/>
                      <a:pt y="1723467" x="861734"/>
                    </a:cubicBezTo>
                    <a:cubicBezTo>
                      <a:pt y="1723467" x="385811"/>
                      <a:pt y="1337656" x="0"/>
                      <a:pt y="861734" x="0"/>
                    </a:cubicBezTo>
                    <a:cubicBezTo>
                      <a:pt y="385811" x="0"/>
                      <a:pt y="0" x="385811"/>
                      <a:pt y="0" x="861734"/>
                    </a:cubicBezTo>
                    <a:cubicBezTo>
                      <a:pt y="0" x="1337656"/>
                      <a:pt y="385811" x="1723467"/>
                      <a:pt y="861734" x="1723467"/>
                    </a:cubicBezTo>
                    <a:close/>
                    <a:moveTo>
                      <a:pt y="861734" x="164988"/>
                    </a:moveTo>
                    <a:cubicBezTo>
                      <a:pt y="1246535" x="164990"/>
                      <a:pt y="1558477" x="476933"/>
                      <a:pt y="1558477" x="861734"/>
                    </a:cubicBezTo>
                    <a:cubicBezTo>
                      <a:pt y="1558477" x="1246535"/>
                      <a:pt y="1246535" x="1558477"/>
                      <a:pt y="861734" x="1558477"/>
                    </a:cubicBezTo>
                    <a:cubicBezTo>
                      <a:pt y="476933" x="1558477"/>
                      <a:pt y="164990" x="1246535"/>
                      <a:pt y="164990" x="861734"/>
                    </a:cubicBezTo>
                    <a:cubicBezTo>
                      <a:pt y="164990" x="476933"/>
                      <a:pt y="476933" x="164990"/>
                      <a:pt y="861734" x="164988"/>
                    </a:cubicBezTo>
                    <a:close/>
                  </a:path>
                  <a:path h="1723467" w="1723467" fill="none">
                    <a:moveTo>
                      <a:pt y="861734" x="1723467"/>
                    </a:moveTo>
                    <a:cubicBezTo>
                      <a:pt y="1337656" x="1723467"/>
                      <a:pt y="1723467" x="1337656"/>
                      <a:pt y="1723467" x="861734"/>
                    </a:cubicBezTo>
                    <a:cubicBezTo>
                      <a:pt y="1723467" x="385811"/>
                      <a:pt y="1337656" x="0"/>
                      <a:pt y="861734" x="0"/>
                    </a:cubicBezTo>
                    <a:cubicBezTo>
                      <a:pt y="385811" x="0"/>
                      <a:pt y="0" x="385811"/>
                      <a:pt y="0" x="861734"/>
                    </a:cubicBezTo>
                    <a:cubicBezTo>
                      <a:pt y="0" x="1337656"/>
                      <a:pt y="385811" x="1723467"/>
                      <a:pt y="861734" x="1723467"/>
                    </a:cubicBezTo>
                    <a:close/>
                    <a:moveTo>
                      <a:pt y="861734" x="164988"/>
                    </a:moveTo>
                    <a:cubicBezTo>
                      <a:pt y="1246535" x="164990"/>
                      <a:pt y="1558477" x="476933"/>
                      <a:pt y="1558477" x="861734"/>
                    </a:cubicBezTo>
                    <a:cubicBezTo>
                      <a:pt y="1558477" x="1246535"/>
                      <a:pt y="1246535" x="1558477"/>
                      <a:pt y="861734" x="1558477"/>
                    </a:cubicBezTo>
                    <a:cubicBezTo>
                      <a:pt y="476933" x="1558477"/>
                      <a:pt y="164990" x="1246535"/>
                      <a:pt y="164990" x="861734"/>
                    </a:cubicBezTo>
                    <a:cubicBezTo>
                      <a:pt y="164990" x="476933"/>
                      <a:pt y="476933" x="164990"/>
                      <a:pt y="861734" x="164988"/>
                    </a:cubicBezTo>
                    <a:close/>
                  </a:path>
                </a:pathLst>
              </a:custGeom>
              <a:solidFill>
                <a:srgbClr val="97C5DD"/>
              </a:solidFill>
              <a:ln w="30400" cap="flat">
                <a:solidFill>
                  <a:srgbClr val="FFFFFF"/>
                </a:solidFill>
                <a:miter/>
              </a:ln>
            </p:spPr>
          </p:sp>
          <p:sp>
            <p:nvSpPr>
              <p:cNvPr id="239" name="Ring"/>
              <p:cNvSpPr/>
              <p:nvPr/>
            </p:nvSpPr>
            <p:spPr>
              <a:xfrm>
                <a:off y="3178952" x="1087072"/>
                <a:ext cy="1457467" cx="1457467"/>
              </a:xfrm>
              <a:custGeom>
                <a:avLst/>
                <a:gdLst>
                  <a:gd fmla="*/ 0 w 1457467" name="connsiteX0"/>
                  <a:gd fmla="*/ 728734 h 1457467" name="connsiteY0"/>
                  <a:gd fmla="*/ 728734 w 1457467" name="connsiteX1"/>
                  <a:gd fmla="*/ 0 h 1457467" name="connsiteY1"/>
                  <a:gd fmla="*/ 1457467 w 1457467" name="connsiteX2"/>
                  <a:gd fmla="*/ 728734 h 1457467" name="connsiteY2"/>
                  <a:gd fmla="*/ 728734 w 1457467" name="connsiteX3"/>
                  <a:gd fmla="*/ 1457467 h 1457467" name="connsiteY3"/>
                </a:gdLst>
                <a:ahLst/>
                <a:cxnLst>
                  <a:cxn ang="10800000">
                    <a:pos y="connsiteY0" x="connsiteX0"/>
                  </a:cxn>
                  <a:cxn ang="16200000">
                    <a:pos y="connsiteY1" x="connsiteX1"/>
                  </a:cxn>
                  <a:cxn ang="0">
                    <a:pos y="connsiteY2" x="connsiteX2"/>
                  </a:cxn>
                  <a:cxn ang="5400000">
                    <a:pos y="connsiteY3" x="connsiteX3"/>
                  </a:cxn>
                </a:cxnLst>
                <a:rect t="t" r="r" l="l" b="b"/>
                <a:pathLst>
                  <a:path h="1457467" w="1457467" stroke="false">
                    <a:moveTo>
                      <a:pt y="728734" x="1457467"/>
                    </a:moveTo>
                    <a:cubicBezTo>
                      <a:pt y="1131202" x="1457467"/>
                      <a:pt y="1457467" x="1131202"/>
                      <a:pt y="1457467" x="728734"/>
                    </a:cubicBezTo>
                    <a:cubicBezTo>
                      <a:pt y="1457467" x="326265"/>
                      <a:pt y="1131202" x="0"/>
                      <a:pt y="728734" x="0"/>
                    </a:cubicBezTo>
                    <a:cubicBezTo>
                      <a:pt y="326265" x="0"/>
                      <a:pt y="0" x="326265"/>
                      <a:pt y="0" x="728734"/>
                    </a:cubicBezTo>
                    <a:cubicBezTo>
                      <a:pt y="0" x="1131202"/>
                      <a:pt y="326265" x="1457467"/>
                      <a:pt y="728734" x="1457467"/>
                    </a:cubicBezTo>
                    <a:close/>
                    <a:moveTo>
                      <a:pt y="728734" x="49724"/>
                    </a:moveTo>
                    <a:cubicBezTo>
                      <a:pt y="1103741" x="49723"/>
                      <a:pt y="1407744" x="353726"/>
                      <a:pt y="1407744" x="728734"/>
                    </a:cubicBezTo>
                    <a:cubicBezTo>
                      <a:pt y="1407744" x="1103741"/>
                      <a:pt y="1103741" x="1407744"/>
                      <a:pt y="728734" x="1407744"/>
                    </a:cubicBezTo>
                    <a:cubicBezTo>
                      <a:pt y="353726" x="1407744"/>
                      <a:pt y="49723" x="1103741"/>
                      <a:pt y="49723" x="728734"/>
                    </a:cubicBezTo>
                    <a:cubicBezTo>
                      <a:pt y="49723" x="353726"/>
                      <a:pt y="353726" x="49723"/>
                      <a:pt y="728734" x="49724"/>
                    </a:cubicBezTo>
                    <a:close/>
                  </a:path>
                  <a:path h="1457467" w="1457467" fill="none">
                    <a:moveTo>
                      <a:pt y="728734" x="1457467"/>
                    </a:moveTo>
                    <a:cubicBezTo>
                      <a:pt y="1131202" x="1457467"/>
                      <a:pt y="1457467" x="1131202"/>
                      <a:pt y="1457467" x="728734"/>
                    </a:cubicBezTo>
                    <a:cubicBezTo>
                      <a:pt y="1457467" x="326265"/>
                      <a:pt y="1131202" x="0"/>
                      <a:pt y="728734" x="0"/>
                    </a:cubicBezTo>
                    <a:cubicBezTo>
                      <a:pt y="326265" x="0"/>
                      <a:pt y="0" x="326265"/>
                      <a:pt y="0" x="728734"/>
                    </a:cubicBezTo>
                    <a:cubicBezTo>
                      <a:pt y="0" x="1131202"/>
                      <a:pt y="326265" x="1457467"/>
                      <a:pt y="728734" x="1457467"/>
                    </a:cubicBezTo>
                    <a:close/>
                    <a:moveTo>
                      <a:pt y="728734" x="49724"/>
                    </a:moveTo>
                    <a:cubicBezTo>
                      <a:pt y="1103741" x="49723"/>
                      <a:pt y="1407744" x="353726"/>
                      <a:pt y="1407744" x="728734"/>
                    </a:cubicBezTo>
                    <a:cubicBezTo>
                      <a:pt y="1407744" x="1103741"/>
                      <a:pt y="1103741" x="1407744"/>
                      <a:pt y="728734" x="1407744"/>
                    </a:cubicBezTo>
                    <a:cubicBezTo>
                      <a:pt y="353726" x="1407744"/>
                      <a:pt y="49723" x="1103741"/>
                      <a:pt y="49723" x="728734"/>
                    </a:cubicBezTo>
                    <a:cubicBezTo>
                      <a:pt y="49723" x="353726"/>
                      <a:pt y="353726" x="49723"/>
                      <a:pt y="728734" x="49724"/>
                    </a:cubicBezTo>
                    <a:close/>
                  </a:path>
                </a:pathLst>
              </a:custGeom>
              <a:solidFill>
                <a:srgbClr val="97C5DD"/>
              </a:solidFill>
              <a:ln w="7600" cap="flat">
                <a:solidFill>
                  <a:srgbClr val="FFFFFF"/>
                </a:solidFill>
                <a:miter/>
              </a:ln>
            </p:spPr>
          </p:sp>
        </p:grpSp>
        <p:grpSp>
          <p:nvGrpSpPr>
            <p:cNvPr id="242" name=""/>
            <p:cNvGrpSpPr/>
            <p:nvPr/>
          </p:nvGrpSpPr>
          <p:grpSpPr>
            <a:xfrm>
              <a:off y="1127560" x="6464202"/>
              <a:ext cy="1723467" cx="1723467"/>
              <a:chOff y="1127560" x="6464202"/>
              <a:chExt cy="1723467" cx="1723467"/>
            </a:xfrm>
          </p:grpSpPr>
          <p:sp>
            <p:nvSpPr>
              <p:cNvPr id="243" name="Ring"/>
              <p:cNvSpPr/>
              <p:nvPr/>
            </p:nvSpPr>
            <p:spPr>
              <a:xfrm>
                <a:off y="1127560" x="6464202"/>
                <a:ext cy="1723467" cx="1723467"/>
              </a:xfrm>
              <a:custGeom>
                <a:avLst/>
                <a:gdLst>
                  <a:gd fmla="*/ 0 w 1723467" name="connsiteX0"/>
                  <a:gd fmla="*/ 861734 h 1723467" name="connsiteY0"/>
                  <a:gd fmla="*/ 861734 w 1723467" name="connsiteX1"/>
                  <a:gd fmla="*/ 0 h 1723467" name="connsiteY1"/>
                  <a:gd fmla="*/ 1723467 w 1723467" name="connsiteX2"/>
                  <a:gd fmla="*/ 861734 h 1723467" name="connsiteY2"/>
                  <a:gd fmla="*/ 861734 w 1723467" name="connsiteX3"/>
                  <a:gd fmla="*/ 1723467 h 1723467" name="connsiteY3"/>
                </a:gdLst>
                <a:ahLst/>
                <a:cxnLst>
                  <a:cxn ang="10800000">
                    <a:pos y="connsiteY0" x="connsiteX0"/>
                  </a:cxn>
                  <a:cxn ang="16200000">
                    <a:pos y="connsiteY1" x="connsiteX1"/>
                  </a:cxn>
                  <a:cxn ang="0">
                    <a:pos y="connsiteY2" x="connsiteX2"/>
                  </a:cxn>
                  <a:cxn ang="5400000">
                    <a:pos y="connsiteY3" x="connsiteX3"/>
                  </a:cxn>
                </a:cxnLst>
                <a:rect t="t" r="r" l="l" b="b"/>
                <a:pathLst>
                  <a:path h="1723467" w="1723467" stroke="false">
                    <a:moveTo>
                      <a:pt y="861734" x="1723467"/>
                    </a:moveTo>
                    <a:cubicBezTo>
                      <a:pt y="1337656" x="1723467"/>
                      <a:pt y="1723467" x="1337656"/>
                      <a:pt y="1723467" x="861734"/>
                    </a:cubicBezTo>
                    <a:cubicBezTo>
                      <a:pt y="1723467" x="385811"/>
                      <a:pt y="1337656" x="0"/>
                      <a:pt y="861734" x="0"/>
                    </a:cubicBezTo>
                    <a:cubicBezTo>
                      <a:pt y="385811" x="0"/>
                      <a:pt y="0" x="385811"/>
                      <a:pt y="0" x="861734"/>
                    </a:cubicBezTo>
                    <a:cubicBezTo>
                      <a:pt y="0" x="1337656"/>
                      <a:pt y="385811" x="1723467"/>
                      <a:pt y="861734" x="1723467"/>
                    </a:cubicBezTo>
                    <a:close/>
                    <a:moveTo>
                      <a:pt y="861734" x="164988"/>
                    </a:moveTo>
                    <a:cubicBezTo>
                      <a:pt y="1246535" x="164990"/>
                      <a:pt y="1558477" x="476933"/>
                      <a:pt y="1558477" x="861734"/>
                    </a:cubicBezTo>
                    <a:cubicBezTo>
                      <a:pt y="1558477" x="1246535"/>
                      <a:pt y="1246535" x="1558477"/>
                      <a:pt y="861734" x="1558477"/>
                    </a:cubicBezTo>
                    <a:cubicBezTo>
                      <a:pt y="476933" x="1558477"/>
                      <a:pt y="164990" x="1246535"/>
                      <a:pt y="164990" x="861734"/>
                    </a:cubicBezTo>
                    <a:cubicBezTo>
                      <a:pt y="164990" x="476933"/>
                      <a:pt y="476933" x="164990"/>
                      <a:pt y="861734" x="164988"/>
                    </a:cubicBezTo>
                    <a:close/>
                  </a:path>
                  <a:path h="1723467" w="1723467" fill="none">
                    <a:moveTo>
                      <a:pt y="861734" x="1723467"/>
                    </a:moveTo>
                    <a:cubicBezTo>
                      <a:pt y="1337656" x="1723467"/>
                      <a:pt y="1723467" x="1337656"/>
                      <a:pt y="1723467" x="861734"/>
                    </a:cubicBezTo>
                    <a:cubicBezTo>
                      <a:pt y="1723467" x="385811"/>
                      <a:pt y="1337656" x="0"/>
                      <a:pt y="861734" x="0"/>
                    </a:cubicBezTo>
                    <a:cubicBezTo>
                      <a:pt y="385811" x="0"/>
                      <a:pt y="0" x="385811"/>
                      <a:pt y="0" x="861734"/>
                    </a:cubicBezTo>
                    <a:cubicBezTo>
                      <a:pt y="0" x="1337656"/>
                      <a:pt y="385811" x="1723467"/>
                      <a:pt y="861734" x="1723467"/>
                    </a:cubicBezTo>
                    <a:close/>
                    <a:moveTo>
                      <a:pt y="861734" x="164988"/>
                    </a:moveTo>
                    <a:cubicBezTo>
                      <a:pt y="1246535" x="164990"/>
                      <a:pt y="1558477" x="476933"/>
                      <a:pt y="1558477" x="861734"/>
                    </a:cubicBezTo>
                    <a:cubicBezTo>
                      <a:pt y="1558477" x="1246535"/>
                      <a:pt y="1246535" x="1558477"/>
                      <a:pt y="861734" x="1558477"/>
                    </a:cubicBezTo>
                    <a:cubicBezTo>
                      <a:pt y="476933" x="1558477"/>
                      <a:pt y="164990" x="1246535"/>
                      <a:pt y="164990" x="861734"/>
                    </a:cubicBezTo>
                    <a:cubicBezTo>
                      <a:pt y="164990" x="476933"/>
                      <a:pt y="476933" x="164990"/>
                      <a:pt y="861734" x="164988"/>
                    </a:cubicBezTo>
                    <a:close/>
                  </a:path>
                </a:pathLst>
              </a:custGeom>
              <a:solidFill>
                <a:srgbClr val="FDC55B"/>
              </a:solidFill>
              <a:ln w="30400" cap="flat">
                <a:solidFill>
                  <a:srgbClr val="FFFFFF"/>
                </a:solidFill>
                <a:miter/>
              </a:ln>
            </p:spPr>
          </p:sp>
          <p:sp>
            <p:nvSpPr>
              <p:cNvPr id="244" name="Ring"/>
              <p:cNvSpPr/>
              <p:nvPr/>
            </p:nvSpPr>
            <p:spPr>
              <a:xfrm>
                <a:off y="1260560" x="6597202"/>
                <a:ext cy="1457467" cx="1457467"/>
              </a:xfrm>
              <a:custGeom>
                <a:avLst/>
                <a:gdLst>
                  <a:gd fmla="*/ 0 w 1457467" name="connsiteX0"/>
                  <a:gd fmla="*/ 728734 h 1457467" name="connsiteY0"/>
                  <a:gd fmla="*/ 728734 w 1457467" name="connsiteX1"/>
                  <a:gd fmla="*/ 0 h 1457467" name="connsiteY1"/>
                  <a:gd fmla="*/ 1457467 w 1457467" name="connsiteX2"/>
                  <a:gd fmla="*/ 728734 h 1457467" name="connsiteY2"/>
                  <a:gd fmla="*/ 728734 w 1457467" name="connsiteX3"/>
                  <a:gd fmla="*/ 1457467 h 1457467" name="connsiteY3"/>
                </a:gdLst>
                <a:ahLst/>
                <a:cxnLst>
                  <a:cxn ang="10800000">
                    <a:pos y="connsiteY0" x="connsiteX0"/>
                  </a:cxn>
                  <a:cxn ang="16200000">
                    <a:pos y="connsiteY1" x="connsiteX1"/>
                  </a:cxn>
                  <a:cxn ang="0">
                    <a:pos y="connsiteY2" x="connsiteX2"/>
                  </a:cxn>
                  <a:cxn ang="5400000">
                    <a:pos y="connsiteY3" x="connsiteX3"/>
                  </a:cxn>
                </a:cxnLst>
                <a:rect t="t" r="r" l="l" b="b"/>
                <a:pathLst>
                  <a:path h="1457467" w="1457467" stroke="false">
                    <a:moveTo>
                      <a:pt y="728734" x="1457467"/>
                    </a:moveTo>
                    <a:cubicBezTo>
                      <a:pt y="1131202" x="1457467"/>
                      <a:pt y="1457467" x="1131202"/>
                      <a:pt y="1457467" x="728734"/>
                    </a:cubicBezTo>
                    <a:cubicBezTo>
                      <a:pt y="1457467" x="326265"/>
                      <a:pt y="1131202" x="0"/>
                      <a:pt y="728734" x="0"/>
                    </a:cubicBezTo>
                    <a:cubicBezTo>
                      <a:pt y="326265" x="0"/>
                      <a:pt y="0" x="326265"/>
                      <a:pt y="0" x="728734"/>
                    </a:cubicBezTo>
                    <a:cubicBezTo>
                      <a:pt y="0" x="1131202"/>
                      <a:pt y="326265" x="1457467"/>
                      <a:pt y="728734" x="1457467"/>
                    </a:cubicBezTo>
                    <a:close/>
                    <a:moveTo>
                      <a:pt y="728734" x="49724"/>
                    </a:moveTo>
                    <a:cubicBezTo>
                      <a:pt y="1103741" x="49723"/>
                      <a:pt y="1407744" x="353726"/>
                      <a:pt y="1407744" x="728734"/>
                    </a:cubicBezTo>
                    <a:cubicBezTo>
                      <a:pt y="1407744" x="1103741"/>
                      <a:pt y="1103741" x="1407744"/>
                      <a:pt y="728734" x="1407744"/>
                    </a:cubicBezTo>
                    <a:cubicBezTo>
                      <a:pt y="353726" x="1407744"/>
                      <a:pt y="49723" x="1103741"/>
                      <a:pt y="49723" x="728734"/>
                    </a:cubicBezTo>
                    <a:cubicBezTo>
                      <a:pt y="49723" x="353726"/>
                      <a:pt y="353726" x="49723"/>
                      <a:pt y="728734" x="49724"/>
                    </a:cubicBezTo>
                    <a:close/>
                  </a:path>
                  <a:path h="1457467" w="1457467" fill="none">
                    <a:moveTo>
                      <a:pt y="728734" x="1457467"/>
                    </a:moveTo>
                    <a:cubicBezTo>
                      <a:pt y="1131202" x="1457467"/>
                      <a:pt y="1457467" x="1131202"/>
                      <a:pt y="1457467" x="728734"/>
                    </a:cubicBezTo>
                    <a:cubicBezTo>
                      <a:pt y="1457467" x="326265"/>
                      <a:pt y="1131202" x="0"/>
                      <a:pt y="728734" x="0"/>
                    </a:cubicBezTo>
                    <a:cubicBezTo>
                      <a:pt y="326265" x="0"/>
                      <a:pt y="0" x="326265"/>
                      <a:pt y="0" x="728734"/>
                    </a:cubicBezTo>
                    <a:cubicBezTo>
                      <a:pt y="0" x="1131202"/>
                      <a:pt y="326265" x="1457467"/>
                      <a:pt y="728734" x="1457467"/>
                    </a:cubicBezTo>
                    <a:close/>
                    <a:moveTo>
                      <a:pt y="728734" x="49724"/>
                    </a:moveTo>
                    <a:cubicBezTo>
                      <a:pt y="1103741" x="49723"/>
                      <a:pt y="1407744" x="353726"/>
                      <a:pt y="1407744" x="728734"/>
                    </a:cubicBezTo>
                    <a:cubicBezTo>
                      <a:pt y="1407744" x="1103741"/>
                      <a:pt y="1103741" x="1407744"/>
                      <a:pt y="728734" x="1407744"/>
                    </a:cubicBezTo>
                    <a:cubicBezTo>
                      <a:pt y="353726" x="1407744"/>
                      <a:pt y="49723" x="1103741"/>
                      <a:pt y="49723" x="728734"/>
                    </a:cubicBezTo>
                    <a:cubicBezTo>
                      <a:pt y="49723" x="353726"/>
                      <a:pt y="353726" x="49723"/>
                      <a:pt y="728734" x="49724"/>
                    </a:cubicBezTo>
                    <a:close/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FFFFFF"/>
                </a:solidFill>
                <a:miter/>
              </a:ln>
            </p:spPr>
          </p:sp>
        </p:grpSp>
        <p:sp>
          <p:nvSpPr>
            <p:cNvPr id="260" name="Circle"/>
            <p:cNvSpPr/>
            <p:nvPr/>
          </p:nvSpPr>
          <p:spPr>
            <a:xfrm>
              <a:off y="1305011" x="6641653"/>
              <a:ext cy="1368570" cx="1368570"/>
            </a:xfrm>
            <a:custGeom>
              <a:avLst/>
              <a:gdLst>
                <a:gd fmla="*/ 0 w 1368570" name="connsiteX0"/>
                <a:gd fmla="*/ 684285 h 1368570" name="connsiteY0"/>
                <a:gd fmla="*/ 684285 w 1368570" name="connsiteX1"/>
                <a:gd fmla="*/ 0 h 1368570" name="connsiteY1"/>
                <a:gd fmla="*/ 1368570 w 1368570" name="connsiteX2"/>
                <a:gd fmla="*/ 684285 h 1368570" name="connsiteY2"/>
                <a:gd fmla="*/ 684285 w 1368570" name="connsiteX3"/>
                <a:gd fmla="*/ 1368570 h 1368570" name="connsiteY3"/>
              </a:gdLst>
              <a:ahLst/>
              <a:cxnLst>
                <a:cxn ang="108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5400000">
                  <a:pos y="connsiteY3" x="connsiteX3"/>
                </a:cxn>
              </a:cxnLst>
              <a:rect t="t" r="r" l="l" b="b"/>
              <a:pathLst>
                <a:path h="1368570" w="1368570" stroke="false">
                  <a:moveTo>
                    <a:pt y="684285" x="0"/>
                  </a:moveTo>
                  <a:cubicBezTo>
                    <a:pt y="306365" x="0"/>
                    <a:pt y="0" x="306365"/>
                    <a:pt y="0" x="684285"/>
                  </a:cubicBezTo>
                  <a:cubicBezTo>
                    <a:pt y="0" x="1062205"/>
                    <a:pt y="306365" x="1368570"/>
                    <a:pt y="684285" x="1368570"/>
                  </a:cubicBezTo>
                  <a:cubicBezTo>
                    <a:pt y="1062205" x="1368570"/>
                    <a:pt y="1368570" x="1062205"/>
                    <a:pt y="1368570" x="684285"/>
                  </a:cubicBezTo>
                  <a:cubicBezTo>
                    <a:pt y="1368570" x="306365"/>
                    <a:pt y="1062205" x="0"/>
                    <a:pt y="684285" x="0"/>
                  </a:cubicBezTo>
                  <a:close/>
                </a:path>
                <a:path h="1368570" w="1368570" fill="none">
                  <a:moveTo>
                    <a:pt y="684285" x="0"/>
                  </a:moveTo>
                  <a:cubicBezTo>
                    <a:pt y="306365" x="0"/>
                    <a:pt y="0" x="306365"/>
                    <a:pt y="0" x="684285"/>
                  </a:cubicBezTo>
                  <a:cubicBezTo>
                    <a:pt y="0" x="1062205"/>
                    <a:pt y="306365" x="1368570"/>
                    <a:pt y="684285" x="1368570"/>
                  </a:cubicBezTo>
                  <a:cubicBezTo>
                    <a:pt y="1062205" x="1368570"/>
                    <a:pt y="1368570" x="1062205"/>
                    <a:pt y="1368570" x="684285"/>
                  </a:cubicBezTo>
                  <a:cubicBezTo>
                    <a:pt y="1368570" x="306365"/>
                    <a:pt y="1062205" x="0"/>
                    <a:pt y="684285" x="0"/>
                  </a:cubicBezTo>
                  <a:close/>
                </a:path>
              </a:pathLst>
            </a:custGeom>
            <a:solidFill>
              <a:srgbClr val="FFFFFF"/>
            </a:solidFill>
            <a:ln w="35467" cap="flat">
              <a:solidFill>
                <a:srgbClr val="D7D7D7"/>
              </a:solidFill>
              <a:miter/>
            </a:ln>
          </p:spPr>
        </p:sp>
        <p:sp>
          <p:nvSpPr>
            <p:cNvPr id="261" name="Circle"/>
            <p:cNvSpPr/>
            <p:nvPr/>
          </p:nvSpPr>
          <p:spPr>
            <a:xfrm>
              <a:off y="3223401" x="1131522"/>
              <a:ext cy="1368570" cx="1368570"/>
            </a:xfrm>
            <a:custGeom>
              <a:avLst/>
              <a:gdLst>
                <a:gd fmla="*/ 0 w 1368570" name="connsiteX0"/>
                <a:gd fmla="*/ 684285 h 1368570" name="connsiteY0"/>
                <a:gd fmla="*/ 684285 w 1368570" name="connsiteX1"/>
                <a:gd fmla="*/ 0 h 1368570" name="connsiteY1"/>
                <a:gd fmla="*/ 1368570 w 1368570" name="connsiteX2"/>
                <a:gd fmla="*/ 684285 h 1368570" name="connsiteY2"/>
                <a:gd fmla="*/ 684285 w 1368570" name="connsiteX3"/>
                <a:gd fmla="*/ 1368570 h 1368570" name="connsiteY3"/>
              </a:gdLst>
              <a:ahLst/>
              <a:cxnLst>
                <a:cxn ang="108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5400000">
                  <a:pos y="connsiteY3" x="connsiteX3"/>
                </a:cxn>
              </a:cxnLst>
              <a:rect t="t" r="r" l="l" b="b"/>
              <a:pathLst>
                <a:path h="1368570" w="1368570" stroke="false">
                  <a:moveTo>
                    <a:pt y="684285" x="0"/>
                  </a:moveTo>
                  <a:cubicBezTo>
                    <a:pt y="306365" x="0"/>
                    <a:pt y="0" x="306365"/>
                    <a:pt y="0" x="684285"/>
                  </a:cubicBezTo>
                  <a:cubicBezTo>
                    <a:pt y="0" x="1062205"/>
                    <a:pt y="306365" x="1368570"/>
                    <a:pt y="684285" x="1368570"/>
                  </a:cubicBezTo>
                  <a:cubicBezTo>
                    <a:pt y="1062205" x="1368570"/>
                    <a:pt y="1368570" x="1062205"/>
                    <a:pt y="1368570" x="684285"/>
                  </a:cubicBezTo>
                  <a:cubicBezTo>
                    <a:pt y="1368570" x="306365"/>
                    <a:pt y="1062205" x="0"/>
                    <a:pt y="684285" x="0"/>
                  </a:cubicBezTo>
                  <a:close/>
                </a:path>
                <a:path h="1368570" w="1368570" fill="none">
                  <a:moveTo>
                    <a:pt y="684285" x="0"/>
                  </a:moveTo>
                  <a:cubicBezTo>
                    <a:pt y="306365" x="0"/>
                    <a:pt y="0" x="306365"/>
                    <a:pt y="0" x="684285"/>
                  </a:cubicBezTo>
                  <a:cubicBezTo>
                    <a:pt y="0" x="1062205"/>
                    <a:pt y="306365" x="1368570"/>
                    <a:pt y="684285" x="1368570"/>
                  </a:cubicBezTo>
                  <a:cubicBezTo>
                    <a:pt y="1062205" x="1368570"/>
                    <a:pt y="1368570" x="1062205"/>
                    <a:pt y="1368570" x="684285"/>
                  </a:cubicBezTo>
                  <a:cubicBezTo>
                    <a:pt y="1368570" x="306365"/>
                    <a:pt y="1062205" x="0"/>
                    <a:pt y="684285" x="0"/>
                  </a:cubicBezTo>
                  <a:close/>
                </a:path>
              </a:pathLst>
            </a:custGeom>
            <a:solidFill>
              <a:srgbClr val="FFFFFF"/>
            </a:solidFill>
            <a:ln w="35467" cap="flat">
              <a:solidFill>
                <a:srgbClr val="D7D7D7"/>
              </a:solidFill>
              <a:miter/>
            </a:ln>
          </p:spPr>
        </p:sp>
        <p:grpSp>
          <p:nvGrpSpPr>
            <p:cNvPr id="262" name="Trophy"/>
            <p:cNvGrpSpPr/>
            <p:nvPr/>
          </p:nvGrpSpPr>
          <p:grpSpPr>
            <a:xfrm>
              <a:off y="1502567" x="6827040"/>
              <a:ext cy="973452" cx="997793"/>
              <a:chOff y="1502567" x="6827040"/>
              <a:chExt cy="973452" cx="997793"/>
            </a:xfrm>
          </p:grpSpPr>
          <p:sp>
            <p:nvSpPr>
              <p:cNvPr id="263" name=""/>
              <p:cNvSpPr/>
              <p:nvPr/>
            </p:nvSpPr>
            <p:spPr>
              <a:xfrm>
                <a:off y="1521748" x="6827040"/>
                <a:ext cy="954271" cx="997790"/>
              </a:xfrm>
              <a:custGeom>
                <a:avLst/>
                <a:gdLst/>
                <a:ahLst/>
                <a:cxnLst/>
                <a:rect t="t" r="r" l="l" b="b"/>
                <a:pathLst>
                  <a:path h="954271" w="997790" stroke="false">
                    <a:moveTo>
                      <a:pt y="0" x="744804"/>
                    </a:moveTo>
                    <a:cubicBezTo>
                      <a:pt y="0" x="744804"/>
                      <a:pt y="148654" x="780884"/>
                      <a:pt y="321287" x="738158"/>
                    </a:cubicBezTo>
                    <a:cubicBezTo>
                      <a:pt y="493918" x="695433"/>
                      <a:pt y="544749" x="577700"/>
                      <a:pt y="544749" x="493389"/>
                    </a:cubicBezTo>
                    <a:cubicBezTo>
                      <a:pt y="544749" x="410594"/>
                      <a:pt y="483370" x="300456"/>
                      <a:pt y="329918" x="258680"/>
                    </a:cubicBezTo>
                    <a:cubicBezTo>
                      <a:pt y="176468" x="216903"/>
                      <a:pt y="0" x="238971"/>
                      <a:pt y="0" x="238971"/>
                    </a:cubicBezTo>
                    <a:cubicBezTo>
                      <a:pt y="0" x="314929"/>
                      <a:pt y="0" x="744804"/>
                      <a:pt y="0" x="744804"/>
                    </a:cubicBezTo>
                    <a:close/>
                    <a:moveTo>
                      <a:pt y="79593" x="117749"/>
                    </a:moveTo>
                    <a:cubicBezTo>
                      <a:pt y="94521" x="25316"/>
                      <a:pt y="204126" x="-47023"/>
                      <a:pt y="317791" x="37373"/>
                    </a:cubicBezTo>
                    <a:cubicBezTo>
                      <a:pt y="431458" x="121768"/>
                      <a:pt y="447694" x="250369"/>
                      <a:pt y="492350" x="278502"/>
                    </a:cubicBezTo>
                    <a:cubicBezTo>
                      <a:pt y="537003" x="306633"/>
                      <a:pt y="577597" x="262426"/>
                      <a:pt y="549182" x="230277"/>
                    </a:cubicBezTo>
                    <a:cubicBezTo>
                      <a:pt y="520765" x="198125"/>
                      <a:pt y="500468" x="254388"/>
                      <a:pt y="476111" x="226258"/>
                    </a:cubicBezTo>
                    <a:cubicBezTo>
                      <a:pt y="451754" x="198125"/>
                      <a:pt y="541062" x="145881"/>
                      <a:pt y="581657" x="202144"/>
                    </a:cubicBezTo>
                    <a:cubicBezTo>
                      <a:pt y="622252" x="258407"/>
                      <a:pt y="585716" x="326728"/>
                      <a:pt y="532943" x="334765"/>
                    </a:cubicBezTo>
                    <a:cubicBezTo>
                      <a:pt y="480170" x="342803"/>
                      <a:pt y="439575" x="326728"/>
                      <a:pt y="407100" x="254388"/>
                    </a:cubicBezTo>
                    <a:cubicBezTo>
                      <a:pt y="374624" x="182051"/>
                      <a:pt y="325161" x="77561"/>
                      <a:pt y="248781" x="57467"/>
                    </a:cubicBezTo>
                    <a:cubicBezTo>
                      <a:pt y="171650" x="37373"/>
                      <a:pt y="135115" x="81580"/>
                      <a:pt y="135115" x="125786"/>
                    </a:cubicBezTo>
                    <a:cubicBezTo>
                      <a:pt y="135115" x="169994"/>
                      <a:pt y="155413" x="190088"/>
                      <a:pt y="187888" x="178031"/>
                    </a:cubicBezTo>
                    <a:cubicBezTo>
                      <a:pt y="220364" x="165975"/>
                      <a:pt y="187888" x="133823"/>
                      <a:pt y="200067" x="125786"/>
                    </a:cubicBezTo>
                    <a:cubicBezTo>
                      <a:pt y="212245" x="117749"/>
                      <a:pt y="224424" x="121768"/>
                      <a:pt y="236603" x="137843"/>
                    </a:cubicBezTo>
                    <a:cubicBezTo>
                      <a:pt y="248781" x="153919"/>
                      <a:pt y="256899" x="202144"/>
                      <a:pt y="208186" x="222238"/>
                    </a:cubicBezTo>
                    <a:cubicBezTo>
                      <a:pt y="159472" x="242333"/>
                      <a:pt y="82342" x="218219"/>
                      <a:pt y="79593" x="117749"/>
                    </a:cubicBezTo>
                    <a:close/>
                    <a:moveTo>
                      <a:pt y="567768" x="452370"/>
                    </a:moveTo>
                    <a:cubicBezTo>
                      <a:pt y="567768" x="452370"/>
                      <a:pt y="628189" x="462814"/>
                      <a:pt y="738481" x="448572"/>
                    </a:cubicBezTo>
                    <a:cubicBezTo>
                      <a:pt y="789522" x="441982"/>
                      <a:pt y="826185" x="430307"/>
                      <a:pt y="850846" x="419666"/>
                    </a:cubicBezTo>
                    <a:cubicBezTo>
                      <a:pt y="860443" x="346908"/>
                      <a:pt y="881919" x="296236"/>
                      <a:pt y="906873" x="296236"/>
                    </a:cubicBezTo>
                    <a:cubicBezTo>
                      <a:pt y="940772" x="296236"/>
                      <a:pt y="954271" x="389754"/>
                      <a:pt y="954271" x="505117"/>
                    </a:cubicBezTo>
                    <a:cubicBezTo>
                      <a:pt y="954271" x="620479"/>
                      <a:pt y="940772" x="713999"/>
                      <a:pt y="906873" x="713999"/>
                    </a:cubicBezTo>
                    <a:cubicBezTo>
                      <a:pt y="879172" x="713999"/>
                      <a:pt y="855757" x="651552"/>
                      <a:pt y="848120" x="565770"/>
                    </a:cubicBezTo>
                    <a:cubicBezTo>
                      <a:pt y="819757" x="555082"/>
                      <a:pt y="780934" x="543921"/>
                      <a:pt y="733686" x="538771"/>
                    </a:cubicBezTo>
                    <a:cubicBezTo>
                      <a:pt y="629148" x="527378"/>
                      <a:pt y="552423" x="535923"/>
                      <a:pt y="552423" x="535923"/>
                    </a:cubicBezTo>
                    <a:lnTo>
                      <a:pt y="567768" x="452370"/>
                    </a:lnTo>
                    <a:close/>
                    <a:moveTo>
                      <a:pt y="208186" x="775550"/>
                    </a:moveTo>
                    <a:cubicBezTo>
                      <a:pt y="256899" x="795645"/>
                      <a:pt y="248780" x="843870"/>
                      <a:pt y="236603" x="859946"/>
                    </a:cubicBezTo>
                    <a:cubicBezTo>
                      <a:pt y="224424" x="876021"/>
                      <a:pt y="212245" x="880040"/>
                      <a:pt y="200068" x="872003"/>
                    </a:cubicBezTo>
                    <a:cubicBezTo>
                      <a:pt y="187888" x="863964"/>
                      <a:pt y="220364" x="831814"/>
                      <a:pt y="187888" x="819757"/>
                    </a:cubicBezTo>
                    <a:cubicBezTo>
                      <a:pt y="155413" x="807701"/>
                      <a:pt y="135115" x="827795"/>
                      <a:pt y="135115" x="872003"/>
                    </a:cubicBezTo>
                    <a:cubicBezTo>
                      <a:pt y="135115" x="916210"/>
                      <a:pt y="171650" x="960417"/>
                      <a:pt y="248780" x="940322"/>
                    </a:cubicBezTo>
                    <a:cubicBezTo>
                      <a:pt y="325161" x="920228"/>
                      <a:pt y="374624" x="815738"/>
                      <a:pt y="407100" x="743401"/>
                    </a:cubicBezTo>
                    <a:cubicBezTo>
                      <a:pt y="439575" x="671061"/>
                      <a:pt y="480170" x="654985"/>
                      <a:pt y="532943" x="663024"/>
                    </a:cubicBezTo>
                    <a:cubicBezTo>
                      <a:pt y="585716" x="671061"/>
                      <a:pt y="622250" x="739381"/>
                      <a:pt y="581657" x="795645"/>
                    </a:cubicBezTo>
                    <a:cubicBezTo>
                      <a:pt y="541062" x="851908"/>
                      <a:pt y="451754" x="799664"/>
                      <a:pt y="476111" x="771531"/>
                    </a:cubicBezTo>
                    <a:cubicBezTo>
                      <a:pt y="500468" x="743401"/>
                      <a:pt y="520765" x="799664"/>
                      <a:pt y="549182" x="767514"/>
                    </a:cubicBezTo>
                    <a:cubicBezTo>
                      <a:pt y="577597" x="735362"/>
                      <a:pt y="537003" x="691155"/>
                      <a:pt y="492348" x="719287"/>
                    </a:cubicBezTo>
                    <a:cubicBezTo>
                      <a:pt y="447694" x="747419"/>
                      <a:pt y="431457" x="876021"/>
                      <a:pt y="317791" x="960417"/>
                    </a:cubicBezTo>
                    <a:cubicBezTo>
                      <a:pt y="204126" x="1044815"/>
                      <a:pt y="94521" x="972473"/>
                      <a:pt y="79593" x="880040"/>
                    </a:cubicBezTo>
                    <a:cubicBezTo>
                      <a:pt y="82342" x="779569"/>
                      <a:pt y="159472" x="755457"/>
                      <a:pt y="208186" x="775550"/>
                    </a:cubicBezTo>
                    <a:close/>
                  </a:path>
                  <a:path h="954271" w="997790" fill="none">
                    <a:moveTo>
                      <a:pt y="0" x="744804"/>
                    </a:moveTo>
                    <a:cubicBezTo>
                      <a:pt y="0" x="744804"/>
                      <a:pt y="148654" x="780884"/>
                      <a:pt y="321287" x="738158"/>
                    </a:cubicBezTo>
                    <a:cubicBezTo>
                      <a:pt y="493918" x="695433"/>
                      <a:pt y="544749" x="577700"/>
                      <a:pt y="544749" x="493389"/>
                    </a:cubicBezTo>
                    <a:cubicBezTo>
                      <a:pt y="544749" x="410594"/>
                      <a:pt y="483370" x="300456"/>
                      <a:pt y="329918" x="258680"/>
                    </a:cubicBezTo>
                    <a:cubicBezTo>
                      <a:pt y="176468" x="216903"/>
                      <a:pt y="0" x="238971"/>
                      <a:pt y="0" x="238971"/>
                    </a:cubicBezTo>
                    <a:cubicBezTo>
                      <a:pt y="0" x="314929"/>
                      <a:pt y="0" x="744804"/>
                      <a:pt y="0" x="744804"/>
                    </a:cubicBezTo>
                    <a:close/>
                    <a:moveTo>
                      <a:pt y="79593" x="117749"/>
                    </a:moveTo>
                    <a:cubicBezTo>
                      <a:pt y="94521" x="25316"/>
                      <a:pt y="204126" x="-47023"/>
                      <a:pt y="317791" x="37373"/>
                    </a:cubicBezTo>
                    <a:cubicBezTo>
                      <a:pt y="431458" x="121768"/>
                      <a:pt y="447694" x="250369"/>
                      <a:pt y="492350" x="278502"/>
                    </a:cubicBezTo>
                    <a:cubicBezTo>
                      <a:pt y="537003" x="306633"/>
                      <a:pt y="577597" x="262426"/>
                      <a:pt y="549182" x="230277"/>
                    </a:cubicBezTo>
                    <a:cubicBezTo>
                      <a:pt y="520765" x="198125"/>
                      <a:pt y="500468" x="254388"/>
                      <a:pt y="476111" x="226258"/>
                    </a:cubicBezTo>
                    <a:cubicBezTo>
                      <a:pt y="451754" x="198125"/>
                      <a:pt y="541062" x="145881"/>
                      <a:pt y="581657" x="202144"/>
                    </a:cubicBezTo>
                    <a:cubicBezTo>
                      <a:pt y="622252" x="258407"/>
                      <a:pt y="585716" x="326728"/>
                      <a:pt y="532943" x="334765"/>
                    </a:cubicBezTo>
                    <a:cubicBezTo>
                      <a:pt y="480170" x="342803"/>
                      <a:pt y="439575" x="326728"/>
                      <a:pt y="407100" x="254388"/>
                    </a:cubicBezTo>
                    <a:cubicBezTo>
                      <a:pt y="374624" x="182051"/>
                      <a:pt y="325161" x="77561"/>
                      <a:pt y="248781" x="57467"/>
                    </a:cubicBezTo>
                    <a:cubicBezTo>
                      <a:pt y="171650" x="37373"/>
                      <a:pt y="135115" x="81580"/>
                      <a:pt y="135115" x="125786"/>
                    </a:cubicBezTo>
                    <a:cubicBezTo>
                      <a:pt y="135115" x="169994"/>
                      <a:pt y="155413" x="190088"/>
                      <a:pt y="187888" x="178031"/>
                    </a:cubicBezTo>
                    <a:cubicBezTo>
                      <a:pt y="220364" x="165975"/>
                      <a:pt y="187888" x="133823"/>
                      <a:pt y="200067" x="125786"/>
                    </a:cubicBezTo>
                    <a:cubicBezTo>
                      <a:pt y="212245" x="117749"/>
                      <a:pt y="224424" x="121768"/>
                      <a:pt y="236603" x="137843"/>
                    </a:cubicBezTo>
                    <a:cubicBezTo>
                      <a:pt y="248781" x="153919"/>
                      <a:pt y="256899" x="202144"/>
                      <a:pt y="208186" x="222238"/>
                    </a:cubicBezTo>
                    <a:cubicBezTo>
                      <a:pt y="159472" x="242333"/>
                      <a:pt y="82342" x="218219"/>
                      <a:pt y="79593" x="117749"/>
                    </a:cubicBezTo>
                    <a:close/>
                    <a:moveTo>
                      <a:pt y="567768" x="452370"/>
                    </a:moveTo>
                    <a:cubicBezTo>
                      <a:pt y="567768" x="452370"/>
                      <a:pt y="628189" x="462814"/>
                      <a:pt y="738481" x="448572"/>
                    </a:cubicBezTo>
                    <a:cubicBezTo>
                      <a:pt y="789522" x="441982"/>
                      <a:pt y="826185" x="430307"/>
                      <a:pt y="850846" x="419666"/>
                    </a:cubicBezTo>
                    <a:cubicBezTo>
                      <a:pt y="860443" x="346908"/>
                      <a:pt y="881919" x="296236"/>
                      <a:pt y="906873" x="296236"/>
                    </a:cubicBezTo>
                    <a:cubicBezTo>
                      <a:pt y="940772" x="296236"/>
                      <a:pt y="954271" x="389754"/>
                      <a:pt y="954271" x="505117"/>
                    </a:cubicBezTo>
                    <a:cubicBezTo>
                      <a:pt y="954271" x="620479"/>
                      <a:pt y="940772" x="713999"/>
                      <a:pt y="906873" x="713999"/>
                    </a:cubicBezTo>
                    <a:cubicBezTo>
                      <a:pt y="879172" x="713999"/>
                      <a:pt y="855757" x="651552"/>
                      <a:pt y="848120" x="565770"/>
                    </a:cubicBezTo>
                    <a:cubicBezTo>
                      <a:pt y="819757" x="555082"/>
                      <a:pt y="780934" x="543921"/>
                      <a:pt y="733686" x="538771"/>
                    </a:cubicBezTo>
                    <a:cubicBezTo>
                      <a:pt y="629148" x="527378"/>
                      <a:pt y="552423" x="535923"/>
                      <a:pt y="552423" x="535923"/>
                    </a:cubicBezTo>
                    <a:lnTo>
                      <a:pt y="567768" x="452370"/>
                    </a:lnTo>
                    <a:close/>
                    <a:moveTo>
                      <a:pt y="208186" x="775550"/>
                    </a:moveTo>
                    <a:cubicBezTo>
                      <a:pt y="256899" x="795645"/>
                      <a:pt y="248780" x="843870"/>
                      <a:pt y="236603" x="859946"/>
                    </a:cubicBezTo>
                    <a:cubicBezTo>
                      <a:pt y="224424" x="876021"/>
                      <a:pt y="212245" x="880040"/>
                      <a:pt y="200068" x="872003"/>
                    </a:cubicBezTo>
                    <a:cubicBezTo>
                      <a:pt y="187888" x="863964"/>
                      <a:pt y="220364" x="831814"/>
                      <a:pt y="187888" x="819757"/>
                    </a:cubicBezTo>
                    <a:cubicBezTo>
                      <a:pt y="155413" x="807701"/>
                      <a:pt y="135115" x="827795"/>
                      <a:pt y="135115" x="872003"/>
                    </a:cubicBezTo>
                    <a:cubicBezTo>
                      <a:pt y="135115" x="916210"/>
                      <a:pt y="171650" x="960417"/>
                      <a:pt y="248780" x="940322"/>
                    </a:cubicBezTo>
                    <a:cubicBezTo>
                      <a:pt y="325161" x="920228"/>
                      <a:pt y="374624" x="815738"/>
                      <a:pt y="407100" x="743401"/>
                    </a:cubicBezTo>
                    <a:cubicBezTo>
                      <a:pt y="439575" x="671061"/>
                      <a:pt y="480170" x="654985"/>
                      <a:pt y="532943" x="663024"/>
                    </a:cubicBezTo>
                    <a:cubicBezTo>
                      <a:pt y="585716" x="671061"/>
                      <a:pt y="622250" x="739381"/>
                      <a:pt y="581657" x="795645"/>
                    </a:cubicBezTo>
                    <a:cubicBezTo>
                      <a:pt y="541062" x="851908"/>
                      <a:pt y="451754" x="799664"/>
                      <a:pt y="476111" x="771531"/>
                    </a:cubicBezTo>
                    <a:cubicBezTo>
                      <a:pt y="500468" x="743401"/>
                      <a:pt y="520765" x="799664"/>
                      <a:pt y="549182" x="767514"/>
                    </a:cubicBezTo>
                    <a:cubicBezTo>
                      <a:pt y="577597" x="735362"/>
                      <a:pt y="537003" x="691155"/>
                      <a:pt y="492348" x="719287"/>
                    </a:cubicBezTo>
                    <a:cubicBezTo>
                      <a:pt y="447694" x="747419"/>
                      <a:pt y="431457" x="876021"/>
                      <a:pt y="317791" x="960417"/>
                    </a:cubicBezTo>
                    <a:cubicBezTo>
                      <a:pt y="204126" x="1044815"/>
                      <a:pt y="94521" x="972473"/>
                      <a:pt y="79593" x="880040"/>
                    </a:cubicBezTo>
                    <a:cubicBezTo>
                      <a:pt y="82342" x="779569"/>
                      <a:pt y="159472" x="755457"/>
                      <a:pt y="208186" x="775550"/>
                    </a:cubicBezTo>
                    <a:close/>
                  </a:path>
                </a:pathLst>
              </a:custGeom>
              <a:solidFill>
                <a:srgbClr val="F8D02E"/>
              </a:solidFill>
              <a:ln w="7600" cap="flat">
                <a:solidFill>
                  <a:srgbClr val="4C4C4C"/>
                </a:solidFill>
                <a:miter/>
              </a:ln>
            </p:spPr>
          </p:sp>
          <p:grpSp>
            <p:nvGrpSpPr>
              <p:cNvPr id="264" name=""/>
              <p:cNvGrpSpPr/>
              <p:nvPr/>
            </p:nvGrpSpPr>
            <p:grpSpPr>
              <a:xfrm>
                <a:off y="1502567" x="6827040"/>
                <a:ext cy="7600" cx="7600"/>
                <a:chOff y="1502567" x="6827040"/>
                <a:chExt cy="7600" cx="7600"/>
              </a:xfrm>
            </p:grpSpPr>
          </p:grpSp>
          <p:sp>
            <p:nvSpPr>
              <p:cNvPr id="265" name=""/>
              <p:cNvSpPr/>
              <p:nvPr/>
            </p:nvSpPr>
            <p:spPr>
              <a:xfrm>
                <a:off y="1502567" x="7066011"/>
                <a:ext cy="663674" cx="508682"/>
              </a:xfrm>
              <a:custGeom>
                <a:avLst/>
                <a:gdLst/>
                <a:ahLst/>
                <a:cxnLst/>
                <a:rect t="t" r="r" l="l" b="b"/>
                <a:pathLst>
                  <a:path h="663674" w="508682" stroke="false">
                    <a:moveTo>
                      <a:pt y="602294" x="194410"/>
                    </a:moveTo>
                    <a:cubicBezTo>
                      <a:pt y="568395" x="194410"/>
                      <a:pt y="540913" x="221616"/>
                      <a:pt y="540913" x="255175"/>
                    </a:cubicBezTo>
                    <a:cubicBezTo>
                      <a:pt y="540913" x="288735"/>
                      <a:pt y="568395" x="315941"/>
                      <a:pt y="602294" x="315941"/>
                    </a:cubicBezTo>
                    <a:cubicBezTo>
                      <a:pt y="636193" x="315941"/>
                      <a:pt y="663674" x="288735"/>
                      <a:pt y="663674" x="255175"/>
                    </a:cubicBezTo>
                    <a:cubicBezTo>
                      <a:pt y="663674" x="221616"/>
                      <a:pt y="636193" x="194410"/>
                      <a:pt y="602294" x="194410"/>
                    </a:cubicBezTo>
                    <a:close/>
                    <a:moveTo>
                      <a:pt y="43158" x="254341"/>
                    </a:moveTo>
                    <a:cubicBezTo>
                      <a:pt y="43158" x="394810"/>
                      <a:pt y="33497" x="508682"/>
                      <a:pt y="21579" x="508682"/>
                    </a:cubicBezTo>
                    <a:cubicBezTo>
                      <a:pt y="9661" x="508682"/>
                      <a:pt y="0" x="394810"/>
                      <a:pt y="0" x="254341"/>
                    </a:cubicBezTo>
                    <a:cubicBezTo>
                      <a:pt y="0" x="113873"/>
                      <a:pt y="9661" x="0"/>
                      <a:pt y="21579" x="0"/>
                    </a:cubicBezTo>
                    <a:cubicBezTo>
                      <a:pt y="33497" x="0"/>
                      <a:pt y="43158" x="113873"/>
                      <a:pt y="43158" x="254341"/>
                    </a:cubicBezTo>
                    <a:close/>
                  </a:path>
                  <a:path h="663674" w="508682" fill="none">
                    <a:moveTo>
                      <a:pt y="602294" x="194410"/>
                    </a:moveTo>
                    <a:cubicBezTo>
                      <a:pt y="568395" x="194410"/>
                      <a:pt y="540913" x="221616"/>
                      <a:pt y="540913" x="255175"/>
                    </a:cubicBezTo>
                    <a:cubicBezTo>
                      <a:pt y="540913" x="288735"/>
                      <a:pt y="568395" x="315941"/>
                      <a:pt y="602294" x="315941"/>
                    </a:cubicBezTo>
                    <a:cubicBezTo>
                      <a:pt y="636193" x="315941"/>
                      <a:pt y="663674" x="288735"/>
                      <a:pt y="663674" x="255175"/>
                    </a:cubicBezTo>
                    <a:cubicBezTo>
                      <a:pt y="663674" x="221616"/>
                      <a:pt y="636193" x="194410"/>
                      <a:pt y="602294" x="194410"/>
                    </a:cubicBezTo>
                    <a:close/>
                    <a:moveTo>
                      <a:pt y="43158" x="254341"/>
                    </a:moveTo>
                    <a:cubicBezTo>
                      <a:pt y="43158" x="394810"/>
                      <a:pt y="33497" x="508682"/>
                      <a:pt y="21579" x="508682"/>
                    </a:cubicBezTo>
                    <a:cubicBezTo>
                      <a:pt y="9661" x="508682"/>
                      <a:pt y="0" x="394810"/>
                      <a:pt y="0" x="254341"/>
                    </a:cubicBezTo>
                    <a:cubicBezTo>
                      <a:pt y="0" x="113873"/>
                      <a:pt y="9661" x="0"/>
                      <a:pt y="21579" x="0"/>
                    </a:cubicBezTo>
                    <a:cubicBezTo>
                      <a:pt y="33497" x="0"/>
                      <a:pt y="43158" x="113873"/>
                      <a:pt y="43158" x="254341"/>
                    </a:cubicBezTo>
                    <a:close/>
                  </a:path>
                </a:pathLst>
              </a:custGeom>
              <a:solidFill>
                <a:srgbClr val="F38650"/>
              </a:solidFill>
              <a:ln w="7600" cap="flat">
                <a:solidFill>
                  <a:srgbClr val="4C4C4C"/>
                </a:solidFill>
                <a:miter/>
              </a:ln>
            </p:spPr>
          </p:sp>
        </p:grpSp>
        <p:sp>
          <p:nvSpPr>
            <p:cNvPr id="285" name="V-Shaped Arrow"/>
            <p:cNvSpPr/>
            <p:nvPr/>
          </p:nvSpPr>
          <p:spPr>
            <a:xfrm>
              <a:off y="670947" x="3112245"/>
              <a:ext cy="714875" cx="2281186"/>
            </a:xfrm>
            <a:custGeom>
              <a:avLst/>
              <a:gdLst>
                <a:gd fmla="*/ 263562 w 2281186" name="connsiteX0"/>
                <a:gd fmla="*/ 357438 h 714875" name="connsiteY0"/>
                <a:gd fmla="*/ 1140593 w 2281186" name="connsiteX1"/>
                <a:gd fmla="*/ 0 h 714875" name="connsiteY1"/>
                <a:gd fmla="*/ 2281186 w 2281186" name="connsiteX2"/>
                <a:gd fmla="*/ 357438 h 714875" name="connsiteY2"/>
                <a:gd fmla="*/ 1140593 w 2281186" name="connsiteX3"/>
                <a:gd fmla="*/ 714875 h 714875" name="connsiteY3"/>
              </a:gdLst>
              <a:ahLst/>
              <a:cxnLst>
                <a:cxn ang="108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5400000">
                  <a:pos y="connsiteY3" x="connsiteX3"/>
                </a:cxn>
              </a:cxnLst>
              <a:rect t="t" r="r" l="l" b="b"/>
              <a:pathLst>
                <a:path h="714875" w="2281186" stroke="false">
                  <a:moveTo>
                    <a:pt y="0" x="0"/>
                  </a:moveTo>
                  <a:lnTo>
                    <a:pt y="0" x="2017625"/>
                  </a:lnTo>
                  <a:lnTo>
                    <a:pt y="357438" x="2281186"/>
                  </a:lnTo>
                  <a:lnTo>
                    <a:pt y="714875" x="2017625"/>
                  </a:lnTo>
                  <a:lnTo>
                    <a:pt y="714875" x="0"/>
                  </a:lnTo>
                  <a:lnTo>
                    <a:pt y="357438" x="263562"/>
                  </a:lnTo>
                  <a:lnTo>
                    <a:pt y="0" x="0"/>
                  </a:lnTo>
                  <a:close/>
                </a:path>
                <a:path h="714875" w="2281186" fill="none">
                  <a:moveTo>
                    <a:pt y="0" x="0"/>
                  </a:moveTo>
                  <a:lnTo>
                    <a:pt y="0" x="2017625"/>
                  </a:lnTo>
                  <a:lnTo>
                    <a:pt y="357438" x="2281186"/>
                  </a:lnTo>
                  <a:lnTo>
                    <a:pt y="714875" x="2017625"/>
                  </a:lnTo>
                  <a:lnTo>
                    <a:pt y="714875" x="0"/>
                  </a:lnTo>
                  <a:lnTo>
                    <a:pt y="357438" x="26356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EAC4FF"/>
            </a:solidFill>
            <a:ln w="7600" cap="flat">
              <a:noFill/>
              <a:miter/>
            </a:ln>
          </p:spPr>
        </p:sp>
        <p:sp>
          <p:nvSpPr>
            <p:cNvPr id="286" name="V-Shaped Arrow"/>
            <p:cNvSpPr/>
            <p:nvPr/>
          </p:nvSpPr>
          <p:spPr>
            <a:xfrm>
              <a:off y="687994" x="976873"/>
              <a:ext cy="714875" cx="2281186"/>
            </a:xfrm>
            <a:custGeom>
              <a:avLst/>
              <a:gdLst>
                <a:gd fmla="*/ 263562 w 2281186" name="connsiteX0"/>
                <a:gd fmla="*/ 357438 h 714875" name="connsiteY0"/>
                <a:gd fmla="*/ 1140593 w 2281186" name="connsiteX1"/>
                <a:gd fmla="*/ 0 h 714875" name="connsiteY1"/>
                <a:gd fmla="*/ 2281186 w 2281186" name="connsiteX2"/>
                <a:gd fmla="*/ 357438 h 714875" name="connsiteY2"/>
                <a:gd fmla="*/ 1140593 w 2281186" name="connsiteX3"/>
                <a:gd fmla="*/ 714875 h 714875" name="connsiteY3"/>
              </a:gdLst>
              <a:ahLst/>
              <a:cxnLst>
                <a:cxn ang="108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5400000">
                  <a:pos y="connsiteY3" x="connsiteX3"/>
                </a:cxn>
              </a:cxnLst>
              <a:rect t="t" r="r" l="l" b="b"/>
              <a:pathLst>
                <a:path h="714875" w="2281186" stroke="false">
                  <a:moveTo>
                    <a:pt y="0" x="0"/>
                  </a:moveTo>
                  <a:lnTo>
                    <a:pt y="0" x="2017625"/>
                  </a:lnTo>
                  <a:lnTo>
                    <a:pt y="357438" x="2281186"/>
                  </a:lnTo>
                  <a:lnTo>
                    <a:pt y="714875" x="2017625"/>
                  </a:lnTo>
                  <a:lnTo>
                    <a:pt y="714875" x="0"/>
                  </a:lnTo>
                  <a:lnTo>
                    <a:pt y="357438" x="263562"/>
                  </a:lnTo>
                  <a:lnTo>
                    <a:pt y="0" x="0"/>
                  </a:lnTo>
                  <a:close/>
                </a:path>
                <a:path h="714875" w="2281186" fill="none">
                  <a:moveTo>
                    <a:pt y="0" x="0"/>
                  </a:moveTo>
                  <a:lnTo>
                    <a:pt y="0" x="2017625"/>
                  </a:lnTo>
                  <a:lnTo>
                    <a:pt y="357438" x="2281186"/>
                  </a:lnTo>
                  <a:lnTo>
                    <a:pt y="714875" x="2017625"/>
                  </a:lnTo>
                  <a:lnTo>
                    <a:pt y="714875" x="0"/>
                  </a:lnTo>
                  <a:lnTo>
                    <a:pt y="357438" x="263562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BCD2E5"/>
            </a:solidFill>
            <a:ln w="7600" cap="flat">
              <a:noFill/>
              <a:miter/>
            </a:ln>
          </p:spPr>
        </p:sp>
        <p:grpSp>
          <p:nvGrpSpPr>
            <p:cNvPr id="324" name="Medal"/>
            <p:cNvGrpSpPr/>
            <p:nvPr/>
          </p:nvGrpSpPr>
          <p:grpSpPr>
            <a:xfrm>
              <a:off y="1643005" x="7213308"/>
              <a:ext cy="329221" cx="225257"/>
              <a:chOff y="1643005" x="7213308"/>
              <a:chExt cy="329221" cx="225257"/>
            </a:xfrm>
          </p:grpSpPr>
          <p:sp>
            <p:nvSpPr>
              <p:cNvPr id="325" name="Rectangle"/>
              <p:cNvSpPr/>
              <p:nvPr/>
            </p:nvSpPr>
            <p:spPr>
              <a:xfrm>
                <a:off y="1643005" x="7213308"/>
                <a:ext cy="329221" cx="218338"/>
              </a:xfrm>
              <a:custGeom>
                <a:avLst/>
                <a:gdLst/>
                <a:ahLst/>
                <a:cxnLst/>
                <a:rect t="t" r="r" l="l" b="b"/>
                <a:pathLst>
                  <a:path h="329221" w="218338" stroke="false">
                    <a:moveTo>
                      <a:pt y="329221" x="218338"/>
                    </a:moveTo>
                    <a:lnTo>
                      <a:pt y="0" x="218338"/>
                    </a:lnTo>
                    <a:lnTo>
                      <a:pt y="0" x="0"/>
                    </a:lnTo>
                    <a:lnTo>
                      <a:pt y="329221" x="0"/>
                    </a:lnTo>
                    <a:lnTo>
                      <a:pt y="329221" x="218338"/>
                    </a:lnTo>
                    <a:close/>
                  </a:path>
                </a:pathLst>
              </a:custGeom>
              <a:noFill/>
              <a:ln w="7600" cap="flat">
                <a:noFill/>
                <a:miter/>
              </a:ln>
            </p:spPr>
          </p:sp>
          <p:sp>
            <p:nvSpPr>
              <p:cNvPr id="326" name="Medal"/>
              <p:cNvSpPr/>
              <p:nvPr/>
            </p:nvSpPr>
            <p:spPr>
              <a:xfrm>
                <a:off y="1643005" x="7220188"/>
                <a:ext cy="329221" cx="218373"/>
              </a:xfrm>
              <a:custGeom>
                <a:avLst/>
                <a:gdLst/>
                <a:ahLst/>
                <a:cxnLst/>
                <a:rect t="t" r="r" l="l" b="b"/>
                <a:pathLst>
                  <a:path h="329221" w="218373" stroke="false">
                    <a:moveTo>
                      <a:pt y="329221" x="109747"/>
                    </a:moveTo>
                    <a:cubicBezTo>
                      <a:pt y="329221" x="65540"/>
                      <a:pt y="304593" x="25591"/>
                      <a:pt y="266414" x="8587"/>
                    </a:cubicBezTo>
                    <a:cubicBezTo>
                      <a:pt y="228235" x="-8417"/>
                      <a:pt y="184229" x="0"/>
                      <a:pt y="154982" x="32146"/>
                    </a:cubicBezTo>
                    <a:cubicBezTo>
                      <a:pt y="125085" x="63405"/>
                      <a:pt y="117031" x="110438"/>
                      <a:pt y="132940" x="151244"/>
                    </a:cubicBezTo>
                    <a:cubicBezTo>
                      <a:pt y="148850" x="192051"/>
                      <a:pt y="186227" x="218373"/>
                      <a:pt y="227588" x="218373"/>
                    </a:cubicBezTo>
                    <a:cubicBezTo>
                      <a:pt y="283679" x="218373"/>
                      <a:pt y="329221" x="169697"/>
                      <a:pt y="329221" x="109747"/>
                    </a:cubicBezTo>
                    <a:close/>
                    <a:moveTo>
                      <a:pt y="142460" x="109747"/>
                    </a:moveTo>
                    <a:cubicBezTo>
                      <a:pt y="142220" x="59742"/>
                      <a:pt y="179962" x="19002"/>
                      <a:pt y="226748" x="18763"/>
                    </a:cubicBezTo>
                    <a:cubicBezTo>
                      <a:pt y="273533" x="18524"/>
                      <a:pt y="311637" x="58876"/>
                      <a:pt y="311846" x="108880"/>
                    </a:cubicBezTo>
                    <a:cubicBezTo>
                      <a:pt y="312054" x="158885"/>
                      <a:pt y="274287" x="199599"/>
                      <a:pt y="227501" x="199804"/>
                    </a:cubicBezTo>
                    <a:cubicBezTo>
                      <a:pt y="180779" x="199959"/>
                      <a:pt y="142747" x="159683"/>
                      <a:pt y="142460" x="109747"/>
                    </a:cubicBezTo>
                    <a:close/>
                    <a:moveTo>
                      <a:pt y="284573" x="109204"/>
                    </a:moveTo>
                    <a:cubicBezTo>
                      <a:pt y="284573" x="75295"/>
                      <a:pt y="258863" x="47819"/>
                      <a:pt y="227154" x="47819"/>
                    </a:cubicBezTo>
                    <a:cubicBezTo>
                      <a:pt y="195441" x="47819"/>
                      <a:pt y="169734" x="75295"/>
                      <a:pt y="169734" x="109204"/>
                    </a:cubicBezTo>
                    <a:cubicBezTo>
                      <a:pt y="169734" x="143081"/>
                      <a:pt y="195441" x="170561"/>
                      <a:pt y="227154" x="170561"/>
                    </a:cubicBezTo>
                    <a:cubicBezTo>
                      <a:pt y="242430" x="170732"/>
                      <a:pt y="257130" x="164323"/>
                      <a:pt y="267934" x="152776"/>
                    </a:cubicBezTo>
                    <a:cubicBezTo>
                      <a:pt y="278738" x="141229"/>
                      <a:pt y="284734" x="125517"/>
                      <a:pt y="284573" x="109204"/>
                    </a:cubicBezTo>
                    <a:close/>
                    <a:moveTo>
                      <a:pt y="187020" x="109204"/>
                    </a:moveTo>
                    <a:cubicBezTo>
                      <a:pt y="187347" x="85660"/>
                      <a:pt y="205138" x="66687"/>
                      <a:pt y="227154" x="66388"/>
                    </a:cubicBezTo>
                    <a:cubicBezTo>
                      <a:pt y="249248" x="66439"/>
                      <a:pt y="267149" x="85571"/>
                      <a:pt y="267197" x="109204"/>
                    </a:cubicBezTo>
                    <a:cubicBezTo>
                      <a:pt y="267291" x="120570"/>
                      <a:pt y="263101" x="131514"/>
                      <a:pt y="255571" x="139563"/>
                    </a:cubicBezTo>
                    <a:cubicBezTo>
                      <a:pt y="248041" x="147611"/>
                      <a:pt y="237801" x="152089"/>
                      <a:pt y="227154" x="151988"/>
                    </a:cubicBezTo>
                    <a:cubicBezTo>
                      <a:pt y="205021" x="151988"/>
                      <a:pt y="187068" x="132841"/>
                      <a:pt y="187020" x="109204"/>
                    </a:cubicBezTo>
                    <a:close/>
                    <a:moveTo>
                      <a:pt y="142633" x="149205"/>
                    </a:moveTo>
                    <a:lnTo>
                      <a:pt y="135250" x="132400"/>
                    </a:lnTo>
                    <a:lnTo>
                      <a:pt y="71838" x="164245"/>
                    </a:lnTo>
                    <a:lnTo>
                      <a:pt y="17373" x="164245"/>
                    </a:lnTo>
                    <a:lnTo>
                      <a:pt y="17373" x="51813"/>
                    </a:lnTo>
                    <a:lnTo>
                      <a:pt y="71838" x="51813"/>
                    </a:lnTo>
                    <a:lnTo>
                      <a:pt y="135250" x="83658"/>
                    </a:lnTo>
                    <a:lnTo>
                      <a:pt y="142633" x="66853"/>
                    </a:lnTo>
                    <a:lnTo>
                      <a:pt y="75747" x="33244"/>
                    </a:lnTo>
                    <a:lnTo>
                      <a:pt y="0" x="33244"/>
                    </a:lnTo>
                    <a:lnTo>
                      <a:pt y="0" x="182814"/>
                    </a:lnTo>
                    <a:lnTo>
                      <a:pt y="75747" x="182814"/>
                    </a:lnTo>
                    <a:lnTo>
                      <a:pt y="142633" x="149205"/>
                    </a:lnTo>
                    <a:close/>
                    <a:moveTo>
                      <a:pt y="8687" x="99255"/>
                    </a:moveTo>
                    <a:lnTo>
                      <a:pt y="8687" x="117824"/>
                    </a:lnTo>
                    <a:lnTo>
                      <a:pt y="78179" x="117824"/>
                    </a:lnTo>
                    <a:lnTo>
                      <a:pt y="78179" x="99255"/>
                    </a:lnTo>
                    <a:lnTo>
                      <a:pt y="8687" x="99255"/>
                    </a:lnTo>
                    <a:close/>
                  </a:path>
                  <a:path h="329221" w="218373" fill="none">
                    <a:moveTo>
                      <a:pt y="329221" x="109747"/>
                    </a:moveTo>
                    <a:cubicBezTo>
                      <a:pt y="329221" x="65540"/>
                      <a:pt y="304593" x="25591"/>
                      <a:pt y="266414" x="8587"/>
                    </a:cubicBezTo>
                    <a:cubicBezTo>
                      <a:pt y="228235" x="-8417"/>
                      <a:pt y="184229" x="0"/>
                      <a:pt y="154982" x="32146"/>
                    </a:cubicBezTo>
                    <a:cubicBezTo>
                      <a:pt y="125085" x="63405"/>
                      <a:pt y="117031" x="110438"/>
                      <a:pt y="132940" x="151244"/>
                    </a:cubicBezTo>
                    <a:cubicBezTo>
                      <a:pt y="148850" x="192051"/>
                      <a:pt y="186227" x="218373"/>
                      <a:pt y="227588" x="218373"/>
                    </a:cubicBezTo>
                    <a:cubicBezTo>
                      <a:pt y="283679" x="218373"/>
                      <a:pt y="329221" x="169697"/>
                      <a:pt y="329221" x="109747"/>
                    </a:cubicBezTo>
                    <a:close/>
                    <a:moveTo>
                      <a:pt y="142460" x="109747"/>
                    </a:moveTo>
                    <a:cubicBezTo>
                      <a:pt y="142220" x="59742"/>
                      <a:pt y="179962" x="19002"/>
                      <a:pt y="226748" x="18763"/>
                    </a:cubicBezTo>
                    <a:cubicBezTo>
                      <a:pt y="273533" x="18524"/>
                      <a:pt y="311637" x="58876"/>
                      <a:pt y="311846" x="108880"/>
                    </a:cubicBezTo>
                    <a:cubicBezTo>
                      <a:pt y="312054" x="158885"/>
                      <a:pt y="274287" x="199599"/>
                      <a:pt y="227501" x="199804"/>
                    </a:cubicBezTo>
                    <a:cubicBezTo>
                      <a:pt y="180779" x="199959"/>
                      <a:pt y="142747" x="159683"/>
                      <a:pt y="142460" x="109747"/>
                    </a:cubicBezTo>
                    <a:close/>
                    <a:moveTo>
                      <a:pt y="284573" x="109204"/>
                    </a:moveTo>
                    <a:cubicBezTo>
                      <a:pt y="284573" x="75295"/>
                      <a:pt y="258863" x="47819"/>
                      <a:pt y="227154" x="47819"/>
                    </a:cubicBezTo>
                    <a:cubicBezTo>
                      <a:pt y="195441" x="47819"/>
                      <a:pt y="169734" x="75295"/>
                      <a:pt y="169734" x="109204"/>
                    </a:cubicBezTo>
                    <a:cubicBezTo>
                      <a:pt y="169734" x="143081"/>
                      <a:pt y="195441" x="170561"/>
                      <a:pt y="227154" x="170561"/>
                    </a:cubicBezTo>
                    <a:cubicBezTo>
                      <a:pt y="242430" x="170732"/>
                      <a:pt y="257130" x="164323"/>
                      <a:pt y="267934" x="152776"/>
                    </a:cubicBezTo>
                    <a:cubicBezTo>
                      <a:pt y="278738" x="141229"/>
                      <a:pt y="284734" x="125517"/>
                      <a:pt y="284573" x="109204"/>
                    </a:cubicBezTo>
                    <a:close/>
                    <a:moveTo>
                      <a:pt y="187020" x="109204"/>
                    </a:moveTo>
                    <a:cubicBezTo>
                      <a:pt y="187347" x="85660"/>
                      <a:pt y="205138" x="66687"/>
                      <a:pt y="227154" x="66388"/>
                    </a:cubicBezTo>
                    <a:cubicBezTo>
                      <a:pt y="249248" x="66439"/>
                      <a:pt y="267149" x="85571"/>
                      <a:pt y="267197" x="109204"/>
                    </a:cubicBezTo>
                    <a:cubicBezTo>
                      <a:pt y="267291" x="120570"/>
                      <a:pt y="263101" x="131514"/>
                      <a:pt y="255571" x="139563"/>
                    </a:cubicBezTo>
                    <a:cubicBezTo>
                      <a:pt y="248041" x="147611"/>
                      <a:pt y="237801" x="152089"/>
                      <a:pt y="227154" x="151988"/>
                    </a:cubicBezTo>
                    <a:cubicBezTo>
                      <a:pt y="205021" x="151988"/>
                      <a:pt y="187068" x="132841"/>
                      <a:pt y="187020" x="109204"/>
                    </a:cubicBezTo>
                    <a:close/>
                    <a:moveTo>
                      <a:pt y="142633" x="149205"/>
                    </a:moveTo>
                    <a:lnTo>
                      <a:pt y="135250" x="132400"/>
                    </a:lnTo>
                    <a:lnTo>
                      <a:pt y="71838" x="164245"/>
                    </a:lnTo>
                    <a:lnTo>
                      <a:pt y="17373" x="164245"/>
                    </a:lnTo>
                    <a:lnTo>
                      <a:pt y="17373" x="51813"/>
                    </a:lnTo>
                    <a:lnTo>
                      <a:pt y="71838" x="51813"/>
                    </a:lnTo>
                    <a:lnTo>
                      <a:pt y="135250" x="83658"/>
                    </a:lnTo>
                    <a:lnTo>
                      <a:pt y="142633" x="66853"/>
                    </a:lnTo>
                    <a:lnTo>
                      <a:pt y="75747" x="33244"/>
                    </a:lnTo>
                    <a:lnTo>
                      <a:pt y="0" x="33244"/>
                    </a:lnTo>
                    <a:lnTo>
                      <a:pt y="0" x="182814"/>
                    </a:lnTo>
                    <a:lnTo>
                      <a:pt y="75747" x="182814"/>
                    </a:lnTo>
                    <a:lnTo>
                      <a:pt y="142633" x="149205"/>
                    </a:lnTo>
                    <a:close/>
                    <a:moveTo>
                      <a:pt y="8687" x="99255"/>
                    </a:moveTo>
                    <a:lnTo>
                      <a:pt y="8687" x="117824"/>
                    </a:lnTo>
                    <a:lnTo>
                      <a:pt y="78179" x="117824"/>
                    </a:lnTo>
                    <a:lnTo>
                      <a:pt y="78179" x="99255"/>
                    </a:lnTo>
                    <a:lnTo>
                      <a:pt y="8687" x="99255"/>
                    </a:lnTo>
                    <a:close/>
                  </a:path>
                </a:pathLst>
              </a:custGeom>
              <a:solidFill>
                <a:srgbClr val="4C4C4C"/>
              </a:solidFill>
              <a:ln w="7600" cap="flat">
                <a:noFill/>
                <a:miter/>
              </a:ln>
            </p:spPr>
          </p:sp>
        </p:grpSp>
        <p:grpSp>
          <p:nvGrpSpPr>
            <p:cNvPr id="327" name="Star"/>
            <p:cNvGrpSpPr/>
            <p:nvPr/>
          </p:nvGrpSpPr>
          <p:grpSpPr>
            <a:xfrm>
              <a:off y="3314963" x="1428132"/>
              <a:ext cy="775920" cx="775202"/>
              <a:chOff y="3314963" x="1428132"/>
              <a:chExt cy="775920" cx="775202"/>
            </a:xfrm>
          </p:grpSpPr>
          <p:sp>
            <p:nvSpPr>
              <p:cNvPr id="328" name=""/>
              <p:cNvSpPr/>
              <p:nvPr/>
            </p:nvSpPr>
            <p:spPr>
              <a:xfrm>
                <a:off y="3315072" x="1428121"/>
                <a:ext cy="775917" cx="775203"/>
              </a:xfrm>
              <a:custGeom>
                <a:avLst/>
                <a:gdLst/>
                <a:ahLst/>
                <a:cxnLst/>
                <a:rect t="t" r="r" l="l" b="b"/>
                <a:pathLst>
                  <a:path h="775917" w="775203" stroke="false">
                    <a:moveTo>
                      <a:pt y="249530" x="258652"/>
                    </a:moveTo>
                    <a:cubicBezTo>
                      <a:pt y="249530" x="258652"/>
                      <a:pt y="275065" x="67582"/>
                      <a:pt y="282031" x="32157"/>
                    </a:cubicBezTo>
                    <a:cubicBezTo>
                      <a:pt y="290156" x="0"/>
                      <a:pt y="308032" x="-15122"/>
                      <a:pt y="344595" x="20635"/>
                    </a:cubicBezTo>
                    <a:cubicBezTo>
                      <a:pt y="387634" x="56393"/>
                      <a:pt y="503146" x="177905"/>
                      <a:pt y="503146" x="177905"/>
                    </a:cubicBezTo>
                    <a:cubicBezTo>
                      <a:pt y="503146" x="177905"/>
                      <a:pt y="695305" x="147991"/>
                      <a:pt y="715102" x="144595"/>
                    </a:cubicBezTo>
                    <a:cubicBezTo>
                      <a:pt y="775891" x="133868"/>
                      <a:pt y="790660" x="164036"/>
                      <a:pt y="761418" x="211343"/>
                    </a:cubicBezTo>
                    <a:cubicBezTo>
                      <a:pt y="732167" x="258652"/>
                      <a:pt y="660044" x="387675"/>
                      <a:pt y="660044" x="387675"/>
                    </a:cubicBezTo>
                    <a:cubicBezTo>
                      <a:pt y="660044" x="387675"/>
                      <a:pt y="738968" x="544189"/>
                      <a:pt y="756543" x="572498"/>
                    </a:cubicBezTo>
                    <a:cubicBezTo>
                      <a:pt y="784169" x="616996"/>
                      <a:pt y="788028" x="647773"/>
                      <a:pt y="705353" x="635671"/>
                    </a:cubicBezTo>
                    <a:cubicBezTo>
                      <a:pt y="622666" x="623566"/>
                      <a:pt y="503395" x="599955"/>
                      <a:pt y="503395" x="599955"/>
                    </a:cubicBezTo>
                    <a:cubicBezTo>
                      <a:pt y="503395" x="599955"/>
                      <a:pt y="371385" x="725265"/>
                      <a:pt y="343784" x="750493"/>
                    </a:cubicBezTo>
                    <a:cubicBezTo>
                      <a:pt y="317986" x="775275"/>
                      <a:pt y="292594" x="802144"/>
                      <a:pt y="280406" x="718708"/>
                    </a:cubicBezTo>
                    <a:cubicBezTo>
                      <a:pt y="268219" x="635272"/>
                      <a:pt y="244655" x="519495"/>
                      <a:pt y="244655" x="519495"/>
                    </a:cubicBezTo>
                    <a:cubicBezTo>
                      <a:pt y="244655" x="519495"/>
                      <a:pt y="62651" x="429467"/>
                      <a:pt y="23650" x="415164"/>
                    </a:cubicBezTo>
                    <a:cubicBezTo>
                      <a:pt y="0" x="400860"/>
                      <a:pt y="-16976" x="379804"/>
                      <a:pt y="30150" x="359541"/>
                    </a:cubicBezTo>
                    <a:cubicBezTo>
                      <a:pt y="59159" x="347068"/>
                      <a:pt y="244655" x="258652"/>
                      <a:pt y="249530" x="258652"/>
                    </a:cubicBezTo>
                    <a:close/>
                  </a:path>
                  <a:path h="775917" w="775203" fill="none">
                    <a:moveTo>
                      <a:pt y="249530" x="258652"/>
                    </a:moveTo>
                    <a:cubicBezTo>
                      <a:pt y="249530" x="258652"/>
                      <a:pt y="275065" x="67582"/>
                      <a:pt y="282031" x="32157"/>
                    </a:cubicBezTo>
                    <a:cubicBezTo>
                      <a:pt y="290156" x="0"/>
                      <a:pt y="308032" x="-15122"/>
                      <a:pt y="344595" x="20635"/>
                    </a:cubicBezTo>
                    <a:cubicBezTo>
                      <a:pt y="387634" x="56393"/>
                      <a:pt y="503146" x="177905"/>
                      <a:pt y="503146" x="177905"/>
                    </a:cubicBezTo>
                    <a:cubicBezTo>
                      <a:pt y="503146" x="177905"/>
                      <a:pt y="695305" x="147991"/>
                      <a:pt y="715102" x="144595"/>
                    </a:cubicBezTo>
                    <a:cubicBezTo>
                      <a:pt y="775891" x="133868"/>
                      <a:pt y="790660" x="164036"/>
                      <a:pt y="761418" x="211343"/>
                    </a:cubicBezTo>
                    <a:cubicBezTo>
                      <a:pt y="732167" x="258652"/>
                      <a:pt y="660044" x="387675"/>
                      <a:pt y="660044" x="387675"/>
                    </a:cubicBezTo>
                    <a:cubicBezTo>
                      <a:pt y="660044" x="387675"/>
                      <a:pt y="738968" x="544189"/>
                      <a:pt y="756543" x="572498"/>
                    </a:cubicBezTo>
                    <a:cubicBezTo>
                      <a:pt y="784169" x="616996"/>
                      <a:pt y="788028" x="647773"/>
                      <a:pt y="705353" x="635671"/>
                    </a:cubicBezTo>
                    <a:cubicBezTo>
                      <a:pt y="622666" x="623566"/>
                      <a:pt y="503395" x="599955"/>
                      <a:pt y="503395" x="599955"/>
                    </a:cubicBezTo>
                    <a:cubicBezTo>
                      <a:pt y="503395" x="599955"/>
                      <a:pt y="371385" x="725265"/>
                      <a:pt y="343784" x="750493"/>
                    </a:cubicBezTo>
                    <a:cubicBezTo>
                      <a:pt y="317986" x="775275"/>
                      <a:pt y="292594" x="802144"/>
                      <a:pt y="280406" x="718708"/>
                    </a:cubicBezTo>
                    <a:cubicBezTo>
                      <a:pt y="268219" x="635272"/>
                      <a:pt y="244655" x="519495"/>
                      <a:pt y="244655" x="519495"/>
                    </a:cubicBezTo>
                    <a:cubicBezTo>
                      <a:pt y="244655" x="519495"/>
                      <a:pt y="62651" x="429467"/>
                      <a:pt y="23650" x="415164"/>
                    </a:cubicBezTo>
                    <a:cubicBezTo>
                      <a:pt y="0" x="400860"/>
                      <a:pt y="-16976" x="379804"/>
                      <a:pt y="30150" x="359541"/>
                    </a:cubicBezTo>
                    <a:cubicBezTo>
                      <a:pt y="59159" x="347068"/>
                      <a:pt y="244655" x="258652"/>
                      <a:pt y="249530" x="258652"/>
                    </a:cubicBezTo>
                    <a:close/>
                  </a:path>
                </a:pathLst>
              </a:custGeom>
              <a:solidFill>
                <a:srgbClr val="FFAF00"/>
              </a:solidFill>
              <a:ln w="7600" cap="flat">
                <a:noFill/>
                <a:miter/>
              </a:ln>
            </p:spPr>
          </p:sp>
          <p:sp>
            <p:nvSpPr>
              <p:cNvPr id="329" name=""/>
              <p:cNvSpPr/>
              <p:nvPr/>
            </p:nvSpPr>
            <p:spPr>
              <a:xfrm>
                <a:off y="3348733" x="1463824"/>
                <a:ext cy="711100" cx="703813"/>
              </a:xfrm>
              <a:custGeom>
                <a:avLst/>
                <a:gdLst/>
                <a:ahLst/>
                <a:cxnLst/>
                <a:rect t="t" r="r" l="l" b="b"/>
                <a:pathLst>
                  <a:path h="711100" w="703813" stroke="false">
                    <a:moveTo>
                      <a:pt y="228686" x="234833"/>
                    </a:moveTo>
                    <a:cubicBezTo>
                      <a:pt y="228686" x="234833"/>
                      <a:pt y="252088" x="61358"/>
                      <a:pt y="258472" x="29196"/>
                    </a:cubicBezTo>
                    <a:cubicBezTo>
                      <a:pt y="265918" x="0"/>
                      <a:pt y="282300" x="-13730"/>
                      <a:pt y="315809" x="18735"/>
                    </a:cubicBezTo>
                    <a:cubicBezTo>
                      <a:pt y="355252" x="51200"/>
                      <a:pt y="461116" x="161522"/>
                      <a:pt y="461116" x="161522"/>
                    </a:cubicBezTo>
                    <a:cubicBezTo>
                      <a:pt y="461116" x="161522"/>
                      <a:pt y="637222" x="134362"/>
                      <a:pt y="655366" x="131279"/>
                    </a:cubicBezTo>
                    <a:cubicBezTo>
                      <a:pt y="711076" x="121540"/>
                      <a:pt y="724612" x="148930"/>
                      <a:pt y="697813" x="191880"/>
                    </a:cubicBezTo>
                    <a:cubicBezTo>
                      <a:pt y="671005" x="234833"/>
                      <a:pt y="604906" x="351973"/>
                      <a:pt y="604906" x="351973"/>
                    </a:cubicBezTo>
                    <a:cubicBezTo>
                      <a:pt y="604906" x="351973"/>
                      <a:pt y="677237" x="494073"/>
                      <a:pt y="693344" x="519775"/>
                    </a:cubicBezTo>
                    <a:cubicBezTo>
                      <a:pt y="718663" x="560176"/>
                      <a:pt y="722199" x="588118"/>
                      <a:pt y="646431" x="577131"/>
                    </a:cubicBezTo>
                    <a:cubicBezTo>
                      <a:pt y="570651" x="566141"/>
                      <a:pt y="461343" x="544704"/>
                      <a:pt y="461343" x="544704"/>
                    </a:cubicBezTo>
                    <a:cubicBezTo>
                      <a:pt y="461343" x="544704"/>
                      <a:pt y="340361" x="658474"/>
                      <a:pt y="315066" x="681378"/>
                    </a:cubicBezTo>
                    <a:cubicBezTo>
                      <a:pt y="291423" x="703878"/>
                      <a:pt y="268152" x="728272"/>
                      <a:pt y="256982" x="652521"/>
                    </a:cubicBezTo>
                    <a:cubicBezTo>
                      <a:pt y="245813" x="576769"/>
                      <a:pt y="224218" x="471653"/>
                      <a:pt y="224218" x="471653"/>
                    </a:cubicBezTo>
                    <a:cubicBezTo>
                      <a:pt y="224218" x="471653"/>
                      <a:pt y="57417" x="389916"/>
                      <a:pt y="21675" x="376930"/>
                    </a:cubicBezTo>
                    <a:cubicBezTo>
                      <a:pt y="0" x="363944"/>
                      <a:pt y="-15558" x="344827"/>
                      <a:pt y="27632" x="326430"/>
                    </a:cubicBezTo>
                    <a:cubicBezTo>
                      <a:pt y="54217" x="315106"/>
                      <a:pt y="224218" x="234833"/>
                      <a:pt y="228686" x="234833"/>
                    </a:cubicBezTo>
                    <a:close/>
                  </a:path>
                  <a:path h="711100" w="703813" fill="none">
                    <a:moveTo>
                      <a:pt y="228686" x="234833"/>
                    </a:moveTo>
                    <a:cubicBezTo>
                      <a:pt y="228686" x="234833"/>
                      <a:pt y="252088" x="61358"/>
                      <a:pt y="258472" x="29196"/>
                    </a:cubicBezTo>
                    <a:cubicBezTo>
                      <a:pt y="265918" x="0"/>
                      <a:pt y="282300" x="-13730"/>
                      <a:pt y="315809" x="18735"/>
                    </a:cubicBezTo>
                    <a:cubicBezTo>
                      <a:pt y="355252" x="51200"/>
                      <a:pt y="461116" x="161522"/>
                      <a:pt y="461116" x="161522"/>
                    </a:cubicBezTo>
                    <a:cubicBezTo>
                      <a:pt y="461116" x="161522"/>
                      <a:pt y="637222" x="134362"/>
                      <a:pt y="655366" x="131279"/>
                    </a:cubicBezTo>
                    <a:cubicBezTo>
                      <a:pt y="711076" x="121540"/>
                      <a:pt y="724612" x="148930"/>
                      <a:pt y="697813" x="191880"/>
                    </a:cubicBezTo>
                    <a:cubicBezTo>
                      <a:pt y="671005" x="234833"/>
                      <a:pt y="604906" x="351973"/>
                      <a:pt y="604906" x="351973"/>
                    </a:cubicBezTo>
                    <a:cubicBezTo>
                      <a:pt y="604906" x="351973"/>
                      <a:pt y="677237" x="494073"/>
                      <a:pt y="693344" x="519775"/>
                    </a:cubicBezTo>
                    <a:cubicBezTo>
                      <a:pt y="718663" x="560176"/>
                      <a:pt y="722199" x="588118"/>
                      <a:pt y="646431" x="577131"/>
                    </a:cubicBezTo>
                    <a:cubicBezTo>
                      <a:pt y="570651" x="566141"/>
                      <a:pt y="461343" x="544704"/>
                      <a:pt y="461343" x="544704"/>
                    </a:cubicBezTo>
                    <a:cubicBezTo>
                      <a:pt y="461343" x="544704"/>
                      <a:pt y="340361" x="658474"/>
                      <a:pt y="315066" x="681378"/>
                    </a:cubicBezTo>
                    <a:cubicBezTo>
                      <a:pt y="291423" x="703878"/>
                      <a:pt y="268152" x="728272"/>
                      <a:pt y="256982" x="652521"/>
                    </a:cubicBezTo>
                    <a:cubicBezTo>
                      <a:pt y="245813" x="576769"/>
                      <a:pt y="224218" x="471653"/>
                      <a:pt y="224218" x="471653"/>
                    </a:cubicBezTo>
                    <a:cubicBezTo>
                      <a:pt y="224218" x="471653"/>
                      <a:pt y="57417" x="389916"/>
                      <a:pt y="21675" x="376930"/>
                    </a:cubicBezTo>
                    <a:cubicBezTo>
                      <a:pt y="0" x="363944"/>
                      <a:pt y="-15558" x="344827"/>
                      <a:pt y="27632" x="326430"/>
                    </a:cubicBezTo>
                    <a:cubicBezTo>
                      <a:pt y="54217" x="315106"/>
                      <a:pt y="224218" x="234833"/>
                      <a:pt y="228686" x="234833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49000"/>
                    </a:srgbClr>
                  </a:gs>
                  <a:gs pos="71000">
                    <a:srgbClr val="FFFFFF">
                      <a:alpha val="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path path="circle">
                  <a:fillToRect r="100000" b="100000"/>
                </a:path>
                <a:tileRect t="-100000" l="-100000"/>
              </a:gradFill>
              <a:ln w="7600" cap="flat">
                <a:noFill/>
                <a:miter/>
              </a:ln>
            </p:spPr>
          </p:sp>
          <p:sp>
            <p:nvSpPr>
              <p:cNvPr id="330" name=""/>
              <p:cNvSpPr/>
              <p:nvPr/>
            </p:nvSpPr>
            <p:spPr>
              <a:xfrm>
                <a:off y="3346611" x="1466215"/>
                <a:ext cy="375795" cx="699685"/>
              </a:xfrm>
              <a:custGeom>
                <a:avLst/>
                <a:gdLst/>
                <a:ahLst/>
                <a:cxnLst/>
                <a:rect t="t" r="r" l="l" b="b"/>
                <a:pathLst>
                  <a:path h="375795" w="699685" stroke="false">
                    <a:moveTo>
                      <a:pt y="287274" x="0"/>
                    </a:moveTo>
                    <a:cubicBezTo>
                      <a:pt y="287274" x="0"/>
                      <a:pt y="358777" x="133775"/>
                      <a:pt y="375078" x="306961"/>
                    </a:cubicBezTo>
                    <a:cubicBezTo>
                      <a:pt y="384778" x="480146"/>
                      <a:pt y="292962" x="685606"/>
                      <a:pt y="280774" x="699186"/>
                    </a:cubicBezTo>
                    <a:cubicBezTo>
                      <a:pt y="268587" x="709219"/>
                      <a:pt y="249898" x="565164"/>
                      <a:pt y="238523" x="519506"/>
                    </a:cubicBezTo>
                    <a:cubicBezTo>
                      <a:pt y="227148" x="473848"/>
                      <a:pt y="217879" x="464402"/>
                      <a:pt y="168645" x="442360"/>
                    </a:cubicBezTo>
                    <a:cubicBezTo>
                      <a:pt y="123626" x="420318"/>
                      <a:pt y="46766" x="385213"/>
                      <a:pt y="24015" x="372853"/>
                    </a:cubicBezTo>
                    <a:cubicBezTo>
                      <a:pt y="0" x="360490"/>
                      <a:pt y="-19861" x="349593"/>
                      <a:pt y="35391" x="319556"/>
                    </a:cubicBezTo>
                    <a:cubicBezTo>
                      <a:pt y="90643" x="294366"/>
                      <a:pt y="227272" x="230755"/>
                      <a:pt y="227272" x="230755"/>
                    </a:cubicBezTo>
                    <a:cubicBezTo>
                      <a:pt y="227272" x="230755"/>
                      <a:pt y="253148" x="50332"/>
                      <a:pt y="258023" x="28290"/>
                    </a:cubicBezTo>
                    <a:cubicBezTo>
                      <a:pt y="262899" x="0"/>
                      <a:pt y="287274" x="0"/>
                      <a:pt y="287274" x="0"/>
                    </a:cubicBezTo>
                    <a:close/>
                  </a:path>
                  <a:path h="375795" w="699685" fill="none">
                    <a:moveTo>
                      <a:pt y="287274" x="0"/>
                    </a:moveTo>
                    <a:cubicBezTo>
                      <a:pt y="287274" x="0"/>
                      <a:pt y="358777" x="133775"/>
                      <a:pt y="375078" x="306961"/>
                    </a:cubicBezTo>
                    <a:cubicBezTo>
                      <a:pt y="384778" x="480146"/>
                      <a:pt y="292962" x="685606"/>
                      <a:pt y="280774" x="699186"/>
                    </a:cubicBezTo>
                    <a:cubicBezTo>
                      <a:pt y="268587" x="709219"/>
                      <a:pt y="249898" x="565164"/>
                      <a:pt y="238523" x="519506"/>
                    </a:cubicBezTo>
                    <a:cubicBezTo>
                      <a:pt y="227148" x="473848"/>
                      <a:pt y="217879" x="464402"/>
                      <a:pt y="168645" x="442360"/>
                    </a:cubicBezTo>
                    <a:cubicBezTo>
                      <a:pt y="123626" x="420318"/>
                      <a:pt y="46766" x="385213"/>
                      <a:pt y="24015" x="372853"/>
                    </a:cubicBezTo>
                    <a:cubicBezTo>
                      <a:pt y="0" x="360490"/>
                      <a:pt y="-19861" x="349593"/>
                      <a:pt y="35391" x="319556"/>
                    </a:cubicBezTo>
                    <a:cubicBezTo>
                      <a:pt y="90643" x="294366"/>
                      <a:pt y="227272" x="230755"/>
                      <a:pt y="227272" x="230755"/>
                    </a:cubicBezTo>
                    <a:cubicBezTo>
                      <a:pt y="227272" x="230755"/>
                      <a:pt y="253148" x="50332"/>
                      <a:pt y="258023" x="28290"/>
                    </a:cubicBezTo>
                    <a:cubicBezTo>
                      <a:pt y="262899" x="0"/>
                      <a:pt y="287274" x="0"/>
                      <a:pt y="287274" x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5000"/>
                    </a:srgbClr>
                  </a:gs>
                  <a:gs pos="100000">
                    <a:srgbClr val="FFFFFF">
                      <a:alpha val="30000"/>
                    </a:srgbClr>
                  </a:gs>
                </a:gsLst>
                <a:lin ang="5400000" scaled="0"/>
              </a:gradFill>
              <a:ln w="7600" cap="flat">
                <a:noFill/>
                <a:miter/>
              </a:ln>
            </p:spPr>
          </p:sp>
          <p:sp>
            <p:nvSpPr>
              <p:cNvPr id="331" name=""/>
              <p:cNvSpPr/>
              <p:nvPr/>
            </p:nvSpPr>
            <p:spPr>
              <a:xfrm>
                <a:off y="3370731" x="1475019"/>
                <a:ext cy="255916" cx="327527"/>
              </a:xfrm>
              <a:custGeom>
                <a:avLst/>
                <a:gdLst/>
                <a:ahLst/>
                <a:cxnLst/>
                <a:rect t="t" r="r" l="l" b="b"/>
                <a:pathLst>
                  <a:path h="255916" w="327527" stroke="false">
                    <a:moveTo>
                      <a:pt y="255032" x="0"/>
                    </a:moveTo>
                    <a:cubicBezTo>
                      <a:pt y="255032" x="0"/>
                      <a:pt y="233958" x="40886"/>
                      <a:pt y="220957" x="124329"/>
                    </a:cubicBezTo>
                    <a:cubicBezTo>
                      <a:pt y="207957" x="207774"/>
                      <a:pt y="206331" x="218794"/>
                      <a:pt y="206331" x="218794"/>
                    </a:cubicBezTo>
                    <a:lnTo>
                      <a:pt y="0" x="327527"/>
                    </a:lnTo>
                    <a:cubicBezTo>
                      <a:pt y="0" x="327527"/>
                      <a:pt y="198206" x="269176"/>
                      <a:pt y="220957" x="239262"/>
                    </a:cubicBezTo>
                    <a:cubicBezTo>
                      <a:pt y="243708" x="209348"/>
                      <a:pt y="259957" x="0"/>
                      <a:pt y="255032" x="0"/>
                    </a:cubicBezTo>
                    <a:close/>
                  </a:path>
                  <a:path h="255916" w="327527" fill="none">
                    <a:moveTo>
                      <a:pt y="255032" x="0"/>
                    </a:moveTo>
                    <a:cubicBezTo>
                      <a:pt y="255032" x="0"/>
                      <a:pt y="233958" x="40886"/>
                      <a:pt y="220957" x="124329"/>
                    </a:cubicBezTo>
                    <a:cubicBezTo>
                      <a:pt y="207957" x="207774"/>
                      <a:pt y="206331" x="218794"/>
                      <a:pt y="206331" x="218794"/>
                    </a:cubicBezTo>
                    <a:lnTo>
                      <a:pt y="0" x="327527"/>
                    </a:lnTo>
                    <a:cubicBezTo>
                      <a:pt y="0" x="327527"/>
                      <a:pt y="198206" x="269176"/>
                      <a:pt y="220957" x="239262"/>
                    </a:cubicBezTo>
                    <a:cubicBezTo>
                      <a:pt y="243708" x="209348"/>
                      <a:pt y="259957" x="0"/>
                      <a:pt y="255032" x="0"/>
                    </a:cubicBezTo>
                    <a:close/>
                  </a:path>
                </a:pathLst>
              </a:custGeom>
              <a:solidFill>
                <a:srgbClr val="FFFFFF">
                  <a:alpha val="89000"/>
                </a:srgbClr>
              </a:solidFill>
              <a:ln w="7600" cap="flat">
                <a:noFill/>
                <a:miter/>
              </a:ln>
            </p:spPr>
          </p:sp>
          <p:sp>
            <p:nvSpPr>
              <p:cNvPr id="332" name=""/>
              <p:cNvSpPr/>
              <p:nvPr/>
            </p:nvSpPr>
            <p:spPr>
              <a:xfrm>
                <a:off y="3730731" x="1553593"/>
                <a:ext cy="273824" cx="85125"/>
              </a:xfrm>
              <a:custGeom>
                <a:avLst/>
                <a:gdLst/>
                <a:ahLst/>
                <a:cxnLst/>
                <a:rect t="t" r="r" l="l" b="b"/>
                <a:pathLst>
                  <a:path h="273824" w="85125" stroke="false">
                    <a:moveTo>
                      <a:pt y="0" x="0"/>
                    </a:moveTo>
                    <a:lnTo>
                      <a:pt y="75635" x="74071"/>
                    </a:lnTo>
                    <a:cubicBezTo>
                      <a:pt y="75635" x="74071"/>
                      <a:pt y="277555" x="44671"/>
                      <a:pt y="273771" x="44671"/>
                    </a:cubicBezTo>
                    <a:cubicBezTo>
                      <a:pt y="269885" x="44671"/>
                      <a:pt y="130271" x="75781"/>
                      <a:pt y="109590" x="81891"/>
                    </a:cubicBezTo>
                    <a:cubicBezTo>
                      <a:pt y="77088" x="91238"/>
                      <a:pt y="60838" x="78742"/>
                      <a:pt y="49463" x="64572"/>
                    </a:cubicBezTo>
                    <a:cubicBezTo>
                      <a:pt y="32502" x="42678"/>
                      <a:pt y="3961" x="-3128"/>
                      <a:pt y="0" x="0"/>
                    </a:cubicBezTo>
                    <a:close/>
                  </a:path>
                  <a:path h="273824" w="85125" fill="none">
                    <a:moveTo>
                      <a:pt y="0" x="0"/>
                    </a:moveTo>
                    <a:lnTo>
                      <a:pt y="75635" x="74071"/>
                    </a:lnTo>
                    <a:cubicBezTo>
                      <a:pt y="75635" x="74071"/>
                      <a:pt y="277555" x="44671"/>
                      <a:pt y="273771" x="44671"/>
                    </a:cubicBezTo>
                    <a:cubicBezTo>
                      <a:pt y="269885" x="44671"/>
                      <a:pt y="130271" x="75781"/>
                      <a:pt y="109590" x="81891"/>
                    </a:cubicBezTo>
                    <a:cubicBezTo>
                      <a:pt y="77088" x="91238"/>
                      <a:pt y="60838" x="78742"/>
                      <a:pt y="49463" x="64572"/>
                    </a:cubicBezTo>
                    <a:cubicBezTo>
                      <a:pt y="32502" x="42678"/>
                      <a:pt y="3961" x="-3128"/>
                      <a:pt y="0" x="0"/>
                    </a:cubicBezTo>
                    <a:close/>
                  </a:path>
                </a:pathLst>
              </a:custGeom>
              <a:solidFill>
                <a:srgbClr val="FFFFFF">
                  <a:alpha val="90000"/>
                </a:srgbClr>
              </a:solidFill>
              <a:ln w="7600" cap="flat">
                <a:noFill/>
                <a:miter/>
              </a:ln>
            </p:spPr>
          </p:sp>
          <p:sp>
            <p:nvSpPr>
              <p:cNvPr id="333" name=""/>
              <p:cNvSpPr/>
              <p:nvPr/>
            </p:nvSpPr>
            <p:spPr>
              <a:xfrm>
                <a:off y="3349534" x="1453561"/>
                <a:ext cy="708707" cx="389320"/>
              </a:xfrm>
              <a:custGeom>
                <a:avLst/>
                <a:gdLst/>
                <a:ahLst/>
                <a:cxnLst/>
                <a:rect t="t" r="r" l="l" b="b"/>
                <a:pathLst>
                  <a:path h="708707" w="389320" stroke="false">
                    <a:moveTo>
                      <a:pt y="0" x="361978"/>
                    </a:moveTo>
                    <a:cubicBezTo>
                      <a:pt y="0" x="361978"/>
                      <a:pt y="152930" x="397476"/>
                      <a:pt y="235186" x="387577"/>
                    </a:cubicBezTo>
                    <a:cubicBezTo>
                      <a:pt y="331961" x="375933"/>
                      <a:pt y="438152" x="344256"/>
                      <a:pt y="517307" x="293059"/>
                    </a:cubicBezTo>
                    <a:cubicBezTo>
                      <a:pt y="596464" x="241863"/>
                      <a:pt y="708707" x="152235"/>
                      <a:pt y="708707" x="152235"/>
                    </a:cubicBezTo>
                    <a:cubicBezTo>
                      <a:pt y="708707" x="152235"/>
                      <a:pt y="708707" x="142457"/>
                      <a:pt y="645176" x="147346"/>
                    </a:cubicBezTo>
                    <a:cubicBezTo>
                      <a:pt y="582257" x="152235"/>
                      <a:pt y="468596" x="170976"/>
                      <a:pt y="468596" x="170976"/>
                    </a:cubicBezTo>
                    <a:cubicBezTo>
                      <a:pt y="468596" x="170976"/>
                      <a:pt y="385381" x="84335"/>
                      <a:pt y="354353" x="59721"/>
                    </a:cubicBezTo>
                    <a:cubicBezTo>
                      <a:pt y="322461" x="35107"/>
                      <a:pt y="262936" x="-61379"/>
                      <a:pt y="254135" x="59721"/>
                    </a:cubicBezTo>
                    <a:cubicBezTo>
                      <a:pt y="245334" x="180821"/>
                      <a:pt y="224350" x="243340"/>
                      <a:pt y="224350" x="243340"/>
                    </a:cubicBezTo>
                    <a:cubicBezTo>
                      <a:pt y="224350" x="243340"/>
                      <a:pt y="105040" x="305006"/>
                      <a:pt y="68754" x="318658"/>
                    </a:cubicBezTo>
                    <a:cubicBezTo>
                      <a:pt y="32468" x="332311"/>
                      <a:pt y="0" x="361978"/>
                      <a:pt y="0" x="361978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5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2700000" scaled="0"/>
              </a:gradFill>
              <a:ln w="7600" cap="flat">
                <a:noFill/>
                <a:miter/>
              </a:ln>
            </p:spPr>
          </p:sp>
        </p:grpSp>
        <p:grpSp>
          <p:nvGrpSpPr>
            <p:cNvPr id="403" name="Ribbon 2"/>
            <p:cNvGrpSpPr/>
            <p:nvPr/>
          </p:nvGrpSpPr>
          <p:grpSpPr>
            <a:xfrm>
              <a:off y="4119945" x="1352201"/>
              <a:ext cy="229294" cx="960103"/>
              <a:chOff y="4119945" x="1352201"/>
              <a:chExt cy="229294" cx="960103"/>
            </a:xfrm>
          </p:grpSpPr>
          <p:grpSp>
            <p:nvGrpSpPr>
              <p:cNvPr id="404" name=""/>
              <p:cNvGrpSpPr/>
              <p:nvPr/>
            </p:nvGrpSpPr>
            <p:grpSpPr>
              <a:xfrm>
                <a:off y="4139164" x="1352201"/>
                <a:ext cy="201720" cx="960103"/>
                <a:chOff y="4139164" x="1352201"/>
                <a:chExt cy="201720" cx="960103"/>
              </a:xfrm>
            </p:grpSpPr>
            <p:sp>
              <p:nvSpPr>
                <p:cNvPr id="405" name=""/>
                <p:cNvSpPr/>
                <p:nvPr/>
              </p:nvSpPr>
              <p:spPr>
                <a:xfrm>
                  <a:off y="4193060" x="1352201"/>
                  <a:ext cy="147824" cx="206015"/>
                </a:xfrm>
                <a:custGeom>
                  <a:avLst/>
                  <a:gdLst/>
                  <a:ahLst/>
                  <a:cxnLst/>
                  <a:rect t="t" r="r" l="l" b="b"/>
                  <a:pathLst>
                    <a:path h="147824" w="206015" stroke="false">
                      <a:moveTo>
                        <a:pt y="124155" x="206015"/>
                      </a:moveTo>
                      <a:cubicBezTo>
                        <a:pt y="124155" x="206015"/>
                        <a:pt y="174578" x="110038"/>
                        <a:pt y="128231" x="0"/>
                      </a:cubicBezTo>
                      <a:cubicBezTo>
                        <a:pt y="108146" x="19650"/>
                        <a:pt y="86517" x="40609"/>
                        <a:pt y="86517" x="40609"/>
                      </a:cubicBezTo>
                      <a:cubicBezTo>
                        <a:pt y="86517" x="40609"/>
                        <a:pt y="52528" x="30130"/>
                        <a:pt y="24719" x="6550"/>
                      </a:cubicBezTo>
                      <a:cubicBezTo>
                        <a:pt y="37079" x="69429"/>
                        <a:pt y="37079" x="134928"/>
                        <a:pt y="0" x="179467"/>
                      </a:cubicBezTo>
                      <a:cubicBezTo>
                        <a:pt y="33989" x="206015"/>
                        <a:pt y="124155" x="197458"/>
                        <a:pt y="124155" x="206015"/>
                      </a:cubicBezTo>
                      <a:close/>
                    </a:path>
                    <a:path h="147824" w="206015" fill="none">
                      <a:moveTo>
                        <a:pt y="124155" x="206015"/>
                      </a:moveTo>
                      <a:cubicBezTo>
                        <a:pt y="124155" x="206015"/>
                        <a:pt y="174578" x="110038"/>
                        <a:pt y="128231" x="0"/>
                      </a:cubicBezTo>
                      <a:cubicBezTo>
                        <a:pt y="108146" x="19650"/>
                        <a:pt y="86517" x="40609"/>
                        <a:pt y="86517" x="40609"/>
                      </a:cubicBezTo>
                      <a:cubicBezTo>
                        <a:pt y="86517" x="40609"/>
                        <a:pt y="52528" x="30130"/>
                        <a:pt y="24719" x="6550"/>
                      </a:cubicBezTo>
                      <a:cubicBezTo>
                        <a:pt y="37079" x="69429"/>
                        <a:pt y="37079" x="134928"/>
                        <a:pt y="0" x="179467"/>
                      </a:cubicBezTo>
                      <a:cubicBezTo>
                        <a:pt y="33989" x="206015"/>
                        <a:pt y="124155" x="197458"/>
                        <a:pt y="124155" x="206015"/>
                      </a:cubicBezTo>
                      <a:close/>
                    </a:path>
                  </a:pathLst>
                </a:custGeom>
                <a:solidFill>
                  <a:srgbClr val="FF8389"/>
                </a:solidFill>
                <a:ln w="7600" cap="flat">
                  <a:solidFill>
                    <a:srgbClr val="FF8389"/>
                  </a:solidFill>
                  <a:miter/>
                </a:ln>
              </p:spPr>
            </p:sp>
            <p:sp>
              <p:nvSpPr>
                <p:cNvPr id="406" name=""/>
                <p:cNvSpPr/>
                <p:nvPr/>
              </p:nvSpPr>
              <p:spPr>
                <a:xfrm>
                  <a:off y="4139164" x="2122453"/>
                  <a:ext cy="121457" cx="189852"/>
                </a:xfrm>
                <a:custGeom>
                  <a:avLst/>
                  <a:gdLst/>
                  <a:ahLst/>
                  <a:cxnLst/>
                  <a:rect t="t" r="r" l="l" b="b"/>
                  <a:pathLst>
                    <a:path h="121457" w="189852" stroke="false">
                      <a:moveTo>
                        <a:pt y="15569" x="0"/>
                      </a:moveTo>
                      <a:cubicBezTo>
                        <a:pt y="15569" x="0"/>
                        <a:pt y="-22389" x="78090"/>
                        <a:pt y="20232" x="189852"/>
                      </a:cubicBezTo>
                      <a:cubicBezTo>
                        <a:pt y="40317" x="170202"/>
                        <a:pt y="61077" x="158419"/>
                        <a:pt y="61077" x="158419"/>
                      </a:cubicBezTo>
                      <a:cubicBezTo>
                        <a:pt y="61077" x="158419"/>
                        <a:pt y="77638" x="164526"/>
                        <a:pt y="105474" x="188106"/>
                      </a:cubicBezTo>
                      <a:cubicBezTo>
                        <a:pt y="87716" x="126986"/>
                        <a:pt y="84378" x="70241"/>
                        <a:pt y="121457" x="25701"/>
                      </a:cubicBezTo>
                      <a:cubicBezTo>
                        <a:pt y="87468" x="-847"/>
                        <a:pt y="15569" x="8558"/>
                        <a:pt y="15569" x="0"/>
                      </a:cubicBezTo>
                      <a:close/>
                    </a:path>
                    <a:path h="121457" w="189852" fill="none">
                      <a:moveTo>
                        <a:pt y="15569" x="0"/>
                      </a:moveTo>
                      <a:cubicBezTo>
                        <a:pt y="15569" x="0"/>
                        <a:pt y="-22389" x="78090"/>
                        <a:pt y="20232" x="189852"/>
                      </a:cubicBezTo>
                      <a:cubicBezTo>
                        <a:pt y="40317" x="170202"/>
                        <a:pt y="61077" x="158419"/>
                        <a:pt y="61077" x="158419"/>
                      </a:cubicBezTo>
                      <a:cubicBezTo>
                        <a:pt y="61077" x="158419"/>
                        <a:pt y="77638" x="164526"/>
                        <a:pt y="105474" x="188106"/>
                      </a:cubicBezTo>
                      <a:cubicBezTo>
                        <a:pt y="87716" x="126986"/>
                        <a:pt y="84378" x="70241"/>
                        <a:pt y="121457" x="25701"/>
                      </a:cubicBezTo>
                      <a:cubicBezTo>
                        <a:pt y="87468" x="-847"/>
                        <a:pt y="15569" x="8558"/>
                        <a:pt y="15569" x="0"/>
                      </a:cubicBezTo>
                      <a:close/>
                    </a:path>
                  </a:pathLst>
                </a:custGeom>
                <a:solidFill>
                  <a:srgbClr val="FF8389"/>
                </a:solidFill>
                <a:ln w="7600" cap="flat">
                  <a:solidFill>
                    <a:srgbClr val="FF8389"/>
                  </a:solidFill>
                  <a:miter/>
                </a:ln>
              </p:spPr>
            </p:sp>
          </p:grpSp>
          <p:grpSp>
            <p:nvGrpSpPr>
              <p:cNvPr id="407" name=""/>
              <p:cNvGrpSpPr/>
              <p:nvPr/>
            </p:nvGrpSpPr>
            <p:grpSpPr>
              <a:xfrm>
                <a:off y="4154013" x="1468076"/>
                <a:ext cy="163201" cx="744784"/>
                <a:chOff y="4154013" x="1468076"/>
                <a:chExt cy="163201" cx="744784"/>
              </a:xfrm>
            </p:grpSpPr>
            <p:sp>
              <p:nvSpPr>
                <p:cNvPr id="408" name=""/>
                <p:cNvSpPr/>
                <p:nvPr/>
              </p:nvSpPr>
              <p:spPr>
                <a:xfrm>
                  <a:off y="4243728" x="1468076"/>
                  <a:ext cy="73487" cx="90141"/>
                </a:xfrm>
                <a:custGeom>
                  <a:avLst/>
                  <a:gdLst/>
                  <a:ahLst/>
                  <a:cxnLst/>
                  <a:rect t="t" r="r" l="l" b="b"/>
                  <a:pathLst>
                    <a:path h="73487" w="90141" stroke="false">
                      <a:moveTo>
                        <a:pt y="73487" x="90141"/>
                      </a:moveTo>
                      <a:lnTo>
                        <a:pt y="0" x="80973"/>
                      </a:lnTo>
                      <a:lnTo>
                        <a:pt y="13341" x="11253"/>
                      </a:lnTo>
                      <a:cubicBezTo>
                        <a:pt y="13341" x="11253"/>
                        <a:pt y="67816" x="-23672"/>
                        <a:pt y="62830" x="29533"/>
                      </a:cubicBezTo>
                      <a:cubicBezTo>
                        <a:pt y="57843" x="82739"/>
                        <a:pt y="73487" x="90141"/>
                        <a:pt y="73487" x="90141"/>
                      </a:cubicBezTo>
                      <a:close/>
                    </a:path>
                    <a:path h="73487" w="90141" fill="none">
                      <a:moveTo>
                        <a:pt y="73487" x="90141"/>
                      </a:moveTo>
                      <a:lnTo>
                        <a:pt y="0" x="80973"/>
                      </a:lnTo>
                      <a:lnTo>
                        <a:pt y="13341" x="11253"/>
                      </a:lnTo>
                      <a:cubicBezTo>
                        <a:pt y="13341" x="11253"/>
                        <a:pt y="67816" x="-23672"/>
                        <a:pt y="62830" x="29533"/>
                      </a:cubicBezTo>
                      <a:cubicBezTo>
                        <a:pt y="57843" x="82739"/>
                        <a:pt y="73487" x="90141"/>
                        <a:pt y="73487" x="90141"/>
                      </a:cubicBezTo>
                      <a:close/>
                    </a:path>
                  </a:pathLst>
                </a:custGeom>
                <a:solidFill>
                  <a:srgbClr val="BC575A"/>
                </a:solidFill>
                <a:ln w="7600" cap="flat">
                  <a:solidFill>
                    <a:srgbClr val="BC575A"/>
                  </a:solidFill>
                  <a:miter/>
                </a:ln>
              </p:spPr>
            </p:sp>
            <p:sp>
              <p:nvSpPr>
                <p:cNvPr id="409" name=""/>
                <p:cNvSpPr/>
                <p:nvPr/>
              </p:nvSpPr>
              <p:spPr>
                <a:xfrm>
                  <a:off y="4153997" x="2122801"/>
                  <a:ext cy="72884" cx="90058"/>
                </a:xfrm>
                <a:custGeom>
                  <a:avLst/>
                  <a:gdLst/>
                  <a:ahLst/>
                  <a:cxnLst/>
                  <a:rect t="t" r="r" l="l" b="b"/>
                  <a:pathLst>
                    <a:path h="72884" w="90058" stroke="false">
                      <a:moveTo>
                        <a:pt y="0" x="0"/>
                      </a:moveTo>
                      <a:lnTo>
                        <a:pt y="72884" x="904"/>
                      </a:lnTo>
                      <a:lnTo>
                        <a:pt y="49025" x="82848"/>
                      </a:lnTo>
                      <a:cubicBezTo>
                        <a:pt y="49025" x="82848"/>
                        <a:pt y="23985" x="109523"/>
                        <a:pt y="11377" x="60259"/>
                      </a:cubicBezTo>
                      <a:cubicBezTo>
                        <a:pt y="-1232" x="10995"/>
                        <a:pt y="0" x="0"/>
                        <a:pt y="0" x="0"/>
                      </a:cubicBezTo>
                      <a:close/>
                    </a:path>
                    <a:path h="72884" w="90058" fill="none">
                      <a:moveTo>
                        <a:pt y="0" x="0"/>
                      </a:moveTo>
                      <a:lnTo>
                        <a:pt y="72884" x="904"/>
                      </a:lnTo>
                      <a:lnTo>
                        <a:pt y="49025" x="82848"/>
                      </a:lnTo>
                      <a:cubicBezTo>
                        <a:pt y="49025" x="82848"/>
                        <a:pt y="23985" x="109523"/>
                        <a:pt y="11377" x="60259"/>
                      </a:cubicBezTo>
                      <a:cubicBezTo>
                        <a:pt y="-1232" x="10995"/>
                        <a:pt y="0" x="0"/>
                        <a:pt y="0" x="0"/>
                      </a:cubicBezTo>
                      <a:close/>
                    </a:path>
                  </a:pathLst>
                </a:custGeom>
                <a:solidFill>
                  <a:srgbClr val="BC575A"/>
                </a:solidFill>
                <a:ln w="7600" cap="flat">
                  <a:solidFill>
                    <a:srgbClr val="BC575A"/>
                  </a:solidFill>
                  <a:miter/>
                </a:ln>
              </p:spPr>
            </p:sp>
          </p:grpSp>
          <p:sp>
            <p:nvSpPr>
              <p:cNvPr id="410" name=""/>
              <p:cNvSpPr/>
              <p:nvPr/>
            </p:nvSpPr>
            <p:spPr>
              <a:xfrm>
                <a:off y="4119938" x="1467816"/>
                <a:ext cy="229294" cx="744067"/>
              </a:xfrm>
              <a:custGeom>
                <a:avLst/>
                <a:gdLst/>
                <a:ahLst/>
                <a:cxnLst/>
                <a:rect t="t" r="r" l="l" b="b"/>
                <a:pathLst>
                  <a:path h="229294" w="744067" stroke="false">
                    <a:moveTo>
                      <a:pt y="34721" x="18340"/>
                    </a:moveTo>
                    <a:lnTo>
                      <a:pt y="167985" x="0"/>
                    </a:lnTo>
                    <a:cubicBezTo>
                      <a:pt y="167985" x="0"/>
                      <a:pt y="140646" x="48189"/>
                      <a:pt y="149528" x="147726"/>
                    </a:cubicBezTo>
                    <a:cubicBezTo>
                      <a:pt y="158410" x="247264"/>
                      <a:pt y="229294" x="487312"/>
                      <a:pt y="229294" x="586869"/>
                    </a:cubicBezTo>
                    <a:cubicBezTo>
                      <a:pt y="229294" x="686427"/>
                      <a:pt y="202633" x="720487"/>
                      <a:pt y="202633" x="720487"/>
                    </a:cubicBezTo>
                    <a:lnTo>
                      <a:pt y="74701" x="744067"/>
                    </a:lnTo>
                    <a:cubicBezTo>
                      <a:pt y="74701" x="744067"/>
                      <a:pt y="93357" x="673328"/>
                      <a:pt y="74701" x="568530"/>
                    </a:cubicBezTo>
                    <a:cubicBezTo>
                      <a:pt y="56043" x="463731"/>
                      <a:pt y="-1075" x="285682"/>
                      <a:pt y="0" x="165057"/>
                    </a:cubicBezTo>
                    <a:cubicBezTo>
                      <a:pt y="1618" x="44432"/>
                      <a:pt y="26726" x="18340"/>
                      <a:pt y="34721" x="18340"/>
                    </a:cubicBezTo>
                    <a:close/>
                  </a:path>
                  <a:path h="229294" w="744067" fill="none">
                    <a:moveTo>
                      <a:pt y="34721" x="18340"/>
                    </a:moveTo>
                    <a:lnTo>
                      <a:pt y="167985" x="0"/>
                    </a:lnTo>
                    <a:cubicBezTo>
                      <a:pt y="167985" x="0"/>
                      <a:pt y="140646" x="48189"/>
                      <a:pt y="149528" x="147726"/>
                    </a:cubicBezTo>
                    <a:cubicBezTo>
                      <a:pt y="158410" x="247264"/>
                      <a:pt y="229294" x="487312"/>
                      <a:pt y="229294" x="586869"/>
                    </a:cubicBezTo>
                    <a:cubicBezTo>
                      <a:pt y="229294" x="686427"/>
                      <a:pt y="202633" x="720487"/>
                      <a:pt y="202633" x="720487"/>
                    </a:cubicBezTo>
                    <a:lnTo>
                      <a:pt y="74701" x="744067"/>
                    </a:lnTo>
                    <a:cubicBezTo>
                      <a:pt y="74701" x="744067"/>
                      <a:pt y="93357" x="673328"/>
                      <a:pt y="74701" x="568530"/>
                    </a:cubicBezTo>
                    <a:cubicBezTo>
                      <a:pt y="56043" x="463731"/>
                      <a:pt y="-1075" x="285682"/>
                      <a:pt y="0" x="165057"/>
                    </a:cubicBezTo>
                    <a:cubicBezTo>
                      <a:pt y="1618" x="44432"/>
                      <a:pt y="26726" x="18340"/>
                      <a:pt y="34721" x="18340"/>
                    </a:cubicBezTo>
                    <a:close/>
                  </a:path>
                </a:pathLst>
              </a:custGeom>
              <a:solidFill>
                <a:srgbClr val="EB6D71"/>
              </a:solidFill>
              <a:ln w="7600" cap="flat">
                <a:solidFill>
                  <a:srgbClr val="EB6D71"/>
                </a:solidFill>
                <a:miter/>
              </a:ln>
            </p:spPr>
          </p:sp>
        </p:grpSp>
        <p:sp>
          <p:nvSpPr>
            <p:cNvPr id="951" name="Circle"/>
            <p:cNvSpPr/>
            <p:nvPr/>
          </p:nvSpPr>
          <p:spPr>
            <a:xfrm>
              <a:off y="786912" x="2099699"/>
              <a:ext cy="517039" cx="517039"/>
            </a:xfrm>
            <a:custGeom>
              <a:avLst/>
              <a:gdLst>
                <a:gd fmla="*/ 0 w 517039" name="connsiteX0"/>
                <a:gd fmla="*/ 258520 h 517039" name="connsiteY0"/>
                <a:gd fmla="*/ 258520 w 517039" name="connsiteX1"/>
                <a:gd fmla="*/ 0 h 517039" name="connsiteY1"/>
                <a:gd fmla="*/ 517039 w 517039" name="connsiteX2"/>
                <a:gd fmla="*/ 258520 h 517039" name="connsiteY2"/>
                <a:gd fmla="*/ 258520 w 517039" name="connsiteX3"/>
                <a:gd fmla="*/ 517039 h 517039" name="connsiteY3"/>
              </a:gdLst>
              <a:ahLst/>
              <a:cxnLst>
                <a:cxn ang="108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5400000">
                  <a:pos y="connsiteY3" x="connsiteX3"/>
                </a:cxn>
              </a:cxnLst>
              <a:rect t="t" r="r" l="l" b="b"/>
              <a:pathLst>
                <a:path h="517039" w="517039" stroke="false">
                  <a:moveTo>
                    <a:pt y="258520" x="0"/>
                  </a:moveTo>
                  <a:cubicBezTo>
                    <a:pt y="115743" x="0"/>
                    <a:pt y="0" x="115743"/>
                    <a:pt y="0" x="258520"/>
                  </a:cubicBezTo>
                  <a:cubicBezTo>
                    <a:pt y="0" x="401296"/>
                    <a:pt y="115743" x="517039"/>
                    <a:pt y="258520" x="517039"/>
                  </a:cubicBezTo>
                  <a:cubicBezTo>
                    <a:pt y="401296" x="517039"/>
                    <a:pt y="517039" x="401296"/>
                    <a:pt y="517039" x="258520"/>
                  </a:cubicBezTo>
                  <a:cubicBezTo>
                    <a:pt y="517039" x="115743"/>
                    <a:pt y="401296" x="0"/>
                    <a:pt y="258520" x="0"/>
                  </a:cubicBezTo>
                  <a:close/>
                </a:path>
                <a:path h="517039" w="517039" fill="none">
                  <a:moveTo>
                    <a:pt y="258520" x="0"/>
                  </a:moveTo>
                  <a:cubicBezTo>
                    <a:pt y="115743" x="0"/>
                    <a:pt y="0" x="115743"/>
                    <a:pt y="0" x="258520"/>
                  </a:cubicBezTo>
                  <a:cubicBezTo>
                    <a:pt y="0" x="401296"/>
                    <a:pt y="115743" x="517039"/>
                    <a:pt y="258520" x="517039"/>
                  </a:cubicBezTo>
                  <a:cubicBezTo>
                    <a:pt y="401296" x="517039"/>
                    <a:pt y="517039" x="401296"/>
                    <a:pt y="517039" x="258520"/>
                  </a:cubicBezTo>
                  <a:cubicBezTo>
                    <a:pt y="517039" x="115743"/>
                    <a:pt y="401296" x="0"/>
                    <a:pt y="258520" x="0"/>
                  </a:cubicBezTo>
                  <a:close/>
                </a:path>
              </a:pathLst>
            </a:custGeom>
            <a:noFill/>
            <a:ln w="35467" cap="flat">
              <a:solidFill>
                <a:srgbClr val="FFFFFF"/>
              </a:solidFill>
              <a:miter/>
            </a:ln>
          </p:spPr>
          <p:txBody>
            <a:bodyPr anchor="ctr" rIns="38100" bIns="38100" rtlCol="0" lIns="38100" tIns="38100" wrap="square"/>
            <a:lstStyle/>
            <a:p>
              <a:pPr algn="ctr"/>
              <a:r>
                <a:rPr sz="1824" lang="zh-CN" altLang="en-US" dirty="0" b="1">
                  <a:solidFill>
                    <a:srgbClr val="FFFFFF"/>
                  </a:solidFill>
                  <a:latin typeface="MS UI Gothic"/>
                  <a:ea typeface="MS UI Gothic"/>
                  <a:cs typeface="MS UI Gothic"/>
                </a:rPr>
                <a:t>01</a:t>
              </a:r>
            </a:p>
          </p:txBody>
        </p:sp>
        <p:sp>
          <p:nvSpPr>
            <p:cNvPr id="953" name="Circle"/>
            <p:cNvSpPr/>
            <p:nvPr/>
          </p:nvSpPr>
          <p:spPr>
            <a:xfrm>
              <a:off y="786912" x="4169073"/>
              <a:ext cy="517039" cx="517039"/>
            </a:xfrm>
            <a:custGeom>
              <a:avLst/>
              <a:gdLst>
                <a:gd fmla="*/ 0 w 517039" name="connsiteX0"/>
                <a:gd fmla="*/ 258520 h 517039" name="connsiteY0"/>
                <a:gd fmla="*/ 258520 w 517039" name="connsiteX1"/>
                <a:gd fmla="*/ 0 h 517039" name="connsiteY1"/>
                <a:gd fmla="*/ 517039 w 517039" name="connsiteX2"/>
                <a:gd fmla="*/ 258520 h 517039" name="connsiteY2"/>
                <a:gd fmla="*/ 258520 w 517039" name="connsiteX3"/>
                <a:gd fmla="*/ 517039 h 517039" name="connsiteY3"/>
              </a:gdLst>
              <a:ahLst/>
              <a:cxnLst>
                <a:cxn ang="108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5400000">
                  <a:pos y="connsiteY3" x="connsiteX3"/>
                </a:cxn>
              </a:cxnLst>
              <a:rect t="t" r="r" l="l" b="b"/>
              <a:pathLst>
                <a:path h="517039" w="517039" stroke="false">
                  <a:moveTo>
                    <a:pt y="258520" x="0"/>
                  </a:moveTo>
                  <a:cubicBezTo>
                    <a:pt y="115743" x="0"/>
                    <a:pt y="0" x="115743"/>
                    <a:pt y="0" x="258520"/>
                  </a:cubicBezTo>
                  <a:cubicBezTo>
                    <a:pt y="0" x="401296"/>
                    <a:pt y="115743" x="517039"/>
                    <a:pt y="258520" x="517039"/>
                  </a:cubicBezTo>
                  <a:cubicBezTo>
                    <a:pt y="401296" x="517039"/>
                    <a:pt y="517039" x="401296"/>
                    <a:pt y="517039" x="258520"/>
                  </a:cubicBezTo>
                  <a:cubicBezTo>
                    <a:pt y="517039" x="115743"/>
                    <a:pt y="401296" x="0"/>
                    <a:pt y="258520" x="0"/>
                  </a:cubicBezTo>
                  <a:close/>
                </a:path>
                <a:path h="517039" w="517039" fill="none">
                  <a:moveTo>
                    <a:pt y="258520" x="0"/>
                  </a:moveTo>
                  <a:cubicBezTo>
                    <a:pt y="115743" x="0"/>
                    <a:pt y="0" x="115743"/>
                    <a:pt y="0" x="258520"/>
                  </a:cubicBezTo>
                  <a:cubicBezTo>
                    <a:pt y="0" x="401296"/>
                    <a:pt y="115743" x="517039"/>
                    <a:pt y="258520" x="517039"/>
                  </a:cubicBezTo>
                  <a:cubicBezTo>
                    <a:pt y="401296" x="517039"/>
                    <a:pt y="517039" x="401296"/>
                    <a:pt y="517039" x="258520"/>
                  </a:cubicBezTo>
                  <a:cubicBezTo>
                    <a:pt y="517039" x="115743"/>
                    <a:pt y="401296" x="0"/>
                    <a:pt y="258520" x="0"/>
                  </a:cubicBezTo>
                  <a:close/>
                </a:path>
              </a:pathLst>
            </a:custGeom>
            <a:noFill/>
            <a:ln w="35467" cap="flat">
              <a:solidFill>
                <a:srgbClr val="FFFFFF"/>
              </a:solidFill>
              <a:miter/>
            </a:ln>
          </p:spPr>
          <p:txBody>
            <a:bodyPr anchor="ctr" rIns="38100" bIns="38100" rtlCol="0" lIns="38100" tIns="38100" wrap="square"/>
            <a:lstStyle/>
            <a:p>
              <a:pPr algn="ctr"/>
              <a:r>
                <a:rPr sz="1824" lang="zh-CN" altLang="en-US" dirty="0" b="1">
                  <a:solidFill>
                    <a:srgbClr val="FFFFFF"/>
                  </a:solidFill>
                  <a:latin typeface="MS UI Gothic"/>
                  <a:ea typeface="MS UI Gothic"/>
                  <a:cs typeface="MS UI Gothic"/>
                </a:rPr>
                <a:t>02</a:t>
              </a:r>
            </a:p>
          </p:txBody>
        </p:sp>
        <p:sp>
          <p:nvSpPr>
            <p:cNvPr id="954" name="Circle"/>
            <p:cNvSpPr/>
            <p:nvPr/>
          </p:nvSpPr>
          <p:spPr>
            <a:xfrm>
              <a:off y="2692053" x="5614502"/>
              <a:ext cy="517039" cx="517039"/>
            </a:xfrm>
            <a:custGeom>
              <a:avLst/>
              <a:gdLst>
                <a:gd fmla="*/ 0 w 517039" name="connsiteX0"/>
                <a:gd fmla="*/ 258520 h 517039" name="connsiteY0"/>
                <a:gd fmla="*/ 258520 w 517039" name="connsiteX1"/>
                <a:gd fmla="*/ 0 h 517039" name="connsiteY1"/>
                <a:gd fmla="*/ 517039 w 517039" name="connsiteX2"/>
                <a:gd fmla="*/ 258520 h 517039" name="connsiteY2"/>
                <a:gd fmla="*/ 258520 w 517039" name="connsiteX3"/>
                <a:gd fmla="*/ 517039 h 517039" name="connsiteY3"/>
              </a:gdLst>
              <a:ahLst/>
              <a:cxnLst>
                <a:cxn ang="108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5400000">
                  <a:pos y="connsiteY3" x="connsiteX3"/>
                </a:cxn>
              </a:cxnLst>
              <a:rect t="t" r="r" l="l" b="b"/>
              <a:pathLst>
                <a:path h="517039" w="517039" stroke="false">
                  <a:moveTo>
                    <a:pt y="258520" x="0"/>
                  </a:moveTo>
                  <a:cubicBezTo>
                    <a:pt y="115743" x="0"/>
                    <a:pt y="0" x="115743"/>
                    <a:pt y="0" x="258520"/>
                  </a:cubicBezTo>
                  <a:cubicBezTo>
                    <a:pt y="0" x="401296"/>
                    <a:pt y="115743" x="517039"/>
                    <a:pt y="258520" x="517039"/>
                  </a:cubicBezTo>
                  <a:cubicBezTo>
                    <a:pt y="401296" x="517039"/>
                    <a:pt y="517039" x="401296"/>
                    <a:pt y="517039" x="258520"/>
                  </a:cubicBezTo>
                  <a:cubicBezTo>
                    <a:pt y="517039" x="115743"/>
                    <a:pt y="401296" x="0"/>
                    <a:pt y="258520" x="0"/>
                  </a:cubicBezTo>
                  <a:close/>
                </a:path>
                <a:path h="517039" w="517039" fill="none">
                  <a:moveTo>
                    <a:pt y="258520" x="0"/>
                  </a:moveTo>
                  <a:cubicBezTo>
                    <a:pt y="115743" x="0"/>
                    <a:pt y="0" x="115743"/>
                    <a:pt y="0" x="258520"/>
                  </a:cubicBezTo>
                  <a:cubicBezTo>
                    <a:pt y="0" x="401296"/>
                    <a:pt y="115743" x="517039"/>
                    <a:pt y="258520" x="517039"/>
                  </a:cubicBezTo>
                  <a:cubicBezTo>
                    <a:pt y="401296" x="517039"/>
                    <a:pt y="517039" x="401296"/>
                    <a:pt y="517039" x="258520"/>
                  </a:cubicBezTo>
                  <a:cubicBezTo>
                    <a:pt y="517039" x="115743"/>
                    <a:pt y="401296" x="0"/>
                    <a:pt y="258520" x="0"/>
                  </a:cubicBezTo>
                  <a:close/>
                </a:path>
              </a:pathLst>
            </a:custGeom>
            <a:noFill/>
            <a:ln w="35467" cap="flat">
              <a:solidFill>
                <a:srgbClr val="FFFFFF"/>
              </a:solidFill>
              <a:miter/>
            </a:ln>
          </p:spPr>
          <p:txBody>
            <a:bodyPr anchor="ctr" rIns="38100" bIns="38100" rtlCol="0" lIns="38100" tIns="38100" wrap="square"/>
            <a:lstStyle/>
            <a:p>
              <a:pPr algn="ctr"/>
              <a:r>
                <a:rPr sz="1824" lang="zh-CN" altLang="en-US" dirty="0" b="1">
                  <a:solidFill>
                    <a:srgbClr val="FFFFFF"/>
                  </a:solidFill>
                  <a:latin typeface="MS UI Gothic"/>
                  <a:ea typeface="MS UI Gothic"/>
                  <a:cs typeface="MS UI Gothic"/>
                </a:rPr>
                <a:t>03</a:t>
              </a:r>
            </a:p>
          </p:txBody>
        </p:sp>
        <p:sp>
          <p:nvSpPr>
            <p:cNvPr id="955" name="Circle"/>
            <p:cNvSpPr/>
            <p:nvPr/>
          </p:nvSpPr>
          <p:spPr>
            <a:xfrm>
              <a:off y="2692053" x="3129005"/>
              <a:ext cy="517039" cx="517039"/>
            </a:xfrm>
            <a:custGeom>
              <a:avLst/>
              <a:gdLst>
                <a:gd fmla="*/ 0 w 517039" name="connsiteX0"/>
                <a:gd fmla="*/ 258520 h 517039" name="connsiteY0"/>
                <a:gd fmla="*/ 258520 w 517039" name="connsiteX1"/>
                <a:gd fmla="*/ 0 h 517039" name="connsiteY1"/>
                <a:gd fmla="*/ 517039 w 517039" name="connsiteX2"/>
                <a:gd fmla="*/ 258520 h 517039" name="connsiteY2"/>
                <a:gd fmla="*/ 258520 w 517039" name="connsiteX3"/>
                <a:gd fmla="*/ 517039 h 517039" name="connsiteY3"/>
              </a:gdLst>
              <a:ahLst/>
              <a:cxnLst>
                <a:cxn ang="108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5400000">
                  <a:pos y="connsiteY3" x="connsiteX3"/>
                </a:cxn>
              </a:cxnLst>
              <a:rect t="t" r="r" l="l" b="b"/>
              <a:pathLst>
                <a:path h="517039" w="517039" stroke="false">
                  <a:moveTo>
                    <a:pt y="258520" x="0"/>
                  </a:moveTo>
                  <a:cubicBezTo>
                    <a:pt y="115743" x="0"/>
                    <a:pt y="0" x="115743"/>
                    <a:pt y="0" x="258520"/>
                  </a:cubicBezTo>
                  <a:cubicBezTo>
                    <a:pt y="0" x="401296"/>
                    <a:pt y="115743" x="517039"/>
                    <a:pt y="258520" x="517039"/>
                  </a:cubicBezTo>
                  <a:cubicBezTo>
                    <a:pt y="401296" x="517039"/>
                    <a:pt y="517039" x="401296"/>
                    <a:pt y="517039" x="258520"/>
                  </a:cubicBezTo>
                  <a:cubicBezTo>
                    <a:pt y="517039" x="115743"/>
                    <a:pt y="401296" x="0"/>
                    <a:pt y="258520" x="0"/>
                  </a:cubicBezTo>
                  <a:close/>
                </a:path>
                <a:path h="517039" w="517039" fill="none">
                  <a:moveTo>
                    <a:pt y="258520" x="0"/>
                  </a:moveTo>
                  <a:cubicBezTo>
                    <a:pt y="115743" x="0"/>
                    <a:pt y="0" x="115743"/>
                    <a:pt y="0" x="258520"/>
                  </a:cubicBezTo>
                  <a:cubicBezTo>
                    <a:pt y="0" x="401296"/>
                    <a:pt y="115743" x="517039"/>
                    <a:pt y="258520" x="517039"/>
                  </a:cubicBezTo>
                  <a:cubicBezTo>
                    <a:pt y="401296" x="517039"/>
                    <a:pt y="517039" x="401296"/>
                    <a:pt y="517039" x="258520"/>
                  </a:cubicBezTo>
                  <a:cubicBezTo>
                    <a:pt y="517039" x="115743"/>
                    <a:pt y="401296" x="0"/>
                    <a:pt y="258520" x="0"/>
                  </a:cubicBezTo>
                  <a:close/>
                </a:path>
              </a:pathLst>
            </a:custGeom>
            <a:noFill/>
            <a:ln w="35467" cap="flat">
              <a:solidFill>
                <a:srgbClr val="FFFFFF"/>
              </a:solidFill>
              <a:miter/>
            </a:ln>
          </p:spPr>
          <p:txBody>
            <a:bodyPr anchor="ctr" rIns="38100" bIns="38100" rtlCol="0" lIns="38100" tIns="38100" wrap="square"/>
            <a:lstStyle/>
            <a:p>
              <a:pPr algn="ctr"/>
              <a:r>
                <a:rPr sz="1824" lang="zh-CN" altLang="en-US" dirty="0" b="1">
                  <a:solidFill>
                    <a:srgbClr val="FFFFFF"/>
                  </a:solidFill>
                  <a:latin typeface="MS UI Gothic"/>
                  <a:ea typeface="MS UI Gothic"/>
                  <a:cs typeface="MS UI Gothic"/>
                </a:rPr>
                <a:t>04</a:t>
              </a:r>
            </a:p>
          </p:txBody>
        </p:sp>
        <p:sp>
          <p:nvSpPr>
            <p:cNvPr id="956" name="Circle"/>
            <p:cNvSpPr/>
            <p:nvPr/>
          </p:nvSpPr>
          <p:spPr>
            <a:xfrm>
              <a:off y="4629802" x="4736474"/>
              <a:ext cy="517039" cx="517039"/>
            </a:xfrm>
            <a:custGeom>
              <a:avLst/>
              <a:gdLst>
                <a:gd fmla="*/ 0 w 517039" name="connsiteX0"/>
                <a:gd fmla="*/ 258520 h 517039" name="connsiteY0"/>
                <a:gd fmla="*/ 258520 w 517039" name="connsiteX1"/>
                <a:gd fmla="*/ 0 h 517039" name="connsiteY1"/>
                <a:gd fmla="*/ 517039 w 517039" name="connsiteX2"/>
                <a:gd fmla="*/ 258520 h 517039" name="connsiteY2"/>
                <a:gd fmla="*/ 258520 w 517039" name="connsiteX3"/>
                <a:gd fmla="*/ 517039 h 517039" name="connsiteY3"/>
              </a:gdLst>
              <a:ahLst/>
              <a:cxnLst>
                <a:cxn ang="108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5400000">
                  <a:pos y="connsiteY3" x="connsiteX3"/>
                </a:cxn>
              </a:cxnLst>
              <a:rect t="t" r="r" l="l" b="b"/>
              <a:pathLst>
                <a:path h="517039" w="517039" stroke="false">
                  <a:moveTo>
                    <a:pt y="258520" x="0"/>
                  </a:moveTo>
                  <a:cubicBezTo>
                    <a:pt y="115743" x="0"/>
                    <a:pt y="0" x="115743"/>
                    <a:pt y="0" x="258520"/>
                  </a:cubicBezTo>
                  <a:cubicBezTo>
                    <a:pt y="0" x="401296"/>
                    <a:pt y="115743" x="517039"/>
                    <a:pt y="258520" x="517039"/>
                  </a:cubicBezTo>
                  <a:cubicBezTo>
                    <a:pt y="401296" x="517039"/>
                    <a:pt y="517039" x="401296"/>
                    <a:pt y="517039" x="258520"/>
                  </a:cubicBezTo>
                  <a:cubicBezTo>
                    <a:pt y="517039" x="115743"/>
                    <a:pt y="401296" x="0"/>
                    <a:pt y="258520" x="0"/>
                  </a:cubicBezTo>
                  <a:close/>
                </a:path>
                <a:path h="517039" w="517039" fill="none">
                  <a:moveTo>
                    <a:pt y="258520" x="0"/>
                  </a:moveTo>
                  <a:cubicBezTo>
                    <a:pt y="115743" x="0"/>
                    <a:pt y="0" x="115743"/>
                    <a:pt y="0" x="258520"/>
                  </a:cubicBezTo>
                  <a:cubicBezTo>
                    <a:pt y="0" x="401296"/>
                    <a:pt y="115743" x="517039"/>
                    <a:pt y="258520" x="517039"/>
                  </a:cubicBezTo>
                  <a:cubicBezTo>
                    <a:pt y="401296" x="517039"/>
                    <a:pt y="517039" x="401296"/>
                    <a:pt y="517039" x="258520"/>
                  </a:cubicBezTo>
                  <a:cubicBezTo>
                    <a:pt y="517039" x="115743"/>
                    <a:pt y="401296" x="0"/>
                    <a:pt y="258520" x="0"/>
                  </a:cubicBezTo>
                  <a:close/>
                </a:path>
              </a:pathLst>
            </a:custGeom>
            <a:noFill/>
            <a:ln w="35467" cap="flat">
              <a:solidFill>
                <a:srgbClr val="FFFFFF"/>
              </a:solidFill>
              <a:miter/>
            </a:ln>
          </p:spPr>
          <p:txBody>
            <a:bodyPr anchor="ctr" rIns="38100" bIns="38100" rtlCol="0" lIns="38100" tIns="38100" wrap="square"/>
            <a:lstStyle/>
            <a:p>
              <a:pPr algn="ctr"/>
              <a:r>
                <a:rPr sz="1824" lang="zh-CN" altLang="en-US" dirty="0" b="1">
                  <a:solidFill>
                    <a:srgbClr val="FFFFFF"/>
                  </a:solidFill>
                  <a:latin typeface="MS UI Gothic"/>
                  <a:ea typeface="MS UI Gothic"/>
                  <a:cs typeface="MS UI Gothic"/>
                </a:rPr>
                <a:t>05</a:t>
              </a:r>
            </a:p>
          </p:txBody>
        </p:sp>
        <p:sp>
          <p:nvSpPr>
            <p:cNvPr id="957" name="Circle"/>
            <p:cNvSpPr/>
            <p:nvPr/>
          </p:nvSpPr>
          <p:spPr>
            <a:xfrm>
              <a:off y="4594591" x="6887357"/>
              <a:ext cy="517039" cx="517039"/>
            </a:xfrm>
            <a:custGeom>
              <a:avLst/>
              <a:gdLst>
                <a:gd fmla="*/ 0 w 517039" name="connsiteX0"/>
                <a:gd fmla="*/ 258520 h 517039" name="connsiteY0"/>
                <a:gd fmla="*/ 258520 w 517039" name="connsiteX1"/>
                <a:gd fmla="*/ 0 h 517039" name="connsiteY1"/>
                <a:gd fmla="*/ 517039 w 517039" name="connsiteX2"/>
                <a:gd fmla="*/ 258520 h 517039" name="connsiteY2"/>
                <a:gd fmla="*/ 258520 w 517039" name="connsiteX3"/>
                <a:gd fmla="*/ 517039 h 517039" name="connsiteY3"/>
              </a:gdLst>
              <a:ahLst/>
              <a:cxnLst>
                <a:cxn ang="108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5400000">
                  <a:pos y="connsiteY3" x="connsiteX3"/>
                </a:cxn>
              </a:cxnLst>
              <a:rect t="t" r="r" l="l" b="b"/>
              <a:pathLst>
                <a:path h="517039" w="517039" stroke="false">
                  <a:moveTo>
                    <a:pt y="258520" x="0"/>
                  </a:moveTo>
                  <a:cubicBezTo>
                    <a:pt y="115743" x="0"/>
                    <a:pt y="0" x="115743"/>
                    <a:pt y="0" x="258520"/>
                  </a:cubicBezTo>
                  <a:cubicBezTo>
                    <a:pt y="0" x="401296"/>
                    <a:pt y="115743" x="517039"/>
                    <a:pt y="258520" x="517039"/>
                  </a:cubicBezTo>
                  <a:cubicBezTo>
                    <a:pt y="401296" x="517039"/>
                    <a:pt y="517039" x="401296"/>
                    <a:pt y="517039" x="258520"/>
                  </a:cubicBezTo>
                  <a:cubicBezTo>
                    <a:pt y="517039" x="115743"/>
                    <a:pt y="401296" x="0"/>
                    <a:pt y="258520" x="0"/>
                  </a:cubicBezTo>
                  <a:close/>
                </a:path>
                <a:path h="517039" w="517039" fill="none">
                  <a:moveTo>
                    <a:pt y="258520" x="0"/>
                  </a:moveTo>
                  <a:cubicBezTo>
                    <a:pt y="115743" x="0"/>
                    <a:pt y="0" x="115743"/>
                    <a:pt y="0" x="258520"/>
                  </a:cubicBezTo>
                  <a:cubicBezTo>
                    <a:pt y="0" x="401296"/>
                    <a:pt y="115743" x="517039"/>
                    <a:pt y="258520" x="517039"/>
                  </a:cubicBezTo>
                  <a:cubicBezTo>
                    <a:pt y="401296" x="517039"/>
                    <a:pt y="517039" x="401296"/>
                    <a:pt y="517039" x="258520"/>
                  </a:cubicBezTo>
                  <a:cubicBezTo>
                    <a:pt y="517039" x="115743"/>
                    <a:pt y="401296" x="0"/>
                    <a:pt y="258520" x="0"/>
                  </a:cubicBezTo>
                  <a:close/>
                </a:path>
              </a:pathLst>
            </a:custGeom>
            <a:noFill/>
            <a:ln w="35467" cap="flat">
              <a:solidFill>
                <a:srgbClr val="FFFFFF"/>
              </a:solidFill>
              <a:miter/>
            </a:ln>
          </p:spPr>
          <p:txBody>
            <a:bodyPr anchor="ctr" rIns="38100" bIns="38100" rtlCol="0" lIns="38100" tIns="38100" wrap="square"/>
            <a:lstStyle/>
            <a:p>
              <a:pPr algn="ctr"/>
              <a:r>
                <a:rPr sz="1824" lang="zh-CN" altLang="en-US" dirty="0" b="1">
                  <a:solidFill>
                    <a:srgbClr val="FFFFFF"/>
                  </a:solidFill>
                  <a:latin typeface="MS UI Gothic"/>
                  <a:ea typeface="MS UI Gothic"/>
                  <a:cs typeface="MS UI Gothic"/>
                </a:rPr>
                <a:t>06</a:t>
              </a:r>
            </a:p>
          </p:txBody>
        </p:sp>
        <p:grpSp>
          <p:nvGrpSpPr>
            <p:cNvPr id="992" name=""/>
            <p:cNvGrpSpPr/>
            <p:nvPr/>
          </p:nvGrpSpPr>
          <p:grpSpPr>
            <a:xfrm>
              <a:off y="788800" x="2745666"/>
              <a:ext cy="455143" cx="291127"/>
              <a:chOff y="788800" x="2745666"/>
              <a:chExt cy="455143" cx="291127"/>
            </a:xfrm>
          </p:grpSpPr>
          <p:grpSp>
            <p:nvGrpSpPr>
              <p:cNvPr id="984" name="Light Bulb"/>
              <p:cNvGrpSpPr/>
              <p:nvPr/>
            </p:nvGrpSpPr>
            <p:grpSpPr>
              <a:xfrm>
                <a:off y="865254" x="2793149"/>
                <a:ext cy="378690" cx="234427"/>
                <a:chOff y="865254" x="2793149"/>
                <a:chExt cy="378690" cx="234427"/>
              </a:xfrm>
            </p:grpSpPr>
            <p:sp>
              <p:nvSpPr>
                <p:cNvPr id="985" name="Rectangle"/>
                <p:cNvSpPr/>
                <p:nvPr/>
              </p:nvSpPr>
              <p:spPr>
                <a:xfrm>
                  <a:off y="865385" x="2793149"/>
                  <a:ext cy="378559" cx="234427"/>
                </a:xfrm>
                <a:custGeom>
                  <a:avLst/>
                  <a:gdLst/>
                  <a:ahLst/>
                  <a:cxnLst/>
                  <a:rect t="t" r="r" l="l" b="b"/>
                  <a:pathLst>
                    <a:path h="378559" w="234427" stroke="false">
                      <a:moveTo>
                        <a:pt y="378559" x="234427"/>
                      </a:moveTo>
                      <a:lnTo>
                        <a:pt y="0" x="234427"/>
                      </a:lnTo>
                      <a:lnTo>
                        <a:pt y="0" x="0"/>
                      </a:lnTo>
                      <a:lnTo>
                        <a:pt y="378559" x="0"/>
                      </a:lnTo>
                      <a:lnTo>
                        <a:pt y="378559" x="234427"/>
                      </a:lnTo>
                      <a:close/>
                    </a:path>
                  </a:pathLst>
                </a:custGeom>
                <a:noFill/>
                <a:ln w="7600" cap="flat">
                  <a:noFill/>
                  <a:miter/>
                </a:ln>
              </p:spPr>
            </p:sp>
            <p:sp>
              <p:nvSpPr>
                <p:cNvPr id="986" name="Light Bulb"/>
                <p:cNvSpPr/>
                <p:nvPr/>
              </p:nvSpPr>
              <p:spPr>
                <a:xfrm>
                  <a:off y="865198" x="2793149"/>
                  <a:ext cy="378690" cx="234427"/>
                </a:xfrm>
                <a:custGeom>
                  <a:avLst/>
                  <a:gdLst/>
                  <a:ahLst/>
                  <a:cxnLst/>
                  <a:rect t="t" r="r" l="l" b="b"/>
                  <a:pathLst>
                    <a:path h="378690" w="234427" stroke="false">
                      <a:moveTo>
                        <a:pt y="33841" x="198201"/>
                      </a:moveTo>
                      <a:cubicBezTo>
                        <a:pt y="10756" x="175375"/>
                        <a:pt y="-1414" x="144202"/>
                        <a:pt y="0" x="112258"/>
                      </a:cubicBezTo>
                      <a:cubicBezTo>
                        <a:pt y="3117" x="51478"/>
                        <a:pt y="53240" x="2827"/>
                        <a:pt y="115859" x="0"/>
                      </a:cubicBezTo>
                      <a:cubicBezTo>
                        <a:pt y="141780" x="0"/>
                        <a:pt y="167307" x="6448"/>
                        <a:pt y="188557" x="20888"/>
                      </a:cubicBezTo>
                      <a:cubicBezTo>
                        <a:pt y="211786" x="35408"/>
                        <a:pt y="236846" x="46963"/>
                        <a:pt y="263118" x="55265"/>
                      </a:cubicBezTo>
                      <a:lnTo>
                        <a:pt y="285487" x="62502"/>
                      </a:lnTo>
                      <a:lnTo>
                        <a:pt y="328359" x="64311"/>
                      </a:lnTo>
                      <a:cubicBezTo>
                        <a:pt y="341723" x="64263"/>
                        <a:pt y="354553" x="69394"/>
                        <a:pt y="364002" x="78566"/>
                      </a:cubicBezTo>
                      <a:cubicBezTo>
                        <a:pt y="373452" x="87738"/>
                        <a:pt y="378690" x="100192"/>
                        <a:pt y="378690" x="113163"/>
                      </a:cubicBezTo>
                      <a:lnTo>
                        <a:pt y="378690" x="127638"/>
                      </a:lnTo>
                      <a:cubicBezTo>
                        <a:pt y="378690" x="154348"/>
                        <a:pt y="356809" x="176191"/>
                        <a:pt y="329292" x="176489"/>
                      </a:cubicBezTo>
                      <a:lnTo>
                        <a:pt y="284555" x="177394"/>
                      </a:lnTo>
                      <a:cubicBezTo>
                        <a:pt y="247336" x="188123"/>
                        <a:pt y="211405" x="202681"/>
                        <a:pt y="177372" x="220818"/>
                      </a:cubicBezTo>
                      <a:cubicBezTo>
                        <a:pt y="129710" x="245334"/>
                        <a:pt y="71066" x="236093"/>
                        <a:pt y="33841" x="198201"/>
                      </a:cubicBezTo>
                      <a:close/>
                      <a:moveTo>
                        <a:pt y="290147" x="82405"/>
                      </a:moveTo>
                      <a:lnTo>
                        <a:pt y="290147" x="157492"/>
                      </a:lnTo>
                      <a:lnTo>
                        <a:pt y="304779" x="157492"/>
                      </a:lnTo>
                      <a:lnTo>
                        <a:pt y="304779" x="83309"/>
                      </a:lnTo>
                      <a:lnTo>
                        <a:pt y="290147" x="82405"/>
                      </a:lnTo>
                      <a:close/>
                      <a:moveTo>
                        <a:pt y="358184" x="127638"/>
                      </a:moveTo>
                      <a:lnTo>
                        <a:pt y="358184" x="112258"/>
                      </a:lnTo>
                      <a:cubicBezTo>
                        <a:pt y="358399" x="104774"/>
                        <a:pt y="355353" x="97548"/>
                        <a:pt y="349796" x="92356"/>
                      </a:cubicBezTo>
                      <a:cubicBezTo>
                        <a:pt y="344073" x="86837"/>
                        <a:pt y="336421" x="83608"/>
                        <a:pt y="328359" x="83309"/>
                      </a:cubicBezTo>
                      <a:lnTo>
                        <a:pt y="322767" x="156587"/>
                      </a:lnTo>
                      <a:cubicBezTo>
                        <a:pt y="345136" x="156587"/>
                        <a:pt y="358184" x="143921"/>
                        <a:pt y="358184" x="127638"/>
                      </a:cubicBezTo>
                      <a:close/>
                      <a:moveTo>
                        <a:pt y="168052" x="202725"/>
                      </a:moveTo>
                      <a:cubicBezTo>
                        <a:pt y="200943" x="184497"/>
                        <a:pt y="235996" x="170219"/>
                        <a:pt y="272438" x="160205"/>
                      </a:cubicBezTo>
                      <a:lnTo>
                        <a:pt y="272438" x="78786"/>
                      </a:lnTo>
                      <a:lnTo>
                        <a:pt y="256594" x="73358"/>
                      </a:lnTo>
                      <a:cubicBezTo>
                        <a:pt y="228547" x="65017"/>
                        <a:pt y="201871" x="52831"/>
                        <a:pt y="177372" x="37172"/>
                      </a:cubicBezTo>
                      <a:cubicBezTo>
                        <a:pt y="159805" x="24873"/>
                        <a:pt y="138417" x="18805"/>
                        <a:pt y="116791" x="19983"/>
                      </a:cubicBezTo>
                      <a:cubicBezTo>
                        <a:pt y="65175" x="22356"/>
                        <a:pt y="23741" x="62183"/>
                        <a:pt y="20793" x="112258"/>
                      </a:cubicBezTo>
                      <a:cubicBezTo>
                        <a:pt y="19120" x="147198"/>
                        <a:pt y="36888" x="180323"/>
                        <a:pt y="67338" x="199029"/>
                      </a:cubicBezTo>
                      <a:cubicBezTo>
                        <a:pt y="97787" x="217735"/>
                        <a:pt y="136235" x="219146"/>
                        <a:pt y="168052" x="202725"/>
                      </a:cubicBezTo>
                      <a:close/>
                    </a:path>
                    <a:path h="378690" w="234427" fill="none">
                      <a:moveTo>
                        <a:pt y="33841" x="198201"/>
                      </a:moveTo>
                      <a:cubicBezTo>
                        <a:pt y="10756" x="175375"/>
                        <a:pt y="-1414" x="144202"/>
                        <a:pt y="0" x="112258"/>
                      </a:cubicBezTo>
                      <a:cubicBezTo>
                        <a:pt y="3117" x="51478"/>
                        <a:pt y="53240" x="2827"/>
                        <a:pt y="115859" x="0"/>
                      </a:cubicBezTo>
                      <a:cubicBezTo>
                        <a:pt y="141780" x="0"/>
                        <a:pt y="167307" x="6448"/>
                        <a:pt y="188557" x="20888"/>
                      </a:cubicBezTo>
                      <a:cubicBezTo>
                        <a:pt y="211786" x="35408"/>
                        <a:pt y="236846" x="46963"/>
                        <a:pt y="263118" x="55265"/>
                      </a:cubicBezTo>
                      <a:lnTo>
                        <a:pt y="285487" x="62502"/>
                      </a:lnTo>
                      <a:lnTo>
                        <a:pt y="328359" x="64311"/>
                      </a:lnTo>
                      <a:cubicBezTo>
                        <a:pt y="341723" x="64263"/>
                        <a:pt y="354553" x="69394"/>
                        <a:pt y="364002" x="78566"/>
                      </a:cubicBezTo>
                      <a:cubicBezTo>
                        <a:pt y="373452" x="87738"/>
                        <a:pt y="378690" x="100192"/>
                        <a:pt y="378690" x="113163"/>
                      </a:cubicBezTo>
                      <a:lnTo>
                        <a:pt y="378690" x="127638"/>
                      </a:lnTo>
                      <a:cubicBezTo>
                        <a:pt y="378690" x="154348"/>
                        <a:pt y="356809" x="176191"/>
                        <a:pt y="329292" x="176489"/>
                      </a:cubicBezTo>
                      <a:lnTo>
                        <a:pt y="284555" x="177394"/>
                      </a:lnTo>
                      <a:cubicBezTo>
                        <a:pt y="247336" x="188123"/>
                        <a:pt y="211405" x="202681"/>
                        <a:pt y="177372" x="220818"/>
                      </a:cubicBezTo>
                      <a:cubicBezTo>
                        <a:pt y="129710" x="245334"/>
                        <a:pt y="71066" x="236093"/>
                        <a:pt y="33841" x="198201"/>
                      </a:cubicBezTo>
                      <a:close/>
                      <a:moveTo>
                        <a:pt y="290147" x="82405"/>
                      </a:moveTo>
                      <a:lnTo>
                        <a:pt y="290147" x="157492"/>
                      </a:lnTo>
                      <a:lnTo>
                        <a:pt y="304779" x="157492"/>
                      </a:lnTo>
                      <a:lnTo>
                        <a:pt y="304779" x="83309"/>
                      </a:lnTo>
                      <a:lnTo>
                        <a:pt y="290147" x="82405"/>
                      </a:lnTo>
                      <a:close/>
                      <a:moveTo>
                        <a:pt y="358184" x="127638"/>
                      </a:moveTo>
                      <a:lnTo>
                        <a:pt y="358184" x="112258"/>
                      </a:lnTo>
                      <a:cubicBezTo>
                        <a:pt y="358399" x="104774"/>
                        <a:pt y="355353" x="97548"/>
                        <a:pt y="349796" x="92356"/>
                      </a:cubicBezTo>
                      <a:cubicBezTo>
                        <a:pt y="344073" x="86837"/>
                        <a:pt y="336421" x="83608"/>
                        <a:pt y="328359" x="83309"/>
                      </a:cubicBezTo>
                      <a:lnTo>
                        <a:pt y="322767" x="156587"/>
                      </a:lnTo>
                      <a:cubicBezTo>
                        <a:pt y="345136" x="156587"/>
                        <a:pt y="358184" x="143921"/>
                        <a:pt y="358184" x="127638"/>
                      </a:cubicBezTo>
                      <a:close/>
                      <a:moveTo>
                        <a:pt y="168052" x="202725"/>
                      </a:moveTo>
                      <a:cubicBezTo>
                        <a:pt y="200943" x="184497"/>
                        <a:pt y="235996" x="170219"/>
                        <a:pt y="272438" x="160205"/>
                      </a:cubicBezTo>
                      <a:lnTo>
                        <a:pt y="272438" x="78786"/>
                      </a:lnTo>
                      <a:lnTo>
                        <a:pt y="256594" x="73358"/>
                      </a:lnTo>
                      <a:cubicBezTo>
                        <a:pt y="228547" x="65017"/>
                        <a:pt y="201871" x="52831"/>
                        <a:pt y="177372" x="37172"/>
                      </a:cubicBezTo>
                      <a:cubicBezTo>
                        <a:pt y="159805" x="24873"/>
                        <a:pt y="138417" x="18805"/>
                        <a:pt y="116791" x="19983"/>
                      </a:cubicBezTo>
                      <a:cubicBezTo>
                        <a:pt y="65175" x="22356"/>
                        <a:pt y="23741" x="62183"/>
                        <a:pt y="20793" x="112258"/>
                      </a:cubicBezTo>
                      <a:cubicBezTo>
                        <a:pt y="19120" x="147198"/>
                        <a:pt y="36888" x="180323"/>
                        <a:pt y="67338" x="199029"/>
                      </a:cubicBezTo>
                      <a:cubicBezTo>
                        <a:pt y="97787" x="217735"/>
                        <a:pt y="136235" x="219146"/>
                        <a:pt y="168052" x="20272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7600" cap="flat">
                  <a:noFill/>
                  <a:miter/>
                </a:ln>
              </p:spPr>
            </p:sp>
          </p:grpSp>
          <p:sp>
            <p:nvSpPr>
              <p:cNvPr id="987" name=""/>
              <p:cNvSpPr/>
              <p:nvPr/>
            </p:nvSpPr>
            <p:spPr>
              <a:xfrm>
                <a:off y="827252" x="2997823"/>
                <a:ext cy="53869" cx="38970"/>
              </a:xfrm>
              <a:custGeom>
                <a:avLst/>
                <a:gdLst/>
                <a:ahLst/>
                <a:cxnLst/>
                <a:rect t="t" r="r" l="l" b="b"/>
                <a:pathLst>
                  <a:path h="53869" w="38970" fill="none">
                    <a:moveTo>
                      <a:pt y="53869" x="0"/>
                    </a:moveTo>
                    <a:lnTo>
                      <a:pt y="0" x="38970"/>
                    </a:lnTo>
                  </a:path>
                </a:pathLst>
              </a:custGeom>
              <a:solidFill>
                <a:srgbClr val="FFFFFF"/>
              </a:solidFill>
              <a:ln w="30400" cap="flat">
                <a:solidFill>
                  <a:srgbClr val="FFFFFF"/>
                </a:solidFill>
                <a:miter/>
              </a:ln>
            </p:spPr>
          </p:sp>
          <p:sp>
            <p:nvSpPr>
              <p:cNvPr id="988" name=""/>
              <p:cNvSpPr/>
              <p:nvPr/>
            </p:nvSpPr>
            <p:spPr>
              <a:xfrm>
                <a:off y="788800" x="2928221"/>
                <a:ext cy="53869" cx="7600"/>
              </a:xfrm>
              <a:custGeom>
                <a:avLst/>
                <a:gdLst/>
                <a:ahLst/>
                <a:cxnLst/>
                <a:rect t="t" r="r" l="l" b="b"/>
                <a:pathLst>
                  <a:path h="53869" w="7600" fill="none">
                    <a:moveTo>
                      <a:pt y="53869" x="0"/>
                    </a:moveTo>
                    <a:lnTo>
                      <a:pt y="0" x="0"/>
                    </a:lnTo>
                  </a:path>
                </a:pathLst>
              </a:custGeom>
              <a:solidFill>
                <a:srgbClr val="FFFFFF"/>
              </a:solidFill>
              <a:ln w="30400" cap="flat">
                <a:solidFill>
                  <a:srgbClr val="FFFFFF"/>
                </a:solidFill>
                <a:miter/>
              </a:ln>
            </p:spPr>
          </p:sp>
          <p:sp>
            <p:nvSpPr>
              <p:cNvPr id="989" name=""/>
              <p:cNvSpPr/>
              <p:nvPr/>
            </p:nvSpPr>
            <p:spPr>
              <a:xfrm>
                <a:off y="788800" x="2827173"/>
                <a:ext cy="51797" cx="27508"/>
              </a:xfrm>
              <a:custGeom>
                <a:avLst/>
                <a:gdLst/>
                <a:ahLst/>
                <a:cxnLst/>
                <a:rect t="t" r="r" l="l" b="b"/>
                <a:pathLst>
                  <a:path h="51797" w="27508" fill="none">
                    <a:moveTo>
                      <a:pt y="51797" x="27508"/>
                    </a:moveTo>
                    <a:lnTo>
                      <a:pt y="0" x="0"/>
                    </a:lnTo>
                  </a:path>
                </a:pathLst>
              </a:custGeom>
              <a:solidFill>
                <a:srgbClr val="FFFFFF"/>
              </a:solidFill>
              <a:ln w="30400" cap="flat">
                <a:solidFill>
                  <a:srgbClr val="FFFFFF"/>
                </a:solidFill>
                <a:miter/>
              </a:ln>
            </p:spPr>
          </p:sp>
          <p:sp>
            <p:nvSpPr>
              <p:cNvPr id="990" name=""/>
              <p:cNvSpPr/>
              <p:nvPr/>
            </p:nvSpPr>
            <p:spPr>
              <a:xfrm>
                <a:off y="859514" x="2745666"/>
                <a:ext cy="45582" cx="50431"/>
              </a:xfrm>
              <a:custGeom>
                <a:avLst/>
                <a:gdLst/>
                <a:ahLst/>
                <a:cxnLst/>
                <a:rect t="t" r="r" l="l" b="b"/>
                <a:pathLst>
                  <a:path h="45582" w="50431" fill="none">
                    <a:moveTo>
                      <a:pt y="45582" x="50431"/>
                    </a:moveTo>
                    <a:lnTo>
                      <a:pt y="0" x="0"/>
                    </a:lnTo>
                  </a:path>
                </a:pathLst>
              </a:custGeom>
              <a:solidFill>
                <a:srgbClr val="FFFFFF"/>
              </a:solidFill>
              <a:ln w="30400" cap="flat">
                <a:solidFill>
                  <a:srgbClr val="FFFFFF"/>
                </a:solidFill>
                <a:miter/>
              </a:ln>
            </p:spPr>
          </p:sp>
        </p:grpSp>
        <p:sp>
          <p:nvSpPr>
            <p:cNvPr id="993" name="Loudspeaker"/>
            <p:cNvSpPr/>
            <p:nvPr/>
          </p:nvSpPr>
          <p:spPr>
            <a:xfrm>
              <a:off y="2720369" x="3832625"/>
              <a:ext cy="460359" cx="460335"/>
            </a:xfrm>
            <a:custGeom>
              <a:avLst/>
              <a:gdLst/>
              <a:ahLst/>
              <a:cxnLst/>
              <a:rect t="t" r="r" l="l" b="b"/>
              <a:pathLst>
                <a:path h="460359" w="460335" stroke="false">
                  <a:moveTo>
                    <a:pt y="132678" x="28179"/>
                  </a:moveTo>
                  <a:lnTo>
                    <a:pt y="132678" x="199348"/>
                  </a:lnTo>
                  <a:cubicBezTo>
                    <a:pt y="132678" x="200919"/>
                    <a:pt y="131787" x="208528"/>
                    <a:pt y="131320" x="210090"/>
                  </a:cubicBezTo>
                  <a:cubicBezTo>
                    <a:pt y="128433" x="219743"/>
                    <a:pt y="118910" x="246169"/>
                    <a:pt y="113580" x="258247"/>
                  </a:cubicBezTo>
                  <a:cubicBezTo>
                    <a:pt y="97304" x="295128"/>
                    <a:pt y="57305" x="373679"/>
                    <a:pt y="0" x="404499"/>
                  </a:cubicBezTo>
                  <a:cubicBezTo>
                    <a:pt y="0" x="404499"/>
                    <a:pt y="-2653" x="422077"/>
                    <a:pt y="48324" x="426168"/>
                  </a:cubicBezTo>
                  <a:lnTo>
                    <a:pt y="172600" x="426168"/>
                  </a:lnTo>
                  <a:cubicBezTo>
                    <a:pt y="174841" x="445390"/>
                    <a:pt y="192590" x="460335"/>
                    <a:pt y="214153" x="460335"/>
                  </a:cubicBezTo>
                  <a:cubicBezTo>
                    <a:pt y="235716" x="460335"/>
                    <a:pt y="253465" x="445390"/>
                    <a:pt y="255705" x="426168"/>
                  </a:cubicBezTo>
                  <a:lnTo>
                    <a:pt y="379981" x="426168"/>
                  </a:lnTo>
                  <a:cubicBezTo>
                    <a:pt y="430958" x="422077"/>
                    <a:pt y="428257" x="404498"/>
                    <a:pt y="428257" x="404498"/>
                  </a:cubicBezTo>
                  <a:cubicBezTo>
                    <a:pt y="371001" x="373678"/>
                    <a:pt y="331001" x="295127"/>
                    <a:pt y="314726" x="258247"/>
                  </a:cubicBezTo>
                  <a:cubicBezTo>
                    <a:pt y="309396" x="246168"/>
                    <a:pt y="299872" x="219743"/>
                    <a:pt y="296986" x="210090"/>
                  </a:cubicBezTo>
                  <a:cubicBezTo>
                    <a:pt y="296519" x="208528"/>
                    <a:pt y="295628" x="200919"/>
                    <a:pt y="295628" x="199348"/>
                  </a:cubicBezTo>
                  <a:lnTo>
                    <a:pt y="295628" x="150187"/>
                  </a:lnTo>
                  <a:lnTo>
                    <a:pt y="460359" x="194506"/>
                  </a:lnTo>
                  <a:lnTo>
                    <a:pt y="460359" x="107830"/>
                  </a:lnTo>
                  <a:lnTo>
                    <a:pt y="295628" x="63510"/>
                  </a:lnTo>
                  <a:lnTo>
                    <a:pt y="295628" x="28179"/>
                  </a:lnTo>
                  <a:cubicBezTo>
                    <a:pt y="295628" x="12616"/>
                    <a:pt y="281841" x="0"/>
                    <a:pt y="264834" x="0"/>
                  </a:cubicBezTo>
                  <a:lnTo>
                    <a:pt y="163471" x="0"/>
                  </a:lnTo>
                  <a:cubicBezTo>
                    <a:pt y="146465" x="0"/>
                    <a:pt y="132678" x="12616"/>
                    <a:pt y="132678" x="28179"/>
                  </a:cubicBezTo>
                  <a:close/>
                  <a:moveTo>
                    <a:pt y="282554" x="229166"/>
                  </a:moveTo>
                  <a:cubicBezTo>
                    <a:pt y="285736" x="238890"/>
                    <a:pt y="290134" x="251528"/>
                    <a:pt y="294329" x="261487"/>
                  </a:cubicBezTo>
                  <a:cubicBezTo>
                    <a:pt y="311881" x="303163"/>
                    <a:pt y="349367" x="380279"/>
                    <a:pt y="395235" x="405215"/>
                  </a:cubicBezTo>
                  <a:lnTo>
                    <a:pt y="205982" x="405215"/>
                  </a:lnTo>
                  <a:lnTo>
                    <a:pt y="33071" x="405215"/>
                  </a:lnTo>
                  <a:cubicBezTo>
                    <a:pt y="78938" x="380279"/>
                    <a:pt y="116424" x="303163"/>
                    <a:pt y="133977" x="261487"/>
                  </a:cubicBezTo>
                  <a:cubicBezTo>
                    <a:pt y="138171" x="251528"/>
                    <a:pt y="142570" x="238890"/>
                    <a:pt y="145752" x="229166"/>
                  </a:cubicBezTo>
                  <a:lnTo>
                    <a:pt y="282554" x="229166"/>
                  </a:lnTo>
                  <a:close/>
                </a:path>
                <a:path h="460359" w="460335" fill="none">
                  <a:moveTo>
                    <a:pt y="132678" x="28179"/>
                  </a:moveTo>
                  <a:lnTo>
                    <a:pt y="132678" x="199348"/>
                  </a:lnTo>
                  <a:cubicBezTo>
                    <a:pt y="132678" x="200919"/>
                    <a:pt y="131787" x="208528"/>
                    <a:pt y="131320" x="210090"/>
                  </a:cubicBezTo>
                  <a:cubicBezTo>
                    <a:pt y="128433" x="219743"/>
                    <a:pt y="118910" x="246169"/>
                    <a:pt y="113580" x="258247"/>
                  </a:cubicBezTo>
                  <a:cubicBezTo>
                    <a:pt y="97304" x="295128"/>
                    <a:pt y="57305" x="373679"/>
                    <a:pt y="0" x="404499"/>
                  </a:cubicBezTo>
                  <a:cubicBezTo>
                    <a:pt y="0" x="404499"/>
                    <a:pt y="-2653" x="422077"/>
                    <a:pt y="48324" x="426168"/>
                  </a:cubicBezTo>
                  <a:lnTo>
                    <a:pt y="172600" x="426168"/>
                  </a:lnTo>
                  <a:cubicBezTo>
                    <a:pt y="174841" x="445390"/>
                    <a:pt y="192590" x="460335"/>
                    <a:pt y="214153" x="460335"/>
                  </a:cubicBezTo>
                  <a:cubicBezTo>
                    <a:pt y="235716" x="460335"/>
                    <a:pt y="253465" x="445390"/>
                    <a:pt y="255705" x="426168"/>
                  </a:cubicBezTo>
                  <a:lnTo>
                    <a:pt y="379981" x="426168"/>
                  </a:lnTo>
                  <a:cubicBezTo>
                    <a:pt y="430958" x="422077"/>
                    <a:pt y="428257" x="404498"/>
                    <a:pt y="428257" x="404498"/>
                  </a:cubicBezTo>
                  <a:cubicBezTo>
                    <a:pt y="371001" x="373678"/>
                    <a:pt y="331001" x="295127"/>
                    <a:pt y="314726" x="258247"/>
                  </a:cubicBezTo>
                  <a:cubicBezTo>
                    <a:pt y="309396" x="246168"/>
                    <a:pt y="299872" x="219743"/>
                    <a:pt y="296986" x="210090"/>
                  </a:cubicBezTo>
                  <a:cubicBezTo>
                    <a:pt y="296519" x="208528"/>
                    <a:pt y="295628" x="200919"/>
                    <a:pt y="295628" x="199348"/>
                  </a:cubicBezTo>
                  <a:lnTo>
                    <a:pt y="295628" x="150187"/>
                  </a:lnTo>
                  <a:lnTo>
                    <a:pt y="460359" x="194506"/>
                  </a:lnTo>
                  <a:lnTo>
                    <a:pt y="460359" x="107830"/>
                  </a:lnTo>
                  <a:lnTo>
                    <a:pt y="295628" x="63510"/>
                  </a:lnTo>
                  <a:lnTo>
                    <a:pt y="295628" x="28179"/>
                  </a:lnTo>
                  <a:cubicBezTo>
                    <a:pt y="295628" x="12616"/>
                    <a:pt y="281841" x="0"/>
                    <a:pt y="264834" x="0"/>
                  </a:cubicBezTo>
                  <a:lnTo>
                    <a:pt y="163471" x="0"/>
                  </a:lnTo>
                  <a:cubicBezTo>
                    <a:pt y="146465" x="0"/>
                    <a:pt y="132678" x="12616"/>
                    <a:pt y="132678" x="28179"/>
                  </a:cubicBezTo>
                  <a:close/>
                  <a:moveTo>
                    <a:pt y="282554" x="229166"/>
                  </a:moveTo>
                  <a:cubicBezTo>
                    <a:pt y="285736" x="238890"/>
                    <a:pt y="290134" x="251528"/>
                    <a:pt y="294329" x="261487"/>
                  </a:cubicBezTo>
                  <a:cubicBezTo>
                    <a:pt y="311881" x="303163"/>
                    <a:pt y="349367" x="380279"/>
                    <a:pt y="395235" x="405215"/>
                  </a:cubicBezTo>
                  <a:lnTo>
                    <a:pt y="205982" x="405215"/>
                  </a:lnTo>
                  <a:lnTo>
                    <a:pt y="33071" x="405215"/>
                  </a:lnTo>
                  <a:cubicBezTo>
                    <a:pt y="78938" x="380279"/>
                    <a:pt y="116424" x="303163"/>
                    <a:pt y="133977" x="261487"/>
                  </a:cubicBezTo>
                  <a:cubicBezTo>
                    <a:pt y="138171" x="251528"/>
                    <a:pt y="142570" x="238890"/>
                    <a:pt y="145752" x="229166"/>
                  </a:cubicBezTo>
                  <a:lnTo>
                    <a:pt y="282554" x="229166"/>
                  </a:lnTo>
                  <a:close/>
                </a:path>
              </a:pathLst>
            </a:custGeom>
            <a:solidFill>
              <a:srgbClr val="FFFFFF"/>
            </a:solidFill>
            <a:ln w="7600" cap="flat">
              <a:solidFill>
                <a:srgbClr val="FFFFFF"/>
              </a:solidFill>
              <a:miter/>
            </a:ln>
          </p:spPr>
        </p:sp>
        <p:grpSp>
          <p:nvGrpSpPr>
            <p:cNvPr id="994" name="Letter"/>
            <p:cNvGrpSpPr/>
            <p:nvPr/>
          </p:nvGrpSpPr>
          <p:grpSpPr>
            <a:xfrm>
              <a:off y="2705014" x="6407392"/>
              <a:ext cy="428007" cx="414200"/>
              <a:chOff y="2705014" x="6407392"/>
              <a:chExt cy="428007" cx="414200"/>
            </a:xfrm>
          </p:grpSpPr>
          <p:sp>
            <p:nvSpPr>
              <p:cNvPr id="995" name=""/>
              <p:cNvSpPr/>
              <p:nvPr/>
            </p:nvSpPr>
            <p:spPr>
              <a:xfrm>
                <a:off y="2705014" x="6411605"/>
                <a:ext cy="395613" cx="407180"/>
              </a:xfrm>
              <a:custGeom>
                <a:avLst/>
                <a:gdLst/>
                <a:ahLst/>
                <a:cxnLst/>
                <a:rect t="t" r="r" l="l" b="b"/>
                <a:pathLst>
                  <a:path h="395613" w="407180" stroke="false">
                    <a:moveTo>
                      <a:pt y="190787" x="407180"/>
                    </a:moveTo>
                    <a:lnTo>
                      <a:pt y="95713" x="304683"/>
                    </a:lnTo>
                    <a:lnTo>
                      <a:pt y="0" x="202888"/>
                    </a:lnTo>
                    <a:lnTo>
                      <a:pt y="95713" x="101795"/>
                    </a:lnTo>
                    <a:lnTo>
                      <a:pt y="190787" x="0"/>
                    </a:lnTo>
                    <a:lnTo>
                      <a:pt y="293519" x="101093"/>
                    </a:lnTo>
                    <a:lnTo>
                      <a:pt y="395613" x="202888"/>
                    </a:lnTo>
                    <a:lnTo>
                      <a:pt y="293519" x="304683"/>
                    </a:lnTo>
                    <a:lnTo>
                      <a:pt y="190787" x="407180"/>
                    </a:lnTo>
                    <a:close/>
                  </a:path>
                  <a:path h="395613" w="407180" fill="none">
                    <a:moveTo>
                      <a:pt y="190787" x="407180"/>
                    </a:moveTo>
                    <a:lnTo>
                      <a:pt y="95713" x="304683"/>
                    </a:lnTo>
                    <a:lnTo>
                      <a:pt y="0" x="202888"/>
                    </a:lnTo>
                    <a:lnTo>
                      <a:pt y="95713" x="101795"/>
                    </a:lnTo>
                    <a:lnTo>
                      <a:pt y="190787" x="0"/>
                    </a:lnTo>
                    <a:lnTo>
                      <a:pt y="293519" x="101093"/>
                    </a:lnTo>
                    <a:lnTo>
                      <a:pt y="395613" x="202888"/>
                    </a:lnTo>
                    <a:lnTo>
                      <a:pt y="293519" x="304683"/>
                    </a:lnTo>
                    <a:lnTo>
                      <a:pt y="190787" x="407180"/>
                    </a:lnTo>
                    <a:close/>
                  </a:path>
                </a:pathLst>
              </a:custGeom>
              <a:solidFill>
                <a:srgbClr val="FFFFFF"/>
              </a:solidFill>
              <a:ln w="7600" cap="flat">
                <a:noFill/>
                <a:miter/>
              </a:ln>
            </p:spPr>
          </p:sp>
          <p:sp>
            <p:nvSpPr>
              <p:cNvPr id="996" name=""/>
              <p:cNvSpPr/>
              <p:nvPr/>
            </p:nvSpPr>
            <p:spPr>
              <a:xfrm>
                <a:off y="2829061" x="6464959"/>
                <a:ext cy="293619" cx="300471"/>
              </a:xfrm>
              <a:custGeom>
                <a:avLst/>
                <a:gdLst/>
                <a:ahLst/>
                <a:cxnLst/>
                <a:rect t="t" r="r" l="l" b="b"/>
                <a:pathLst>
                  <a:path h="293619" w="300471" stroke="false">
                    <a:moveTo>
                      <a:pt y="0" x="0"/>
                    </a:moveTo>
                    <a:lnTo>
                      <a:pt y="0" x="300471"/>
                    </a:lnTo>
                    <a:lnTo>
                      <a:pt y="293619" x="300471"/>
                    </a:lnTo>
                    <a:lnTo>
                      <a:pt y="293619" x="0"/>
                    </a:lnTo>
                    <a:lnTo>
                      <a:pt y="0" x="0"/>
                    </a:lnTo>
                    <a:close/>
                  </a:path>
                  <a:path h="293619" w="300471" fill="none">
                    <a:moveTo>
                      <a:pt y="0" x="0"/>
                    </a:moveTo>
                    <a:lnTo>
                      <a:pt y="0" x="300471"/>
                    </a:lnTo>
                    <a:lnTo>
                      <a:pt y="293619" x="300471"/>
                    </a:lnTo>
                    <a:lnTo>
                      <a:pt y="293619" x="0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2C2C2"/>
              </a:solidFill>
              <a:ln w="7600" cap="flat">
                <a:noFill/>
                <a:miter/>
              </a:ln>
            </p:spPr>
          </p:sp>
          <p:sp>
            <p:nvSpPr>
              <p:cNvPr id="997" name=""/>
              <p:cNvSpPr/>
              <p:nvPr/>
            </p:nvSpPr>
            <p:spPr>
              <a:xfrm>
                <a:off y="2881131" x="6407392"/>
                <a:ext cy="251884" cx="414200"/>
              </a:xfrm>
              <a:custGeom>
                <a:avLst/>
                <a:gdLst/>
                <a:ahLst/>
                <a:cxnLst/>
                <a:rect t="t" r="r" l="l" b="b"/>
                <a:pathLst>
                  <a:path h="251884" w="414200" stroke="false">
                    <a:moveTo>
                      <a:pt y="3789" x="0"/>
                    </a:moveTo>
                    <a:cubicBezTo>
                      <a:pt y="1033" x="0"/>
                      <a:pt y="0" x="2808"/>
                      <a:pt y="1033" x="4914"/>
                    </a:cubicBezTo>
                    <a:lnTo>
                      <a:pt y="159537" x="200080"/>
                    </a:lnTo>
                    <a:lnTo>
                      <a:pt y="1033" x="407882"/>
                    </a:lnTo>
                    <a:cubicBezTo>
                      <a:pt y="-1035" x="409988"/>
                      <a:pt y="0" x="412796"/>
                      <a:pt y="3789" x="412796"/>
                    </a:cubicBezTo>
                    <a:lnTo>
                      <a:pt y="238101" x="414200"/>
                    </a:lnTo>
                    <a:cubicBezTo>
                      <a:pt y="245681" x="414200"/>
                      <a:pt y="251884" x="408584"/>
                      <a:pt y="251884" x="402265"/>
                    </a:cubicBezTo>
                    <a:lnTo>
                      <a:pt y="251884" x="11935"/>
                    </a:lnTo>
                    <a:cubicBezTo>
                      <a:pt y="251884" x="5616"/>
                      <a:pt y="245681" x="0"/>
                      <a:pt y="238101" x="0"/>
                    </a:cubicBezTo>
                    <a:lnTo>
                      <a:pt y="3789" x="0"/>
                    </a:lnTo>
                    <a:close/>
                  </a:path>
                  <a:path h="251884" w="414200" fill="none">
                    <a:moveTo>
                      <a:pt y="3789" x="0"/>
                    </a:moveTo>
                    <a:cubicBezTo>
                      <a:pt y="1033" x="0"/>
                      <a:pt y="0" x="2808"/>
                      <a:pt y="1033" x="4914"/>
                    </a:cubicBezTo>
                    <a:lnTo>
                      <a:pt y="159537" x="200080"/>
                    </a:lnTo>
                    <a:lnTo>
                      <a:pt y="1033" x="407882"/>
                    </a:lnTo>
                    <a:cubicBezTo>
                      <a:pt y="-1035" x="409988"/>
                      <a:pt y="0" x="412796"/>
                      <a:pt y="3789" x="412796"/>
                    </a:cubicBezTo>
                    <a:lnTo>
                      <a:pt y="238101" x="414200"/>
                    </a:lnTo>
                    <a:cubicBezTo>
                      <a:pt y="245681" x="414200"/>
                      <a:pt y="251884" x="408584"/>
                      <a:pt y="251884" x="402265"/>
                    </a:cubicBezTo>
                    <a:lnTo>
                      <a:pt y="251884" x="11935"/>
                    </a:lnTo>
                    <a:cubicBezTo>
                      <a:pt y="251884" x="5616"/>
                      <a:pt y="245681" x="0"/>
                      <a:pt y="238101" x="0"/>
                    </a:cubicBezTo>
                    <a:lnTo>
                      <a:pt y="3789" x="0"/>
                    </a:lnTo>
                    <a:close/>
                  </a:path>
                </a:pathLst>
              </a:custGeom>
              <a:solidFill>
                <a:srgbClr val="FFFFFF"/>
              </a:solidFill>
              <a:ln w="7600" cap="flat">
                <a:noFill/>
                <a:miter/>
              </a:ln>
            </p:spPr>
          </p:sp>
        </p:grpSp>
        <p:grpSp>
          <p:nvGrpSpPr>
            <p:cNvPr id="999" name="Settings"/>
            <p:cNvGrpSpPr/>
            <p:nvPr/>
          </p:nvGrpSpPr>
          <p:grpSpPr>
            <a:xfrm>
              <a:off y="4631232" x="5384828"/>
              <a:ext cy="497010" cx="494350"/>
              <a:chOff y="4631232" x="5384828"/>
              <a:chExt cy="497010" cx="494350"/>
            </a:xfrm>
          </p:grpSpPr>
          <p:sp>
            <p:nvSpPr>
              <p:cNvPr id="1001" name=""/>
              <p:cNvSpPr/>
              <p:nvPr/>
            </p:nvSpPr>
            <p:spPr>
              <a:xfrm>
                <a:off y="4631037" x="5384634"/>
                <a:ext cy="497011" cx="494350"/>
              </a:xfrm>
              <a:custGeom>
                <a:avLst/>
                <a:gdLst/>
                <a:ahLst/>
                <a:cxnLst/>
                <a:rect t="t" r="r" l="l" b="b"/>
                <a:pathLst>
                  <a:path h="497011" w="494350" stroke="false">
                    <a:moveTo>
                      <a:pt y="304905" x="485852"/>
                    </a:moveTo>
                    <a:lnTo>
                      <a:pt y="288235" x="445138"/>
                    </a:lnTo>
                    <a:cubicBezTo>
                      <a:pt y="285204" x="439106"/>
                      <a:pt y="282174" x="433075"/>
                      <a:pt y="280658" x="433075"/>
                    </a:cubicBezTo>
                    <a:cubicBezTo>
                      <a:pt y="279143" x="433075"/>
                      <a:pt y="271566" x="434582"/>
                      <a:pt y="265504" x="434582"/>
                    </a:cubicBezTo>
                    <a:lnTo>
                      <a:pt y="232165" x="434582"/>
                    </a:lnTo>
                    <a:cubicBezTo>
                      <a:pt y="224587" x="434582"/>
                      <a:pt y="218526" x="433075"/>
                      <a:pt y="217010" x="433075"/>
                    </a:cubicBezTo>
                    <a:cubicBezTo>
                      <a:pt y="215495" x="433075"/>
                      <a:pt y="212464" x="437598"/>
                      <a:pt y="209433" x="445138"/>
                    </a:cubicBezTo>
                    <a:lnTo>
                      <a:pt y="192763" x="485852"/>
                    </a:lnTo>
                    <a:cubicBezTo>
                      <a:pt y="189733" x="491883"/>
                      <a:pt y="182155" x="496405"/>
                      <a:pt y="176094" x="493391"/>
                    </a:cubicBezTo>
                    <a:lnTo>
                      <a:pt y="127600" x="473788"/>
                    </a:lnTo>
                    <a:cubicBezTo>
                      <a:pt y="121538" x="470773"/>
                      <a:pt y="116992" x="463233"/>
                      <a:pt y="120023" x="457201"/>
                    </a:cubicBezTo>
                    <a:lnTo>
                      <a:pt y="136693" x="416487"/>
                    </a:lnTo>
                    <a:cubicBezTo>
                      <a:pt y="139724" x="410456"/>
                      <a:pt y="141239" x="404425"/>
                      <a:pt y="139724" x="402916"/>
                    </a:cubicBezTo>
                    <a:cubicBezTo>
                      <a:pt y="138208" x="401409"/>
                      <a:pt y="133662" x="396885"/>
                      <a:pt y="127600" x="392361"/>
                    </a:cubicBezTo>
                    <a:lnTo>
                      <a:pt y="103354" x="368234"/>
                    </a:lnTo>
                    <a:cubicBezTo>
                      <a:pt y="98807" x="362203"/>
                      <a:pt y="94261" x="357679"/>
                      <a:pt y="92746" x="356171"/>
                    </a:cubicBezTo>
                    <a:cubicBezTo>
                      <a:pt y="91230" x="354663"/>
                      <a:pt y="85168" x="356171"/>
                      <a:pt y="79107" x="359187"/>
                    </a:cubicBezTo>
                    <a:lnTo>
                      <a:pt y="38190" x="375774"/>
                    </a:lnTo>
                    <a:cubicBezTo>
                      <a:pt y="32128" x="378790"/>
                      <a:pt y="23036" x="375774"/>
                      <a:pt y="21520" x="368234"/>
                    </a:cubicBezTo>
                    <a:lnTo>
                      <a:pt y="0" x="319981"/>
                    </a:lnTo>
                    <a:cubicBezTo>
                      <a:pt y="-1211" x="313949"/>
                      <a:pt y="0" x="304902"/>
                      <a:pt y="9397" x="303394"/>
                    </a:cubicBezTo>
                    <a:lnTo>
                      <a:pt y="50314" x="286807"/>
                    </a:lnTo>
                    <a:cubicBezTo>
                      <a:pt y="56375" x="283791"/>
                      <a:pt y="62437" x="280775"/>
                      <a:pt y="62437" x="279267"/>
                    </a:cubicBezTo>
                    <a:cubicBezTo>
                      <a:pt y="62437" x="277759"/>
                      <a:pt y="60922" x="270220"/>
                      <a:pt y="60922" x="264188"/>
                    </a:cubicBezTo>
                    <a:cubicBezTo>
                      <a:pt y="60922" x="264188"/>
                      <a:pt y="59406" x="256648"/>
                      <a:pt y="59406" x="247503"/>
                    </a:cubicBezTo>
                    <a:cubicBezTo>
                      <a:pt y="59406" x="238554"/>
                      <a:pt y="60922" x="231014"/>
                      <a:pt y="60922" x="231014"/>
                    </a:cubicBezTo>
                    <a:cubicBezTo>
                      <a:pt y="62437" x="223475"/>
                      <a:pt y="62437" x="217443"/>
                      <a:pt y="62437" x="215935"/>
                    </a:cubicBezTo>
                    <a:cubicBezTo>
                      <a:pt y="62437" x="214427"/>
                      <a:pt y="57891" x="211411"/>
                      <a:pt y="50314" x="208395"/>
                    </a:cubicBezTo>
                    <a:lnTo>
                      <a:pt y="9397" x="191808"/>
                    </a:lnTo>
                    <a:cubicBezTo>
                      <a:pt y="3335" x="188792"/>
                      <a:pt y="-1211" x="181253"/>
                      <a:pt y="0" x="175221"/>
                    </a:cubicBezTo>
                    <a:lnTo>
                      <a:pt y="21520" x="126968"/>
                    </a:lnTo>
                    <a:cubicBezTo>
                      <a:pt y="24551" x="120936"/>
                      <a:pt y="32128" x="116413"/>
                      <a:pt y="38190" x="119428"/>
                    </a:cubicBezTo>
                    <a:lnTo>
                      <a:pt y="79107" x="136015"/>
                    </a:lnTo>
                    <a:cubicBezTo>
                      <a:pt y="85168" x="139031"/>
                      <a:pt y="91230" x="140539"/>
                      <a:pt y="92746" x="139031"/>
                    </a:cubicBezTo>
                    <a:cubicBezTo>
                      <a:pt y="94261" x="137523"/>
                      <a:pt y="98807" x="132999"/>
                      <a:pt y="103354" x="126968"/>
                    </a:cubicBezTo>
                    <a:lnTo>
                      <a:pt y="127600" x="102841"/>
                    </a:lnTo>
                    <a:cubicBezTo>
                      <a:pt y="133662" x="98318"/>
                      <a:pt y="138208" x="93794"/>
                      <a:pt y="139724" x="92286"/>
                    </a:cubicBezTo>
                    <a:cubicBezTo>
                      <a:pt y="141239" x="90778"/>
                      <a:pt y="139724" x="84746"/>
                      <a:pt y="136693" x="78715"/>
                    </a:cubicBezTo>
                    <a:lnTo>
                      <a:pt y="120023" x="38001"/>
                    </a:lnTo>
                    <a:cubicBezTo>
                      <a:pt y="116992" x="31969"/>
                      <a:pt y="120023" x="22922"/>
                      <a:pt y="127600" x="21414"/>
                    </a:cubicBezTo>
                    <a:lnTo>
                      <a:pt y="176094" x="0"/>
                    </a:lnTo>
                    <a:cubicBezTo>
                      <a:pt y="182155" x="-1205"/>
                      <a:pt y="191248" x="0"/>
                      <a:pt y="192763" x="9351"/>
                    </a:cubicBezTo>
                    <a:lnTo>
                      <a:pt y="209433" x="50064"/>
                    </a:lnTo>
                    <a:cubicBezTo>
                      <a:pt y="212464" x="56096"/>
                      <a:pt y="215495" x="62127"/>
                      <a:pt y="217010" x="62127"/>
                    </a:cubicBezTo>
                    <a:cubicBezTo>
                      <a:pt y="218526" x="62127"/>
                      <a:pt y="226103" x="60620"/>
                      <a:pt y="232165" x="60620"/>
                    </a:cubicBezTo>
                    <a:lnTo>
                      <a:pt y="265504" x="60620"/>
                    </a:lnTo>
                    <a:cubicBezTo>
                      <a:pt y="273081" x="60620"/>
                      <a:pt y="279143" x="62127"/>
                      <a:pt y="280658" x="62127"/>
                    </a:cubicBezTo>
                    <a:cubicBezTo>
                      <a:pt y="282174" x="62127"/>
                      <a:pt y="285204" x="57604"/>
                      <a:pt y="288235" x="50064"/>
                    </a:cubicBezTo>
                    <a:lnTo>
                      <a:pt y="304905" x="9351"/>
                    </a:lnTo>
                    <a:cubicBezTo>
                      <a:pt y="307936" x="3319"/>
                      <a:pt y="315513" x="-1205"/>
                      <a:pt y="321575" x="0"/>
                    </a:cubicBezTo>
                    <a:lnTo>
                      <a:pt y="370068" x="21414"/>
                    </a:lnTo>
                    <a:cubicBezTo>
                      <a:pt y="376130" x="24430"/>
                      <a:pt y="380676" x="31969"/>
                      <a:pt y="377645" x="38001"/>
                    </a:cubicBezTo>
                    <a:lnTo>
                      <a:pt y="360976" x="78715"/>
                    </a:lnTo>
                    <a:cubicBezTo>
                      <a:pt y="357945" x="84746"/>
                      <a:pt y="356429" x="90778"/>
                      <a:pt y="357945" x="92286"/>
                    </a:cubicBezTo>
                    <a:cubicBezTo>
                      <a:pt y="359460" x="93794"/>
                      <a:pt y="364007" x="98318"/>
                      <a:pt y="370068" x="102841"/>
                    </a:cubicBezTo>
                    <a:lnTo>
                      <a:pt y="394315" x="126968"/>
                    </a:lnTo>
                    <a:cubicBezTo>
                      <a:pt y="398861" x="132999"/>
                      <a:pt y="403407" x="137523"/>
                      <a:pt y="404923" x="139031"/>
                    </a:cubicBezTo>
                    <a:cubicBezTo>
                      <a:pt y="406438" x="140539"/>
                      <a:pt y="412500" x="139031"/>
                      <a:pt y="418562" x="136015"/>
                    </a:cubicBezTo>
                    <a:lnTo>
                      <a:pt y="459478" x="119428"/>
                    </a:lnTo>
                    <a:cubicBezTo>
                      <a:pt y="465540" x="116413"/>
                      <a:pt y="474632" x="119428"/>
                      <a:pt y="476148" x="126968"/>
                    </a:cubicBezTo>
                    <a:lnTo>
                      <a:pt y="495848" x="175221"/>
                    </a:lnTo>
                    <a:cubicBezTo>
                      <a:pt y="498881" x="181253"/>
                      <a:pt y="495848" x="190300"/>
                      <a:pt y="488271" x="191808"/>
                    </a:cubicBezTo>
                    <a:lnTo>
                      <a:pt y="447355" x="208395"/>
                    </a:lnTo>
                    <a:cubicBezTo>
                      <a:pt y="441293" x="211411"/>
                      <a:pt y="435232" x="214427"/>
                      <a:pt y="435232" x="215935"/>
                    </a:cubicBezTo>
                    <a:cubicBezTo>
                      <a:pt y="435232" x="217443"/>
                      <a:pt y="436747" x="224982"/>
                      <a:pt y="436747" x="231014"/>
                    </a:cubicBezTo>
                    <a:cubicBezTo>
                      <a:pt y="436747" x="231014"/>
                      <a:pt y="438262" x="238554"/>
                      <a:pt y="438262" x="247503"/>
                    </a:cubicBezTo>
                    <a:cubicBezTo>
                      <a:pt y="438262" x="256648"/>
                      <a:pt y="436747" x="264188"/>
                      <a:pt y="436747" x="264188"/>
                    </a:cubicBezTo>
                    <a:cubicBezTo>
                      <a:pt y="435232" x="271728"/>
                      <a:pt y="435232" x="277759"/>
                      <a:pt y="435232" x="279267"/>
                    </a:cubicBezTo>
                    <a:cubicBezTo>
                      <a:pt y="435232" x="280775"/>
                      <a:pt y="439778" x="283791"/>
                      <a:pt y="447355" x="286807"/>
                    </a:cubicBezTo>
                    <a:lnTo>
                      <a:pt y="488271" x="303394"/>
                    </a:lnTo>
                    <a:cubicBezTo>
                      <a:pt y="494333" x="306410"/>
                      <a:pt y="498881" x="313949"/>
                      <a:pt y="495848" x="319981"/>
                    </a:cubicBezTo>
                    <a:lnTo>
                      <a:pt y="476148" x="368234"/>
                    </a:lnTo>
                    <a:cubicBezTo>
                      <a:pt y="473117" x="374266"/>
                      <a:pt y="465540" x="378790"/>
                      <a:pt y="459478" x="375774"/>
                    </a:cubicBezTo>
                    <a:lnTo>
                      <a:pt y="418562" x="359187"/>
                    </a:lnTo>
                    <a:cubicBezTo>
                      <a:pt y="412500" x="356171"/>
                      <a:pt y="406438" x="354663"/>
                      <a:pt y="404923" x="356171"/>
                    </a:cubicBezTo>
                    <a:cubicBezTo>
                      <a:pt y="403407" x="357679"/>
                      <a:pt y="398861" x="362203"/>
                      <a:pt y="394315" x="368234"/>
                    </a:cubicBezTo>
                    <a:lnTo>
                      <a:pt y="370068" x="392361"/>
                    </a:lnTo>
                    <a:cubicBezTo>
                      <a:pt y="364007" x="396885"/>
                      <a:pt y="359460" x="401409"/>
                      <a:pt y="357945" x="402916"/>
                    </a:cubicBezTo>
                    <a:cubicBezTo>
                      <a:pt y="356429" x="404425"/>
                      <a:pt y="357945" x="410456"/>
                      <a:pt y="360976" x="416487"/>
                    </a:cubicBezTo>
                    <a:lnTo>
                      <a:pt y="377645" x="457201"/>
                    </a:lnTo>
                    <a:cubicBezTo>
                      <a:pt y="380676" x="463233"/>
                      <a:pt y="377645" x="472281"/>
                      <a:pt y="370068" x="473788"/>
                    </a:cubicBezTo>
                    <a:lnTo>
                      <a:pt y="321575" x="493391"/>
                    </a:lnTo>
                    <a:cubicBezTo>
                      <a:pt y="315513" x="494899"/>
                      <a:pt y="306420" x="491883"/>
                      <a:pt y="304905" x="485852"/>
                    </a:cubicBezTo>
                    <a:close/>
                    <a:moveTo>
                      <a:pt y="379161" x="246093"/>
                    </a:moveTo>
                    <a:cubicBezTo>
                      <a:pt y="379161" x="173713"/>
                      <a:pt y="320059" x="114904"/>
                      <a:pt y="247319" x="114904"/>
                    </a:cubicBezTo>
                    <a:cubicBezTo>
                      <a:pt y="174579" x="114904"/>
                      <a:pt y="115477" x="173713"/>
                      <a:pt y="115477" x="246093"/>
                    </a:cubicBezTo>
                    <a:cubicBezTo>
                      <a:pt y="115477" x="318473"/>
                      <a:pt y="174579" x="377282"/>
                      <a:pt y="247319" x="377282"/>
                    </a:cubicBezTo>
                    <a:cubicBezTo>
                      <a:pt y="320059" x="377282"/>
                      <a:pt y="379161" x="318473"/>
                      <a:pt y="379161" x="246093"/>
                    </a:cubicBezTo>
                    <a:close/>
                  </a:path>
                  <a:path h="497011" w="494350" fill="none">
                    <a:moveTo>
                      <a:pt y="304905" x="485852"/>
                    </a:moveTo>
                    <a:lnTo>
                      <a:pt y="288235" x="445138"/>
                    </a:lnTo>
                    <a:cubicBezTo>
                      <a:pt y="285204" x="439106"/>
                      <a:pt y="282174" x="433075"/>
                      <a:pt y="280658" x="433075"/>
                    </a:cubicBezTo>
                    <a:cubicBezTo>
                      <a:pt y="279143" x="433075"/>
                      <a:pt y="271566" x="434582"/>
                      <a:pt y="265504" x="434582"/>
                    </a:cubicBezTo>
                    <a:lnTo>
                      <a:pt y="232165" x="434582"/>
                    </a:lnTo>
                    <a:cubicBezTo>
                      <a:pt y="224587" x="434582"/>
                      <a:pt y="218526" x="433075"/>
                      <a:pt y="217010" x="433075"/>
                    </a:cubicBezTo>
                    <a:cubicBezTo>
                      <a:pt y="215495" x="433075"/>
                      <a:pt y="212464" x="437598"/>
                      <a:pt y="209433" x="445138"/>
                    </a:cubicBezTo>
                    <a:lnTo>
                      <a:pt y="192763" x="485852"/>
                    </a:lnTo>
                    <a:cubicBezTo>
                      <a:pt y="189733" x="491883"/>
                      <a:pt y="182155" x="496405"/>
                      <a:pt y="176094" x="493391"/>
                    </a:cubicBezTo>
                    <a:lnTo>
                      <a:pt y="127600" x="473788"/>
                    </a:lnTo>
                    <a:cubicBezTo>
                      <a:pt y="121538" x="470773"/>
                      <a:pt y="116992" x="463233"/>
                      <a:pt y="120023" x="457201"/>
                    </a:cubicBezTo>
                    <a:lnTo>
                      <a:pt y="136693" x="416487"/>
                    </a:lnTo>
                    <a:cubicBezTo>
                      <a:pt y="139724" x="410456"/>
                      <a:pt y="141239" x="404425"/>
                      <a:pt y="139724" x="402916"/>
                    </a:cubicBezTo>
                    <a:cubicBezTo>
                      <a:pt y="138208" x="401409"/>
                      <a:pt y="133662" x="396885"/>
                      <a:pt y="127600" x="392361"/>
                    </a:cubicBezTo>
                    <a:lnTo>
                      <a:pt y="103354" x="368234"/>
                    </a:lnTo>
                    <a:cubicBezTo>
                      <a:pt y="98807" x="362203"/>
                      <a:pt y="94261" x="357679"/>
                      <a:pt y="92746" x="356171"/>
                    </a:cubicBezTo>
                    <a:cubicBezTo>
                      <a:pt y="91230" x="354663"/>
                      <a:pt y="85168" x="356171"/>
                      <a:pt y="79107" x="359187"/>
                    </a:cubicBezTo>
                    <a:lnTo>
                      <a:pt y="38190" x="375774"/>
                    </a:lnTo>
                    <a:cubicBezTo>
                      <a:pt y="32128" x="378790"/>
                      <a:pt y="23036" x="375774"/>
                      <a:pt y="21520" x="368234"/>
                    </a:cubicBezTo>
                    <a:lnTo>
                      <a:pt y="0" x="319981"/>
                    </a:lnTo>
                    <a:cubicBezTo>
                      <a:pt y="-1211" x="313949"/>
                      <a:pt y="0" x="304902"/>
                      <a:pt y="9397" x="303394"/>
                    </a:cubicBezTo>
                    <a:lnTo>
                      <a:pt y="50314" x="286807"/>
                    </a:lnTo>
                    <a:cubicBezTo>
                      <a:pt y="56375" x="283791"/>
                      <a:pt y="62437" x="280775"/>
                      <a:pt y="62437" x="279267"/>
                    </a:cubicBezTo>
                    <a:cubicBezTo>
                      <a:pt y="62437" x="277759"/>
                      <a:pt y="60922" x="270220"/>
                      <a:pt y="60922" x="264188"/>
                    </a:cubicBezTo>
                    <a:cubicBezTo>
                      <a:pt y="60922" x="264188"/>
                      <a:pt y="59406" x="256648"/>
                      <a:pt y="59406" x="247503"/>
                    </a:cubicBezTo>
                    <a:cubicBezTo>
                      <a:pt y="59406" x="238554"/>
                      <a:pt y="60922" x="231014"/>
                      <a:pt y="60922" x="231014"/>
                    </a:cubicBezTo>
                    <a:cubicBezTo>
                      <a:pt y="62437" x="223475"/>
                      <a:pt y="62437" x="217443"/>
                      <a:pt y="62437" x="215935"/>
                    </a:cubicBezTo>
                    <a:cubicBezTo>
                      <a:pt y="62437" x="214427"/>
                      <a:pt y="57891" x="211411"/>
                      <a:pt y="50314" x="208395"/>
                    </a:cubicBezTo>
                    <a:lnTo>
                      <a:pt y="9397" x="191808"/>
                    </a:lnTo>
                    <a:cubicBezTo>
                      <a:pt y="3335" x="188792"/>
                      <a:pt y="-1211" x="181253"/>
                      <a:pt y="0" x="175221"/>
                    </a:cubicBezTo>
                    <a:lnTo>
                      <a:pt y="21520" x="126968"/>
                    </a:lnTo>
                    <a:cubicBezTo>
                      <a:pt y="24551" x="120936"/>
                      <a:pt y="32128" x="116413"/>
                      <a:pt y="38190" x="119428"/>
                    </a:cubicBezTo>
                    <a:lnTo>
                      <a:pt y="79107" x="136015"/>
                    </a:lnTo>
                    <a:cubicBezTo>
                      <a:pt y="85168" x="139031"/>
                      <a:pt y="91230" x="140539"/>
                      <a:pt y="92746" x="139031"/>
                    </a:cubicBezTo>
                    <a:cubicBezTo>
                      <a:pt y="94261" x="137523"/>
                      <a:pt y="98807" x="132999"/>
                      <a:pt y="103354" x="126968"/>
                    </a:cubicBezTo>
                    <a:lnTo>
                      <a:pt y="127600" x="102841"/>
                    </a:lnTo>
                    <a:cubicBezTo>
                      <a:pt y="133662" x="98318"/>
                      <a:pt y="138208" x="93794"/>
                      <a:pt y="139724" x="92286"/>
                    </a:cubicBezTo>
                    <a:cubicBezTo>
                      <a:pt y="141239" x="90778"/>
                      <a:pt y="139724" x="84746"/>
                      <a:pt y="136693" x="78715"/>
                    </a:cubicBezTo>
                    <a:lnTo>
                      <a:pt y="120023" x="38001"/>
                    </a:lnTo>
                    <a:cubicBezTo>
                      <a:pt y="116992" x="31969"/>
                      <a:pt y="120023" x="22922"/>
                      <a:pt y="127600" x="21414"/>
                    </a:cubicBezTo>
                    <a:lnTo>
                      <a:pt y="176094" x="0"/>
                    </a:lnTo>
                    <a:cubicBezTo>
                      <a:pt y="182155" x="-1205"/>
                      <a:pt y="191248" x="0"/>
                      <a:pt y="192763" x="9351"/>
                    </a:cubicBezTo>
                    <a:lnTo>
                      <a:pt y="209433" x="50064"/>
                    </a:lnTo>
                    <a:cubicBezTo>
                      <a:pt y="212464" x="56096"/>
                      <a:pt y="215495" x="62127"/>
                      <a:pt y="217010" x="62127"/>
                    </a:cubicBezTo>
                    <a:cubicBezTo>
                      <a:pt y="218526" x="62127"/>
                      <a:pt y="226103" x="60620"/>
                      <a:pt y="232165" x="60620"/>
                    </a:cubicBezTo>
                    <a:lnTo>
                      <a:pt y="265504" x="60620"/>
                    </a:lnTo>
                    <a:cubicBezTo>
                      <a:pt y="273081" x="60620"/>
                      <a:pt y="279143" x="62127"/>
                      <a:pt y="280658" x="62127"/>
                    </a:cubicBezTo>
                    <a:cubicBezTo>
                      <a:pt y="282174" x="62127"/>
                      <a:pt y="285204" x="57604"/>
                      <a:pt y="288235" x="50064"/>
                    </a:cubicBezTo>
                    <a:lnTo>
                      <a:pt y="304905" x="9351"/>
                    </a:lnTo>
                    <a:cubicBezTo>
                      <a:pt y="307936" x="3319"/>
                      <a:pt y="315513" x="-1205"/>
                      <a:pt y="321575" x="0"/>
                    </a:cubicBezTo>
                    <a:lnTo>
                      <a:pt y="370068" x="21414"/>
                    </a:lnTo>
                    <a:cubicBezTo>
                      <a:pt y="376130" x="24430"/>
                      <a:pt y="380676" x="31969"/>
                      <a:pt y="377645" x="38001"/>
                    </a:cubicBezTo>
                    <a:lnTo>
                      <a:pt y="360976" x="78715"/>
                    </a:lnTo>
                    <a:cubicBezTo>
                      <a:pt y="357945" x="84746"/>
                      <a:pt y="356429" x="90778"/>
                      <a:pt y="357945" x="92286"/>
                    </a:cubicBezTo>
                    <a:cubicBezTo>
                      <a:pt y="359460" x="93794"/>
                      <a:pt y="364007" x="98318"/>
                      <a:pt y="370068" x="102841"/>
                    </a:cubicBezTo>
                    <a:lnTo>
                      <a:pt y="394315" x="126968"/>
                    </a:lnTo>
                    <a:cubicBezTo>
                      <a:pt y="398861" x="132999"/>
                      <a:pt y="403407" x="137523"/>
                      <a:pt y="404923" x="139031"/>
                    </a:cubicBezTo>
                    <a:cubicBezTo>
                      <a:pt y="406438" x="140539"/>
                      <a:pt y="412500" x="139031"/>
                      <a:pt y="418562" x="136015"/>
                    </a:cubicBezTo>
                    <a:lnTo>
                      <a:pt y="459478" x="119428"/>
                    </a:lnTo>
                    <a:cubicBezTo>
                      <a:pt y="465540" x="116413"/>
                      <a:pt y="474632" x="119428"/>
                      <a:pt y="476148" x="126968"/>
                    </a:cubicBezTo>
                    <a:lnTo>
                      <a:pt y="495848" x="175221"/>
                    </a:lnTo>
                    <a:cubicBezTo>
                      <a:pt y="498881" x="181253"/>
                      <a:pt y="495848" x="190300"/>
                      <a:pt y="488271" x="191808"/>
                    </a:cubicBezTo>
                    <a:lnTo>
                      <a:pt y="447355" x="208395"/>
                    </a:lnTo>
                    <a:cubicBezTo>
                      <a:pt y="441293" x="211411"/>
                      <a:pt y="435232" x="214427"/>
                      <a:pt y="435232" x="215935"/>
                    </a:cubicBezTo>
                    <a:cubicBezTo>
                      <a:pt y="435232" x="217443"/>
                      <a:pt y="436747" x="224982"/>
                      <a:pt y="436747" x="231014"/>
                    </a:cubicBezTo>
                    <a:cubicBezTo>
                      <a:pt y="436747" x="231014"/>
                      <a:pt y="438262" x="238554"/>
                      <a:pt y="438262" x="247503"/>
                    </a:cubicBezTo>
                    <a:cubicBezTo>
                      <a:pt y="438262" x="256648"/>
                      <a:pt y="436747" x="264188"/>
                      <a:pt y="436747" x="264188"/>
                    </a:cubicBezTo>
                    <a:cubicBezTo>
                      <a:pt y="435232" x="271728"/>
                      <a:pt y="435232" x="277759"/>
                      <a:pt y="435232" x="279267"/>
                    </a:cubicBezTo>
                    <a:cubicBezTo>
                      <a:pt y="435232" x="280775"/>
                      <a:pt y="439778" x="283791"/>
                      <a:pt y="447355" x="286807"/>
                    </a:cubicBezTo>
                    <a:lnTo>
                      <a:pt y="488271" x="303394"/>
                    </a:lnTo>
                    <a:cubicBezTo>
                      <a:pt y="494333" x="306410"/>
                      <a:pt y="498881" x="313949"/>
                      <a:pt y="495848" x="319981"/>
                    </a:cubicBezTo>
                    <a:lnTo>
                      <a:pt y="476148" x="368234"/>
                    </a:lnTo>
                    <a:cubicBezTo>
                      <a:pt y="473117" x="374266"/>
                      <a:pt y="465540" x="378790"/>
                      <a:pt y="459478" x="375774"/>
                    </a:cubicBezTo>
                    <a:lnTo>
                      <a:pt y="418562" x="359187"/>
                    </a:lnTo>
                    <a:cubicBezTo>
                      <a:pt y="412500" x="356171"/>
                      <a:pt y="406438" x="354663"/>
                      <a:pt y="404923" x="356171"/>
                    </a:cubicBezTo>
                    <a:cubicBezTo>
                      <a:pt y="403407" x="357679"/>
                      <a:pt y="398861" x="362203"/>
                      <a:pt y="394315" x="368234"/>
                    </a:cubicBezTo>
                    <a:lnTo>
                      <a:pt y="370068" x="392361"/>
                    </a:lnTo>
                    <a:cubicBezTo>
                      <a:pt y="364007" x="396885"/>
                      <a:pt y="359460" x="401409"/>
                      <a:pt y="357945" x="402916"/>
                    </a:cubicBezTo>
                    <a:cubicBezTo>
                      <a:pt y="356429" x="404425"/>
                      <a:pt y="357945" x="410456"/>
                      <a:pt y="360976" x="416487"/>
                    </a:cubicBezTo>
                    <a:lnTo>
                      <a:pt y="377645" x="457201"/>
                    </a:lnTo>
                    <a:cubicBezTo>
                      <a:pt y="380676" x="463233"/>
                      <a:pt y="377645" x="472281"/>
                      <a:pt y="370068" x="473788"/>
                    </a:cubicBezTo>
                    <a:lnTo>
                      <a:pt y="321575" x="493391"/>
                    </a:lnTo>
                    <a:cubicBezTo>
                      <a:pt y="315513" x="494899"/>
                      <a:pt y="306420" x="491883"/>
                      <a:pt y="304905" x="485852"/>
                    </a:cubicBezTo>
                    <a:close/>
                    <a:moveTo>
                      <a:pt y="379161" x="246093"/>
                    </a:moveTo>
                    <a:cubicBezTo>
                      <a:pt y="379161" x="173713"/>
                      <a:pt y="320059" x="114904"/>
                      <a:pt y="247319" x="114904"/>
                    </a:cubicBezTo>
                    <a:cubicBezTo>
                      <a:pt y="174579" x="114904"/>
                      <a:pt y="115477" x="173713"/>
                      <a:pt y="115477" x="246093"/>
                    </a:cubicBezTo>
                    <a:cubicBezTo>
                      <a:pt y="115477" x="318473"/>
                      <a:pt y="174579" x="377282"/>
                      <a:pt y="247319" x="377282"/>
                    </a:cubicBezTo>
                    <a:cubicBezTo>
                      <a:pt y="320059" x="377282"/>
                      <a:pt y="379161" x="318473"/>
                      <a:pt y="379161" x="246093"/>
                    </a:cubicBezTo>
                    <a:close/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FFFFFF"/>
                </a:solidFill>
                <a:miter/>
              </a:ln>
            </p:spPr>
          </p:sp>
        </p:grpSp>
        <p:sp>
          <p:nvSpPr>
            <p:cNvPr id="1006" name="Person"/>
            <p:cNvSpPr/>
            <p:nvPr/>
          </p:nvSpPr>
          <p:spPr>
            <a:xfrm>
              <a:off y="4642570" x="7566398"/>
              <a:ext cy="421083" cx="336866"/>
            </a:xfrm>
            <a:custGeom>
              <a:avLst/>
              <a:gdLst/>
              <a:ahLst/>
              <a:cxnLst/>
              <a:rect t="t" r="r" l="l" b="b"/>
              <a:pathLst>
                <a:path h="421083" w="336866" stroke="false">
                  <a:moveTo>
                    <a:pt y="421083" x="68844"/>
                  </a:moveTo>
                  <a:cubicBezTo>
                    <a:pt y="415224" x="35136"/>
                    <a:pt y="402472" x="21761"/>
                    <a:pt y="383589" x="11432"/>
                  </a:cubicBezTo>
                  <a:cubicBezTo>
                    <a:pt y="342046" x="-11292"/>
                    <a:pt y="274556" x="6380"/>
                    <a:pt y="264866" x="9296"/>
                  </a:cubicBezTo>
                  <a:cubicBezTo>
                    <a:pt y="215942" x="24019"/>
                    <a:pt y="201146" x="55251"/>
                    <a:pt y="195437" x="74864"/>
                  </a:cubicBezTo>
                  <a:cubicBezTo>
                    <a:pt y="222007" x="97619"/>
                    <a:pt y="237968" x="131101"/>
                    <a:pt y="237968" x="168433"/>
                  </a:cubicBezTo>
                  <a:cubicBezTo>
                    <a:pt y="237968" x="205765"/>
                    <a:pt y="222007" x="239247"/>
                    <a:pt y="195437" x="262001"/>
                  </a:cubicBezTo>
                  <a:cubicBezTo>
                    <a:pt y="201146" x="281616"/>
                    <a:pt y="215942" x="312846"/>
                    <a:pt y="264866" x="327570"/>
                  </a:cubicBezTo>
                  <a:cubicBezTo>
                    <a:pt y="274558" x="330486"/>
                    <a:pt y="342044" x="348158"/>
                    <a:pt y="383589" x="325435"/>
                  </a:cubicBezTo>
                  <a:cubicBezTo>
                    <a:pt y="402472" x="315105"/>
                    <a:pt y="415224" x="301731"/>
                    <a:pt y="421083" x="268022"/>
                  </a:cubicBezTo>
                  <a:lnTo>
                    <a:pt y="421083" x="68844"/>
                  </a:lnTo>
                  <a:close/>
                  <a:moveTo>
                    <a:pt y="397475" x="267893"/>
                  </a:moveTo>
                  <a:cubicBezTo>
                    <a:pt y="375841" x="318230"/>
                    <a:pt y="341840" x="310949"/>
                    <a:pt y="319886" x="313669"/>
                  </a:cubicBezTo>
                  <a:cubicBezTo>
                    <a:pt y="248238" x="313669"/>
                    <a:pt y="223618" x="269226"/>
                    <a:pt y="223618" x="269226"/>
                  </a:cubicBezTo>
                  <a:cubicBezTo>
                    <a:pt y="259444" x="242214"/>
                    <a:pt y="262993" x="190915"/>
                    <a:pt y="262814" x="169575"/>
                  </a:cubicBezTo>
                  <a:cubicBezTo>
                    <a:pt y="262763" x="163529"/>
                    <a:pt y="262413" x="159887"/>
                    <a:pt y="262634" x="159885"/>
                  </a:cubicBezTo>
                  <a:cubicBezTo>
                    <a:pt y="261531" x="135346"/>
                    <a:pt y="254801" x="93436"/>
                    <a:pt y="223618" x="69924"/>
                  </a:cubicBezTo>
                  <a:cubicBezTo>
                    <a:pt y="223618" x="69924"/>
                    <a:pt y="248238" x="25481"/>
                    <a:pt y="319886" x="25481"/>
                  </a:cubicBezTo>
                  <a:cubicBezTo>
                    <a:pt y="341840" x="28202"/>
                    <a:pt y="375841" x="20920"/>
                    <a:pt y="397475" x="71257"/>
                  </a:cubicBezTo>
                  <a:lnTo>
                    <a:pt y="398867" x="158512"/>
                  </a:lnTo>
                  <a:lnTo>
                    <a:pt y="398867" x="180638"/>
                  </a:lnTo>
                  <a:lnTo>
                    <a:pt y="397475" x="267893"/>
                  </a:lnTo>
                  <a:close/>
                  <a:moveTo>
                    <a:pt y="97718" x="77749"/>
                  </a:moveTo>
                  <a:cubicBezTo>
                    <a:pt y="43750" x="77749"/>
                    <a:pt y="0" x="118350"/>
                    <a:pt y="0" x="168433"/>
                  </a:cubicBezTo>
                  <a:cubicBezTo>
                    <a:pt y="0" x="218516"/>
                    <a:pt y="43750" x="259117"/>
                    <a:pt y="97718" x="259117"/>
                  </a:cubicBezTo>
                  <a:cubicBezTo>
                    <a:pt y="151686" x="259117"/>
                    <a:pt y="195436" x="218516"/>
                    <a:pt y="195436" x="168433"/>
                  </a:cubicBezTo>
                  <a:cubicBezTo>
                    <a:pt y="195436" x="118350"/>
                    <a:pt y="151686" x="77749"/>
                    <a:pt y="97718" x="77749"/>
                  </a:cubicBezTo>
                  <a:close/>
                  <a:moveTo>
                    <a:pt y="173833" x="168433"/>
                  </a:moveTo>
                  <a:cubicBezTo>
                    <a:pt y="173833" x="207445"/>
                    <a:pt y="139754" x="239071"/>
                    <a:pt y="97718" x="239071"/>
                  </a:cubicBezTo>
                  <a:cubicBezTo>
                    <a:pt y="55678" x="239071"/>
                    <a:pt y="21599" x="207445"/>
                    <a:pt y="21599" x="168433"/>
                  </a:cubicBezTo>
                  <a:cubicBezTo>
                    <a:pt y="21599" x="129422"/>
                    <a:pt y="55678" x="97796"/>
                    <a:pt y="97718" x="97796"/>
                  </a:cubicBezTo>
                  <a:cubicBezTo>
                    <a:pt y="139754" x="97796"/>
                    <a:pt y="173833" x="129422"/>
                    <a:pt y="173833" x="168433"/>
                  </a:cubicBezTo>
                  <a:close/>
                </a:path>
                <a:path h="421083" w="336866" fill="none">
                  <a:moveTo>
                    <a:pt y="421083" x="68844"/>
                  </a:moveTo>
                  <a:cubicBezTo>
                    <a:pt y="415224" x="35136"/>
                    <a:pt y="402472" x="21761"/>
                    <a:pt y="383589" x="11432"/>
                  </a:cubicBezTo>
                  <a:cubicBezTo>
                    <a:pt y="342046" x="-11292"/>
                    <a:pt y="274556" x="6380"/>
                    <a:pt y="264866" x="9296"/>
                  </a:cubicBezTo>
                  <a:cubicBezTo>
                    <a:pt y="215942" x="24019"/>
                    <a:pt y="201146" x="55251"/>
                    <a:pt y="195437" x="74864"/>
                  </a:cubicBezTo>
                  <a:cubicBezTo>
                    <a:pt y="222007" x="97619"/>
                    <a:pt y="237968" x="131101"/>
                    <a:pt y="237968" x="168433"/>
                  </a:cubicBezTo>
                  <a:cubicBezTo>
                    <a:pt y="237968" x="205765"/>
                    <a:pt y="222007" x="239247"/>
                    <a:pt y="195437" x="262001"/>
                  </a:cubicBezTo>
                  <a:cubicBezTo>
                    <a:pt y="201146" x="281616"/>
                    <a:pt y="215942" x="312846"/>
                    <a:pt y="264866" x="327570"/>
                  </a:cubicBezTo>
                  <a:cubicBezTo>
                    <a:pt y="274558" x="330486"/>
                    <a:pt y="342044" x="348158"/>
                    <a:pt y="383589" x="325435"/>
                  </a:cubicBezTo>
                  <a:cubicBezTo>
                    <a:pt y="402472" x="315105"/>
                    <a:pt y="415224" x="301731"/>
                    <a:pt y="421083" x="268022"/>
                  </a:cubicBezTo>
                  <a:lnTo>
                    <a:pt y="421083" x="68844"/>
                  </a:lnTo>
                  <a:close/>
                  <a:moveTo>
                    <a:pt y="397475" x="267893"/>
                  </a:moveTo>
                  <a:cubicBezTo>
                    <a:pt y="375841" x="318230"/>
                    <a:pt y="341840" x="310949"/>
                    <a:pt y="319886" x="313669"/>
                  </a:cubicBezTo>
                  <a:cubicBezTo>
                    <a:pt y="248238" x="313669"/>
                    <a:pt y="223618" x="269226"/>
                    <a:pt y="223618" x="269226"/>
                  </a:cubicBezTo>
                  <a:cubicBezTo>
                    <a:pt y="259444" x="242214"/>
                    <a:pt y="262993" x="190915"/>
                    <a:pt y="262814" x="169575"/>
                  </a:cubicBezTo>
                  <a:cubicBezTo>
                    <a:pt y="262763" x="163529"/>
                    <a:pt y="262413" x="159887"/>
                    <a:pt y="262634" x="159885"/>
                  </a:cubicBezTo>
                  <a:cubicBezTo>
                    <a:pt y="261531" x="135346"/>
                    <a:pt y="254801" x="93436"/>
                    <a:pt y="223618" x="69924"/>
                  </a:cubicBezTo>
                  <a:cubicBezTo>
                    <a:pt y="223618" x="69924"/>
                    <a:pt y="248238" x="25481"/>
                    <a:pt y="319886" x="25481"/>
                  </a:cubicBezTo>
                  <a:cubicBezTo>
                    <a:pt y="341840" x="28202"/>
                    <a:pt y="375841" x="20920"/>
                    <a:pt y="397475" x="71257"/>
                  </a:cubicBezTo>
                  <a:lnTo>
                    <a:pt y="398867" x="158512"/>
                  </a:lnTo>
                  <a:lnTo>
                    <a:pt y="398867" x="180638"/>
                  </a:lnTo>
                  <a:lnTo>
                    <a:pt y="397475" x="267893"/>
                  </a:lnTo>
                  <a:close/>
                  <a:moveTo>
                    <a:pt y="97718" x="77749"/>
                  </a:moveTo>
                  <a:cubicBezTo>
                    <a:pt y="43750" x="77749"/>
                    <a:pt y="0" x="118350"/>
                    <a:pt y="0" x="168433"/>
                  </a:cubicBezTo>
                  <a:cubicBezTo>
                    <a:pt y="0" x="218516"/>
                    <a:pt y="43750" x="259117"/>
                    <a:pt y="97718" x="259117"/>
                  </a:cubicBezTo>
                  <a:cubicBezTo>
                    <a:pt y="151686" x="259117"/>
                    <a:pt y="195436" x="218516"/>
                    <a:pt y="195436" x="168433"/>
                  </a:cubicBezTo>
                  <a:cubicBezTo>
                    <a:pt y="195436" x="118350"/>
                    <a:pt y="151686" x="77749"/>
                    <a:pt y="97718" x="77749"/>
                  </a:cubicBezTo>
                  <a:close/>
                  <a:moveTo>
                    <a:pt y="173833" x="168433"/>
                  </a:moveTo>
                  <a:cubicBezTo>
                    <a:pt y="173833" x="207445"/>
                    <a:pt y="139754" x="239071"/>
                    <a:pt y="97718" x="239071"/>
                  </a:cubicBezTo>
                  <a:cubicBezTo>
                    <a:pt y="55678" x="239071"/>
                    <a:pt y="21599" x="207445"/>
                    <a:pt y="21599" x="168433"/>
                  </a:cubicBezTo>
                  <a:cubicBezTo>
                    <a:pt y="21599" x="129422"/>
                    <a:pt y="55678" x="97796"/>
                    <a:pt y="97718" x="97796"/>
                  </a:cubicBezTo>
                  <a:cubicBezTo>
                    <a:pt y="139754" x="97796"/>
                    <a:pt y="173833" x="129422"/>
                    <a:pt y="173833" x="168433"/>
                  </a:cubicBezTo>
                  <a:close/>
                </a:path>
              </a:pathLst>
            </a:custGeom>
            <a:solidFill>
              <a:srgbClr val="FFFFFF"/>
            </a:solidFill>
            <a:ln w="7600" cap="flat">
              <a:solidFill>
                <a:srgbClr val="FFFFFF"/>
              </a:solidFill>
              <a:miter/>
            </a:ln>
          </p:spPr>
        </p:sp>
        <p:sp>
          <p:nvSpPr>
            <p:cNvPr id="1008" name="Circle"/>
            <p:cNvSpPr/>
            <p:nvPr/>
          </p:nvSpPr>
          <p:spPr>
            <a:xfrm>
              <a:off y="4941280" x="7771358"/>
              <a:ext cy="197839" cx="197839"/>
            </a:xfrm>
            <a:custGeom>
              <a:avLst/>
              <a:gdLst>
                <a:gd fmla="*/ 0 w 197839" name="connsiteX0"/>
                <a:gd fmla="*/ 98920 h 197839" name="connsiteY0"/>
                <a:gd fmla="*/ 98920 w 197839" name="connsiteX1"/>
                <a:gd fmla="*/ 0 h 197839" name="connsiteY1"/>
                <a:gd fmla="*/ 197839 w 197839" name="connsiteX2"/>
                <a:gd fmla="*/ 98920 h 197839" name="connsiteY2"/>
                <a:gd fmla="*/ 98920 w 197839" name="connsiteX3"/>
                <a:gd fmla="*/ 197839 h 197839" name="connsiteY3"/>
              </a:gdLst>
              <a:ahLst/>
              <a:cxnLst>
                <a:cxn ang="10800000">
                  <a:pos y="connsiteY0" x="connsiteX0"/>
                </a:cxn>
                <a:cxn ang="16200000">
                  <a:pos y="connsiteY1" x="connsiteX1"/>
                </a:cxn>
                <a:cxn ang="0">
                  <a:pos y="connsiteY2" x="connsiteX2"/>
                </a:cxn>
                <a:cxn ang="5400000">
                  <a:pos y="connsiteY3" x="connsiteX3"/>
                </a:cxn>
              </a:cxnLst>
              <a:rect t="t" r="r" l="l" b="b"/>
              <a:pathLst>
                <a:path h="197839" w="197839" stroke="false">
                  <a:moveTo>
                    <a:pt y="98920" x="0"/>
                  </a:moveTo>
                  <a:cubicBezTo>
                    <a:pt y="44288" x="0"/>
                    <a:pt y="0" x="44288"/>
                    <a:pt y="0" x="98920"/>
                  </a:cubicBezTo>
                  <a:cubicBezTo>
                    <a:pt y="0" x="153551"/>
                    <a:pt y="44288" x="197839"/>
                    <a:pt y="98920" x="197839"/>
                  </a:cubicBezTo>
                  <a:cubicBezTo>
                    <a:pt y="153551" x="197839"/>
                    <a:pt y="197839" x="153551"/>
                    <a:pt y="197839" x="98920"/>
                  </a:cubicBezTo>
                  <a:cubicBezTo>
                    <a:pt y="197839" x="44288"/>
                    <a:pt y="153551" x="0"/>
                    <a:pt y="98920" x="0"/>
                  </a:cubicBezTo>
                  <a:close/>
                </a:path>
                <a:path h="197839" w="197839" fill="none">
                  <a:moveTo>
                    <a:pt y="98920" x="0"/>
                  </a:moveTo>
                  <a:cubicBezTo>
                    <a:pt y="44288" x="0"/>
                    <a:pt y="0" x="44288"/>
                    <a:pt y="0" x="98920"/>
                  </a:cubicBezTo>
                  <a:cubicBezTo>
                    <a:pt y="0" x="153551"/>
                    <a:pt y="44288" x="197839"/>
                    <a:pt y="98920" x="197839"/>
                  </a:cubicBezTo>
                  <a:cubicBezTo>
                    <a:pt y="153551" x="197839"/>
                    <a:pt y="197839" x="153551"/>
                    <a:pt y="197839" x="98920"/>
                  </a:cubicBezTo>
                  <a:cubicBezTo>
                    <a:pt y="197839" x="44288"/>
                    <a:pt y="153551" x="0"/>
                    <a:pt y="98920" x="0"/>
                  </a:cubicBezTo>
                  <a:close/>
                </a:path>
              </a:pathLst>
            </a:custGeom>
            <a:solidFill>
              <a:srgbClr val="AFAFAF"/>
            </a:solidFill>
            <a:ln w="35467" cap="flat">
              <a:solidFill>
                <a:srgbClr val="FFFFFF"/>
              </a:solidFill>
              <a:miter/>
            </a:ln>
          </p:spPr>
        </p:sp>
        <p:sp>
          <p:nvSpPr>
            <p:cNvPr id="1007" name=""/>
            <p:cNvSpPr/>
            <p:nvPr/>
          </p:nvSpPr>
          <p:spPr>
            <a:xfrm>
              <a:off y="4926201" x="7826718"/>
              <a:ext cy="154826" cx="178549"/>
            </a:xfrm>
            <a:custGeom>
              <a:avLst/>
              <a:gdLst/>
              <a:ahLst/>
              <a:cxnLst/>
              <a:rect t="t" r="r" l="l" b="b"/>
              <a:pathLst>
                <a:path h="154826" w="178549" fill="none">
                  <a:moveTo>
                    <a:pt y="79910" x="0"/>
                  </a:moveTo>
                  <a:lnTo>
                    <a:pt y="154826" x="47447"/>
                  </a:lnTo>
                  <a:lnTo>
                    <a:pt y="0" x="178549"/>
                  </a:lnTo>
                </a:path>
              </a:pathLst>
            </a:custGeom>
            <a:solidFill>
              <a:srgbClr val="FFFFFF"/>
            </a:solidFill>
            <a:ln w="25333" cap="flat">
              <a:solidFill>
                <a:srgbClr val="FFFFFF"/>
              </a:solidFill>
              <a:miter/>
            </a:ln>
          </p:spPr>
        </p:sp>
      </p:grpSp>
      <p:sp>
        <p:nvSpPr>
          <p:cNvPr id="1010" name="Rectangle"/>
          <p:cNvSpPr/>
          <p:nvPr/>
        </p:nvSpPr>
        <p:spPr>
          <a:xfrm rot="-5400000">
            <a:off y="1665800" x="1022800"/>
            <a:ext cy="608000" cx="912000"/>
          </a:xfrm>
          <a:custGeom>
            <a:avLst/>
            <a:gdLst>
              <a:gd fmla="*/ 912000 w 912000" name="rtr"/>
              <a:gd fmla="*/ 608000 h 608000" name="rtb"/>
            </a:gdLst>
            <a:ahLst/>
            <a:cxnLst/>
            <a:rect t="t" r="rtr" l="l" b="rtb"/>
            <a:pathLst>
              <a:path h="608000" w="912000" stroke="false">
                <a:moveTo>
                  <a:pt y="0" x="0"/>
                </a:moveTo>
                <a:lnTo>
                  <a:pt y="0" x="912000"/>
                </a:lnTo>
                <a:lnTo>
                  <a:pt y="608000" x="912000"/>
                </a:lnTo>
                <a:lnTo>
                  <a:pt y="608000" x="0"/>
                </a:lnTo>
                <a:lnTo>
                  <a:pt y="0" x="0"/>
                </a:lnTo>
                <a:close/>
              </a:path>
              <a:path h="608000" w="912000" fill="none">
                <a:moveTo>
                  <a:pt y="0" x="0"/>
                </a:moveTo>
                <a:lnTo>
                  <a:pt y="0" x="912000"/>
                </a:lnTo>
                <a:lnTo>
                  <a:pt y="608000" x="912000"/>
                </a:lnTo>
                <a:lnTo>
                  <a:pt y="608000" x="0"/>
                </a:lnTo>
                <a:lnTo>
                  <a:pt y="0" x="0"/>
                </a:lnTo>
                <a:close/>
              </a:path>
            </a:pathLst>
          </a:custGeom>
          <a:noFill/>
          <a:ln w="7600" cap="flat">
            <a:noFill/>
            <a:miter/>
          </a:ln>
        </p:spPr>
        <p:txBody>
          <a:bodyPr anchor="ctr" rIns="38100" bIns="38100" rtlCol="0" lIns="38100" tIns="38100" wrap="square"/>
          <a:lstStyle/>
          <a:p>
            <a:pPr algn="ctr"/>
            <a:r>
              <a:rPr sz="1216" lang="zh-CN" altLang="en-US" dirty="0" b="1">
                <a:solidFill>
                  <a:srgbClr val="000000"/>
                </a:solidFill>
                <a:latin typeface="MS UI Gothic"/>
                <a:ea typeface="MS UI Gothic"/>
                <a:cs typeface="MS UI Gothic"/>
              </a:rPr>
              <a:t>2017</a:t>
            </a:r>
          </a:p>
        </p:txBody>
      </p:sp>
      <p:sp>
        <p:nvSpPr>
          <p:cNvPr id="1011" name="Rectangle"/>
          <p:cNvSpPr/>
          <p:nvPr/>
        </p:nvSpPr>
        <p:spPr>
          <a:xfrm rot="-5400000">
            <a:off y="1665800" x="3375198"/>
            <a:ext cy="608000" cx="912000"/>
          </a:xfrm>
          <a:custGeom>
            <a:avLst/>
            <a:gdLst>
              <a:gd fmla="*/ 912000 w 912000" name="rtr"/>
              <a:gd fmla="*/ 608000 h 608000" name="rtb"/>
            </a:gdLst>
            <a:ahLst/>
            <a:cxnLst/>
            <a:rect t="t" r="rtr" l="l" b="rtb"/>
            <a:pathLst>
              <a:path h="608000" w="912000" stroke="false">
                <a:moveTo>
                  <a:pt y="0" x="0"/>
                </a:moveTo>
                <a:lnTo>
                  <a:pt y="0" x="912000"/>
                </a:lnTo>
                <a:lnTo>
                  <a:pt y="608000" x="912000"/>
                </a:lnTo>
                <a:lnTo>
                  <a:pt y="608000" x="0"/>
                </a:lnTo>
                <a:lnTo>
                  <a:pt y="0" x="0"/>
                </a:lnTo>
                <a:close/>
              </a:path>
              <a:path h="608000" w="912000" fill="none">
                <a:moveTo>
                  <a:pt y="0" x="0"/>
                </a:moveTo>
                <a:lnTo>
                  <a:pt y="0" x="912000"/>
                </a:lnTo>
                <a:lnTo>
                  <a:pt y="608000" x="912000"/>
                </a:lnTo>
                <a:lnTo>
                  <a:pt y="608000" x="0"/>
                </a:lnTo>
                <a:lnTo>
                  <a:pt y="0" x="0"/>
                </a:lnTo>
                <a:close/>
              </a:path>
            </a:pathLst>
          </a:custGeom>
          <a:noFill/>
          <a:ln w="7600" cap="flat">
            <a:noFill/>
            <a:miter/>
          </a:ln>
        </p:spPr>
        <p:txBody>
          <a:bodyPr anchor="ctr" rIns="38100" bIns="38100" rtlCol="0" lIns="38100" tIns="38100" wrap="square"/>
          <a:lstStyle/>
          <a:p>
            <a:pPr algn="ctr"/>
            <a:r>
              <a:rPr sz="1216" lang="zh-CN" altLang="en-US" dirty="0" b="1">
                <a:solidFill>
                  <a:srgbClr val="000000"/>
                </a:solidFill>
                <a:latin typeface="MS UI Gothic"/>
                <a:ea typeface="MS UI Gothic"/>
                <a:cs typeface="MS UI Gothic"/>
              </a:rPr>
              <a:t>2018</a:t>
            </a:r>
          </a:p>
        </p:txBody>
      </p:sp>
      <p:sp>
        <p:nvSpPr>
          <p:cNvPr id="1012" name="Rectangle"/>
          <p:cNvSpPr/>
          <p:nvPr/>
        </p:nvSpPr>
        <p:spPr>
          <a:xfrm rot="-5400000">
            <a:off y="3517669" x="4923143"/>
            <a:ext cy="608000" cx="912000"/>
          </a:xfrm>
          <a:custGeom>
            <a:avLst/>
            <a:gdLst>
              <a:gd fmla="*/ 912000 w 912000" name="rtr"/>
              <a:gd fmla="*/ 608000 h 608000" name="rtb"/>
            </a:gdLst>
            <a:ahLst/>
            <a:cxnLst/>
            <a:rect t="t" r="rtr" l="l" b="rtb"/>
            <a:pathLst>
              <a:path h="608000" w="912000" stroke="false">
                <a:moveTo>
                  <a:pt y="0" x="0"/>
                </a:moveTo>
                <a:lnTo>
                  <a:pt y="0" x="912000"/>
                </a:lnTo>
                <a:lnTo>
                  <a:pt y="608000" x="912000"/>
                </a:lnTo>
                <a:lnTo>
                  <a:pt y="608000" x="0"/>
                </a:lnTo>
                <a:lnTo>
                  <a:pt y="0" x="0"/>
                </a:lnTo>
                <a:close/>
              </a:path>
              <a:path h="608000" w="912000" fill="none">
                <a:moveTo>
                  <a:pt y="0" x="0"/>
                </a:moveTo>
                <a:lnTo>
                  <a:pt y="0" x="912000"/>
                </a:lnTo>
                <a:lnTo>
                  <a:pt y="608000" x="912000"/>
                </a:lnTo>
                <a:lnTo>
                  <a:pt y="608000" x="0"/>
                </a:lnTo>
                <a:lnTo>
                  <a:pt y="0" x="0"/>
                </a:lnTo>
                <a:close/>
              </a:path>
            </a:pathLst>
          </a:custGeom>
          <a:noFill/>
          <a:ln w="7600" cap="flat">
            <a:noFill/>
            <a:miter/>
          </a:ln>
        </p:spPr>
        <p:txBody>
          <a:bodyPr anchor="ctr" rIns="38100" bIns="38100" rtlCol="0" lIns="38100" tIns="38100" wrap="square"/>
          <a:lstStyle/>
          <a:p>
            <a:pPr algn="ctr"/>
            <a:r>
              <a:rPr sz="1216" lang="zh-CN" altLang="en-US" dirty="0" b="1">
                <a:solidFill>
                  <a:srgbClr val="000000"/>
                </a:solidFill>
                <a:latin typeface="MS UI Gothic"/>
                <a:ea typeface="MS UI Gothic"/>
                <a:cs typeface="MS UI Gothic"/>
              </a:rPr>
              <a:t>2019</a:t>
            </a:r>
          </a:p>
        </p:txBody>
      </p:sp>
      <p:sp>
        <p:nvSpPr>
          <p:cNvPr id="1013" name="Rectangle"/>
          <p:cNvSpPr/>
          <p:nvPr/>
        </p:nvSpPr>
        <p:spPr>
          <a:xfrm rot="-5400000">
            <a:off y="3517669" x="2581302"/>
            <a:ext cy="608000" cx="912000"/>
          </a:xfrm>
          <a:custGeom>
            <a:avLst/>
            <a:gdLst>
              <a:gd fmla="*/ 912000 w 912000" name="rtr"/>
              <a:gd fmla="*/ 608000 h 608000" name="rtb"/>
            </a:gdLst>
            <a:ahLst/>
            <a:cxnLst/>
            <a:rect t="t" r="rtr" l="l" b="rtb"/>
            <a:pathLst>
              <a:path h="608000" w="912000" stroke="false">
                <a:moveTo>
                  <a:pt y="0" x="0"/>
                </a:moveTo>
                <a:lnTo>
                  <a:pt y="0" x="912000"/>
                </a:lnTo>
                <a:lnTo>
                  <a:pt y="608000" x="912000"/>
                </a:lnTo>
                <a:lnTo>
                  <a:pt y="608000" x="0"/>
                </a:lnTo>
                <a:lnTo>
                  <a:pt y="0" x="0"/>
                </a:lnTo>
                <a:close/>
              </a:path>
              <a:path h="608000" w="912000" fill="none">
                <a:moveTo>
                  <a:pt y="0" x="0"/>
                </a:moveTo>
                <a:lnTo>
                  <a:pt y="0" x="912000"/>
                </a:lnTo>
                <a:lnTo>
                  <a:pt y="608000" x="912000"/>
                </a:lnTo>
                <a:lnTo>
                  <a:pt y="608000" x="0"/>
                </a:lnTo>
                <a:lnTo>
                  <a:pt y="0" x="0"/>
                </a:lnTo>
                <a:close/>
              </a:path>
            </a:pathLst>
          </a:custGeom>
          <a:noFill/>
          <a:ln w="7600" cap="flat">
            <a:noFill/>
            <a:miter/>
          </a:ln>
        </p:spPr>
        <p:txBody>
          <a:bodyPr anchor="ctr" rIns="38100" bIns="38100" rtlCol="0" lIns="38100" tIns="38100" wrap="square"/>
          <a:lstStyle/>
          <a:p>
            <a:pPr algn="ctr"/>
            <a:r>
              <a:rPr sz="1216" lang="zh-CN" altLang="en-US" dirty="0" b="1">
                <a:solidFill>
                  <a:srgbClr val="000000"/>
                </a:solidFill>
                <a:latin typeface="MS UI Gothic"/>
                <a:ea typeface="MS UI Gothic"/>
                <a:cs typeface="MS UI Gothic"/>
              </a:rPr>
              <a:t>2020</a:t>
            </a:r>
          </a:p>
        </p:txBody>
      </p:sp>
      <p:sp>
        <p:nvSpPr>
          <p:cNvPr id="1014" name="Rectangle"/>
          <p:cNvSpPr/>
          <p:nvPr/>
        </p:nvSpPr>
        <p:spPr>
          <a:xfrm rot="-5400000">
            <a:off y="5427800" x="2474400"/>
            <a:ext cy="608000" cx="912000"/>
          </a:xfrm>
          <a:custGeom>
            <a:avLst/>
            <a:gdLst>
              <a:gd fmla="*/ 912000 w 912000" name="rtr"/>
              <a:gd fmla="*/ 608000 h 608000" name="rtb"/>
            </a:gdLst>
            <a:ahLst/>
            <a:cxnLst/>
            <a:rect t="t" r="rtr" l="l" b="rtb"/>
            <a:pathLst>
              <a:path h="608000" w="912000" stroke="false">
                <a:moveTo>
                  <a:pt y="0" x="0"/>
                </a:moveTo>
                <a:lnTo>
                  <a:pt y="0" x="912000"/>
                </a:lnTo>
                <a:lnTo>
                  <a:pt y="608000" x="912000"/>
                </a:lnTo>
                <a:lnTo>
                  <a:pt y="608000" x="0"/>
                </a:lnTo>
                <a:lnTo>
                  <a:pt y="0" x="0"/>
                </a:lnTo>
                <a:close/>
              </a:path>
              <a:path h="608000" w="912000" fill="none">
                <a:moveTo>
                  <a:pt y="0" x="0"/>
                </a:moveTo>
                <a:lnTo>
                  <a:pt y="0" x="912000"/>
                </a:lnTo>
                <a:lnTo>
                  <a:pt y="608000" x="912000"/>
                </a:lnTo>
                <a:lnTo>
                  <a:pt y="608000" x="0"/>
                </a:lnTo>
                <a:lnTo>
                  <a:pt y="0" x="0"/>
                </a:lnTo>
                <a:close/>
              </a:path>
            </a:pathLst>
          </a:custGeom>
          <a:noFill/>
          <a:ln w="7600" cap="flat">
            <a:noFill/>
            <a:miter/>
          </a:ln>
        </p:spPr>
        <p:txBody>
          <a:bodyPr anchor="ctr" rIns="38100" bIns="38100" rtlCol="0" lIns="38100" tIns="38100" wrap="square"/>
          <a:lstStyle/>
          <a:p>
            <a:pPr algn="ctr"/>
            <a:r>
              <a:rPr sz="1216" lang="zh-CN" altLang="en-US" dirty="0" b="1">
                <a:solidFill>
                  <a:srgbClr val="000000"/>
                </a:solidFill>
                <a:latin typeface="MS UI Gothic"/>
                <a:ea typeface="MS UI Gothic"/>
                <a:cs typeface="MS UI Gothic"/>
              </a:rPr>
              <a:t>2021</a:t>
            </a:r>
          </a:p>
        </p:txBody>
      </p:sp>
      <p:sp>
        <p:nvSpPr>
          <p:cNvPr id="1015" name="Rectangle"/>
          <p:cNvSpPr/>
          <p:nvPr/>
        </p:nvSpPr>
        <p:spPr>
          <a:xfrm rot="-5400000">
            <a:off y="5427800" x="5198483"/>
            <a:ext cy="608000" cx="912000"/>
          </a:xfrm>
          <a:custGeom>
            <a:avLst/>
            <a:gdLst>
              <a:gd fmla="*/ 912000 w 912000" name="rtr"/>
              <a:gd fmla="*/ 608000 h 608000" name="rtb"/>
            </a:gdLst>
            <a:ahLst/>
            <a:cxnLst/>
            <a:rect t="t" r="rtr" l="l" b="rtb"/>
            <a:pathLst>
              <a:path h="608000" w="912000" stroke="false">
                <a:moveTo>
                  <a:pt y="0" x="0"/>
                </a:moveTo>
                <a:lnTo>
                  <a:pt y="0" x="912000"/>
                </a:lnTo>
                <a:lnTo>
                  <a:pt y="608000" x="912000"/>
                </a:lnTo>
                <a:lnTo>
                  <a:pt y="608000" x="0"/>
                </a:lnTo>
                <a:lnTo>
                  <a:pt y="0" x="0"/>
                </a:lnTo>
                <a:close/>
              </a:path>
              <a:path h="608000" w="912000" fill="none">
                <a:moveTo>
                  <a:pt y="0" x="0"/>
                </a:moveTo>
                <a:lnTo>
                  <a:pt y="0" x="912000"/>
                </a:lnTo>
                <a:lnTo>
                  <a:pt y="608000" x="912000"/>
                </a:lnTo>
                <a:lnTo>
                  <a:pt y="608000" x="0"/>
                </a:lnTo>
                <a:lnTo>
                  <a:pt y="0" x="0"/>
                </a:lnTo>
                <a:close/>
              </a:path>
            </a:pathLst>
          </a:custGeom>
          <a:noFill/>
          <a:ln w="7600" cap="flat">
            <a:noFill/>
            <a:miter/>
          </a:ln>
        </p:spPr>
        <p:txBody>
          <a:bodyPr anchor="ctr" rIns="38100" bIns="38100" rtlCol="0" lIns="38100" tIns="38100" wrap="square"/>
          <a:lstStyle/>
          <a:p>
            <a:pPr algn="ctr"/>
            <a:r>
              <a:rPr sz="1216" lang="zh-CN" altLang="en-US" dirty="0" b="1">
                <a:solidFill>
                  <a:srgbClr val="000000"/>
                </a:solidFill>
                <a:latin typeface="MS UI Gothic"/>
                <a:ea typeface="MS UI Gothic"/>
                <a:cs typeface="MS UI Gothic"/>
              </a:rPr>
              <a:t>2022</a:t>
            </a:r>
          </a:p>
        </p:txBody>
      </p:sp>
      <p:grpSp>
        <p:nvGrpSpPr>
          <p:cNvPr id="1029" name="Column Chart"/>
          <p:cNvGrpSpPr/>
          <p:nvPr/>
        </p:nvGrpSpPr>
        <p:grpSpPr>
          <a:xfrm>
            <a:off y="1711279" x="3948800"/>
            <a:ext cy="714520" cx="793911"/>
            <a:chOff y="1711279" x="3948800"/>
            <a:chExt cy="714520" cx="793911"/>
          </a:xfrm>
        </p:grpSpPr>
        <p:grpSp>
          <p:nvGrpSpPr>
            <p:cNvPr id="171" name=""/>
            <p:cNvGrpSpPr/>
            <p:nvPr/>
          </p:nvGrpSpPr>
          <p:grpSpPr>
            <a:xfrm>
              <a:off y="1711279" x="3948800"/>
              <a:ext cy="7600" cx="7600"/>
              <a:chOff y="1711279" x="3948800"/>
              <a:chExt cy="7600" cx="7600"/>
            </a:xfrm>
          </p:grpSpPr>
        </p:grpSp>
        <p:grpSp>
          <p:nvGrpSpPr>
            <p:cNvPr id="177" name=""/>
            <p:cNvGrpSpPr/>
            <p:nvPr/>
          </p:nvGrpSpPr>
          <p:grpSpPr>
            <a:xfrm>
              <a:off y="1711279" x="3948800"/>
              <a:ext cy="714520" cx="793911"/>
              <a:chOff y="1711279" x="3948800"/>
              <a:chExt cy="714520" cx="793911"/>
            </a:xfrm>
          </p:grpSpPr>
          <p:sp>
            <p:nvSpPr>
              <p:cNvPr id="178" name=""/>
              <p:cNvSpPr/>
              <p:nvPr/>
            </p:nvSpPr>
            <p:spPr>
              <a:xfrm>
                <a:off y="2167399" x="4169200"/>
                <a:ext cy="76000" cx="535511"/>
              </a:xfrm>
              <a:custGeom>
                <a:avLst/>
                <a:gdLst/>
                <a:ahLst/>
                <a:cxnLst/>
                <a:rect t="t" r="r" l="l" b="b"/>
                <a:pathLst>
                  <a:path h="76000" w="535511" fill="none">
                    <a:moveTo>
                      <a:pt y="38000" x="0"/>
                    </a:moveTo>
                    <a:lnTo>
                      <a:pt y="38000" x="535511"/>
                    </a:lnTo>
                  </a:path>
                </a:pathLst>
              </a:custGeom>
              <a:solidFill>
                <a:srgbClr val="000000"/>
              </a:solidFill>
              <a:ln w="7600" cap="flat">
                <a:solidFill>
                  <a:srgbClr val="000000"/>
                </a:solidFill>
                <a:miter/>
              </a:ln>
            </p:spPr>
          </p:sp>
          <p:sp>
            <p:nvSpPr>
              <p:cNvPr id="179" name=""/>
              <p:cNvSpPr/>
              <p:nvPr/>
            </p:nvSpPr>
            <p:spPr>
              <a:xfrm>
                <a:off y="2167399" x="4169200"/>
                <a:ext cy="76000" cx="535511"/>
              </a:xfrm>
              <a:custGeom>
                <a:avLst/>
                <a:gdLst/>
                <a:ahLst/>
                <a:cxnLst/>
                <a:rect t="t" r="r" l="l" b="b"/>
                <a:pathLst/>
              </a:custGeom>
              <a:noFill/>
              <a:ln w="7600" cap="flat">
                <a:solidFill>
                  <a:srgbClr val="DCDCDC"/>
                </a:solidFill>
                <a:miter/>
              </a:ln>
            </p:spPr>
          </p:sp>
          <p:grpSp>
            <p:nvGrpSpPr>
              <p:cNvPr id="247" name="Group 247"/>
              <p:cNvGrpSpPr/>
              <p:nvPr/>
            </p:nvGrpSpPr>
            <p:grpSpPr>
              <a:xfrm>
                <a:off y="1802479" x="4131200"/>
                <a:ext cy="402920" cx="76000"/>
                <a:chOff y="1802479" x="4131200"/>
                <a:chExt cy="402920" cx="76000"/>
              </a:xfrm>
            </p:grpSpPr>
            <p:sp>
              <p:nvSpPr>
                <p:cNvPr id="180" name=""/>
                <p:cNvSpPr/>
                <p:nvPr/>
              </p:nvSpPr>
              <p:spPr>
                <a:xfrm>
                  <a:off y="1802479" x="4131200"/>
                  <a:ext cy="402920" cx="76000"/>
                </a:xfrm>
                <a:custGeom>
                  <a:avLst/>
                  <a:gdLst/>
                  <a:ahLst/>
                  <a:cxnLst/>
                  <a:rect t="t" r="r" l="l" b="b"/>
                  <a:pathLst>
                    <a:path h="402920" w="76000" fill="none">
                      <a:moveTo>
                        <a:pt y="402920" x="38000"/>
                      </a:moveTo>
                      <a:lnTo>
                        <a:pt y="0" x="38000"/>
                      </a:lnTo>
                      <a:moveTo>
                        <a:pt y="402920" x="38000"/>
                      </a:moveTo>
                      <a:lnTo>
                        <a:pt y="402920" x="0"/>
                      </a:lnTo>
                      <a:moveTo>
                        <a:pt y="302190" x="38000"/>
                      </a:moveTo>
                      <a:lnTo>
                        <a:pt y="302190" x="0"/>
                      </a:lnTo>
                      <a:moveTo>
                        <a:pt y="201460" x="38000"/>
                      </a:moveTo>
                      <a:lnTo>
                        <a:pt y="201460" x="0"/>
                      </a:lnTo>
                      <a:moveTo>
                        <a:pt y="100730" x="38000"/>
                      </a:moveTo>
                      <a:lnTo>
                        <a:pt y="100730" x="0"/>
                      </a:lnTo>
                      <a:moveTo>
                        <a:pt y="0" x="38000"/>
                      </a:moveTo>
                      <a:lnTo>
                        <a:pt y="0" x="0"/>
                      </a:lnTo>
                    </a:path>
                  </a:pathLst>
                </a:custGeom>
                <a:solidFill>
                  <a:srgbClr val="000000"/>
                </a:solidFill>
                <a:ln w="7600" cap="flat">
                  <a:solidFill>
                    <a:srgbClr val="000000"/>
                  </a:solidFill>
                  <a:miter/>
                </a:ln>
              </p:spPr>
            </p:sp>
            <p:sp>
              <p:nvSpPr>
                <p:cNvPr id="181" name=""/>
                <p:cNvSpPr/>
                <p:nvPr/>
              </p:nvSpPr>
              <p:spPr>
                <a:xfrm>
                  <a:off y="1802479" x="4131200"/>
                  <a:ext cy="402920" cx="76000"/>
                </a:xfrm>
                <a:custGeom>
                  <a:avLst/>
                  <a:gdLst/>
                  <a:ahLst/>
                  <a:cxnLst/>
                  <a:rect t="t" r="r" l="l" b="b"/>
                  <a:pathLst>
                    <a:path h="402920" w="76000" fill="none">
                      <a:moveTo>
                        <a:pt y="302190" x="38000"/>
                      </a:moveTo>
                      <a:lnTo>
                        <a:pt y="302190" x="573511"/>
                      </a:lnTo>
                      <a:moveTo>
                        <a:pt y="201460" x="38000"/>
                      </a:moveTo>
                      <a:lnTo>
                        <a:pt y="201460" x="573511"/>
                      </a:lnTo>
                      <a:moveTo>
                        <a:pt y="100730" x="38000"/>
                      </a:moveTo>
                      <a:lnTo>
                        <a:pt y="100730" x="573511"/>
                      </a:lnTo>
                      <a:moveTo>
                        <a:pt y="0" x="38000"/>
                      </a:moveTo>
                      <a:lnTo>
                        <a:pt y="0" x="573511"/>
                      </a:lnTo>
                    </a:path>
                  </a:pathLst>
                </a:custGeom>
                <a:noFill/>
                <a:ln w="7600" cap="flat">
                  <a:solidFill>
                    <a:srgbClr val="DCDCDC"/>
                  </a:solidFill>
                  <a:miter/>
                </a:ln>
              </p:spPr>
            </p:sp>
            <p:sp>
              <p:nvSpPr>
                <p:cNvPr id="248" name="Text 248"/>
                <p:cNvSpPr txBox="1"/>
                <p:nvPr/>
              </p:nvSpPr>
              <p:spPr>
                <a:xfrm>
                  <a:off y="2114199" x="3964000"/>
                  <a:ext cy="182400" cx="129200"/>
                </a:xfrm>
                <a:prstGeom prst="rect">
                  <a:avLst/>
                </a:prstGeom>
                <a:noFill/>
              </p:spPr>
              <p:txBody>
                <a:bodyPr anchor="ctr" rIns="38100" bIns="38100" rtlCol="0" lIns="38100" tIns="38100" wrap="none"/>
                <a:lstStyle/>
                <a:p>
                  <a:pPr algn="ctr"/>
                  <a:r>
                    <a:rPr sz="741" lang="zh-CN" altLang="en-US" dirty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rPr>
                    <a:t>0</a:t>
                  </a:r>
                </a:p>
              </p:txBody>
            </p:sp>
            <p:sp>
              <p:nvSpPr>
                <p:cNvPr id="249" name="Text 249"/>
                <p:cNvSpPr txBox="1"/>
                <p:nvPr/>
              </p:nvSpPr>
              <p:spPr>
                <a:xfrm>
                  <a:off y="2013469" x="3910800"/>
                  <a:ext cy="182400" cx="182400"/>
                </a:xfrm>
                <a:prstGeom prst="rect">
                  <a:avLst/>
                </a:prstGeom>
                <a:noFill/>
              </p:spPr>
            </p:sp>
            <p:sp>
              <p:nvSpPr>
                <p:cNvPr id="250" name="Text 250"/>
                <p:cNvSpPr txBox="1"/>
                <p:nvPr/>
              </p:nvSpPr>
              <p:spPr>
                <a:xfrm>
                  <a:off y="1912739" x="3910800"/>
                  <a:ext cy="182400" cx="182400"/>
                </a:xfrm>
                <a:prstGeom prst="rect">
                  <a:avLst/>
                </a:prstGeom>
                <a:noFill/>
              </p:spPr>
              <p:txBody>
                <a:bodyPr anchor="ctr" rIns="38100" bIns="38100" rtlCol="0" lIns="38100" tIns="38100" wrap="none"/>
                <a:lstStyle/>
                <a:p>
                  <a:pPr algn="ctr"/>
                  <a:r>
                    <a:rPr sz="741" lang="zh-CN" altLang="en-US" dirty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rPr>
                    <a:t>40</a:t>
                  </a:r>
                </a:p>
              </p:txBody>
            </p:sp>
            <p:sp>
              <p:nvSpPr>
                <p:cNvPr id="251" name="Text 251"/>
                <p:cNvSpPr txBox="1"/>
                <p:nvPr/>
              </p:nvSpPr>
              <p:spPr>
                <a:xfrm>
                  <a:off y="1812009" x="3910800"/>
                  <a:ext cy="182400" cx="182400"/>
                </a:xfrm>
                <a:prstGeom prst="rect">
                  <a:avLst/>
                </a:prstGeom>
                <a:noFill/>
              </p:spPr>
            </p:sp>
            <p:sp>
              <p:nvSpPr>
                <p:cNvPr id="252" name="Text 252"/>
                <p:cNvSpPr txBox="1"/>
                <p:nvPr/>
              </p:nvSpPr>
              <p:spPr>
                <a:xfrm>
                  <a:off y="1711279" x="3910800"/>
                  <a:ext cy="182400" cx="182400"/>
                </a:xfrm>
                <a:prstGeom prst="rect">
                  <a:avLst/>
                </a:prstGeom>
                <a:noFill/>
              </p:spPr>
              <p:txBody>
                <a:bodyPr anchor="ctr" rIns="38100" bIns="38100" rtlCol="0" lIns="38100" tIns="38100" wrap="none"/>
                <a:lstStyle/>
                <a:p>
                  <a:pPr algn="ctr"/>
                  <a:r>
                    <a:rPr sz="741" lang="zh-CN" altLang="en-US" dirty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rPr>
                    <a:t>80</a:t>
                  </a:r>
                </a:p>
              </p:txBody>
            </p:sp>
          </p:grpSp>
        </p:grpSp>
        <p:grpSp>
          <p:nvGrpSpPr>
            <p:cNvPr id="182" name=""/>
            <p:cNvGrpSpPr/>
            <p:nvPr/>
          </p:nvGrpSpPr>
          <p:grpSpPr>
            <a:xfrm>
              <a:off y="1802479" x="4169200"/>
              <a:ext cy="402920" cx="535511"/>
              <a:chOff y="1802479" x="4169200"/>
              <a:chExt cy="402920" cx="535511"/>
            </a:xfrm>
          </p:grpSpPr>
          <p:grpSp>
            <p:nvGrpSpPr>
              <p:cNvPr id="183" name=""/>
              <p:cNvGrpSpPr/>
              <p:nvPr/>
            </p:nvGrpSpPr>
            <p:grpSpPr>
              <a:xfrm>
                <a:off y="1802479" x="4195976"/>
                <a:ext cy="402920" cx="481960"/>
                <a:chOff y="1802479" x="4195976"/>
                <a:chExt cy="402920" cx="481960"/>
              </a:xfrm>
            </p:grpSpPr>
            <p:sp>
              <p:nvSpPr>
                <p:cNvPr id="184" name=""/>
                <p:cNvSpPr/>
                <p:nvPr/>
              </p:nvSpPr>
              <p:spPr>
                <a:xfrm>
                  <a:off y="1852844" x="4195976"/>
                  <a:ext cy="344955" cx="74972"/>
                </a:xfrm>
                <a:custGeom>
                  <a:avLst/>
                  <a:gdLst/>
                  <a:ahLst/>
                  <a:cxnLst/>
                  <a:rect t="t" r="r" l="l" b="b"/>
                  <a:pathLst>
                    <a:path h="344955" w="74972">
                      <a:moveTo>
                        <a:pt y="0" x="0"/>
                      </a:moveTo>
                      <a:lnTo>
                        <a:pt y="344955" x="0"/>
                      </a:lnTo>
                      <a:lnTo>
                        <a:pt y="344955" x="74972"/>
                      </a:lnTo>
                      <a:lnTo>
                        <a:pt y="0" x="74972"/>
                      </a:lnTo>
                      <a:lnTo>
                        <a:pt y="0" x="0"/>
                      </a:lnTo>
                      <a:close/>
                    </a:path>
                  </a:pathLst>
                </a:custGeom>
                <a:solidFill>
                  <a:srgbClr val="999999"/>
                </a:solidFill>
                <a:ln w="7600" cap="flat">
                  <a:solidFill>
                    <a:srgbClr val="999999"/>
                  </a:solidFill>
                  <a:miter/>
                </a:ln>
              </p:spPr>
            </p:sp>
            <p:sp>
              <p:nvSpPr>
                <p:cNvPr id="185" name=""/>
                <p:cNvSpPr/>
                <p:nvPr/>
              </p:nvSpPr>
              <p:spPr>
                <a:xfrm>
                  <a:off y="1903209" x="4297723"/>
                  <a:ext cy="294590" cx="74972"/>
                </a:xfrm>
                <a:custGeom>
                  <a:avLst/>
                  <a:gdLst/>
                  <a:ahLst/>
                  <a:cxnLst/>
                  <a:rect t="t" r="r" l="l" b="b"/>
                  <a:pathLst>
                    <a:path h="294590" w="74972">
                      <a:moveTo>
                        <a:pt y="0" x="0"/>
                      </a:moveTo>
                      <a:lnTo>
                        <a:pt y="294590" x="0"/>
                      </a:lnTo>
                      <a:lnTo>
                        <a:pt y="294590" x="74972"/>
                      </a:lnTo>
                      <a:lnTo>
                        <a:pt y="0" x="74972"/>
                      </a:lnTo>
                      <a:lnTo>
                        <a:pt y="0" x="0"/>
                      </a:lnTo>
                      <a:close/>
                    </a:path>
                  </a:pathLst>
                </a:custGeom>
                <a:solidFill>
                  <a:srgbClr val="00AEEE"/>
                </a:solidFill>
                <a:ln w="7600" cap="flat">
                  <a:solidFill>
                    <a:srgbClr val="00AEEE"/>
                  </a:solidFill>
                  <a:miter/>
                </a:ln>
              </p:spPr>
            </p:sp>
            <p:sp>
              <p:nvSpPr>
                <p:cNvPr id="186" name=""/>
                <p:cNvSpPr/>
                <p:nvPr/>
              </p:nvSpPr>
              <p:spPr>
                <a:xfrm>
                  <a:off y="2054304" x="4399470"/>
                  <a:ext cy="143495" cx="74972"/>
                </a:xfrm>
                <a:custGeom>
                  <a:avLst/>
                  <a:gdLst/>
                  <a:ahLst/>
                  <a:cxnLst/>
                  <a:rect t="t" r="r" l="l" b="b"/>
                  <a:pathLst>
                    <a:path h="143495" w="74972">
                      <a:moveTo>
                        <a:pt y="0" x="0"/>
                      </a:moveTo>
                      <a:lnTo>
                        <a:pt y="143495" x="0"/>
                      </a:lnTo>
                      <a:lnTo>
                        <a:pt y="143495" x="74972"/>
                      </a:lnTo>
                      <a:lnTo>
                        <a:pt y="0" x="74972"/>
                      </a:lnTo>
                      <a:lnTo>
                        <a:pt y="0" x="0"/>
                      </a:lnTo>
                      <a:close/>
                    </a:path>
                  </a:pathLst>
                </a:custGeom>
                <a:solidFill>
                  <a:srgbClr val="FFBF28"/>
                </a:solidFill>
                <a:ln w="7600" cap="flat">
                  <a:solidFill>
                    <a:srgbClr val="FFBF28"/>
                  </a:solidFill>
                  <a:miter/>
                </a:ln>
              </p:spPr>
            </p:sp>
            <p:sp>
              <p:nvSpPr>
                <p:cNvPr id="187" name=""/>
                <p:cNvSpPr/>
                <p:nvPr/>
              </p:nvSpPr>
              <p:spPr>
                <a:xfrm>
                  <a:off y="1953574" x="4501217"/>
                  <a:ext cy="244225" cx="74972"/>
                </a:xfrm>
                <a:custGeom>
                  <a:avLst/>
                  <a:gdLst/>
                  <a:ahLst/>
                  <a:cxnLst/>
                  <a:rect t="t" r="r" l="l" b="b"/>
                  <a:pathLst>
                    <a:path h="244225" w="74972">
                      <a:moveTo>
                        <a:pt y="0" x="0"/>
                      </a:moveTo>
                      <a:lnTo>
                        <a:pt y="244225" x="0"/>
                      </a:lnTo>
                      <a:lnTo>
                        <a:pt y="244225" x="74972"/>
                      </a:lnTo>
                      <a:lnTo>
                        <a:pt y="0" x="74972"/>
                      </a:lnTo>
                      <a:lnTo>
                        <a:pt y="0" x="0"/>
                      </a:lnTo>
                      <a:close/>
                    </a:path>
                  </a:pathLst>
                </a:custGeom>
                <a:solidFill>
                  <a:srgbClr val="8ACF57"/>
                </a:solidFill>
                <a:ln w="7600" cap="flat">
                  <a:solidFill>
                    <a:srgbClr val="8ACF57"/>
                  </a:solidFill>
                  <a:miter/>
                </a:ln>
              </p:spPr>
            </p:sp>
            <p:sp>
              <p:nvSpPr>
                <p:cNvPr id="188" name=""/>
                <p:cNvSpPr/>
                <p:nvPr/>
              </p:nvSpPr>
              <p:spPr>
                <a:xfrm>
                  <a:off y="1903209" x="4602964"/>
                  <a:ext cy="294590" cx="74972"/>
                </a:xfrm>
                <a:custGeom>
                  <a:avLst/>
                  <a:gdLst/>
                  <a:ahLst/>
                  <a:cxnLst/>
                  <a:rect t="t" r="r" l="l" b="b"/>
                  <a:pathLst>
                    <a:path h="294590" w="74972">
                      <a:moveTo>
                        <a:pt y="0" x="0"/>
                      </a:moveTo>
                      <a:lnTo>
                        <a:pt y="294590" x="0"/>
                      </a:lnTo>
                      <a:lnTo>
                        <a:pt y="294590" x="74972"/>
                      </a:lnTo>
                      <a:lnTo>
                        <a:pt y="0" x="74972"/>
                      </a:lnTo>
                      <a:lnTo>
                        <a:pt y="0" x="0"/>
                      </a:lnTo>
                      <a:close/>
                    </a:path>
                  </a:pathLst>
                </a:custGeom>
                <a:solidFill>
                  <a:srgbClr val="FD8851"/>
                </a:solidFill>
                <a:ln w="7600" cap="flat">
                  <a:solidFill>
                    <a:srgbClr val="FD8851"/>
                  </a:solidFill>
                  <a:miter/>
                </a:ln>
              </p:spPr>
            </p:sp>
          </p:grpSp>
        </p:grpSp>
      </p:grpSp>
      <p:grpSp>
        <p:nvGrpSpPr>
          <p:cNvPr id="1066" name="Pie Chart"/>
          <p:cNvGrpSpPr/>
          <p:nvPr/>
        </p:nvGrpSpPr>
        <p:grpSpPr>
          <a:xfrm>
            <a:off y="3607443" x="5561543"/>
            <a:ext cy="557439" cx="608001"/>
            <a:chOff y="3607443" x="5561543"/>
            <a:chExt cy="557439" cx="608001"/>
          </a:xfrm>
        </p:grpSpPr>
        <p:sp>
          <p:nvSpPr>
            <p:cNvPr id="1067" name=""/>
            <p:cNvSpPr/>
            <p:nvPr/>
          </p:nvSpPr>
          <p:spPr>
            <a:xfrm>
              <a:off y="3607443" x="5561543"/>
              <a:ext cy="557439" cx="475646"/>
            </a:xfrm>
            <a:custGeom>
              <a:avLst/>
              <a:gdLst/>
              <a:ahLst/>
              <a:cxnLst/>
              <a:rect t="t" r="r" l="l" b="b"/>
              <a:pathLst>
                <a:path h="557439" w="475646" stroke="false">
                  <a:moveTo>
                    <a:pt y="278667" x="0"/>
                  </a:moveTo>
                  <a:cubicBezTo>
                    <a:pt y="124716" x="0"/>
                    <a:pt y="0" x="124241"/>
                    <a:pt y="0" x="277500"/>
                  </a:cubicBezTo>
                  <a:cubicBezTo>
                    <a:pt y="0" x="279286"/>
                    <a:pt y="0" x="281069"/>
                    <a:pt y="0" x="282846"/>
                  </a:cubicBezTo>
                  <a:lnTo>
                    <a:pt y="263675" x="282846"/>
                  </a:lnTo>
                  <a:cubicBezTo>
                    <a:pt y="263675" x="282846"/>
                    <a:pt y="450880" x="449173"/>
                    <a:pt y="472499" x="475646"/>
                  </a:cubicBezTo>
                  <a:cubicBezTo>
                    <a:pt y="507019" x="443903"/>
                    <a:pt y="560125" x="369836"/>
                    <a:pt y="557333" x="277500"/>
                  </a:cubicBezTo>
                  <a:cubicBezTo>
                    <a:pt y="552134" x="124321"/>
                    <a:pt y="432404" x="0"/>
                    <a:pt y="278667" x="0"/>
                  </a:cubicBezTo>
                  <a:close/>
                </a:path>
                <a:path h="557439" w="475646" fill="none">
                  <a:moveTo>
                    <a:pt y="278667" x="0"/>
                  </a:moveTo>
                  <a:cubicBezTo>
                    <a:pt y="124716" x="0"/>
                    <a:pt y="0" x="124241"/>
                    <a:pt y="0" x="277500"/>
                  </a:cubicBezTo>
                  <a:cubicBezTo>
                    <a:pt y="0" x="279286"/>
                    <a:pt y="0" x="281069"/>
                    <a:pt y="0" x="282846"/>
                  </a:cubicBezTo>
                  <a:lnTo>
                    <a:pt y="263675" x="282846"/>
                  </a:lnTo>
                  <a:cubicBezTo>
                    <a:pt y="263675" x="282846"/>
                    <a:pt y="450880" x="449173"/>
                    <a:pt y="472499" x="475646"/>
                  </a:cubicBezTo>
                  <a:cubicBezTo>
                    <a:pt y="507019" x="443903"/>
                    <a:pt y="560125" x="369836"/>
                    <a:pt y="557333" x="277500"/>
                  </a:cubicBezTo>
                  <a:cubicBezTo>
                    <a:pt y="552134" x="124321"/>
                    <a:pt y="432404" x="0"/>
                    <a:pt y="278667" x="0"/>
                  </a:cubicBezTo>
                  <a:close/>
                </a:path>
              </a:pathLst>
            </a:custGeom>
            <a:solidFill>
              <a:srgbClr val="595757"/>
            </a:solidFill>
            <a:ln w="7600" cap="flat">
              <a:solidFill>
                <a:srgbClr val="595757"/>
              </a:solidFill>
              <a:miter/>
            </a:ln>
          </p:spPr>
        </p:sp>
        <p:sp>
          <p:nvSpPr>
            <p:cNvPr id="1068" name=""/>
            <p:cNvSpPr/>
            <p:nvPr/>
          </p:nvSpPr>
          <p:spPr>
            <a:xfrm>
              <a:off y="3607443" x="5903402"/>
              <a:ext cy="196673" cx="206467"/>
            </a:xfrm>
            <a:custGeom>
              <a:avLst/>
              <a:gdLst/>
              <a:ahLst/>
              <a:cxnLst/>
              <a:rect t="t" r="r" l="l" b="b"/>
              <a:pathLst>
                <a:path h="196673" w="206467" stroke="false">
                  <a:moveTo>
                    <a:pt y="196673" x="206467"/>
                  </a:moveTo>
                  <a:lnTo>
                    <a:pt y="196673" x="0"/>
                  </a:lnTo>
                  <a:lnTo>
                    <a:pt y="0" x="0"/>
                  </a:lnTo>
                  <a:cubicBezTo>
                    <a:pt y="22378" x="99715"/>
                    <a:pt y="98605" x="179171"/>
                    <a:pt y="196673" x="206467"/>
                  </a:cubicBezTo>
                  <a:close/>
                </a:path>
                <a:path h="196673" w="206467" fill="none">
                  <a:moveTo>
                    <a:pt y="196673" x="206467"/>
                  </a:moveTo>
                  <a:lnTo>
                    <a:pt y="196673" x="0"/>
                  </a:lnTo>
                  <a:lnTo>
                    <a:pt y="0" x="0"/>
                  </a:lnTo>
                  <a:cubicBezTo>
                    <a:pt y="22378" x="99715"/>
                    <a:pt y="98605" x="179171"/>
                    <a:pt y="196673" x="206467"/>
                  </a:cubicBezTo>
                  <a:close/>
                </a:path>
              </a:pathLst>
            </a:custGeom>
            <a:solidFill>
              <a:srgbClr val="F79220"/>
            </a:solidFill>
            <a:ln w="3333" cap="flat">
              <a:solidFill>
                <a:srgbClr val="F79220"/>
              </a:solidFill>
              <a:miter/>
            </a:ln>
          </p:spPr>
        </p:sp>
        <p:sp>
          <p:nvSpPr>
            <p:cNvPr id="1069" name=""/>
            <p:cNvSpPr/>
            <p:nvPr/>
          </p:nvSpPr>
          <p:spPr>
            <a:xfrm>
              <a:off y="3859287" x="5897484"/>
              <a:ext cy="204121" cx="272059"/>
            </a:xfrm>
            <a:custGeom>
              <a:avLst/>
              <a:gdLst/>
              <a:ahLst/>
              <a:cxnLst/>
              <a:rect t="t" r="r" l="l" b="b"/>
              <a:pathLst>
                <a:path h="204121" w="272059" stroke="false">
                  <a:moveTo>
                    <a:pt y="0" x="0"/>
                  </a:moveTo>
                  <a:lnTo>
                    <a:pt y="0" x="272059"/>
                  </a:lnTo>
                  <a:cubicBezTo>
                    <a:pt y="4927" x="272059"/>
                    <a:pt y="17370" x="272059"/>
                    <a:pt y="22363" x="272059"/>
                  </a:cubicBezTo>
                  <a:cubicBezTo>
                    <a:pt y="114391" x="272059"/>
                    <a:pt y="189448" x="215588"/>
                    <a:pt y="204121" x="203842"/>
                  </a:cubicBezTo>
                  <a:cubicBezTo>
                    <a:pt y="182313" x="177279"/>
                    <a:pt y="5027" x="4469"/>
                    <a:pt y="0" x="0"/>
                  </a:cubicBezTo>
                  <a:close/>
                </a:path>
                <a:path h="204121" w="272059" stroke="false">
                  <a:moveTo>
                    <a:pt y="204121" x="203842"/>
                  </a:moveTo>
                  <a:close/>
                </a:path>
                <a:path h="204121" w="272059" fill="none">
                  <a:moveTo>
                    <a:pt y="0" x="0"/>
                  </a:moveTo>
                  <a:lnTo>
                    <a:pt y="0" x="272059"/>
                  </a:lnTo>
                  <a:cubicBezTo>
                    <a:pt y="4927" x="272059"/>
                    <a:pt y="17370" x="272059"/>
                    <a:pt y="22363" x="272059"/>
                  </a:cubicBezTo>
                  <a:cubicBezTo>
                    <a:pt y="114391" x="272059"/>
                    <a:pt y="189448" x="215588"/>
                    <a:pt y="204121" x="203842"/>
                  </a:cubicBezTo>
                  <a:cubicBezTo>
                    <a:pt y="182313" x="177279"/>
                    <a:pt y="5027" x="4469"/>
                    <a:pt y="0" x="0"/>
                  </a:cubicBezTo>
                  <a:close/>
                </a:path>
                <a:path h="204121" w="272059" fill="none">
                  <a:moveTo>
                    <a:pt y="204121" x="203842"/>
                  </a:moveTo>
                  <a:close/>
                </a:path>
              </a:pathLst>
            </a:custGeom>
            <a:solidFill>
              <a:srgbClr val="F79220"/>
            </a:solidFill>
            <a:ln w="3333" cap="flat">
              <a:solidFill>
                <a:srgbClr val="F79220"/>
              </a:solidFill>
              <a:miter/>
            </a:ln>
          </p:spPr>
        </p:sp>
      </p:grpSp>
      <p:sp>
        <p:nvSpPr>
          <p:cNvPr id="1076" name="Start 2"/>
          <p:cNvSpPr/>
          <p:nvPr/>
        </p:nvSpPr>
        <p:spPr>
          <a:xfrm>
            <a:off y="1711284" x="1661199"/>
            <a:ext cy="546049" cx="544511"/>
          </a:xfrm>
          <a:custGeom>
            <a:avLst/>
            <a:gdLst>
              <a:gd fmla="*/ 272256 w 544511" name="connsiteX0"/>
              <a:gd fmla="*/ 0 h 546049" name="connsiteY0"/>
              <a:gd fmla="*/ 272256 w 544511" name="connsiteX1"/>
              <a:gd fmla="*/ 546049 h 546049" name="connsiteY1"/>
              <a:gd fmla="*/ 0 w 544511" name="connsiteX2"/>
              <a:gd fmla="*/ 273025 h 546049" name="connsiteY2"/>
              <a:gd fmla="*/ 544511 w 544511" name="connsiteX3"/>
              <a:gd fmla="*/ 273025 h 546049" name="connsiteY3"/>
              <a:gd fmla="*/ 272256 w 544511" name="connsiteX4"/>
              <a:gd fmla="*/ 273025 h 546049" name="connsiteY4"/>
            </a:gdLst>
            <a:ahLst/>
            <a:cxnLst>
              <a:cxn ang="16200000">
                <a:pos y="connsiteY0" x="connsiteX0"/>
              </a:cxn>
              <a:cxn ang="5400000">
                <a:pos y="connsiteY1" x="connsiteX1"/>
              </a:cxn>
              <a:cxn ang="10800000">
                <a:pos y="connsiteY2" x="connsiteX2"/>
              </a:cxn>
              <a:cxn ang="0">
                <a:pos y="connsiteY3" x="connsiteX3"/>
              </a:cxn>
              <a:cxn ang="0">
                <a:pos y="connsiteY4" x="connsiteX4"/>
              </a:cxn>
            </a:cxnLst>
            <a:rect t="t" r="r" l="l" b="b"/>
            <a:pathLst>
              <a:path h="546049" w="544511" stroke="false">
                <a:moveTo>
                  <a:pt y="273025" x="0"/>
                </a:moveTo>
                <a:cubicBezTo>
                  <a:pt y="122238" x="0"/>
                  <a:pt y="0" x="121893"/>
                  <a:pt y="0" x="272256"/>
                </a:cubicBezTo>
                <a:cubicBezTo>
                  <a:pt y="0" x="422618"/>
                  <a:pt y="122238" x="544511"/>
                  <a:pt y="273025" x="544511"/>
                </a:cubicBezTo>
                <a:cubicBezTo>
                  <a:pt y="423812" x="544511"/>
                  <a:pt y="546049" x="422618"/>
                  <a:pt y="546049" x="272256"/>
                </a:cubicBezTo>
                <a:cubicBezTo>
                  <a:pt y="546049" x="121893"/>
                  <a:pt y="423812" x="0"/>
                  <a:pt y="273025" x="0"/>
                </a:cubicBezTo>
                <a:close/>
              </a:path>
              <a:path h="546049" w="544511" fill="none">
                <a:moveTo>
                  <a:pt y="273025" x="0"/>
                </a:moveTo>
                <a:cubicBezTo>
                  <a:pt y="122238" x="0"/>
                  <a:pt y="0" x="121893"/>
                  <a:pt y="0" x="272256"/>
                </a:cubicBezTo>
                <a:cubicBezTo>
                  <a:pt y="0" x="422618"/>
                  <a:pt y="122238" x="544511"/>
                  <a:pt y="273025" x="544511"/>
                </a:cubicBezTo>
                <a:cubicBezTo>
                  <a:pt y="423812" x="544511"/>
                  <a:pt y="546049" x="422618"/>
                  <a:pt y="546049" x="272256"/>
                </a:cubicBezTo>
                <a:cubicBezTo>
                  <a:pt y="546049" x="121893"/>
                  <a:pt y="423812" x="0"/>
                  <a:pt y="273025" x="0"/>
                </a:cubicBezTo>
                <a:close/>
              </a:path>
            </a:pathLst>
          </a:custGeom>
          <a:solidFill>
            <a:srgbClr val="999999">
              <a:alpha val="40000"/>
            </a:srgbClr>
          </a:solidFill>
          <a:ln w="7600" cap="flat">
            <a:solidFill>
              <a:srgbClr val="323232"/>
            </a:solidFill>
            <a:miter/>
          </a:ln>
        </p:spPr>
      </p:sp>
      <p:sp>
        <p:nvSpPr>
          <p:cNvPr id="1077" name="Start 2"/>
          <p:cNvSpPr/>
          <p:nvPr/>
        </p:nvSpPr>
        <p:spPr>
          <a:xfrm>
            <a:off y="1711284" x="2024206"/>
            <a:ext cy="546049" cx="544511"/>
          </a:xfrm>
          <a:custGeom>
            <a:avLst/>
            <a:gdLst>
              <a:gd fmla="*/ 272256 w 544511" name="connsiteX0"/>
              <a:gd fmla="*/ 0 h 546049" name="connsiteY0"/>
              <a:gd fmla="*/ 272256 w 544511" name="connsiteX1"/>
              <a:gd fmla="*/ 546049 h 546049" name="connsiteY1"/>
              <a:gd fmla="*/ 0 w 544511" name="connsiteX2"/>
              <a:gd fmla="*/ 273025 h 546049" name="connsiteY2"/>
              <a:gd fmla="*/ 544511 w 544511" name="connsiteX3"/>
              <a:gd fmla="*/ 273025 h 546049" name="connsiteY3"/>
              <a:gd fmla="*/ 272256 w 544511" name="connsiteX4"/>
              <a:gd fmla="*/ 273025 h 546049" name="connsiteY4"/>
            </a:gdLst>
            <a:ahLst/>
            <a:cxnLst>
              <a:cxn ang="16200000">
                <a:pos y="connsiteY0" x="connsiteX0"/>
              </a:cxn>
              <a:cxn ang="5400000">
                <a:pos y="connsiteY1" x="connsiteX1"/>
              </a:cxn>
              <a:cxn ang="10800000">
                <a:pos y="connsiteY2" x="connsiteX2"/>
              </a:cxn>
              <a:cxn ang="0">
                <a:pos y="connsiteY3" x="connsiteX3"/>
              </a:cxn>
              <a:cxn ang="0">
                <a:pos y="connsiteY4" x="connsiteX4"/>
              </a:cxn>
            </a:cxnLst>
            <a:rect t="t" r="r" l="l" b="b"/>
            <a:pathLst>
              <a:path h="546049" w="544511" stroke="false">
                <a:moveTo>
                  <a:pt y="273025" x="0"/>
                </a:moveTo>
                <a:cubicBezTo>
                  <a:pt y="122238" x="0"/>
                  <a:pt y="0" x="121893"/>
                  <a:pt y="0" x="272256"/>
                </a:cubicBezTo>
                <a:cubicBezTo>
                  <a:pt y="0" x="422618"/>
                  <a:pt y="122238" x="544511"/>
                  <a:pt y="273025" x="544511"/>
                </a:cubicBezTo>
                <a:cubicBezTo>
                  <a:pt y="423812" x="544511"/>
                  <a:pt y="546049" x="422618"/>
                  <a:pt y="546049" x="272256"/>
                </a:cubicBezTo>
                <a:cubicBezTo>
                  <a:pt y="546049" x="121893"/>
                  <a:pt y="423812" x="0"/>
                  <a:pt y="273025" x="0"/>
                </a:cubicBezTo>
                <a:close/>
              </a:path>
              <a:path h="546049" w="544511" fill="none">
                <a:moveTo>
                  <a:pt y="273025" x="0"/>
                </a:moveTo>
                <a:cubicBezTo>
                  <a:pt y="122238" x="0"/>
                  <a:pt y="0" x="121893"/>
                  <a:pt y="0" x="272256"/>
                </a:cubicBezTo>
                <a:cubicBezTo>
                  <a:pt y="0" x="422618"/>
                  <a:pt y="122238" x="544511"/>
                  <a:pt y="273025" x="544511"/>
                </a:cubicBezTo>
                <a:cubicBezTo>
                  <a:pt y="423812" x="544511"/>
                  <a:pt y="546049" x="422618"/>
                  <a:pt y="546049" x="272256"/>
                </a:cubicBezTo>
                <a:cubicBezTo>
                  <a:pt y="546049" x="121893"/>
                  <a:pt y="423812" x="0"/>
                  <a:pt y="273025" x="0"/>
                </a:cubicBezTo>
                <a:close/>
              </a:path>
            </a:pathLst>
          </a:custGeom>
          <a:solidFill>
            <a:srgbClr val="FD8851">
              <a:alpha val="40000"/>
            </a:srgbClr>
          </a:solidFill>
          <a:ln w="7600" cap="flat">
            <a:solidFill>
              <a:srgbClr val="582B16"/>
            </a:solidFill>
            <a:miter/>
          </a:ln>
        </p:spPr>
      </p:sp>
      <p:sp>
        <p:nvSpPr>
          <p:cNvPr id="1079" name="Rectangle"/>
          <p:cNvSpPr/>
          <p:nvPr/>
        </p:nvSpPr>
        <p:spPr>
          <a:xfrm>
            <a:off y="2846005" x="2200800"/>
            <a:ext cy="537395" cx="756838"/>
          </a:xfrm>
          <a:custGeom>
            <a:avLst/>
            <a:gdLst/>
            <a:ahLst/>
            <a:cxnLst/>
            <a:rect t="t" r="r" l="l" b="b"/>
            <a:pathLst/>
          </a:custGeom>
          <a:solidFill>
            <a:srgbClr val="FFFFFF"/>
          </a:solidFill>
          <a:ln w="7600" cap="flat">
            <a:solidFill>
              <a:srgbClr val="B4B4B4"/>
            </a:solidFill>
            <a:miter/>
          </a:ln>
        </p:spPr>
        <p:txBody>
          <a:bodyPr anchor="ctr" rIns="76200" bIns="38100" rtlCol="0" lIns="76200" tIns="38100" wrap="square"/>
          <a:lstStyle/>
          <a:p>
            <a:pPr algn="ctr"/>
            <a:r>
              <a:rPr sz="1064" lang="zh-CN" altLang="en-US" dirty="0" b="1">
                <a:solidFill>
                  <a:srgbClr val="FFFFFF"/>
                </a:solidFill>
                <a:latin typeface="MS UI Gothic"/>
                <a:ea typeface="MS UI Gothic"/>
                <a:cs typeface="MS UI Gothic"/>
              </a:rPr>
              <a:t>LOREM IPSUM</a:t>
            </a:r>
          </a:p>
          <a:p>
            <a:pPr algn="ctr"/>
            <a:endParaRPr sz="1064"/>
          </a:p>
        </p:txBody>
      </p:sp>
      <p:grpSp>
        <p:nvGrpSpPr>
          <p:cNvPr id="1081" name="Bar Chart"/>
          <p:cNvGrpSpPr/>
          <p:nvPr/>
        </p:nvGrpSpPr>
        <p:grpSpPr>
          <a:xfrm>
            <a:off y="5524945" x="3129007"/>
            <a:ext cy="453336" cx="864150"/>
            <a:chOff y="5524945" x="3129007"/>
            <a:chExt cy="453336" cx="864150"/>
          </a:xfrm>
        </p:grpSpPr>
        <p:grpSp>
          <p:nvGrpSpPr>
            <p:cNvPr id="1082" name=""/>
            <p:cNvGrpSpPr/>
            <p:nvPr/>
          </p:nvGrpSpPr>
          <p:grpSpPr>
            <a:xfrm>
              <a:off y="5524945" x="3129007"/>
              <a:ext cy="88456" cx="864150"/>
              <a:chOff y="5524945" x="3129007"/>
              <a:chExt cy="88456" cx="864150"/>
            </a:xfrm>
          </p:grpSpPr>
          <p:sp>
            <p:nvSpPr>
              <p:cNvPr id="1083" name=""/>
              <p:cNvSpPr/>
              <p:nvPr/>
            </p:nvSpPr>
            <p:spPr>
              <a:xfrm>
                <a:off y="5524945" x="3129007"/>
                <a:ext cy="88456" cx="864150"/>
              </a:xfrm>
              <a:custGeom>
                <a:avLst/>
                <a:gdLst/>
                <a:ahLst/>
                <a:cxnLst/>
                <a:rect t="t" r="r" l="l" b="b"/>
                <a:pathLst>
                  <a:path h="88456" w="864150" fill="none">
                    <a:moveTo>
                      <a:pt y="88456" x="0"/>
                    </a:moveTo>
                    <a:lnTo>
                      <a:pt y="88456" x="864150"/>
                    </a:lnTo>
                    <a:lnTo>
                      <a:pt y="0" x="864150"/>
                    </a:lnTo>
                    <a:lnTo>
                      <a:pt y="0" x="0"/>
                    </a:lnTo>
                    <a:lnTo>
                      <a:pt y="88456" x="0"/>
                    </a:lnTo>
                    <a:close/>
                  </a:path>
                </a:pathLst>
              </a:custGeom>
              <a:solidFill>
                <a:srgbClr val="999999"/>
              </a:solidFill>
              <a:ln w="7600" cap="flat">
                <a:solidFill>
                  <a:srgbClr val="999999"/>
                </a:solidFill>
                <a:miter/>
              </a:ln>
            </p:spPr>
          </p:sp>
          <p:sp>
            <p:nvSpPr>
              <p:cNvPr id="1084" name=""/>
              <p:cNvSpPr/>
              <p:nvPr/>
            </p:nvSpPr>
            <p:spPr>
              <a:xfrm>
                <a:off y="5547745" x="3151807"/>
                <a:ext cy="42856" cx="578314"/>
              </a:xfrm>
              <a:custGeom>
                <a:avLst/>
                <a:gdLst/>
                <a:ahLst/>
                <a:cxnLst/>
                <a:rect t="t" r="r" l="l" b="b"/>
                <a:pathLst>
                  <a:path h="42856" w="578314" stroke="false">
                    <a:moveTo>
                      <a:pt y="42856" x="21428"/>
                    </a:moveTo>
                    <a:lnTo>
                      <a:pt y="42856" x="578314"/>
                    </a:lnTo>
                    <a:lnTo>
                      <a:pt y="0" x="578314"/>
                    </a:lnTo>
                    <a:lnTo>
                      <a:pt y="0" x="0"/>
                    </a:lnTo>
                    <a:lnTo>
                      <a:pt y="42856" x="0"/>
                    </a:lnTo>
                    <a:lnTo>
                      <a:pt y="42856" x="21428"/>
                    </a:lnTo>
                    <a:close/>
                  </a:path>
                  <a:path h="42856" w="578314" fill="none">
                    <a:moveTo>
                      <a:pt y="42856" x="21428"/>
                    </a:moveTo>
                    <a:lnTo>
                      <a:pt y="42856" x="578314"/>
                    </a:lnTo>
                    <a:lnTo>
                      <a:pt y="0" x="578314"/>
                    </a:lnTo>
                    <a:lnTo>
                      <a:pt y="0" x="0"/>
                    </a:lnTo>
                    <a:lnTo>
                      <a:pt y="42856" x="0"/>
                    </a:lnTo>
                    <a:lnTo>
                      <a:pt y="42856" x="21428"/>
                    </a:lnTo>
                    <a:close/>
                  </a:path>
                </a:pathLst>
              </a:custGeom>
              <a:solidFill>
                <a:srgbClr val="999999"/>
              </a:solidFill>
              <a:ln w="7600" cap="flat">
                <a:solidFill>
                  <a:srgbClr val="999999"/>
                </a:solidFill>
                <a:miter/>
              </a:ln>
            </p:spPr>
          </p:sp>
          <p:sp>
            <p:nvSpPr>
              <p:cNvPr id="253" name="Text 253"/>
              <p:cNvSpPr txBox="1"/>
              <p:nvPr/>
            </p:nvSpPr>
            <p:spPr>
              <a:xfrm>
                <a:off y="5493173" x="3694500"/>
                <a:ext cy="152000" cx="760000"/>
              </a:xfrm>
              <a:prstGeom prst="rect">
                <a:avLst/>
              </a:prstGeom>
              <a:noFill/>
            </p:spPr>
            <p:txBody>
              <a:bodyPr anchor="ctr" rIns="38100" bIns="38100" rtlCol="0" lIns="38100" tIns="38100" wrap="none"/>
              <a:lstStyle/>
              <a:p>
                <a:pPr algn="ctr"/>
                <a:r>
                  <a:rPr sz="760" lang="zh-CN" altLang="en-US" dirty="0">
                    <a:solidFill>
                      <a:srgbClr val="999999"/>
                    </a:solidFill>
                    <a:latin typeface="MS UI Gothic"/>
                    <a:ea typeface="MS UI Gothic"/>
                    <a:cs typeface="MS UI Gothic"/>
                  </a:rPr>
                  <a:t>71%</a:t>
                </a:r>
              </a:p>
            </p:txBody>
          </p:sp>
        </p:grpSp>
        <p:grpSp>
          <p:nvGrpSpPr>
            <p:cNvPr id="1085" name=""/>
            <p:cNvGrpSpPr/>
            <p:nvPr/>
          </p:nvGrpSpPr>
          <p:grpSpPr>
            <a:xfrm>
              <a:off y="5646572" x="3129007"/>
              <a:ext cy="88456" cx="864150"/>
              <a:chOff y="5646572" x="3129007"/>
              <a:chExt cy="88456" cx="864150"/>
            </a:xfrm>
          </p:grpSpPr>
          <p:sp>
            <p:nvSpPr>
              <p:cNvPr id="1086" name=""/>
              <p:cNvSpPr/>
              <p:nvPr/>
            </p:nvSpPr>
            <p:spPr>
              <a:xfrm>
                <a:off y="5646572" x="3129007"/>
                <a:ext cy="88456" cx="864150"/>
              </a:xfrm>
              <a:custGeom>
                <a:avLst/>
                <a:gdLst/>
                <a:ahLst/>
                <a:cxnLst/>
                <a:rect t="t" r="r" l="l" b="b"/>
                <a:pathLst>
                  <a:path h="88456" w="864150" fill="none">
                    <a:moveTo>
                      <a:pt y="88456" x="0"/>
                    </a:moveTo>
                    <a:lnTo>
                      <a:pt y="88456" x="864150"/>
                    </a:lnTo>
                    <a:lnTo>
                      <a:pt y="0" x="864150"/>
                    </a:lnTo>
                    <a:lnTo>
                      <a:pt y="0" x="0"/>
                    </a:lnTo>
                    <a:lnTo>
                      <a:pt y="88456" x="0"/>
                    </a:lnTo>
                    <a:close/>
                  </a:path>
                </a:pathLst>
              </a:custGeom>
              <a:solidFill>
                <a:srgbClr val="00AEEE"/>
              </a:solidFill>
              <a:ln w="7600" cap="flat">
                <a:solidFill>
                  <a:srgbClr val="00AEEE"/>
                </a:solidFill>
                <a:miter/>
              </a:ln>
            </p:spPr>
          </p:sp>
          <p:sp>
            <p:nvSpPr>
              <p:cNvPr id="1087" name=""/>
              <p:cNvSpPr/>
              <p:nvPr/>
            </p:nvSpPr>
            <p:spPr>
              <a:xfrm>
                <a:off y="5669372" x="3151807"/>
                <a:ext cy="42856" cx="328879"/>
              </a:xfrm>
              <a:custGeom>
                <a:avLst/>
                <a:gdLst/>
                <a:ahLst/>
                <a:cxnLst/>
                <a:rect t="t" r="r" l="l" b="b"/>
                <a:pathLst>
                  <a:path h="42856" w="328879" stroke="false">
                    <a:moveTo>
                      <a:pt y="42856" x="21428"/>
                    </a:moveTo>
                    <a:lnTo>
                      <a:pt y="42856" x="328879"/>
                    </a:lnTo>
                    <a:lnTo>
                      <a:pt y="0" x="328879"/>
                    </a:lnTo>
                    <a:lnTo>
                      <a:pt y="0" x="0"/>
                    </a:lnTo>
                    <a:lnTo>
                      <a:pt y="42856" x="0"/>
                    </a:lnTo>
                    <a:lnTo>
                      <a:pt y="42856" x="21428"/>
                    </a:lnTo>
                    <a:close/>
                  </a:path>
                  <a:path h="42856" w="328879" fill="none">
                    <a:moveTo>
                      <a:pt y="42856" x="21428"/>
                    </a:moveTo>
                    <a:lnTo>
                      <a:pt y="42856" x="328879"/>
                    </a:lnTo>
                    <a:lnTo>
                      <a:pt y="0" x="328879"/>
                    </a:lnTo>
                    <a:lnTo>
                      <a:pt y="0" x="0"/>
                    </a:lnTo>
                    <a:lnTo>
                      <a:pt y="42856" x="0"/>
                    </a:lnTo>
                    <a:lnTo>
                      <a:pt y="42856" x="21428"/>
                    </a:lnTo>
                    <a:close/>
                  </a:path>
                </a:pathLst>
              </a:custGeom>
              <a:solidFill>
                <a:srgbClr val="00AEEE"/>
              </a:solidFill>
              <a:ln w="7600" cap="flat">
                <a:solidFill>
                  <a:srgbClr val="00AEEE"/>
                </a:solidFill>
                <a:miter/>
              </a:ln>
            </p:spPr>
          </p:sp>
          <p:sp>
            <p:nvSpPr>
              <p:cNvPr id="254" name="Text 254"/>
              <p:cNvSpPr txBox="1"/>
              <p:nvPr/>
            </p:nvSpPr>
            <p:spPr>
              <a:xfrm>
                <a:off y="5614800" x="3694500"/>
                <a:ext cy="152000" cx="760000"/>
              </a:xfrm>
              <a:prstGeom prst="rect">
                <a:avLst/>
              </a:prstGeom>
              <a:noFill/>
            </p:spPr>
            <p:txBody>
              <a:bodyPr anchor="ctr" rIns="38100" bIns="38100" rtlCol="0" lIns="38100" tIns="38100" wrap="none"/>
              <a:lstStyle/>
              <a:p>
                <a:pPr algn="ctr"/>
                <a:r>
                  <a:rPr sz="760" lang="zh-CN" altLang="en-US" dirty="0">
                    <a:solidFill>
                      <a:srgbClr val="999999"/>
                    </a:solidFill>
                    <a:latin typeface="MS UI Gothic"/>
                    <a:ea typeface="MS UI Gothic"/>
                    <a:cs typeface="MS UI Gothic"/>
                  </a:rPr>
                  <a:t>40%</a:t>
                </a:r>
              </a:p>
            </p:txBody>
          </p:sp>
        </p:grpSp>
        <p:grpSp>
          <p:nvGrpSpPr>
            <p:cNvPr id="1088" name=""/>
            <p:cNvGrpSpPr/>
            <p:nvPr/>
          </p:nvGrpSpPr>
          <p:grpSpPr>
            <a:xfrm>
              <a:off y="5768199" x="3129007"/>
              <a:ext cy="88456" cx="864150"/>
              <a:chOff y="5768199" x="3129007"/>
              <a:chExt cy="88456" cx="864150"/>
            </a:xfrm>
          </p:grpSpPr>
          <p:sp>
            <p:nvSpPr>
              <p:cNvPr id="1089" name=""/>
              <p:cNvSpPr/>
              <p:nvPr/>
            </p:nvSpPr>
            <p:spPr>
              <a:xfrm>
                <a:off y="5768199" x="3129007"/>
                <a:ext cy="88456" cx="864150"/>
              </a:xfrm>
              <a:custGeom>
                <a:avLst/>
                <a:gdLst/>
                <a:ahLst/>
                <a:cxnLst/>
                <a:rect t="t" r="r" l="l" b="b"/>
                <a:pathLst>
                  <a:path h="88456" w="864150" fill="none">
                    <a:moveTo>
                      <a:pt y="88456" x="0"/>
                    </a:moveTo>
                    <a:lnTo>
                      <a:pt y="88456" x="864150"/>
                    </a:lnTo>
                    <a:lnTo>
                      <a:pt y="0" x="864150"/>
                    </a:lnTo>
                    <a:lnTo>
                      <a:pt y="0" x="0"/>
                    </a:lnTo>
                    <a:lnTo>
                      <a:pt y="88456" x="0"/>
                    </a:lnTo>
                    <a:close/>
                  </a:path>
                </a:pathLst>
              </a:custGeom>
              <a:solidFill>
                <a:srgbClr val="FFBF28"/>
              </a:solidFill>
              <a:ln w="7600" cap="flat">
                <a:solidFill>
                  <a:srgbClr val="FFBF28"/>
                </a:solidFill>
                <a:miter/>
              </a:ln>
            </p:spPr>
          </p:sp>
          <p:sp>
            <p:nvSpPr>
              <p:cNvPr id="1090" name=""/>
              <p:cNvSpPr/>
              <p:nvPr/>
            </p:nvSpPr>
            <p:spPr>
              <a:xfrm>
                <a:off y="5790999" x="3151807"/>
                <a:ext cy="42856" cx="415048"/>
              </a:xfrm>
              <a:custGeom>
                <a:avLst/>
                <a:gdLst/>
                <a:ahLst/>
                <a:cxnLst/>
                <a:rect t="t" r="r" l="l" b="b"/>
                <a:pathLst>
                  <a:path h="42856" w="415048" stroke="false">
                    <a:moveTo>
                      <a:pt y="42856" x="21428"/>
                    </a:moveTo>
                    <a:lnTo>
                      <a:pt y="42856" x="415048"/>
                    </a:lnTo>
                    <a:lnTo>
                      <a:pt y="0" x="415048"/>
                    </a:lnTo>
                    <a:lnTo>
                      <a:pt y="0" x="0"/>
                    </a:lnTo>
                    <a:lnTo>
                      <a:pt y="42856" x="0"/>
                    </a:lnTo>
                    <a:lnTo>
                      <a:pt y="42856" x="21428"/>
                    </a:lnTo>
                    <a:close/>
                  </a:path>
                  <a:path h="42856" w="415048" fill="none">
                    <a:moveTo>
                      <a:pt y="42856" x="21428"/>
                    </a:moveTo>
                    <a:lnTo>
                      <a:pt y="42856" x="415048"/>
                    </a:lnTo>
                    <a:lnTo>
                      <a:pt y="0" x="415048"/>
                    </a:lnTo>
                    <a:lnTo>
                      <a:pt y="0" x="0"/>
                    </a:lnTo>
                    <a:lnTo>
                      <a:pt y="42856" x="0"/>
                    </a:lnTo>
                    <a:lnTo>
                      <a:pt y="42856" x="21428"/>
                    </a:lnTo>
                    <a:close/>
                  </a:path>
                </a:pathLst>
              </a:custGeom>
              <a:solidFill>
                <a:srgbClr val="FFBF28"/>
              </a:solidFill>
              <a:ln w="7600" cap="flat">
                <a:solidFill>
                  <a:srgbClr val="FFBF28"/>
                </a:solidFill>
                <a:miter/>
              </a:ln>
            </p:spPr>
          </p:sp>
          <p:sp>
            <p:nvSpPr>
              <p:cNvPr id="255" name="Text 255"/>
              <p:cNvSpPr txBox="1"/>
              <p:nvPr/>
            </p:nvSpPr>
            <p:spPr>
              <a:xfrm>
                <a:off y="5736427" x="3694500"/>
                <a:ext cy="152000" cx="760000"/>
              </a:xfrm>
              <a:prstGeom prst="rect">
                <a:avLst/>
              </a:prstGeom>
              <a:noFill/>
            </p:spPr>
            <p:txBody>
              <a:bodyPr anchor="ctr" rIns="38100" bIns="38100" rtlCol="0" lIns="38100" tIns="38100" wrap="none"/>
              <a:lstStyle/>
              <a:p>
                <a:pPr algn="ctr"/>
                <a:r>
                  <a:rPr sz="760" lang="zh-CN" altLang="en-US" dirty="0">
                    <a:solidFill>
                      <a:srgbClr val="999999"/>
                    </a:solidFill>
                    <a:latin typeface="MS UI Gothic"/>
                    <a:ea typeface="MS UI Gothic"/>
                    <a:cs typeface="MS UI Gothic"/>
                  </a:rPr>
                  <a:t>51%</a:t>
                </a:r>
              </a:p>
            </p:txBody>
          </p:sp>
        </p:grpSp>
        <p:grpSp>
          <p:nvGrpSpPr>
            <p:cNvPr id="1091" name=""/>
            <p:cNvGrpSpPr/>
            <p:nvPr/>
          </p:nvGrpSpPr>
          <p:grpSpPr>
            <a:xfrm>
              <a:off y="5889826" x="3129007"/>
              <a:ext cy="88456" cx="864150"/>
              <a:chOff y="5889826" x="3129007"/>
              <a:chExt cy="88456" cx="864150"/>
            </a:xfrm>
          </p:grpSpPr>
          <p:sp>
            <p:nvSpPr>
              <p:cNvPr id="1092" name=""/>
              <p:cNvSpPr/>
              <p:nvPr/>
            </p:nvSpPr>
            <p:spPr>
              <a:xfrm>
                <a:off y="5889826" x="3129007"/>
                <a:ext cy="88456" cx="864150"/>
              </a:xfrm>
              <a:custGeom>
                <a:avLst/>
                <a:gdLst/>
                <a:ahLst/>
                <a:cxnLst/>
                <a:rect t="t" r="r" l="l" b="b"/>
                <a:pathLst>
                  <a:path h="88456" w="864150" fill="none">
                    <a:moveTo>
                      <a:pt y="88456" x="0"/>
                    </a:moveTo>
                    <a:lnTo>
                      <a:pt y="88456" x="864150"/>
                    </a:lnTo>
                    <a:lnTo>
                      <a:pt y="0" x="864150"/>
                    </a:lnTo>
                    <a:lnTo>
                      <a:pt y="0" x="0"/>
                    </a:lnTo>
                    <a:lnTo>
                      <a:pt y="88456" x="0"/>
                    </a:lnTo>
                    <a:close/>
                  </a:path>
                </a:pathLst>
              </a:custGeom>
              <a:solidFill>
                <a:srgbClr val="8ACF57"/>
              </a:solidFill>
              <a:ln w="7600" cap="flat">
                <a:solidFill>
                  <a:srgbClr val="8ACF57"/>
                </a:solidFill>
                <a:miter/>
              </a:ln>
            </p:spPr>
          </p:sp>
          <p:sp>
            <p:nvSpPr>
              <p:cNvPr id="1093" name=""/>
              <p:cNvSpPr/>
              <p:nvPr/>
            </p:nvSpPr>
            <p:spPr>
              <a:xfrm>
                <a:off y="5912626" x="3151807"/>
                <a:ext cy="42856" cx="496681"/>
              </a:xfrm>
              <a:custGeom>
                <a:avLst/>
                <a:gdLst/>
                <a:ahLst/>
                <a:cxnLst/>
                <a:rect t="t" r="r" l="l" b="b"/>
                <a:pathLst>
                  <a:path h="42856" w="496681" stroke="false">
                    <a:moveTo>
                      <a:pt y="42856" x="21428"/>
                    </a:moveTo>
                    <a:lnTo>
                      <a:pt y="42856" x="496681"/>
                    </a:lnTo>
                    <a:lnTo>
                      <a:pt y="0" x="496681"/>
                    </a:lnTo>
                    <a:lnTo>
                      <a:pt y="0" x="0"/>
                    </a:lnTo>
                    <a:lnTo>
                      <a:pt y="42856" x="0"/>
                    </a:lnTo>
                    <a:lnTo>
                      <a:pt y="42856" x="21428"/>
                    </a:lnTo>
                    <a:close/>
                  </a:path>
                  <a:path h="42856" w="496681" fill="none">
                    <a:moveTo>
                      <a:pt y="42856" x="21428"/>
                    </a:moveTo>
                    <a:lnTo>
                      <a:pt y="42856" x="496681"/>
                    </a:lnTo>
                    <a:lnTo>
                      <a:pt y="0" x="496681"/>
                    </a:lnTo>
                    <a:lnTo>
                      <a:pt y="0" x="0"/>
                    </a:lnTo>
                    <a:lnTo>
                      <a:pt y="42856" x="0"/>
                    </a:lnTo>
                    <a:lnTo>
                      <a:pt y="42856" x="21428"/>
                    </a:lnTo>
                    <a:close/>
                  </a:path>
                </a:pathLst>
              </a:custGeom>
              <a:solidFill>
                <a:srgbClr val="8ACF57"/>
              </a:solidFill>
              <a:ln w="7600" cap="flat">
                <a:solidFill>
                  <a:srgbClr val="8ACF57"/>
                </a:solidFill>
                <a:miter/>
              </a:ln>
            </p:spPr>
          </p:sp>
          <p:sp>
            <p:nvSpPr>
              <p:cNvPr id="256" name="Text 256"/>
              <p:cNvSpPr txBox="1"/>
              <p:nvPr/>
            </p:nvSpPr>
            <p:spPr>
              <a:xfrm>
                <a:off y="5858053" x="3694500"/>
                <a:ext cy="152000" cx="760000"/>
              </a:xfrm>
              <a:prstGeom prst="rect">
                <a:avLst/>
              </a:prstGeom>
              <a:noFill/>
            </p:spPr>
            <p:txBody>
              <a:bodyPr anchor="ctr" rIns="38100" bIns="38100" rtlCol="0" lIns="38100" tIns="38100" wrap="none"/>
              <a:lstStyle/>
              <a:p>
                <a:pPr algn="ctr"/>
                <a:r>
                  <a:rPr sz="760" lang="zh-CN" altLang="en-US" dirty="0">
                    <a:solidFill>
                      <a:srgbClr val="999999"/>
                    </a:solidFill>
                    <a:latin typeface="MS UI Gothic"/>
                    <a:ea typeface="MS UI Gothic"/>
                    <a:cs typeface="MS UI Gothic"/>
                  </a:rPr>
                  <a:t>61%</a:t>
                </a:r>
              </a:p>
            </p:txBody>
          </p:sp>
        </p:grpSp>
      </p:grpSp>
      <p:pic>
        <p:nvPicPr>
          <p:cNvPr id="1276" name="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y="5447619" x="5760789"/>
            <a:ext cy="519145" cx="977216"/>
          </a:xfrm>
          <a:prstGeom prst="rect">
            <a:avLst/>
          </a:prstGeom>
          <a:ln w="7600" cap="flat">
            <a:noFill/>
            <a:miter/>
          </a:ln>
        </p:spPr>
      </p:pic>
      <p:grpSp>
        <p:nvGrpSpPr>
          <p:cNvPr id="1277" name="Pyramid 3"/>
          <p:cNvGrpSpPr/>
          <p:nvPr/>
        </p:nvGrpSpPr>
        <p:grpSpPr>
          <a:xfrm>
            <a:off y="3548967" x="3163824"/>
            <a:ext cy="547069" cx="721777"/>
            <a:chOff y="3548967" x="3163824"/>
            <a:chExt cy="547069" cx="721777"/>
          </a:xfrm>
        </p:grpSpPr>
        <p:grpSp>
          <p:nvGrpSpPr>
            <p:cNvPr id="1278" name=""/>
            <p:cNvGrpSpPr/>
            <p:nvPr/>
          </p:nvGrpSpPr>
          <p:grpSpPr>
            <a:xfrm>
              <a:off y="3548967" x="3452535"/>
              <a:ext cy="109414" cx="144355"/>
              <a:chOff y="3548967" x="3452535"/>
              <a:chExt cy="109414" cx="144355"/>
            </a:xfrm>
          </p:grpSpPr>
          <p:sp>
            <p:nvSpPr>
              <p:cNvPr id="1279" name=""/>
              <p:cNvSpPr/>
              <p:nvPr/>
            </p:nvSpPr>
            <p:spPr>
              <a:xfrm rot="300000">
                <a:off y="3546433" x="3457147"/>
                <a:ext cy="108998" cx="72453"/>
              </a:xfrm>
              <a:custGeom>
                <a:avLst/>
                <a:gdLst/>
                <a:ahLst/>
                <a:cxnLst/>
                <a:rect t="t" r="r" l="l" b="b"/>
                <a:pathLst>
                  <a:path h="108998" w="72453" stroke="false">
                    <a:moveTo>
                      <a:pt y="0" x="62917"/>
                    </a:moveTo>
                    <a:lnTo>
                      <a:pt y="108998" x="72453"/>
                    </a:lnTo>
                    <a:lnTo>
                      <a:pt y="108998" x="0"/>
                    </a:lnTo>
                    <a:lnTo>
                      <a:pt y="0" x="62917"/>
                    </a:lnTo>
                    <a:close/>
                  </a:path>
                  <a:path h="108998" w="72453" fill="none">
                    <a:moveTo>
                      <a:pt y="0" x="62917"/>
                    </a:moveTo>
                    <a:lnTo>
                      <a:pt y="108998" x="72453"/>
                    </a:lnTo>
                    <a:lnTo>
                      <a:pt y="108998" x="0"/>
                    </a:lnTo>
                    <a:lnTo>
                      <a:pt y="0" x="62917"/>
                    </a:lnTo>
                    <a:close/>
                  </a:path>
                </a:pathLst>
              </a:custGeom>
              <a:solidFill>
                <a:srgbClr val="8BA7E1"/>
              </a:solidFill>
              <a:ln w="7600" cap="flat">
                <a:solidFill>
                  <a:srgbClr val="8BA7E1"/>
                </a:solidFill>
                <a:miter/>
              </a:ln>
            </p:spPr>
          </p:sp>
          <p:sp>
            <p:nvSpPr>
              <p:cNvPr id="1280" name=""/>
              <p:cNvSpPr/>
              <p:nvPr/>
            </p:nvSpPr>
            <p:spPr>
              <a:xfrm rot="-300000">
                <a:off y="3546433" x="3519825"/>
                <a:ext cy="108998" cx="72453"/>
              </a:xfrm>
              <a:custGeom>
                <a:avLst/>
                <a:gdLst/>
                <a:ahLst/>
                <a:cxnLst/>
                <a:rect t="t" r="r" l="l" b="b"/>
                <a:pathLst>
                  <a:path h="108998" w="72453" stroke="false">
                    <a:moveTo>
                      <a:pt y="0" x="9536"/>
                    </a:moveTo>
                    <a:lnTo>
                      <a:pt y="108998" x="72453"/>
                    </a:lnTo>
                    <a:lnTo>
                      <a:pt y="108998" x="0"/>
                    </a:lnTo>
                    <a:lnTo>
                      <a:pt y="0" x="9536"/>
                    </a:lnTo>
                    <a:close/>
                  </a:path>
                  <a:path h="108998" w="72453" fill="none">
                    <a:moveTo>
                      <a:pt y="0" x="9536"/>
                    </a:moveTo>
                    <a:lnTo>
                      <a:pt y="108998" x="72453"/>
                    </a:lnTo>
                    <a:lnTo>
                      <a:pt y="108998" x="0"/>
                    </a:lnTo>
                    <a:lnTo>
                      <a:pt y="0" x="9536"/>
                    </a:lnTo>
                    <a:close/>
                  </a:path>
                </a:pathLst>
              </a:custGeom>
              <a:solidFill>
                <a:srgbClr val="4478C4"/>
              </a:solidFill>
              <a:ln w="7600" cap="flat">
                <a:solidFill>
                  <a:srgbClr val="4478C4"/>
                </a:solidFill>
                <a:miter/>
              </a:ln>
            </p:spPr>
          </p:sp>
        </p:grpSp>
        <p:grpSp>
          <p:nvGrpSpPr>
            <p:cNvPr id="1281" name=""/>
            <p:cNvGrpSpPr/>
            <p:nvPr/>
          </p:nvGrpSpPr>
          <p:grpSpPr>
            <a:xfrm>
              <a:off y="3652066" x="3380357"/>
              <a:ext cy="115729" cx="288711"/>
              <a:chOff y="3652066" x="3380357"/>
              <a:chExt cy="115729" cx="288711"/>
            </a:xfrm>
          </p:grpSpPr>
          <p:sp>
            <p:nvSpPr>
              <p:cNvPr id="1282" name=""/>
              <p:cNvSpPr/>
              <p:nvPr/>
            </p:nvSpPr>
            <p:spPr>
              <a:xfrm rot="300000">
                <a:off y="3652689" x="3384831"/>
                <a:ext cy="108998" cx="144907"/>
              </a:xfrm>
              <a:custGeom>
                <a:avLst/>
                <a:gdLst/>
                <a:ahLst/>
                <a:cxnLst/>
                <a:rect t="t" r="r" l="l" b="b"/>
                <a:pathLst>
                  <a:path h="108998" w="144907" stroke="false">
                    <a:moveTo>
                      <a:pt y="0" x="62917"/>
                    </a:moveTo>
                    <a:lnTo>
                      <a:pt y="0" x="135370"/>
                    </a:lnTo>
                    <a:lnTo>
                      <a:pt y="108998" x="144907"/>
                    </a:lnTo>
                    <a:lnTo>
                      <a:pt y="108998" x="0"/>
                    </a:lnTo>
                    <a:lnTo>
                      <a:pt y="0" x="62917"/>
                    </a:lnTo>
                    <a:close/>
                  </a:path>
                  <a:path h="108998" w="144907" fill="none">
                    <a:moveTo>
                      <a:pt y="0" x="62917"/>
                    </a:moveTo>
                    <a:lnTo>
                      <a:pt y="0" x="135370"/>
                    </a:lnTo>
                    <a:lnTo>
                      <a:pt y="108998" x="144907"/>
                    </a:lnTo>
                    <a:lnTo>
                      <a:pt y="108998" x="0"/>
                    </a:lnTo>
                    <a:lnTo>
                      <a:pt y="0" x="62917"/>
                    </a:lnTo>
                    <a:close/>
                  </a:path>
                </a:pathLst>
              </a:custGeom>
              <a:solidFill>
                <a:srgbClr val="FFCE80"/>
              </a:solidFill>
              <a:ln w="7600" cap="flat">
                <a:solidFill>
                  <a:srgbClr val="FFCE80"/>
                </a:solidFill>
                <a:miter/>
              </a:ln>
            </p:spPr>
          </p:sp>
          <p:sp>
            <p:nvSpPr>
              <p:cNvPr id="1283" name=""/>
              <p:cNvSpPr/>
              <p:nvPr/>
            </p:nvSpPr>
            <p:spPr>
              <a:xfrm rot="-300000">
                <a:off y="3652689" x="3519687"/>
                <a:ext cy="108998" cx="144907"/>
              </a:xfrm>
              <a:custGeom>
                <a:avLst/>
                <a:gdLst/>
                <a:ahLst/>
                <a:cxnLst/>
                <a:rect t="t" r="r" l="l" b="b"/>
                <a:pathLst>
                  <a:path h="108998" w="144907" stroke="false">
                    <a:moveTo>
                      <a:pt y="0" x="9536"/>
                    </a:moveTo>
                    <a:lnTo>
                      <a:pt y="0" x="81990"/>
                    </a:lnTo>
                    <a:lnTo>
                      <a:pt y="108998" x="144907"/>
                    </a:lnTo>
                    <a:lnTo>
                      <a:pt y="108998" x="0"/>
                    </a:lnTo>
                    <a:lnTo>
                      <a:pt y="0" x="9536"/>
                    </a:lnTo>
                    <a:close/>
                  </a:path>
                  <a:path h="108998" w="144907" fill="none">
                    <a:moveTo>
                      <a:pt y="0" x="9536"/>
                    </a:moveTo>
                    <a:lnTo>
                      <a:pt y="0" x="81990"/>
                    </a:lnTo>
                    <a:lnTo>
                      <a:pt y="108998" x="144907"/>
                    </a:lnTo>
                    <a:lnTo>
                      <a:pt y="108998" x="0"/>
                    </a:lnTo>
                    <a:lnTo>
                      <a:pt y="0" x="9536"/>
                    </a:lnTo>
                    <a:close/>
                  </a:path>
                </a:pathLst>
              </a:custGeom>
              <a:solidFill>
                <a:srgbClr val="E7AD23"/>
              </a:solidFill>
              <a:ln w="7600" cap="flat">
                <a:solidFill>
                  <a:srgbClr val="E7AD23"/>
                </a:solidFill>
                <a:miter/>
              </a:ln>
            </p:spPr>
          </p:sp>
        </p:grpSp>
        <p:grpSp>
          <p:nvGrpSpPr>
            <p:cNvPr id="1284" name=""/>
            <p:cNvGrpSpPr/>
            <p:nvPr/>
          </p:nvGrpSpPr>
          <p:grpSpPr>
            <a:xfrm>
              <a:off y="3755165" x="3308179"/>
              <a:ext cy="122043" cx="433066"/>
              <a:chOff y="3755165" x="3308179"/>
              <a:chExt cy="122043" cx="433066"/>
            </a:xfrm>
          </p:grpSpPr>
          <p:sp>
            <p:nvSpPr>
              <p:cNvPr id="1285" name=""/>
              <p:cNvSpPr/>
              <p:nvPr/>
            </p:nvSpPr>
            <p:spPr>
              <a:xfrm rot="300000">
                <a:off y="3758946" x="3312516"/>
                <a:ext cy="108998" cx="217360"/>
              </a:xfrm>
              <a:custGeom>
                <a:avLst/>
                <a:gdLst/>
                <a:ahLst/>
                <a:cxnLst/>
                <a:rect t="t" r="r" l="l" b="b"/>
                <a:pathLst>
                  <a:path h="108998" w="217360" stroke="false">
                    <a:moveTo>
                      <a:pt y="0" x="62917"/>
                    </a:moveTo>
                    <a:lnTo>
                      <a:pt y="0" x="207824"/>
                    </a:lnTo>
                    <a:lnTo>
                      <a:pt y="108998" x="217360"/>
                    </a:lnTo>
                    <a:lnTo>
                      <a:pt y="108998" x="0"/>
                    </a:lnTo>
                    <a:lnTo>
                      <a:pt y="0" x="62917"/>
                    </a:lnTo>
                    <a:close/>
                  </a:path>
                  <a:path h="108998" w="217360" fill="none">
                    <a:moveTo>
                      <a:pt y="0" x="62917"/>
                    </a:moveTo>
                    <a:lnTo>
                      <a:pt y="0" x="207824"/>
                    </a:lnTo>
                    <a:lnTo>
                      <a:pt y="108998" x="217360"/>
                    </a:lnTo>
                    <a:lnTo>
                      <a:pt y="108998" x="0"/>
                    </a:lnTo>
                    <a:lnTo>
                      <a:pt y="0" x="62917"/>
                    </a:lnTo>
                    <a:close/>
                  </a:path>
                </a:pathLst>
              </a:custGeom>
              <a:solidFill>
                <a:srgbClr val="B4B4B4"/>
              </a:solidFill>
              <a:ln w="7600" cap="flat">
                <a:solidFill>
                  <a:srgbClr val="B4B4B4"/>
                </a:solidFill>
                <a:miter/>
              </a:ln>
            </p:spPr>
          </p:sp>
          <p:sp>
            <p:nvSpPr>
              <p:cNvPr id="1286" name=""/>
              <p:cNvSpPr/>
              <p:nvPr/>
            </p:nvSpPr>
            <p:spPr>
              <a:xfrm rot="-300000">
                <a:off y="3758946" x="3519549"/>
                <a:ext cy="108998" cx="217360"/>
              </a:xfrm>
              <a:custGeom>
                <a:avLst/>
                <a:gdLst/>
                <a:ahLst/>
                <a:cxnLst/>
                <a:rect t="t" r="r" l="l" b="b"/>
                <a:pathLst>
                  <a:path h="108998" w="217360" stroke="false">
                    <a:moveTo>
                      <a:pt y="0" x="9536"/>
                    </a:moveTo>
                    <a:lnTo>
                      <a:pt y="0" x="154443"/>
                    </a:lnTo>
                    <a:lnTo>
                      <a:pt y="108998" x="217360"/>
                    </a:lnTo>
                    <a:lnTo>
                      <a:pt y="108998" x="0"/>
                    </a:lnTo>
                    <a:lnTo>
                      <a:pt y="0" x="9536"/>
                    </a:lnTo>
                    <a:close/>
                  </a:path>
                  <a:path h="108998" w="217360" fill="none">
                    <a:moveTo>
                      <a:pt y="0" x="9536"/>
                    </a:moveTo>
                    <a:lnTo>
                      <a:pt y="0" x="154443"/>
                    </a:lnTo>
                    <a:lnTo>
                      <a:pt y="108998" x="217360"/>
                    </a:lnTo>
                    <a:lnTo>
                      <a:pt y="108998" x="0"/>
                    </a:lnTo>
                    <a:lnTo>
                      <a:pt y="0" x="9536"/>
                    </a:lnTo>
                    <a:close/>
                  </a:path>
                </a:pathLst>
              </a:custGeom>
              <a:solidFill>
                <a:srgbClr val="8A8A8A"/>
              </a:solidFill>
              <a:ln w="7600" cap="flat">
                <a:solidFill>
                  <a:srgbClr val="8A8A8A"/>
                </a:solidFill>
                <a:miter/>
              </a:ln>
            </p:spPr>
          </p:sp>
        </p:grpSp>
        <p:grpSp>
          <p:nvGrpSpPr>
            <p:cNvPr id="1287" name=""/>
            <p:cNvGrpSpPr/>
            <p:nvPr/>
          </p:nvGrpSpPr>
          <p:grpSpPr>
            <a:xfrm>
              <a:off y="3858265" x="3236002"/>
              <a:ext cy="128358" cx="577421"/>
              <a:chOff y="3858265" x="3236002"/>
              <a:chExt cy="128358" cx="577421"/>
            </a:xfrm>
          </p:grpSpPr>
          <p:sp>
            <p:nvSpPr>
              <p:cNvPr id="1288" name=""/>
              <p:cNvSpPr/>
              <p:nvPr/>
            </p:nvSpPr>
            <p:spPr>
              <a:xfrm rot="300000">
                <a:off y="3865203" x="3240201"/>
                <a:ext cy="108998" cx="289813"/>
              </a:xfrm>
              <a:custGeom>
                <a:avLst/>
                <a:gdLst/>
                <a:ahLst/>
                <a:cxnLst/>
                <a:rect t="t" r="r" l="l" b="b"/>
                <a:pathLst>
                  <a:path h="108998" w="289813" stroke="false">
                    <a:moveTo>
                      <a:pt y="0" x="62917"/>
                    </a:moveTo>
                    <a:lnTo>
                      <a:pt y="0" x="280277"/>
                    </a:lnTo>
                    <a:lnTo>
                      <a:pt y="108998" x="289813"/>
                    </a:lnTo>
                    <a:lnTo>
                      <a:pt y="108998" x="0"/>
                    </a:lnTo>
                    <a:lnTo>
                      <a:pt y="0" x="62917"/>
                    </a:lnTo>
                    <a:close/>
                  </a:path>
                  <a:path h="108998" w="289813" fill="none">
                    <a:moveTo>
                      <a:pt y="0" x="62917"/>
                    </a:moveTo>
                    <a:lnTo>
                      <a:pt y="0" x="280277"/>
                    </a:lnTo>
                    <a:lnTo>
                      <a:pt y="108998" x="289813"/>
                    </a:lnTo>
                    <a:lnTo>
                      <a:pt y="108998" x="0"/>
                    </a:lnTo>
                    <a:lnTo>
                      <a:pt y="0" x="62917"/>
                    </a:lnTo>
                    <a:close/>
                  </a:path>
                </a:pathLst>
              </a:custGeom>
              <a:solidFill>
                <a:srgbClr val="7CC2F2"/>
              </a:solidFill>
              <a:ln w="7600" cap="flat">
                <a:solidFill>
                  <a:srgbClr val="7CC2F2"/>
                </a:solidFill>
                <a:miter/>
              </a:ln>
            </p:spPr>
          </p:sp>
          <p:sp>
            <p:nvSpPr>
              <p:cNvPr id="1289" name=""/>
              <p:cNvSpPr/>
              <p:nvPr/>
            </p:nvSpPr>
            <p:spPr>
              <a:xfrm rot="-300000">
                <a:off y="3865203" x="3519411"/>
                <a:ext cy="108998" cx="289813"/>
              </a:xfrm>
              <a:custGeom>
                <a:avLst/>
                <a:gdLst/>
                <a:ahLst/>
                <a:cxnLst/>
                <a:rect t="t" r="r" l="l" b="b"/>
                <a:pathLst>
                  <a:path h="108998" w="289813" stroke="false">
                    <a:moveTo>
                      <a:pt y="0" x="9536"/>
                    </a:moveTo>
                    <a:lnTo>
                      <a:pt y="0" x="226896"/>
                    </a:lnTo>
                    <a:lnTo>
                      <a:pt y="108998" x="289813"/>
                    </a:lnTo>
                    <a:lnTo>
                      <a:pt y="108998" x="0"/>
                    </a:lnTo>
                    <a:lnTo>
                      <a:pt y="0" x="9536"/>
                    </a:lnTo>
                    <a:close/>
                  </a:path>
                  <a:path h="108998" w="289813" fill="none">
                    <a:moveTo>
                      <a:pt y="0" x="9536"/>
                    </a:moveTo>
                    <a:lnTo>
                      <a:pt y="0" x="226896"/>
                    </a:lnTo>
                    <a:lnTo>
                      <a:pt y="108998" x="289813"/>
                    </a:lnTo>
                    <a:lnTo>
                      <a:pt y="108998" x="0"/>
                    </a:lnTo>
                    <a:lnTo>
                      <a:pt y="0" x="9536"/>
                    </a:lnTo>
                    <a:close/>
                  </a:path>
                </a:pathLst>
              </a:custGeom>
              <a:solidFill>
                <a:srgbClr val="009DD8"/>
              </a:solidFill>
              <a:ln w="7600" cap="flat">
                <a:solidFill>
                  <a:srgbClr val="009DD8"/>
                </a:solidFill>
                <a:miter/>
              </a:ln>
            </p:spPr>
          </p:sp>
        </p:grpSp>
        <p:grpSp>
          <p:nvGrpSpPr>
            <p:cNvPr id="1290" name=""/>
            <p:cNvGrpSpPr/>
            <p:nvPr/>
          </p:nvGrpSpPr>
          <p:grpSpPr>
            <a:xfrm>
              <a:off y="3961363" x="3163824"/>
              <a:ext cy="134673" cx="721777"/>
              <a:chOff y="3961363" x="3163824"/>
              <a:chExt cy="134673" cx="721777"/>
            </a:xfrm>
          </p:grpSpPr>
          <p:sp>
            <p:nvSpPr>
              <p:cNvPr id="1291" name=""/>
              <p:cNvSpPr/>
              <p:nvPr/>
            </p:nvSpPr>
            <p:spPr>
              <a:xfrm rot="300000">
                <a:off y="3971459" x="3167885"/>
                <a:ext cy="108998" cx="362267"/>
              </a:xfrm>
              <a:custGeom>
                <a:avLst/>
                <a:gdLst/>
                <a:ahLst/>
                <a:cxnLst/>
                <a:rect t="t" r="r" l="l" b="b"/>
                <a:pathLst>
                  <a:path h="108998" w="362267" stroke="false">
                    <a:moveTo>
                      <a:pt y="0" x="62917"/>
                    </a:moveTo>
                    <a:lnTo>
                      <a:pt y="0" x="352730"/>
                    </a:lnTo>
                    <a:lnTo>
                      <a:pt y="108998" x="362267"/>
                    </a:lnTo>
                    <a:lnTo>
                      <a:pt y="108998" x="0"/>
                    </a:lnTo>
                    <a:lnTo>
                      <a:pt y="0" x="62917"/>
                    </a:lnTo>
                    <a:close/>
                  </a:path>
                  <a:path h="108998" w="362267" fill="none">
                    <a:moveTo>
                      <a:pt y="0" x="62917"/>
                    </a:moveTo>
                    <a:lnTo>
                      <a:pt y="0" x="352730"/>
                    </a:lnTo>
                    <a:lnTo>
                      <a:pt y="108998" x="362267"/>
                    </a:lnTo>
                    <a:lnTo>
                      <a:pt y="108998" x="0"/>
                    </a:lnTo>
                    <a:lnTo>
                      <a:pt y="0" x="62917"/>
                    </a:lnTo>
                    <a:close/>
                  </a:path>
                </a:pathLst>
              </a:custGeom>
              <a:solidFill>
                <a:srgbClr val="DDD8D4"/>
              </a:solidFill>
              <a:ln w="7600" cap="flat">
                <a:solidFill>
                  <a:srgbClr val="DDD8D4"/>
                </a:solidFill>
                <a:miter/>
              </a:ln>
            </p:spPr>
          </p:sp>
          <p:sp>
            <p:nvSpPr>
              <p:cNvPr id="1292" name=""/>
              <p:cNvSpPr/>
              <p:nvPr/>
            </p:nvSpPr>
            <p:spPr>
              <a:xfrm rot="-300000">
                <a:off y="3971459" x="3519273"/>
                <a:ext cy="108998" cx="362267"/>
              </a:xfrm>
              <a:custGeom>
                <a:avLst/>
                <a:gdLst/>
                <a:ahLst/>
                <a:cxnLst/>
                <a:rect t="t" r="r" l="l" b="b"/>
                <a:pathLst>
                  <a:path h="108998" w="362267" stroke="false">
                    <a:moveTo>
                      <a:pt y="0" x="9536"/>
                    </a:moveTo>
                    <a:lnTo>
                      <a:pt y="0" x="299350"/>
                    </a:lnTo>
                    <a:lnTo>
                      <a:pt y="108998" x="362267"/>
                    </a:lnTo>
                    <a:lnTo>
                      <a:pt y="108998" x="0"/>
                    </a:lnTo>
                    <a:lnTo>
                      <a:pt y="0" x="9536"/>
                    </a:lnTo>
                    <a:close/>
                  </a:path>
                  <a:path h="108998" w="362267" fill="none">
                    <a:moveTo>
                      <a:pt y="0" x="9536"/>
                    </a:moveTo>
                    <a:lnTo>
                      <a:pt y="0" x="299350"/>
                    </a:lnTo>
                    <a:lnTo>
                      <a:pt y="108998" x="362267"/>
                    </a:lnTo>
                    <a:lnTo>
                      <a:pt y="108998" x="0"/>
                    </a:lnTo>
                    <a:lnTo>
                      <a:pt y="0" x="9536"/>
                    </a:lnTo>
                    <a:close/>
                  </a:path>
                </a:pathLst>
              </a:custGeom>
              <a:solidFill>
                <a:srgbClr val="C0BAB4"/>
              </a:solidFill>
              <a:ln w="7600" cap="flat">
                <a:solidFill>
                  <a:srgbClr val="C0BAB4"/>
                </a:solidFill>
                <a:miter/>
              </a:ln>
            </p:spPr>
          </p:sp>
        </p:grpSp>
      </p:grpSp>
      <p:sp>
        <p:nvSpPr>
          <p:cNvPr id="1293" name="Rectangle"/>
          <p:cNvSpPr/>
          <p:nvPr/>
        </p:nvSpPr>
        <p:spPr>
          <a:xfrm>
            <a:off y="1621139" x="2626396"/>
            <a:ext cy="727388" cx="1109790"/>
          </a:xfrm>
          <a:custGeom>
            <a:avLst/>
            <a:gdLst/>
            <a:ahLst/>
            <a:cxnLst/>
            <a:rect t="t" r="r" l="l" b="b"/>
            <a:pathLst>
              <a:path h="727388" w="1109790" stroke="false">
                <a:moveTo>
                  <a:pt y="0" x="0"/>
                </a:moveTo>
                <a:lnTo>
                  <a:pt y="0" x="1109790"/>
                </a:lnTo>
                <a:lnTo>
                  <a:pt y="727388" x="1109790"/>
                </a:lnTo>
                <a:lnTo>
                  <a:pt y="727388" x="0"/>
                </a:lnTo>
                <a:lnTo>
                  <a:pt y="0" x="0"/>
                </a:lnTo>
                <a:close/>
              </a:path>
              <a:path h="727388" w="1109790" fill="none">
                <a:moveTo>
                  <a:pt y="0" x="0"/>
                </a:moveTo>
                <a:lnTo>
                  <a:pt y="0" x="1109790"/>
                </a:lnTo>
                <a:lnTo>
                  <a:pt y="727388" x="1109790"/>
                </a:lnTo>
                <a:lnTo>
                  <a:pt y="727388" x="0"/>
                </a:lnTo>
                <a:lnTo>
                  <a:pt y="0" x="0"/>
                </a:lnTo>
                <a:close/>
              </a:path>
            </a:pathLst>
          </a:custGeom>
          <a:noFill/>
          <a:ln w="7600" cap="flat">
            <a:noFill/>
            <a:miter/>
          </a:ln>
        </p:spPr>
        <p:txBody>
          <a:bodyPr anchor="t" rIns="38100" bIns="38100" rtlCol="0" lIns="38100" tIns="38100" wrap="square"/>
          <a:lstStyle/>
          <a:p>
            <a:pPr algn="l"/>
            <a:r>
              <a:rPr sz="532" lang="zh-CN" altLang="en-US" dirty="0">
                <a:solidFill>
                  <a:srgbClr val="000000"/>
                </a:solidFill>
                <a:latin typeface="MS UI Gothic"/>
                <a:ea typeface="MS UI Gothic"/>
                <a:cs typeface="MS UI Gothic"/>
              </a:rPr>
              <a:t>LOREM IPSUM</a:t>
            </a:r>
          </a:p>
          <a:p>
            <a:pPr algn="l"/>
            <a:r>
              <a:rPr sz="532" lang="zh-CN" altLang="en-US" dirty="0">
                <a:solidFill>
                  <a:srgbClr val="000000"/>
                </a:solidFill>
                <a:latin typeface="MS UI Gothic"/>
                <a:ea typeface="MS UI Gothic"/>
                <a:cs typeface="MS UI Gothic"/>
              </a:rPr>
              <a:t>dolor sit amet, consectectur adipiscing elit, sed do eiusmod tempor incididunt ut labore et dolore magna aliqua.</a:t>
            </a:r>
          </a:p>
        </p:txBody>
      </p:sp>
      <p:sp>
        <p:nvSpPr>
          <p:cNvPr id="1294" name="Rectangle"/>
          <p:cNvSpPr/>
          <p:nvPr/>
        </p:nvSpPr>
        <p:spPr>
          <a:xfrm>
            <a:off y="1621139" x="4824248"/>
            <a:ext cy="727388" cx="1109790"/>
          </a:xfrm>
          <a:custGeom>
            <a:avLst/>
            <a:gdLst/>
            <a:ahLst/>
            <a:cxnLst/>
            <a:rect t="t" r="r" l="l" b="b"/>
            <a:pathLst>
              <a:path h="727388" w="1109790" stroke="false">
                <a:moveTo>
                  <a:pt y="0" x="0"/>
                </a:moveTo>
                <a:lnTo>
                  <a:pt y="0" x="1109790"/>
                </a:lnTo>
                <a:lnTo>
                  <a:pt y="727388" x="1109790"/>
                </a:lnTo>
                <a:lnTo>
                  <a:pt y="727388" x="0"/>
                </a:lnTo>
                <a:lnTo>
                  <a:pt y="0" x="0"/>
                </a:lnTo>
                <a:close/>
              </a:path>
              <a:path h="727388" w="1109790" fill="none">
                <a:moveTo>
                  <a:pt y="0" x="0"/>
                </a:moveTo>
                <a:lnTo>
                  <a:pt y="0" x="1109790"/>
                </a:lnTo>
                <a:lnTo>
                  <a:pt y="727388" x="1109790"/>
                </a:lnTo>
                <a:lnTo>
                  <a:pt y="727388" x="0"/>
                </a:lnTo>
                <a:lnTo>
                  <a:pt y="0" x="0"/>
                </a:lnTo>
                <a:close/>
              </a:path>
            </a:pathLst>
          </a:custGeom>
          <a:noFill/>
          <a:ln w="7600" cap="flat">
            <a:noFill/>
            <a:miter/>
          </a:ln>
        </p:spPr>
        <p:txBody>
          <a:bodyPr anchor="t" rIns="38100" bIns="38100" rtlCol="0" lIns="38100" tIns="38100" wrap="square"/>
          <a:lstStyle/>
          <a:p>
            <a:pPr algn="l"/>
            <a:r>
              <a:rPr sz="532" lang="zh-CN" altLang="en-US" dirty="0">
                <a:solidFill>
                  <a:srgbClr val="000000"/>
                </a:solidFill>
                <a:latin typeface="MS UI Gothic"/>
                <a:ea typeface="MS UI Gothic"/>
                <a:cs typeface="MS UI Gothic"/>
              </a:rPr>
              <a:t>LOREM IPSUM</a:t>
            </a:r>
          </a:p>
          <a:p>
            <a:pPr algn="l"/>
            <a:r>
              <a:rPr sz="532" lang="zh-CN" altLang="en-US" dirty="0">
                <a:solidFill>
                  <a:srgbClr val="000000"/>
                </a:solidFill>
                <a:latin typeface="MS UI Gothic"/>
                <a:ea typeface="MS UI Gothic"/>
                <a:cs typeface="MS UI Gothic"/>
              </a:rPr>
              <a:t>dolor sit amet, consectectur adipiscing elit, sed do eiusmod tempor incididunt ut labore et dolore magna aliqua.</a:t>
            </a:r>
          </a:p>
        </p:txBody>
      </p:sp>
      <p:sp>
        <p:nvSpPr>
          <p:cNvPr id="1295" name="Rectangle"/>
          <p:cNvSpPr/>
          <p:nvPr/>
        </p:nvSpPr>
        <p:spPr>
          <a:xfrm>
            <a:off y="3511176" x="3993705"/>
            <a:ext cy="727388" cx="1109790"/>
          </a:xfrm>
          <a:custGeom>
            <a:avLst/>
            <a:gdLst/>
            <a:ahLst/>
            <a:cxnLst/>
            <a:rect t="t" r="r" l="l" b="b"/>
            <a:pathLst>
              <a:path h="727388" w="1109790" stroke="false">
                <a:moveTo>
                  <a:pt y="0" x="0"/>
                </a:moveTo>
                <a:lnTo>
                  <a:pt y="0" x="1109790"/>
                </a:lnTo>
                <a:lnTo>
                  <a:pt y="727388" x="1109790"/>
                </a:lnTo>
                <a:lnTo>
                  <a:pt y="727388" x="0"/>
                </a:lnTo>
                <a:lnTo>
                  <a:pt y="0" x="0"/>
                </a:lnTo>
                <a:close/>
              </a:path>
              <a:path h="727388" w="1109790" fill="none">
                <a:moveTo>
                  <a:pt y="0" x="0"/>
                </a:moveTo>
                <a:lnTo>
                  <a:pt y="0" x="1109790"/>
                </a:lnTo>
                <a:lnTo>
                  <a:pt y="727388" x="1109790"/>
                </a:lnTo>
                <a:lnTo>
                  <a:pt y="727388" x="0"/>
                </a:lnTo>
                <a:lnTo>
                  <a:pt y="0" x="0"/>
                </a:lnTo>
                <a:close/>
              </a:path>
            </a:pathLst>
          </a:custGeom>
          <a:noFill/>
          <a:ln w="7600" cap="flat">
            <a:noFill/>
            <a:miter/>
          </a:ln>
        </p:spPr>
        <p:txBody>
          <a:bodyPr anchor="t" rIns="38100" bIns="38100" rtlCol="0" lIns="38100" tIns="38100" wrap="square"/>
          <a:lstStyle/>
          <a:p>
            <a:pPr algn="l"/>
            <a:r>
              <a:rPr sz="532" lang="zh-CN" altLang="en-US" dirty="0">
                <a:solidFill>
                  <a:srgbClr val="000000"/>
                </a:solidFill>
                <a:latin typeface="MS UI Gothic"/>
                <a:ea typeface="MS UI Gothic"/>
                <a:cs typeface="MS UI Gothic"/>
              </a:rPr>
              <a:t>LOREM IPSUM</a:t>
            </a:r>
          </a:p>
          <a:p>
            <a:pPr algn="l"/>
            <a:r>
              <a:rPr sz="532" lang="zh-CN" altLang="en-US" dirty="0">
                <a:solidFill>
                  <a:srgbClr val="000000"/>
                </a:solidFill>
                <a:latin typeface="MS UI Gothic"/>
                <a:ea typeface="MS UI Gothic"/>
                <a:cs typeface="MS UI Gothic"/>
              </a:rPr>
              <a:t>dolor sit amet, consectectur adipiscing elit, sed do eiusmod tempor incididunt ut labore et dolore magna aliqua.</a:t>
            </a:r>
          </a:p>
        </p:txBody>
      </p:sp>
      <p:sp>
        <p:nvSpPr>
          <p:cNvPr id="1296" name="Rectangle"/>
          <p:cNvSpPr/>
          <p:nvPr/>
        </p:nvSpPr>
        <p:spPr>
          <a:xfrm>
            <a:off y="3511176" x="6259014"/>
            <a:ext cy="727388" cx="1109790"/>
          </a:xfrm>
          <a:custGeom>
            <a:avLst/>
            <a:gdLst/>
            <a:ahLst/>
            <a:cxnLst/>
            <a:rect t="t" r="r" l="l" b="b"/>
            <a:pathLst>
              <a:path h="727388" w="1109790" stroke="false">
                <a:moveTo>
                  <a:pt y="0" x="0"/>
                </a:moveTo>
                <a:lnTo>
                  <a:pt y="0" x="1109790"/>
                </a:lnTo>
                <a:lnTo>
                  <a:pt y="727388" x="1109790"/>
                </a:lnTo>
                <a:lnTo>
                  <a:pt y="727388" x="0"/>
                </a:lnTo>
                <a:lnTo>
                  <a:pt y="0" x="0"/>
                </a:lnTo>
                <a:close/>
              </a:path>
              <a:path h="727388" w="1109790" fill="none">
                <a:moveTo>
                  <a:pt y="0" x="0"/>
                </a:moveTo>
                <a:lnTo>
                  <a:pt y="0" x="1109790"/>
                </a:lnTo>
                <a:lnTo>
                  <a:pt y="727388" x="1109790"/>
                </a:lnTo>
                <a:lnTo>
                  <a:pt y="727388" x="0"/>
                </a:lnTo>
                <a:lnTo>
                  <a:pt y="0" x="0"/>
                </a:lnTo>
                <a:close/>
              </a:path>
            </a:pathLst>
          </a:custGeom>
          <a:noFill/>
          <a:ln w="7600" cap="flat">
            <a:noFill/>
            <a:miter/>
          </a:ln>
        </p:spPr>
        <p:txBody>
          <a:bodyPr anchor="t" rIns="38100" bIns="38100" rtlCol="0" lIns="38100" tIns="38100" wrap="square"/>
          <a:lstStyle/>
          <a:p>
            <a:pPr algn="l"/>
            <a:r>
              <a:rPr sz="532" lang="zh-CN" altLang="en-US" dirty="0">
                <a:solidFill>
                  <a:srgbClr val="000000"/>
                </a:solidFill>
                <a:latin typeface="MS UI Gothic"/>
                <a:ea typeface="MS UI Gothic"/>
                <a:cs typeface="MS UI Gothic"/>
              </a:rPr>
              <a:t>LOREM IPSUM</a:t>
            </a:r>
          </a:p>
          <a:p>
            <a:pPr algn="l"/>
            <a:r>
              <a:rPr sz="532" lang="zh-CN" altLang="en-US" dirty="0">
                <a:solidFill>
                  <a:srgbClr val="000000"/>
                </a:solidFill>
                <a:latin typeface="MS UI Gothic"/>
                <a:ea typeface="MS UI Gothic"/>
                <a:cs typeface="MS UI Gothic"/>
              </a:rPr>
              <a:t>dolor sit amet, consectectur adipiscing elit, sed do eiusmod tempor incididunt ut labore et dolore magna aliqua.</a:t>
            </a:r>
          </a:p>
        </p:txBody>
      </p:sp>
      <p:sp>
        <p:nvSpPr>
          <p:cNvPr id="1297" name="Rectangle"/>
          <p:cNvSpPr/>
          <p:nvPr/>
        </p:nvSpPr>
        <p:spPr>
          <a:xfrm>
            <a:off y="5387920" x="4187945"/>
            <a:ext cy="727388" cx="1109790"/>
          </a:xfrm>
          <a:custGeom>
            <a:avLst/>
            <a:gdLst/>
            <a:ahLst/>
            <a:cxnLst/>
            <a:rect t="t" r="r" l="l" b="b"/>
            <a:pathLst>
              <a:path h="727388" w="1109790" stroke="false">
                <a:moveTo>
                  <a:pt y="0" x="0"/>
                </a:moveTo>
                <a:lnTo>
                  <a:pt y="0" x="1109790"/>
                </a:lnTo>
                <a:lnTo>
                  <a:pt y="727388" x="1109790"/>
                </a:lnTo>
                <a:lnTo>
                  <a:pt y="727388" x="0"/>
                </a:lnTo>
                <a:lnTo>
                  <a:pt y="0" x="0"/>
                </a:lnTo>
                <a:close/>
              </a:path>
              <a:path h="727388" w="1109790" fill="none">
                <a:moveTo>
                  <a:pt y="0" x="0"/>
                </a:moveTo>
                <a:lnTo>
                  <a:pt y="0" x="1109790"/>
                </a:lnTo>
                <a:lnTo>
                  <a:pt y="727388" x="1109790"/>
                </a:lnTo>
                <a:lnTo>
                  <a:pt y="727388" x="0"/>
                </a:lnTo>
                <a:lnTo>
                  <a:pt y="0" x="0"/>
                </a:lnTo>
                <a:close/>
              </a:path>
            </a:pathLst>
          </a:custGeom>
          <a:noFill/>
          <a:ln w="7600" cap="flat">
            <a:noFill/>
            <a:miter/>
          </a:ln>
        </p:spPr>
        <p:txBody>
          <a:bodyPr anchor="t" rIns="38100" bIns="38100" rtlCol="0" lIns="38100" tIns="38100" wrap="square"/>
          <a:lstStyle/>
          <a:p>
            <a:pPr algn="l"/>
            <a:r>
              <a:rPr sz="532" lang="zh-CN" altLang="en-US" dirty="0">
                <a:solidFill>
                  <a:srgbClr val="000000"/>
                </a:solidFill>
                <a:latin typeface="MS UI Gothic"/>
                <a:ea typeface="MS UI Gothic"/>
                <a:cs typeface="MS UI Gothic"/>
              </a:rPr>
              <a:t>LOREM IPSUM</a:t>
            </a:r>
          </a:p>
          <a:p>
            <a:pPr algn="l"/>
            <a:r>
              <a:rPr sz="532" lang="zh-CN" altLang="en-US" dirty="0">
                <a:solidFill>
                  <a:srgbClr val="000000"/>
                </a:solidFill>
                <a:latin typeface="MS UI Gothic"/>
                <a:ea typeface="MS UI Gothic"/>
                <a:cs typeface="MS UI Gothic"/>
              </a:rPr>
              <a:t>dolor sit amet, consectectur adipiscing elit, sed do eiusmod tempor incididunt ut labore et dolore magna aliqua.</a:t>
            </a:r>
          </a:p>
        </p:txBody>
      </p:sp>
      <p:sp>
        <p:nvSpPr>
          <p:cNvPr id="1298" name="Rectangle"/>
          <p:cNvSpPr/>
          <p:nvPr/>
        </p:nvSpPr>
        <p:spPr>
          <a:xfrm>
            <a:off y="5387920" x="6791204"/>
            <a:ext cy="727388" cx="1109790"/>
          </a:xfrm>
          <a:custGeom>
            <a:avLst/>
            <a:gdLst/>
            <a:ahLst/>
            <a:cxnLst/>
            <a:rect t="t" r="r" l="l" b="b"/>
            <a:pathLst>
              <a:path h="727388" w="1109790" stroke="false">
                <a:moveTo>
                  <a:pt y="0" x="0"/>
                </a:moveTo>
                <a:lnTo>
                  <a:pt y="0" x="1109790"/>
                </a:lnTo>
                <a:lnTo>
                  <a:pt y="727388" x="1109790"/>
                </a:lnTo>
                <a:lnTo>
                  <a:pt y="727388" x="0"/>
                </a:lnTo>
                <a:lnTo>
                  <a:pt y="0" x="0"/>
                </a:lnTo>
                <a:close/>
              </a:path>
              <a:path h="727388" w="1109790" fill="none">
                <a:moveTo>
                  <a:pt y="0" x="0"/>
                </a:moveTo>
                <a:lnTo>
                  <a:pt y="0" x="1109790"/>
                </a:lnTo>
                <a:lnTo>
                  <a:pt y="727388" x="1109790"/>
                </a:lnTo>
                <a:lnTo>
                  <a:pt y="727388" x="0"/>
                </a:lnTo>
                <a:lnTo>
                  <a:pt y="0" x="0"/>
                </a:lnTo>
                <a:close/>
              </a:path>
            </a:pathLst>
          </a:custGeom>
          <a:noFill/>
          <a:ln w="7600" cap="flat">
            <a:noFill/>
            <a:miter/>
          </a:ln>
        </p:spPr>
        <p:txBody>
          <a:bodyPr anchor="t" rIns="38100" bIns="38100" rtlCol="0" lIns="38100" tIns="38100" wrap="square"/>
          <a:lstStyle/>
          <a:p>
            <a:pPr algn="l"/>
            <a:r>
              <a:rPr sz="532" lang="zh-CN" altLang="en-US" dirty="0">
                <a:solidFill>
                  <a:srgbClr val="000000"/>
                </a:solidFill>
                <a:latin typeface="MS UI Gothic"/>
                <a:ea typeface="MS UI Gothic"/>
                <a:cs typeface="MS UI Gothic"/>
              </a:rPr>
              <a:t>LOREM IPSUM</a:t>
            </a:r>
          </a:p>
          <a:p>
            <a:pPr algn="l"/>
            <a:r>
              <a:rPr sz="532" lang="zh-CN" altLang="en-US" dirty="0">
                <a:solidFill>
                  <a:srgbClr val="000000"/>
                </a:solidFill>
                <a:latin typeface="MS UI Gothic"/>
                <a:ea typeface="MS UI Gothic"/>
                <a:cs typeface="MS UI Gothic"/>
              </a:rPr>
              <a:t>dolor sit amet, consectectur adipiscing elit, sed do eiusmod tempor incididunt ut labore et dolore magna aliqua.</a:t>
            </a:r>
          </a:p>
        </p:txBody>
      </p:sp>
      <p:sp>
        <p:nvSpPr>
          <p:cNvPr id="1299" name="Rectangle"/>
          <p:cNvSpPr/>
          <p:nvPr/>
        </p:nvSpPr>
        <p:spPr>
          <a:xfrm>
            <a:off y="2795685" x="4742362"/>
            <a:ext cy="537395" cx="756838"/>
          </a:xfrm>
          <a:custGeom>
            <a:avLst/>
            <a:gdLst/>
            <a:ahLst/>
            <a:cxnLst/>
            <a:rect t="t" r="r" l="l" b="b"/>
            <a:pathLst/>
          </a:custGeom>
          <a:solidFill>
            <a:srgbClr val="FFFFFF"/>
          </a:solidFill>
          <a:ln w="7600" cap="flat">
            <a:solidFill>
              <a:srgbClr val="B4B4B4"/>
            </a:solidFill>
            <a:miter/>
          </a:ln>
        </p:spPr>
        <p:txBody>
          <a:bodyPr anchor="ctr" rIns="76200" bIns="38100" rtlCol="0" lIns="76200" tIns="38100" wrap="square"/>
          <a:lstStyle/>
          <a:p>
            <a:pPr algn="ctr"/>
            <a:r>
              <a:rPr sz="1064" lang="zh-CN" altLang="en-US" dirty="0" b="1">
                <a:solidFill>
                  <a:srgbClr val="FFFFFF"/>
                </a:solidFill>
                <a:latin typeface="MS UI Gothic"/>
                <a:ea typeface="MS UI Gothic"/>
                <a:cs typeface="MS UI Gothic"/>
              </a:rPr>
              <a:t>LOREM IPSUM</a:t>
            </a:r>
          </a:p>
          <a:p>
            <a:pPr algn="ctr"/>
            <a:endParaRPr sz="1064"/>
          </a:p>
        </p:txBody>
      </p:sp>
      <p:sp>
        <p:nvSpPr>
          <p:cNvPr id="1300" name="5-Point Star"/>
          <p:cNvSpPr/>
          <p:nvPr/>
        </p:nvSpPr>
        <p:spPr>
          <a:xfrm>
            <a:off y="814674" x="4823966"/>
            <a:ext cy="410329" cx="429517"/>
          </a:xfrm>
          <a:custGeom>
            <a:avLst/>
            <a:gdLst/>
            <a:ahLst/>
            <a:cxnLst/>
            <a:rect t="t" r="r" l="l" b="b"/>
            <a:pathLst>
              <a:path h="410329" w="429517" stroke="false">
                <a:moveTo>
                  <a:pt y="0" x="214183"/>
                </a:moveTo>
                <a:cubicBezTo>
                  <a:pt y="0" x="223290"/>
                  <a:pt y="15486" x="229937"/>
                  <a:pt y="15486" x="229937"/>
                </a:cubicBezTo>
                <a:lnTo>
                  <a:pt y="128108" x="284964"/>
                </a:lnTo>
                <a:lnTo>
                  <a:pt y="146123" x="408161"/>
                </a:lnTo>
                <a:cubicBezTo>
                  <a:pt y="146123" x="408161"/>
                  <a:pt y="147439" x="425766"/>
                  <a:pt y="156223" x="429470"/>
                </a:cubicBezTo>
                <a:cubicBezTo>
                  <a:pt y="165007" x="430367"/>
                  <a:pt y="175869" x="418140"/>
                  <a:pt y="175869" x="418140"/>
                </a:cubicBezTo>
                <a:lnTo>
                  <a:pt y="263595" x="328709"/>
                </a:lnTo>
                <a:lnTo>
                  <a:pt y="387862" x="349888"/>
                </a:lnTo>
                <a:cubicBezTo>
                  <a:pt y="387862" x="349888"/>
                  <a:pt y="405623" x="354859"/>
                  <a:pt y="409268" x="346331"/>
                </a:cubicBezTo>
                <a:cubicBezTo>
                  <a:pt y="412914" x="337803"/>
                  <a:pt y="405994" x="325064"/>
                  <a:pt y="405994" x="325064"/>
                </a:cubicBezTo>
                <a:lnTo>
                  <a:pt y="347331" x="214183"/>
                </a:lnTo>
                <a:lnTo>
                  <a:pt y="405696" x="103867"/>
                </a:lnTo>
                <a:cubicBezTo>
                  <a:pt y="405696" x="103867"/>
                  <a:pt y="413074" x="90439"/>
                  <a:pt y="409104" x="82218"/>
                </a:cubicBezTo>
                <a:cubicBezTo>
                  <a:pt y="405135" x="73996"/>
                  <a:pt y="387310" x="78573"/>
                  <a:pt y="387310" x="78573"/>
                </a:cubicBezTo>
                <a:lnTo>
                  <a:pt y="263595" x="99657"/>
                </a:lnTo>
                <a:lnTo>
                  <a:pt y="176085" x="10228"/>
                </a:lnTo>
                <a:cubicBezTo>
                  <a:pt y="176085" x="10228"/>
                  <a:pt y="165218" x="-1683"/>
                  <a:pt y="156223" x="0"/>
                </a:cubicBezTo>
                <a:cubicBezTo>
                  <a:pt y="147229" x="2603"/>
                  <a:pt y="145931" x="19963"/>
                  <a:pt y="145931" x="19963"/>
                </a:cubicBezTo>
                <a:lnTo>
                  <a:pt y="128108" x="143402"/>
                </a:lnTo>
                <a:lnTo>
                  <a:pt y="15486" x="198430"/>
                </a:lnTo>
                <a:cubicBezTo>
                  <a:pt y="15486" x="198430"/>
                  <a:pt y="0" x="205077"/>
                  <a:pt y="0" x="214183"/>
                </a:cubicBezTo>
                <a:close/>
              </a:path>
              <a:path h="410329" w="429517" fill="none">
                <a:moveTo>
                  <a:pt y="0" x="214183"/>
                </a:moveTo>
                <a:cubicBezTo>
                  <a:pt y="0" x="223290"/>
                  <a:pt y="15486" x="229937"/>
                  <a:pt y="15486" x="229937"/>
                </a:cubicBezTo>
                <a:lnTo>
                  <a:pt y="128108" x="284964"/>
                </a:lnTo>
                <a:lnTo>
                  <a:pt y="146123" x="408161"/>
                </a:lnTo>
                <a:cubicBezTo>
                  <a:pt y="146123" x="408161"/>
                  <a:pt y="147439" x="425766"/>
                  <a:pt y="156223" x="429470"/>
                </a:cubicBezTo>
                <a:cubicBezTo>
                  <a:pt y="165007" x="430367"/>
                  <a:pt y="175869" x="418140"/>
                  <a:pt y="175869" x="418140"/>
                </a:cubicBezTo>
                <a:lnTo>
                  <a:pt y="263595" x="328709"/>
                </a:lnTo>
                <a:lnTo>
                  <a:pt y="387862" x="349888"/>
                </a:lnTo>
                <a:cubicBezTo>
                  <a:pt y="387862" x="349888"/>
                  <a:pt y="405623" x="354859"/>
                  <a:pt y="409268" x="346331"/>
                </a:cubicBezTo>
                <a:cubicBezTo>
                  <a:pt y="412914" x="337803"/>
                  <a:pt y="405994" x="325064"/>
                  <a:pt y="405994" x="325064"/>
                </a:cubicBezTo>
                <a:lnTo>
                  <a:pt y="347331" x="214183"/>
                </a:lnTo>
                <a:lnTo>
                  <a:pt y="405696" x="103867"/>
                </a:lnTo>
                <a:cubicBezTo>
                  <a:pt y="405696" x="103867"/>
                  <a:pt y="413074" x="90439"/>
                  <a:pt y="409104" x="82218"/>
                </a:cubicBezTo>
                <a:cubicBezTo>
                  <a:pt y="405135" x="73996"/>
                  <a:pt y="387310" x="78573"/>
                  <a:pt y="387310" x="78573"/>
                </a:cubicBezTo>
                <a:lnTo>
                  <a:pt y="263595" x="99657"/>
                </a:lnTo>
                <a:lnTo>
                  <a:pt y="176085" x="10228"/>
                </a:lnTo>
                <a:cubicBezTo>
                  <a:pt y="176085" x="10228"/>
                  <a:pt y="165218" x="-1683"/>
                  <a:pt y="156223" x="0"/>
                </a:cubicBezTo>
                <a:cubicBezTo>
                  <a:pt y="147229" x="2603"/>
                  <a:pt y="145931" x="19963"/>
                  <a:pt y="145931" x="19963"/>
                </a:cubicBezTo>
                <a:lnTo>
                  <a:pt y="128108" x="143402"/>
                </a:lnTo>
                <a:lnTo>
                  <a:pt y="15486" x="198430"/>
                </a:lnTo>
                <a:cubicBezTo>
                  <a:pt y="15486" x="198430"/>
                  <a:pt y="0" x="205077"/>
                  <a:pt y="0" x="214183"/>
                </a:cubicBezTo>
                <a:close/>
              </a:path>
            </a:pathLst>
          </a:custGeom>
          <a:noFill/>
          <a:ln w="30400" cap="flat">
            <a:solidFill>
              <a:srgbClr val="FFFFFF"/>
            </a:solidFill>
            <a:miter/>
          </a:ln>
        </p:spPr>
      </p:sp>
      <p:sp>
        <p:nvSpPr>
          <p:cNvPr id="1301" name="Rectangle"/>
          <p:cNvSpPr/>
          <p:nvPr/>
        </p:nvSpPr>
        <p:spPr>
          <a:xfrm>
            <a:off y="887903" x="3378359"/>
            <a:ext cy="537395" cx="756838"/>
          </a:xfrm>
          <a:custGeom>
            <a:avLst/>
            <a:gdLst/>
            <a:ahLst/>
            <a:cxnLst/>
            <a:rect t="t" r="r" l="l" b="b"/>
            <a:pathLst/>
          </a:custGeom>
          <a:solidFill>
            <a:srgbClr val="FFFFFF"/>
          </a:solidFill>
          <a:ln w="7600" cap="flat">
            <a:solidFill>
              <a:srgbClr val="B4B4B4"/>
            </a:solidFill>
            <a:miter/>
          </a:ln>
        </p:spPr>
        <p:txBody>
          <a:bodyPr anchor="ctr" rIns="76200" bIns="38100" rtlCol="0" lIns="76200" tIns="38100" wrap="square"/>
          <a:lstStyle/>
          <a:p>
            <a:pPr algn="ctr"/>
            <a:r>
              <a:rPr sz="1064" lang="zh-CN" altLang="en-US" dirty="0" b="1">
                <a:solidFill>
                  <a:srgbClr val="FFFFFF"/>
                </a:solidFill>
                <a:latin typeface="MS UI Gothic"/>
                <a:ea typeface="MS UI Gothic"/>
                <a:cs typeface="MS UI Gothic"/>
              </a:rPr>
              <a:t>LOREM IPSUM</a:t>
            </a:r>
          </a:p>
          <a:p>
            <a:pPr algn="ctr"/>
            <a:endParaRPr sz="1064"/>
          </a:p>
        </p:txBody>
      </p:sp>
      <p:sp>
        <p:nvSpPr>
          <p:cNvPr id="1302" name="Rectangle"/>
          <p:cNvSpPr/>
          <p:nvPr/>
        </p:nvSpPr>
        <p:spPr>
          <a:xfrm>
            <a:off y="887903" x="1299562"/>
            <a:ext cy="537395" cx="756838"/>
          </a:xfrm>
          <a:custGeom>
            <a:avLst/>
            <a:gdLst/>
            <a:ahLst/>
            <a:cxnLst/>
            <a:rect t="t" r="r" l="l" b="b"/>
            <a:pathLst/>
          </a:custGeom>
          <a:solidFill>
            <a:srgbClr val="FFFFFF"/>
          </a:solidFill>
          <a:ln w="7600" cap="flat">
            <a:solidFill>
              <a:srgbClr val="B4B4B4"/>
            </a:solidFill>
            <a:miter/>
          </a:ln>
        </p:spPr>
        <p:txBody>
          <a:bodyPr anchor="ctr" rIns="76200" bIns="38100" rtlCol="0" lIns="76200" tIns="38100" wrap="square"/>
          <a:lstStyle/>
          <a:p>
            <a:pPr algn="ctr"/>
            <a:r>
              <a:rPr sz="1064" lang="zh-CN" altLang="en-US" dirty="0" b="1">
                <a:solidFill>
                  <a:srgbClr val="FFFFFF"/>
                </a:solidFill>
                <a:latin typeface="MS UI Gothic"/>
                <a:ea typeface="MS UI Gothic"/>
                <a:cs typeface="MS UI Gothic"/>
              </a:rPr>
              <a:t>LOREM IPSUM</a:t>
            </a:r>
          </a:p>
          <a:p>
            <a:pPr algn="ctr"/>
            <a:endParaRPr sz="1064"/>
          </a:p>
        </p:txBody>
      </p:sp>
      <p:sp>
        <p:nvSpPr>
          <p:cNvPr id="1303" name="Rectangle"/>
          <p:cNvSpPr/>
          <p:nvPr/>
        </p:nvSpPr>
        <p:spPr>
          <a:xfrm>
            <a:off y="4763903" x="3967336"/>
            <a:ext cy="537395" cx="756838"/>
          </a:xfrm>
          <a:custGeom>
            <a:avLst/>
            <a:gdLst/>
            <a:ahLst/>
            <a:cxnLst/>
            <a:rect t="t" r="r" l="l" b="b"/>
            <a:pathLst/>
          </a:custGeom>
          <a:solidFill>
            <a:srgbClr val="FFFFFF"/>
          </a:solidFill>
          <a:ln w="7600" cap="flat">
            <a:solidFill>
              <a:srgbClr val="B4B4B4"/>
            </a:solidFill>
            <a:miter/>
          </a:ln>
        </p:spPr>
        <p:txBody>
          <a:bodyPr anchor="ctr" rIns="76200" bIns="38100" rtlCol="0" lIns="76200" tIns="38100" wrap="square"/>
          <a:lstStyle/>
          <a:p>
            <a:pPr algn="ctr"/>
            <a:r>
              <a:rPr sz="1064" lang="zh-CN" altLang="en-US" dirty="0" b="1">
                <a:solidFill>
                  <a:srgbClr val="FFFFFF"/>
                </a:solidFill>
                <a:latin typeface="MS UI Gothic"/>
                <a:ea typeface="MS UI Gothic"/>
                <a:cs typeface="MS UI Gothic"/>
              </a:rPr>
              <a:t>LOREM IPSUM</a:t>
            </a:r>
          </a:p>
          <a:p>
            <a:pPr algn="ctr"/>
            <a:endParaRPr sz="1064"/>
          </a:p>
        </p:txBody>
      </p:sp>
      <p:sp>
        <p:nvSpPr>
          <p:cNvPr id="1304" name="Rectangle"/>
          <p:cNvSpPr/>
          <p:nvPr/>
        </p:nvSpPr>
        <p:spPr>
          <a:xfrm>
            <a:off y="4746005" x="6131581"/>
            <a:ext cy="537395" cx="756838"/>
          </a:xfrm>
          <a:custGeom>
            <a:avLst/>
            <a:gdLst/>
            <a:ahLst/>
            <a:cxnLst/>
            <a:rect t="t" r="r" l="l" b="b"/>
            <a:pathLst/>
          </a:custGeom>
          <a:solidFill>
            <a:srgbClr val="FFFFFF"/>
          </a:solidFill>
          <a:ln w="7600" cap="flat">
            <a:solidFill>
              <a:srgbClr val="B4B4B4"/>
            </a:solidFill>
            <a:miter/>
          </a:ln>
        </p:spPr>
        <p:txBody>
          <a:bodyPr anchor="ctr" rIns="76200" bIns="38100" rtlCol="0" lIns="76200" tIns="38100" wrap="square"/>
          <a:lstStyle/>
          <a:p>
            <a:pPr algn="ctr"/>
            <a:r>
              <a:rPr sz="1064" lang="zh-CN" altLang="en-US" dirty="0" b="1">
                <a:solidFill>
                  <a:srgbClr val="FFFFFF"/>
                </a:solidFill>
                <a:latin typeface="MS UI Gothic"/>
                <a:ea typeface="MS UI Gothic"/>
                <a:cs typeface="MS UI Gothic"/>
              </a:rPr>
              <a:t>LOREM IPSUM</a:t>
            </a:r>
          </a:p>
          <a:p>
            <a:pPr algn="ctr"/>
            <a:endParaRPr sz="1064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0</PresentationFormat>
  <Paragraphs>0</Paragraphs>
  <Slides>1</Slides>
  <Notes>0</Notes>
  <HiddenSlides>0</HiddenSlides>
  <MMClips>0</MMClips>
  <ScaleCrop>false</ScaleCrop>
  <HeadingPairs>
    <vt:vector baseType="variant" size="4">
      <vt:variant>
        <vt:lpstr>Topic</vt:lpstr>
      </vt:variant>
      <vt:variant>
        <vt:i4>1</vt:i4>
      </vt:variant>
      <vt:variant>
        <vt:lpstr>Slide Title</vt:lpstr>
      </vt:variant>
      <vt:variant>
        <vt:i4>1</vt:i4>
      </vt:variant>
    </vt:vector>
  </HeadingPairs>
  <TitlesOfParts>
    <vt:vector baseType="lpstr" size="2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dcmitype="http://purl.org/dc/dcmitype/" xmlns:cp="http://schemas.openxmlformats.org/package/2006/metadata/core-properties" xmlns:dc="http://purl.org/dc/elements/1.1/" xmlns:xsi="http://www.w3.org/2001/XMLSchema-instance" xmlns:dcterms="http://purl.org/dc/terms/">
  <dc:title>PowerPoint Presentation</dc:title>
  <dc:creator>ws</dc:creator>
  <cp:lastModifiedBy>ws</cp:lastModifiedBy>
  <cp:revision>1</cp:revision>
  <dcterms:created xsi:type="dcterms:W3CDTF">2024-11-15T15:04:46Z</dcterms:created>
  <dcterms:modified xsi:type="dcterms:W3CDTF">2024-11-15T15:04:46Z</dcterms:modified>
</cp:coreProperties>
</file>