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image/bmp" Extension="bmp"/>
  <Default ContentType="image/gif" Extension="gif"/>
  <Default ContentType="image/tiff" Extension="tiff"/>
  <Default ContentType="image/wmf" Extension="wmf"/>
  <Default ContentType="image/emf" Extension="emf"/>
  <Default ContentType="application/vnd.openxmlformats-package.relationships+xml" Extension="rels"/>
  <Default ContentType="application/xml" Extension="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
  <Relationship Target="docProps/core.xml" Type="http://schemas.openxmlformats.org/package/2006/relationships/metadata/core-properties" Id="rId3"/>
  <Relationship Target="docProps/thumbnail.jpeg" Type="http://schemas.openxmlformats.org/package/2006/relationships/metadata/thumbnail" Id="rId2"/>
  <Relationship Target="ppt/presentation.xml" Type="http://schemas.openxmlformats.org/officeDocument/2006/relationships/officeDocument" Id="rId1"/>
  <Relationship Target="docProps/app.xml" Type="http://schemas.openxmlformats.org/officeDocument/2006/relationships/extended-properties" Id="rId4"/>
</Relationships>

</file>

<file path=ppt/presentation.xml><?xml version="1.0" encoding="utf-8"?>
<p:presentation xmlns:r="http://schemas.openxmlformats.org/officeDocument/2006/relationships" xmlns:p="http://schemas.openxmlformats.org/presentationml/2006/main" xmlns:a="http://schemas.openxmlformats.org/drawingml/2006/main" saveSubsetFonts="1">
  <p:sldMasterIdLst>
    <p:sldMasterId id="2147483648" r:id="rId1"/>
  </p:sldMasterIdLst>
  <p:sldIdLst>
    <p:sldId id="256" r:id="rId6"/>
  </p:sldIdLst>
  <p:sldSz type="screen4x3" cy="6858000" cx="9144000"/>
  <p:notesSz cy="9144000" cx="6858000"/>
  <p:defaultTextStyle>
    <a:defPPr>
      <a:defRPr lang="ja-jp"/>
    </a:defPPr>
    <a:lvl1pPr rtl="0" eaLnBrk="1" algn="l" latinLnBrk="0" defTabSz="914400" hangingPunct="1" mar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rtl="0" eaLnBrk="1" algn="l" latinLnBrk="0" defTabSz="914400" hangingPunct="1" marL="457200">
      <a:defRPr kern="1200" sz="1800">
        <a:solidFill>
          <a:schemeClr val="tx1"/>
        </a:solidFill>
        <a:latin typeface="+mn-lt"/>
        <a:ea typeface="+mn-ea"/>
        <a:cs typeface="+mn-cs"/>
      </a:defRPr>
    </a:lvl2pPr>
    <a:lvl3pPr rtl="0" eaLnBrk="1" algn="l" latinLnBrk="0" defTabSz="914400" hangingPunct="1" marL="914400">
      <a:defRPr kern="1200" sz="1800">
        <a:solidFill>
          <a:schemeClr val="tx1"/>
        </a:solidFill>
        <a:latin typeface="+mn-lt"/>
        <a:ea typeface="+mn-ea"/>
        <a:cs typeface="+mn-cs"/>
      </a:defRPr>
    </a:lvl3pPr>
    <a:lvl4pPr rtl="0" eaLnBrk="1" algn="l" latinLnBrk="0" defTabSz="914400" hangingPunct="1" marL="1371600">
      <a:defRPr kern="1200" sz="1800">
        <a:solidFill>
          <a:schemeClr val="tx1"/>
        </a:solidFill>
        <a:latin typeface="+mn-lt"/>
        <a:ea typeface="+mn-ea"/>
        <a:cs typeface="+mn-cs"/>
      </a:defRPr>
    </a:lvl4pPr>
    <a:lvl5pPr rtl="0" eaLnBrk="1" algn="l" latinLnBrk="0" defTabSz="914400" hangingPunct="1" marL="1828800">
      <a:defRPr kern="1200" sz="1800">
        <a:solidFill>
          <a:schemeClr val="tx1"/>
        </a:solidFill>
        <a:latin typeface="+mn-lt"/>
        <a:ea typeface="+mn-ea"/>
        <a:cs typeface="+mn-cs"/>
      </a:defRPr>
    </a:lvl5pPr>
    <a:lvl6pPr rtl="0" eaLnBrk="1" algn="l" latinLnBrk="0" defTabSz="914400" hangingPunct="1" marL="2286000">
      <a:defRPr kern="1200" sz="1800">
        <a:solidFill>
          <a:schemeClr val="tx1"/>
        </a:solidFill>
        <a:latin typeface="+mn-lt"/>
        <a:ea typeface="+mn-ea"/>
        <a:cs typeface="+mn-cs"/>
      </a:defRPr>
    </a:lvl6pPr>
    <a:lvl7pPr rtl="0" eaLnBrk="1" algn="l" latinLnBrk="0" defTabSz="914400" hangingPunct="1" marL="2743200">
      <a:defRPr kern="1200" sz="1800">
        <a:solidFill>
          <a:schemeClr val="tx1"/>
        </a:solidFill>
        <a:latin typeface="+mn-lt"/>
        <a:ea typeface="+mn-ea"/>
        <a:cs typeface="+mn-cs"/>
      </a:defRPr>
    </a:lvl7pPr>
    <a:lvl8pPr rtl="0" eaLnBrk="1" algn="l" latinLnBrk="0" defTabSz="914400" hangingPunct="1" marL="3200400">
      <a:defRPr kern="1200" sz="1800">
        <a:solidFill>
          <a:schemeClr val="tx1"/>
        </a:solidFill>
        <a:latin typeface="+mn-lt"/>
        <a:ea typeface="+mn-ea"/>
        <a:cs typeface="+mn-cs"/>
      </a:defRPr>
    </a:lvl8pPr>
    <a:lvl9pPr rtl="0" eaLnBrk="1" algn="l" latinLnBrk="0" defTabSz="914400" hangingPunct="1" marL="365760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
  <Relationship Target="slideMasters/slideMaster1.xml" Type="http://schemas.openxmlformats.org/officeDocument/2006/relationships/slideMaster" Id="rId1"/>
  <Relationship Target="tableStyles.xml" Type="http://schemas.openxmlformats.org/officeDocument/2006/relationships/tableStyles" Id="rId2"/>
  <Relationship Target="theme/theme1.xml" Type="http://schemas.openxmlformats.org/officeDocument/2006/relationships/theme" Id="rId3"/>
  <Relationship Target="viewProps.xml" Type="http://schemas.openxmlformats.org/officeDocument/2006/relationships/viewProps" Id="rId4"/>
  <Relationship Target="presProps.xml" Type="http://schemas.openxmlformats.org/officeDocument/2006/relationships/presProps" Id="rId5"/>
  <Relationship Target="slides/slide1.xml" Type="http://schemas.openxmlformats.org/officeDocument/2006/relationships/slide" Id="rId6"/>
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Target="../slideLayouts/slideLayout1.xml" Type="http://schemas.openxmlformats.org/officeDocument/2006/relationships/slideLayout" Id="rId1"/>
</Relationships>

</file>

<file path=ppt/slides/slide1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name="Page-1" id="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grpSp>
        <p:nvGrpSpPr>
          <p:cNvPr name="Group584" id="584"/>
          <p:cNvGrpSpPr/>
          <p:nvPr/>
        </p:nvGrpSpPr>
        <p:grpSpPr>
          <a:xfrm>
            <a:off y="882786" x="898421"/>
            <a:ext cy="5092429" cx="7347157"/>
            <a:chOff y="882786" x="898421"/>
            <a:chExt cy="5092429" cx="7347157"/>
          </a:xfrm>
        </p:grpSpPr>
        <p:grpSp>
          <p:nvGrpSpPr>
            <p:cNvPr name="Coffee" id="373"/>
            <p:cNvGrpSpPr/>
            <p:nvPr/>
          </p:nvGrpSpPr>
          <p:grpSpPr>
            <a:xfrm>
              <a:off y="2648150" x="4291313"/>
              <a:ext cy="434456" cx="434461"/>
              <a:chOff y="2648150" x="4291313"/>
              <a:chExt cy="434456" cx="434461"/>
            </a:xfrm>
          </p:grpSpPr>
          <p:sp>
            <p:nvSpPr>
              <p:cNvPr name="" id="374"/>
              <p:cNvSpPr/>
              <p:nvPr/>
            </p:nvSpPr>
            <p:spPr>
              <a:xfrm>
                <a:off y="2872924" x="4291313"/>
                <a:ext cy="209683" cx="420839"/>
              </a:xfrm>
              <a:custGeom>
                <a:avLst/>
                <a:gdLst/>
                <a:ahLst/>
                <a:cxnLst/>
                <a:pathLst>
                  <a:path w="420839" h="209683">
                    <a:moveTo>
                      <a:pt y="104841" x="0"/>
                    </a:moveTo>
                    <a:cubicBezTo>
                      <a:pt y="46939" x="0"/>
                      <a:pt y="0" x="94208"/>
                      <a:pt y="0" x="210420"/>
                    </a:cubicBezTo>
                    <a:cubicBezTo>
                      <a:pt y="0" x="326631"/>
                      <a:pt y="46939" x="420839"/>
                      <a:pt y="104841" x="420839"/>
                    </a:cubicBezTo>
                    <a:cubicBezTo>
                      <a:pt y="162744" x="420839"/>
                      <a:pt y="209683" x="326631"/>
                      <a:pt y="209683" x="210420"/>
                    </a:cubicBezTo>
                    <a:cubicBezTo>
                      <a:pt y="209683" x="94208"/>
                      <a:pt y="162744" x="0"/>
                      <a:pt y="104841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75"/>
              <p:cNvSpPr/>
              <p:nvPr/>
            </p:nvSpPr>
            <p:spPr>
              <a:xfrm>
                <a:off y="2869535" x="4292898"/>
                <a:ext cy="207511" cx="416480"/>
              </a:xfrm>
              <a:custGeom>
                <a:avLst/>
                <a:gdLst/>
                <a:ahLst/>
                <a:cxnLst/>
                <a:pathLst>
                  <a:path w="416480" h="207511">
                    <a:moveTo>
                      <a:pt y="103755" x="0"/>
                    </a:moveTo>
                    <a:cubicBezTo>
                      <a:pt y="46453" x="0"/>
                      <a:pt y="0" x="93232"/>
                      <a:pt y="0" x="208240"/>
                    </a:cubicBezTo>
                    <a:cubicBezTo>
                      <a:pt y="0" x="323248"/>
                      <a:pt y="46453" x="416480"/>
                      <a:pt y="103755" x="416480"/>
                    </a:cubicBezTo>
                    <a:cubicBezTo>
                      <a:pt y="161058" x="416480"/>
                      <a:pt y="207511" x="323248"/>
                      <a:pt y="207511" x="208240"/>
                    </a:cubicBezTo>
                    <a:cubicBezTo>
                      <a:pt y="207511" x="93232"/>
                      <a:pt y="161058" x="0"/>
                      <a:pt y="103755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76"/>
              <p:cNvSpPr/>
              <p:nvPr/>
            </p:nvSpPr>
            <p:spPr>
              <a:xfrm>
                <a:off y="2923508" x="4389192"/>
                <a:ext cy="77837" cx="227757"/>
              </a:xfrm>
              <a:custGeom>
                <a:avLst/>
                <a:gdLst/>
                <a:ahLst/>
                <a:cxnLst/>
                <a:pathLst>
                  <a:path w="227757" h="77837">
                    <a:moveTo>
                      <a:pt y="38918" x="0"/>
                    </a:moveTo>
                    <a:cubicBezTo>
                      <a:pt y="17408" x="0"/>
                      <a:pt y="0" x="50978"/>
                      <a:pt y="0" x="113878"/>
                    </a:cubicBezTo>
                    <a:cubicBezTo>
                      <a:pt y="0" x="176746"/>
                      <a:pt y="17408" x="227757"/>
                      <a:pt y="38918" x="227757"/>
                    </a:cubicBezTo>
                    <a:cubicBezTo>
                      <a:pt y="60396" x="227757"/>
                      <a:pt y="77837" x="176746"/>
                      <a:pt y="77837" x="113878"/>
                    </a:cubicBezTo>
                    <a:cubicBezTo>
                      <a:pt y="77837" x="50978"/>
                      <a:pt y="60396" x="0"/>
                      <a:pt y="38918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>
                      <a:alpha val="4000"/>
                    </a:srgbClr>
                  </a:gs>
                  <a:gs pos="100000">
                    <a:srgbClr val="E0E0E0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377"/>
              <p:cNvSpPr/>
              <p:nvPr/>
            </p:nvSpPr>
            <p:spPr>
              <a:xfrm>
                <a:off y="2939664" x="4458204"/>
                <a:ext cy="30947" cx="100679"/>
              </a:xfrm>
              <a:custGeom>
                <a:avLst/>
                <a:gdLst/>
                <a:ahLst/>
                <a:cxnLst/>
                <a:pathLst>
                  <a:path w="100679" h="30947">
                    <a:moveTo>
                      <a:pt y="15474" x="0"/>
                    </a:moveTo>
                    <a:cubicBezTo>
                      <a:pt y="6928" x="0"/>
                      <a:pt y="0" x="22538"/>
                      <a:pt y="0" x="50340"/>
                    </a:cubicBezTo>
                    <a:cubicBezTo>
                      <a:pt y="0" x="78141"/>
                      <a:pt y="6928" x="100679"/>
                      <a:pt y="15474" x="100679"/>
                    </a:cubicBezTo>
                    <a:cubicBezTo>
                      <a:pt y="24020" x="100679"/>
                      <a:pt y="30947" x="78141"/>
                      <a:pt y="30947" x="50340"/>
                    </a:cubicBezTo>
                    <a:cubicBezTo>
                      <a:pt y="30947" x="22538"/>
                      <a:pt y="24020" x="0"/>
                      <a:pt y="1547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1E707"/>
                  </a:gs>
                  <a:gs pos="100000">
                    <a:srgbClr val="FF6000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378"/>
              <p:cNvSpPr/>
              <p:nvPr/>
            </p:nvSpPr>
            <p:spPr>
              <a:xfrm>
                <a:off y="2799765" x="4396376"/>
                <a:ext cy="164938" cx="224334"/>
              </a:xfrm>
              <a:custGeom>
                <a:avLst/>
                <a:gdLst/>
                <a:ahLst/>
                <a:cxnLst/>
                <a:pathLst>
                  <a:path w="224334" h="164938">
                    <a:moveTo>
                      <a:pt y="31371" x="0"/>
                    </a:moveTo>
                    <a:cubicBezTo>
                      <a:pt y="31371" x="0"/>
                      <a:pt y="164938" x="-10443"/>
                      <a:pt y="164938" x="108426"/>
                    </a:cubicBezTo>
                    <a:cubicBezTo>
                      <a:pt y="164938" x="227720"/>
                      <a:pt y="30947" x="224334"/>
                      <a:pt y="30947" x="224334"/>
                    </a:cubicBezTo>
                    <a:lnTo>
                      <a:pt y="0" x="198107"/>
                    </a:lnTo>
                    <a:lnTo>
                      <a:pt y="31371" x="0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FFFFE0"/>
                  </a:gs>
                </a:gsLst>
                <a:lin scaled="0" ang="13500000"/>
              </a:gradFill>
              <a:ln cap="flat" w="7600">
                <a:noFill/>
                <a:bevel/>
              </a:ln>
            </p:spPr>
          </p:sp>
          <p:sp>
            <p:nvSpPr>
              <p:cNvPr name="" id="379"/>
              <p:cNvSpPr/>
              <p:nvPr/>
            </p:nvSpPr>
            <p:spPr>
              <a:xfrm>
                <a:off y="2784291" x="4399928"/>
                <a:ext cy="89451" cx="217231"/>
              </a:xfrm>
              <a:custGeom>
                <a:avLst/>
                <a:gdLst/>
                <a:ahLst/>
                <a:cxnLst/>
                <a:pathLst>
                  <a:path w="217231" h="89451">
                    <a:moveTo>
                      <a:pt y="44725" x="0"/>
                    </a:moveTo>
                    <a:cubicBezTo>
                      <a:pt y="20024" x="0"/>
                      <a:pt y="0" x="48629"/>
                      <a:pt y="0" x="108615"/>
                    </a:cubicBezTo>
                    <a:cubicBezTo>
                      <a:pt y="0" x="168602"/>
                      <a:pt y="20024" x="217231"/>
                      <a:pt y="44725" x="217231"/>
                    </a:cubicBezTo>
                    <a:cubicBezTo>
                      <a:pt y="69426" x="217231"/>
                      <a:pt y="89451" x="168602"/>
                      <a:pt y="89451" x="108615"/>
                    </a:cubicBezTo>
                    <a:cubicBezTo>
                      <a:pt y="89451" x="48629"/>
                      <a:pt y="69426" x="0"/>
                      <a:pt y="44725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E0E0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80"/>
              <p:cNvSpPr/>
              <p:nvPr/>
            </p:nvSpPr>
            <p:spPr>
              <a:xfrm>
                <a:off y="2832417" x="4420819"/>
                <a:ext cy="38124" cx="175449"/>
              </a:xfrm>
              <a:custGeom>
                <a:avLst/>
                <a:gdLst/>
                <a:ahLst/>
                <a:cxnLst/>
                <a:pathLst>
                  <a:path w="175449" h="38124">
                    <a:moveTo>
                      <a:pt y="23828" x="0"/>
                    </a:moveTo>
                    <a:cubicBezTo>
                      <a:pt y="12708" x="0"/>
                      <a:pt y="0" x="38470"/>
                      <a:pt y="0" x="87724"/>
                    </a:cubicBezTo>
                    <a:cubicBezTo>
                      <a:pt y="0" x="138267"/>
                      <a:pt y="23828" x="175449"/>
                      <a:pt y="25416" x="175449"/>
                    </a:cubicBezTo>
                    <a:cubicBezTo>
                      <a:pt y="25416" x="175449"/>
                      <a:pt y="38124" x="138267"/>
                      <a:pt y="38124" x="87724"/>
                    </a:cubicBezTo>
                    <a:cubicBezTo>
                      <a:pt y="38124" x="38470"/>
                      <a:pt y="23828" x="0"/>
                      <a:pt y="23828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3333"/>
                  </a:gs>
                  <a:gs pos="100000">
                    <a:srgbClr val="FFFF00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381"/>
              <p:cNvSpPr/>
              <p:nvPr/>
            </p:nvSpPr>
            <p:spPr>
              <a:xfrm>
                <a:off y="2782384" x="4396324"/>
                <a:ext cy="91570" cx="224440"/>
              </a:xfrm>
              <a:custGeom>
                <a:avLst/>
                <a:gdLst/>
                <a:ahLst/>
                <a:cxnLst/>
                <a:pathLst>
                  <a:path w="224440" h="91570">
                    <a:moveTo>
                      <a:pt y="45785" x="4283"/>
                    </a:moveTo>
                    <a:cubicBezTo>
                      <a:pt y="22226" x="4283"/>
                      <a:pt y="3815" x="52673"/>
                      <a:pt y="3815" x="112220"/>
                    </a:cubicBezTo>
                    <a:cubicBezTo>
                      <a:pt y="3815" x="172057"/>
                      <a:pt y="22226" x="220447"/>
                      <a:pt y="45785" x="220447"/>
                    </a:cubicBezTo>
                    <a:cubicBezTo>
                      <a:pt y="67648" x="220447"/>
                      <a:pt y="86059" x="172057"/>
                      <a:pt y="86059" x="112220"/>
                    </a:cubicBezTo>
                    <a:cubicBezTo>
                      <a:pt y="86059" x="52673"/>
                      <a:pt y="67648" x="4283"/>
                      <a:pt y="45785" x="4283"/>
                    </a:cubicBezTo>
                    <a:close/>
                  </a:path>
                  <a:path w="224440" h="91570">
                    <a:moveTo>
                      <a:pt y="45785" x="0"/>
                    </a:moveTo>
                    <a:cubicBezTo>
                      <a:pt y="63591" x="0"/>
                      <a:pt y="91570" x="21204"/>
                      <a:pt y="91570" x="112220"/>
                    </a:cubicBezTo>
                    <a:cubicBezTo>
                      <a:pt y="91570" x="208222"/>
                      <a:pt y="58503" x="224440"/>
                      <a:pt y="44513" x="224440"/>
                    </a:cubicBezTo>
                    <a:cubicBezTo>
                      <a:pt y="28310" x="224440"/>
                      <a:pt y="0" x="197598"/>
                      <a:pt y="0" x="112220"/>
                    </a:cubicBezTo>
                    <a:cubicBezTo>
                      <a:pt y="0" x="17820"/>
                      <a:pt y="30100" x="3014"/>
                      <a:pt y="45785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FFFFE0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382"/>
              <p:cNvSpPr/>
              <p:nvPr/>
            </p:nvSpPr>
            <p:spPr>
              <a:xfrm>
                <a:off y="3009535" x="4482167"/>
                <a:ext cy="34997" cx="243607"/>
              </a:xfrm>
              <a:custGeom>
                <a:avLst/>
                <a:gdLst/>
                <a:ahLst/>
                <a:cxnLst/>
                <a:pathLst>
                  <a:path w="243607" h="34997">
                    <a:moveTo>
                      <a:pt y="14826" x="81384"/>
                    </a:moveTo>
                    <a:cubicBezTo>
                      <a:pt y="14826" x="81384"/>
                      <a:pt y="4765" x="68703"/>
                      <a:pt y="4765" x="39115"/>
                    </a:cubicBezTo>
                    <a:cubicBezTo>
                      <a:pt y="4765" x="9527"/>
                      <a:pt y="12034" x="0"/>
                      <a:pt y="20650" x="0"/>
                    </a:cubicBezTo>
                    <a:cubicBezTo>
                      <a:pt y="32829" x="0"/>
                      <a:pt y="34997" x="23273"/>
                      <a:pt y="34997" x="39652"/>
                    </a:cubicBezTo>
                    <a:cubicBezTo>
                      <a:pt y="34997" x="58136"/>
                      <a:pt y="27005" x="81384"/>
                      <a:pt y="25945" x="81384"/>
                    </a:cubicBezTo>
                    <a:cubicBezTo>
                      <a:pt y="25945" x="81384"/>
                      <a:pt y="14297" x="115727"/>
                      <a:pt y="11649" x="153769"/>
                    </a:cubicBezTo>
                    <a:cubicBezTo>
                      <a:pt y="9001" x="191811"/>
                      <a:pt y="20650" x="232495"/>
                      <a:pt y="20650" x="232495"/>
                    </a:cubicBezTo>
                    <a:cubicBezTo>
                      <a:pt y="20650" x="232495"/>
                      <a:pt y="23828" x="240685"/>
                      <a:pt y="18003" x="243607"/>
                    </a:cubicBezTo>
                    <a:cubicBezTo>
                      <a:pt y="12178" x="243607"/>
                      <a:pt y="10590" x="240685"/>
                      <a:pt y="7942" x="234608"/>
                    </a:cubicBezTo>
                    <a:cubicBezTo>
                      <a:pt y="5295" x="229325"/>
                      <a:pt y="0" x="179130"/>
                      <a:pt y="0" x="155883"/>
                    </a:cubicBezTo>
                    <a:cubicBezTo>
                      <a:pt y="0" x="132635"/>
                      <a:pt y="16704" x="83497"/>
                      <a:pt y="14826" x="813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473201"/>
                  </a:gs>
                  <a:gs pos="100000">
                    <a:srgbClr val="C0600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83"/>
              <p:cNvSpPr/>
              <p:nvPr/>
            </p:nvSpPr>
            <p:spPr>
              <a:xfrm>
                <a:off y="3005274" x="4482167"/>
                <a:ext cy="34997" cx="243607"/>
              </a:xfrm>
              <a:custGeom>
                <a:avLst/>
                <a:gdLst/>
                <a:ahLst/>
                <a:cxnLst/>
                <a:pathLst>
                  <a:path w="243607" h="34997">
                    <a:moveTo>
                      <a:pt y="14826" x="81384"/>
                    </a:moveTo>
                    <a:cubicBezTo>
                      <a:pt y="14826" x="81384"/>
                      <a:pt y="4765" x="68703"/>
                      <a:pt y="4765" x="39115"/>
                    </a:cubicBezTo>
                    <a:cubicBezTo>
                      <a:pt y="4765" x="9527"/>
                      <a:pt y="12034" x="0"/>
                      <a:pt y="20650" x="0"/>
                    </a:cubicBezTo>
                    <a:cubicBezTo>
                      <a:pt y="32829" x="0"/>
                      <a:pt y="34997" x="23273"/>
                      <a:pt y="34997" x="39652"/>
                    </a:cubicBezTo>
                    <a:cubicBezTo>
                      <a:pt y="34997" x="58136"/>
                      <a:pt y="27005" x="81384"/>
                      <a:pt y="25945" x="81384"/>
                    </a:cubicBezTo>
                    <a:cubicBezTo>
                      <a:pt y="25945" x="81384"/>
                      <a:pt y="14297" x="115727"/>
                      <a:pt y="11649" x="153769"/>
                    </a:cubicBezTo>
                    <a:cubicBezTo>
                      <a:pt y="9001" x="191811"/>
                      <a:pt y="20650" x="232495"/>
                      <a:pt y="20650" x="232495"/>
                    </a:cubicBezTo>
                    <a:cubicBezTo>
                      <a:pt y="20650" x="232495"/>
                      <a:pt y="23828" x="240685"/>
                      <a:pt y="18003" x="243607"/>
                    </a:cubicBezTo>
                    <a:cubicBezTo>
                      <a:pt y="12178" x="243607"/>
                      <a:pt y="10590" x="240685"/>
                      <a:pt y="7942" x="234608"/>
                    </a:cubicBezTo>
                    <a:cubicBezTo>
                      <a:pt y="5295" x="229325"/>
                      <a:pt y="0" x="179130"/>
                      <a:pt y="0" x="155883"/>
                    </a:cubicBezTo>
                    <a:cubicBezTo>
                      <a:pt y="0" x="132635"/>
                      <a:pt y="16704" x="83497"/>
                      <a:pt y="14826" x="8138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E7A3"/>
                  </a:gs>
                  <a:gs pos="50000">
                    <a:srgbClr val="FFCA05"/>
                  </a:gs>
                  <a:gs pos="100000">
                    <a:srgbClr val="FAAC18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84"/>
              <p:cNvSpPr/>
              <p:nvPr/>
            </p:nvSpPr>
            <p:spPr>
              <a:xfrm>
                <a:off y="3014847" x="4488557"/>
                <a:ext cy="20651" cx="67613"/>
              </a:xfrm>
              <a:custGeom>
                <a:avLst/>
                <a:gdLst/>
                <a:ahLst/>
                <a:cxnLst/>
                <a:pathLst>
                  <a:path w="67613" h="20651">
                    <a:moveTo>
                      <a:pt y="10325" x="0"/>
                    </a:moveTo>
                    <a:cubicBezTo>
                      <a:pt y="4606" x="0"/>
                      <a:pt y="0" x="15106"/>
                      <a:pt y="0" x="33807"/>
                    </a:cubicBezTo>
                    <a:cubicBezTo>
                      <a:pt y="0" x="52457"/>
                      <a:pt y="4606" x="67613"/>
                      <a:pt y="10325" x="67613"/>
                    </a:cubicBezTo>
                    <a:cubicBezTo>
                      <a:pt y="16011" x="67613"/>
                      <a:pt y="20651" x="52457"/>
                      <a:pt y="20651" x="33807"/>
                    </a:cubicBezTo>
                    <a:cubicBezTo>
                      <a:pt y="20651" x="15106"/>
                      <a:pt y="16011" x="0"/>
                      <a:pt y="10325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85"/>
              <p:cNvSpPr/>
              <p:nvPr/>
            </p:nvSpPr>
            <p:spPr>
              <a:xfrm>
                <a:off y="2854656" x="4498959"/>
                <a:ext cy="102508" cx="110956"/>
              </a:xfrm>
              <a:custGeom>
                <a:avLst/>
                <a:gdLst/>
                <a:ahLst/>
                <a:cxnLst/>
                <a:pathLst>
                  <a:path w="110956" h="102508">
                    <a:moveTo>
                      <a:pt y="0" x="110956"/>
                    </a:moveTo>
                    <a:cubicBezTo>
                      <a:pt y="0" x="110956"/>
                      <a:pt y="38124" x="110956"/>
                      <a:pt y="65923" x="73706"/>
                    </a:cubicBezTo>
                    <a:cubicBezTo>
                      <a:pt y="85944" x="47450"/>
                      <a:pt y="102508" x="0"/>
                      <a:pt y="102508" x="0"/>
                    </a:cubicBezTo>
                    <a:cubicBezTo>
                      <a:pt y="102508" x="0"/>
                      <a:pt y="102508" x="30117"/>
                      <a:pt y="87368" x="64196"/>
                    </a:cubicBezTo>
                    <a:cubicBezTo>
                      <a:pt y="69107" x="107724"/>
                      <a:pt y="0" x="110956"/>
                      <a:pt y="0" x="1109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86"/>
              <p:cNvSpPr/>
              <p:nvPr/>
            </p:nvSpPr>
            <p:spPr>
              <a:xfrm>
                <a:off y="2837182" x="4444274"/>
                <a:ext cy="17474" cx="112541"/>
              </a:xfrm>
              <a:custGeom>
                <a:avLst/>
                <a:gdLst/>
                <a:ahLst/>
                <a:cxnLst/>
                <a:pathLst>
                  <a:path w="112541" h="17474">
                    <a:moveTo>
                      <a:pt y="8737" x="0"/>
                    </a:moveTo>
                    <a:cubicBezTo>
                      <a:pt y="3912" x="0"/>
                      <a:pt y="0" x="25193"/>
                      <a:pt y="0" x="56270"/>
                    </a:cubicBezTo>
                    <a:cubicBezTo>
                      <a:pt y="0" x="87347"/>
                      <a:pt y="3912" x="112541"/>
                      <a:pt y="8737" x="112541"/>
                    </a:cubicBezTo>
                    <a:cubicBezTo>
                      <a:pt y="13562" x="112541"/>
                      <a:pt y="17474" x="87347"/>
                      <a:pt y="17474" x="56270"/>
                    </a:cubicBezTo>
                    <a:cubicBezTo>
                      <a:pt y="17474" x="25193"/>
                      <a:pt y="13562" x="0"/>
                      <a:pt y="873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387"/>
              <p:cNvSpPr/>
              <p:nvPr/>
            </p:nvSpPr>
            <p:spPr>
              <a:xfrm>
                <a:off y="2702160" x="4314297"/>
                <a:ext cy="115166" cx="119475"/>
              </a:xfrm>
              <a:custGeom>
                <a:avLst/>
                <a:gdLst/>
                <a:ahLst/>
                <a:cxnLst/>
                <a:pathLst>
                  <a:path w="119475" h="115166">
                    <a:moveTo>
                      <a:pt y="0" x="0"/>
                    </a:moveTo>
                    <a:cubicBezTo>
                      <a:pt y="23033" x="16643"/>
                      <a:pt y="46067" x="35664"/>
                      <a:pt y="50038" x="67366"/>
                    </a:cubicBezTo>
                    <a:cubicBezTo>
                      <a:pt y="53453" x="94631"/>
                      <a:pt y="115166" x="119475"/>
                      <a:pt y="115166" x="119475"/>
                    </a:cubicBezTo>
                    <a:cubicBezTo>
                      <a:pt y="115166" x="119475"/>
                      <a:pt y="43049" x="115902"/>
                      <a:pt y="36536" x="81632"/>
                    </a:cubicBezTo>
                    <a:cubicBezTo>
                      <a:pt y="27799" x="35664"/>
                      <a:pt y="2383" x="2378"/>
                      <a:pt y="0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388"/>
              <p:cNvSpPr/>
              <p:nvPr/>
            </p:nvSpPr>
            <p:spPr>
              <a:xfrm>
                <a:off y="2648150" x="4483752"/>
                <a:ext cy="154879" cx="49583"/>
              </a:xfrm>
              <a:custGeom>
                <a:avLst/>
                <a:gdLst/>
                <a:ahLst/>
                <a:cxnLst/>
                <a:pathLst>
                  <a:path w="49583" h="154879">
                    <a:moveTo>
                      <a:pt y="0" x="49583"/>
                    </a:moveTo>
                    <a:cubicBezTo>
                      <a:pt y="23033" x="31355"/>
                      <a:pt y="24535" x="2485"/>
                      <a:pt y="58775" x="0"/>
                    </a:cubicBezTo>
                    <a:cubicBezTo>
                      <a:pt y="111990" x="-2724"/>
                      <a:pt y="154879" x="31355"/>
                      <a:pt y="154879" x="31355"/>
                    </a:cubicBezTo>
                    <a:cubicBezTo>
                      <a:pt y="154879" x="31355"/>
                      <a:pt y="125492" x="10749"/>
                      <a:pt y="63540" x="16296"/>
                    </a:cubicBezTo>
                    <a:cubicBezTo>
                      <a:pt y="39795" x="18423"/>
                      <a:pt y="0" x="49583"/>
                      <a:pt y="0" x="495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389"/>
              <p:cNvSpPr/>
              <p:nvPr/>
            </p:nvSpPr>
            <p:spPr>
              <a:xfrm>
                <a:off y="2652519" x="4520531"/>
                <a:ext cy="154879" cx="49583"/>
              </a:xfrm>
              <a:custGeom>
                <a:avLst/>
                <a:gdLst/>
                <a:ahLst/>
                <a:cxnLst/>
                <a:pathLst>
                  <a:path w="49583" h="154879">
                    <a:moveTo>
                      <a:pt y="0" x="49583"/>
                    </a:moveTo>
                    <a:cubicBezTo>
                      <a:pt y="23033" x="31355"/>
                      <a:pt y="24535" x="2485"/>
                      <a:pt y="58775" x="0"/>
                    </a:cubicBezTo>
                    <a:cubicBezTo>
                      <a:pt y="111990" x="-2724"/>
                      <a:pt y="154879" x="31355"/>
                      <a:pt y="154879" x="31355"/>
                    </a:cubicBezTo>
                    <a:cubicBezTo>
                      <a:pt y="154879" x="31355"/>
                      <a:pt y="125492" x="10749"/>
                      <a:pt y="63540" x="16296"/>
                    </a:cubicBezTo>
                    <a:cubicBezTo>
                      <a:pt y="39795" x="18423"/>
                      <a:pt y="0" x="49583"/>
                      <a:pt y="0" x="495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7A9"/>
                  </a:gs>
                  <a:gs pos="50000">
                    <a:srgbClr val="FFF000"/>
                  </a:gs>
                  <a:gs pos="100000">
                    <a:srgbClr val="FFD70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</p:grpSp>
        <p:grpSp>
          <p:nvGrpSpPr>
            <p:cNvPr name="Terminatior" id="103"/>
            <p:cNvGrpSpPr/>
            <p:nvPr/>
          </p:nvGrpSpPr>
          <p:grpSpPr>
            <a:xfrm>
              <a:off y="1536874" x="906021"/>
              <a:ext cy="287244" cx="1019717"/>
              <a:chOff y="1536874" x="906021"/>
              <a:chExt cy="287244" cx="1019717"/>
            </a:xfrm>
          </p:grpSpPr>
          <p:sp>
            <p:nvSpPr>
              <p:cNvPr name="" id="260"/>
              <p:cNvSpPr/>
              <p:nvPr/>
            </p:nvSpPr>
            <p:spPr>
              <a:xfrm>
                <a:off y="1536874" x="906021"/>
                <a:ext cy="287244" cx="1019717"/>
              </a:xfrm>
              <a:custGeom>
                <a:avLst/>
                <a:gdLst/>
                <a:ahLst/>
                <a:cxnLst/>
                <a:pathLst>
                  <a:path w="1019717" h="287244">
                    <a:moveTo>
                      <a:pt y="287244" x="143622"/>
                    </a:moveTo>
                    <a:lnTo>
                      <a:pt y="287244" x="876094"/>
                    </a:lnTo>
                    <a:cubicBezTo>
                      <a:pt y="287244" x="955417"/>
                      <a:pt y="222945" x="1019717"/>
                      <a:pt y="143622" x="1019717"/>
                    </a:cubicBezTo>
                    <a:cubicBezTo>
                      <a:pt y="64300" x="1019717"/>
                      <a:pt y="0" x="955417"/>
                      <a:pt y="0" x="876094"/>
                    </a:cubicBezTo>
                    <a:lnTo>
                      <a:pt y="0" x="143622"/>
                    </a:lnTo>
                    <a:cubicBezTo>
                      <a:pt y="0" x="64300"/>
                      <a:pt y="64300" x="0"/>
                      <a:pt y="143622" x="0"/>
                    </a:cubicBezTo>
                    <a:cubicBezTo>
                      <a:pt y="222945" x="0"/>
                      <a:pt y="287244" x="64300"/>
                      <a:pt y="287244" x="143622"/>
                    </a:cubicBezTo>
                    <a:close/>
                  </a:path>
                </a:pathLst>
              </a:custGeom>
              <a:solidFill>
                <a:srgbClr val="00C000"/>
              </a:solidFill>
              <a:ln cap="flat" w="7600">
                <a:solidFill>
                  <a:srgbClr val="008000"/>
                </a:solidFill>
                <a:bevel/>
              </a:ln>
            </p:spPr>
          </p:sp>
          <p:sp>
            <p:nvSpPr>
              <p:cNvPr name="" id="261"/>
              <p:cNvSpPr/>
              <p:nvPr/>
            </p:nvSpPr>
            <p:spPr>
              <a:xfrm>
                <a:off y="1552074" x="921221"/>
                <a:ext cy="256844" cx="989317"/>
              </a:xfrm>
              <a:custGeom>
                <a:avLst/>
                <a:gdLst/>
                <a:ahLst/>
                <a:cxnLst/>
                <a:pathLst>
                  <a:path stroke="false" w="989317" h="256844">
                    <a:moveTo>
                      <a:pt y="256844" x="128422"/>
                    </a:moveTo>
                    <a:lnTo>
                      <a:pt y="256844" x="860894"/>
                    </a:lnTo>
                    <a:cubicBezTo>
                      <a:pt y="256844" x="931822"/>
                      <a:pt y="199350" x="989317"/>
                      <a:pt y="128422" x="989317"/>
                    </a:cubicBezTo>
                    <a:cubicBezTo>
                      <a:pt y="57495" x="989317"/>
                      <a:pt y="0" x="931822"/>
                      <a:pt y="0" x="860894"/>
                    </a:cubicBezTo>
                    <a:lnTo>
                      <a:pt y="0" x="128422"/>
                    </a:lnTo>
                    <a:cubicBezTo>
                      <a:pt y="0" x="57495"/>
                      <a:pt y="57495" x="0"/>
                      <a:pt y="128422" x="0"/>
                    </a:cubicBezTo>
                    <a:cubicBezTo>
                      <a:pt y="199350" x="0"/>
                      <a:pt y="256844" x="57495"/>
                      <a:pt y="256844" x="1284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96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62"/>
              <p:cNvSpPr/>
              <p:nvPr/>
            </p:nvSpPr>
            <p:spPr>
              <a:xfrm>
                <a:off y="1559674" x="921221"/>
                <a:ext cy="114898" cx="989317"/>
              </a:xfrm>
              <a:custGeom>
                <a:avLst/>
                <a:gdLst/>
                <a:ahLst/>
                <a:cxnLst/>
                <a:pathLst>
                  <a:path stroke="false" w="989317" h="114898">
                    <a:moveTo>
                      <a:pt y="114898" x="0"/>
                    </a:moveTo>
                    <a:lnTo>
                      <a:pt y="114898" x="882917"/>
                    </a:lnTo>
                    <a:cubicBezTo>
                      <a:pt y="89178" x="989317"/>
                      <a:pt y="0" x="937877"/>
                      <a:pt y="0" x="874419"/>
                    </a:cubicBezTo>
                    <a:lnTo>
                      <a:pt y="0" x="114898"/>
                    </a:lnTo>
                    <a:cubicBezTo>
                      <a:pt y="0" x="51440"/>
                      <a:pt y="89178" x="0"/>
                      <a:pt y="114898" x="100535"/>
                    </a:cubicBezTo>
                    <a:lnTo>
                      <a:pt y="114898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85" id="585"/>
              <p:cNvSpPr txBox="1"/>
              <p:nvPr/>
            </p:nvSpPr>
            <p:spPr>
              <a:xfrm>
                <a:off y="1536874" x="1049644"/>
                <a:ext cy="287244" cx="732472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Start</a:t>
                </a:r>
              </a:p>
            </p:txBody>
          </p:sp>
        </p:grpSp>
        <p:grpSp>
          <p:nvGrpSpPr>
            <p:cNvPr name="Desicion" id="104"/>
            <p:cNvGrpSpPr/>
            <p:nvPr/>
          </p:nvGrpSpPr>
          <p:grpSpPr>
            <a:xfrm>
              <a:off y="2290890" x="937141"/>
              <a:ext cy="574488" cx="957478"/>
              <a:chOff y="2290890" x="937141"/>
              <a:chExt cy="574488" cx="957478"/>
            </a:xfrm>
          </p:grpSpPr>
          <p:sp>
            <p:nvSpPr>
              <p:cNvPr name="" id="264"/>
              <p:cNvSpPr/>
              <p:nvPr/>
            </p:nvSpPr>
            <p:spPr>
              <a:xfrm>
                <a:off y="2290890" x="937141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8000"/>
              </a:solidFill>
              <a:ln cap="flat" w="7600">
                <a:solidFill>
                  <a:srgbClr val="CD853F"/>
                </a:solidFill>
                <a:bevel/>
              </a:ln>
            </p:spPr>
          </p:sp>
          <p:sp>
            <p:nvSpPr>
              <p:cNvPr name="" id="265"/>
              <p:cNvSpPr/>
              <p:nvPr/>
            </p:nvSpPr>
            <p:spPr>
              <a:xfrm>
                <a:off y="2299507" x="951503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66"/>
              <p:cNvSpPr/>
              <p:nvPr/>
            </p:nvSpPr>
            <p:spPr>
              <a:xfrm>
                <a:off y="2299507" x="1162148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67"/>
              <p:cNvSpPr/>
              <p:nvPr/>
            </p:nvSpPr>
            <p:spPr>
              <a:xfrm>
                <a:off y="2299338" x="1337991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86" id="586"/>
              <p:cNvSpPr txBox="1"/>
              <p:nvPr/>
            </p:nvSpPr>
            <p:spPr>
              <a:xfrm>
                <a:off y="2290890" x="937141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Decision?</a:t>
                </a:r>
              </a:p>
            </p:txBody>
          </p:sp>
        </p:grpSp>
        <p:sp>
          <p:nvSpPr>
            <p:cNvPr name="ConnectLine" id="113"/>
            <p:cNvSpPr/>
            <p:nvPr/>
          </p:nvSpPr>
          <p:spPr>
            <a:xfrm>
              <a:off y="2865378" x="1415880"/>
              <a:ext cy="502677" cx="0"/>
            </a:xfrm>
            <a:custGeom>
              <a:avLst/>
              <a:gdLst>
                <a:gd name="rtl" fmla="*/ -98800 w 0"/>
                <a:gd name="rtt" fmla="*/ 52422 h 502677"/>
                <a:gd name="rtr" fmla="*/ 98800 w 0"/>
                <a:gd name="rtb" fmla="*/ 234822 h 502677"/>
              </a:gdLst>
              <a:ahLst/>
              <a:cxnLst/>
              <a:rect l="rtl" t="rtt" r="rtr" b="rtb"/>
              <a:pathLst>
                <a:path fill="none" w="0" h="502677">
                  <a:moveTo>
                    <a:pt y="0" x="0"/>
                  </a:moveTo>
                  <a:lnTo>
                    <a:pt y="502677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No</a:t>
              </a:r>
            </a:p>
          </p:txBody>
        </p:sp>
        <p:grpSp>
          <p:nvGrpSpPr>
            <p:cNvPr name="Process" id="114"/>
            <p:cNvGrpSpPr/>
            <p:nvPr/>
          </p:nvGrpSpPr>
          <p:grpSpPr>
            <a:xfrm>
              <a:off y="3368055" x="1056825"/>
              <a:ext cy="430866" cx="718110"/>
              <a:chOff y="3368055" x="1056825"/>
              <a:chExt cy="430866" cx="718110"/>
            </a:xfrm>
          </p:grpSpPr>
          <p:sp>
            <p:nvSpPr>
              <p:cNvPr name="" id="269"/>
              <p:cNvSpPr/>
              <p:nvPr/>
            </p:nvSpPr>
            <p:spPr>
              <a:xfrm>
                <a:off y="3368055" x="1056825"/>
                <a:ext cy="430866" cx="718110"/>
              </a:xfrm>
              <a:custGeom>
                <a:avLst/>
                <a:gdLst/>
                <a:ahLst/>
                <a:cxnLst/>
                <a:pathLst>
                  <a:path w="718110" h="430866">
                    <a:moveTo>
                      <a:pt y="0" x="26232"/>
                    </a:moveTo>
                    <a:lnTo>
                      <a:pt y="0" x="691878"/>
                    </a:lnTo>
                    <a:cubicBezTo>
                      <a:pt y="0" x="706366"/>
                      <a:pt y="8319" x="718110"/>
                      <a:pt y="18582" x="718110"/>
                    </a:cubicBezTo>
                    <a:lnTo>
                      <a:pt y="412284" x="718110"/>
                    </a:lnTo>
                    <a:cubicBezTo>
                      <a:pt y="422547" x="718110"/>
                      <a:pt y="430866" x="706366"/>
                      <a:pt y="430866" x="691878"/>
                    </a:cubicBezTo>
                    <a:lnTo>
                      <a:pt y="430866" x="26232"/>
                    </a:lnTo>
                    <a:cubicBezTo>
                      <a:pt y="430866" x="11745"/>
                      <a:pt y="422547" x="0"/>
                      <a:pt y="412284" x="0"/>
                    </a:cubicBezTo>
                    <a:lnTo>
                      <a:pt y="18582" x="0"/>
                    </a:lnTo>
                    <a:cubicBezTo>
                      <a:pt y="8319" x="0"/>
                      <a:pt y="0" x="11745"/>
                      <a:pt y="0" x="26232"/>
                    </a:cubicBezTo>
                    <a:close/>
                  </a:path>
                </a:pathLst>
              </a:custGeom>
              <a:solidFill>
                <a:srgbClr val="00AEEE"/>
              </a:solidFill>
              <a:ln cap="flat" w="7600">
                <a:solidFill>
                  <a:srgbClr val="1E90FF"/>
                </a:solidFill>
                <a:bevel/>
              </a:ln>
            </p:spPr>
          </p:sp>
          <p:sp>
            <p:nvSpPr>
              <p:cNvPr name="" id="270"/>
              <p:cNvSpPr/>
              <p:nvPr/>
            </p:nvSpPr>
            <p:spPr>
              <a:xfrm>
                <a:off y="3374518" x="1067596"/>
                <a:ext cy="417940" cx="696567"/>
              </a:xfrm>
              <a:custGeom>
                <a:avLst/>
                <a:gdLst/>
                <a:ahLst/>
                <a:cxnLst/>
                <a:pathLst>
                  <a:path stroke="false" w="696567" h="417940">
                    <a:moveTo>
                      <a:pt y="0" x="27051"/>
                    </a:moveTo>
                    <a:lnTo>
                      <a:pt y="0" x="669516"/>
                    </a:lnTo>
                    <a:cubicBezTo>
                      <a:pt y="0" x="684456"/>
                      <a:pt y="8780" x="696567"/>
                      <a:pt y="19610" x="696567"/>
                    </a:cubicBezTo>
                    <a:lnTo>
                      <a:pt y="398330" x="696567"/>
                    </a:lnTo>
                    <a:cubicBezTo>
                      <a:pt y="409160" x="696567"/>
                      <a:pt y="417940" x="684456"/>
                      <a:pt y="417940" x="669516"/>
                    </a:cubicBezTo>
                    <a:lnTo>
                      <a:pt y="417940" x="27051"/>
                    </a:lnTo>
                    <a:cubicBezTo>
                      <a:pt y="417940" x="12111"/>
                      <a:pt y="409160" x="0"/>
                      <a:pt y="398330" x="0"/>
                    </a:cubicBezTo>
                    <a:lnTo>
                      <a:pt y="19610" x="0"/>
                    </a:lnTo>
                    <a:cubicBezTo>
                      <a:pt y="8780" x="0"/>
                      <a:pt y="0" x="12111"/>
                      <a:pt y="0" x="27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71"/>
              <p:cNvSpPr/>
              <p:nvPr/>
            </p:nvSpPr>
            <p:spPr>
              <a:xfrm>
                <a:off y="3377456" x="1067596"/>
                <a:ext cy="137877" cx="696567"/>
              </a:xfrm>
              <a:custGeom>
                <a:avLst/>
                <a:gdLst/>
                <a:ahLst/>
                <a:cxnLst/>
                <a:pathLst>
                  <a:path stroke="false" w="696567" h="137877">
                    <a:moveTo>
                      <a:pt y="0" x="27054"/>
                    </a:moveTo>
                    <a:lnTo>
                      <a:pt y="0" x="669618"/>
                    </a:lnTo>
                    <a:cubicBezTo>
                      <a:pt y="0" x="684029"/>
                      <a:pt y="9376" x="696567"/>
                      <a:pt y="20055" x="696567"/>
                    </a:cubicBezTo>
                    <a:cubicBezTo>
                      <a:pt y="53772" x="696567"/>
                      <a:pt y="78590" x="684029"/>
                      <a:pt y="97893" x="669401"/>
                    </a:cubicBezTo>
                    <a:cubicBezTo>
                      <a:pt y="114024" x="656863"/>
                      <a:pt y="137877" x="626910"/>
                      <a:pt y="137877" x="606013"/>
                    </a:cubicBezTo>
                    <a:lnTo>
                      <a:pt y="137877" x="90554"/>
                    </a:lnTo>
                    <a:cubicBezTo>
                      <a:pt y="137877" x="69657"/>
                      <a:pt y="114024" x="39704"/>
                      <a:pt y="97893" x="27166"/>
                    </a:cubicBezTo>
                    <a:cubicBezTo>
                      <a:pt y="81448" x="12538"/>
                      <a:pt y="53772" x="0"/>
                      <a:pt y="20055" x="0"/>
                    </a:cubicBezTo>
                    <a:cubicBezTo>
                      <a:pt y="9376" x="0"/>
                      <a:pt y="0" x="12171"/>
                      <a:pt y="0" x="27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72"/>
              <p:cNvSpPr/>
              <p:nvPr/>
            </p:nvSpPr>
            <p:spPr>
              <a:xfrm>
                <a:off y="3737425" x="1067596"/>
                <a:ext cy="51704" cx="696567"/>
              </a:xfrm>
              <a:custGeom>
                <a:avLst/>
                <a:gdLst/>
                <a:ahLst/>
                <a:cxnLst/>
                <a:pathLst>
                  <a:path stroke="false" w="696567" h="51704">
                    <a:moveTo>
                      <a:pt y="0" x="34828"/>
                    </a:moveTo>
                    <a:cubicBezTo>
                      <a:pt y="0" x="34828"/>
                      <a:pt y="0" x="661739"/>
                      <a:pt y="0" x="661739"/>
                    </a:cubicBezTo>
                    <a:cubicBezTo>
                      <a:pt y="0" x="675670"/>
                      <a:pt y="21716" x="696567"/>
                      <a:pt y="31953" x="696567"/>
                    </a:cubicBezTo>
                    <a:cubicBezTo>
                      <a:pt y="44879" x="696567"/>
                      <a:pt y="51704" x="686118"/>
                      <a:pt y="51704" x="669450"/>
                    </a:cubicBezTo>
                    <a:lnTo>
                      <a:pt y="51704" x="25430"/>
                    </a:lnTo>
                    <a:cubicBezTo>
                      <a:pt y="51704" x="10449"/>
                      <a:pt y="44879" x="0"/>
                      <a:pt y="31953" x="0"/>
                    </a:cubicBezTo>
                    <a:cubicBezTo>
                      <a:pt y="21716" x="0"/>
                      <a:pt y="0" x="20897"/>
                      <a:pt y="0" x="34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87" id="587"/>
              <p:cNvSpPr txBox="1"/>
              <p:nvPr/>
            </p:nvSpPr>
            <p:spPr>
              <a:xfrm>
                <a:off y="3368055" x="1056825"/>
                <a:ext cy="430866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Process</a:t>
                </a:r>
              </a:p>
            </p:txBody>
          </p:sp>
        </p:grpSp>
        <p:sp>
          <p:nvSpPr>
            <p:cNvPr name="ConnectLine" id="115"/>
            <p:cNvSpPr/>
            <p:nvPr/>
          </p:nvSpPr>
          <p:spPr>
            <a:xfrm>
              <a:off y="1824118" x="1415880"/>
              <a:ext cy="466772" cx="0"/>
            </a:xfrm>
            <a:custGeom>
              <a:avLst/>
              <a:gdLst/>
              <a:ahLst/>
              <a:cxnLst/>
              <a:pathLst>
                <a:path fill="none" w="0" h="466772">
                  <a:moveTo>
                    <a:pt y="0" x="0"/>
                  </a:moveTo>
                  <a:lnTo>
                    <a:pt y="466772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sp>
          <p:nvSpPr>
            <p:cNvPr name="ConnectLine" id="120"/>
            <p:cNvSpPr/>
            <p:nvPr/>
          </p:nvSpPr>
          <p:spPr>
            <a:xfrm>
              <a:off y="3798921" x="1415880"/>
              <a:ext cy="502677" cx="0"/>
            </a:xfrm>
            <a:custGeom>
              <a:avLst/>
              <a:gdLst/>
              <a:ahLst/>
              <a:cxnLst/>
              <a:pathLst>
                <a:path fill="none" w="0" h="502677">
                  <a:moveTo>
                    <a:pt y="0" x="0"/>
                  </a:moveTo>
                  <a:lnTo>
                    <a:pt y="502677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grpSp>
          <p:nvGrpSpPr>
            <p:cNvPr name="Delay" id="121"/>
            <p:cNvGrpSpPr/>
            <p:nvPr/>
          </p:nvGrpSpPr>
          <p:grpSpPr>
            <a:xfrm>
              <a:off y="4301599" x="1056825"/>
              <a:ext cy="430866" cx="718110"/>
              <a:chOff y="4301599" x="1056825"/>
              <a:chExt cy="430866" cx="718110"/>
            </a:xfrm>
          </p:grpSpPr>
          <p:sp>
            <p:nvSpPr>
              <p:cNvPr name="" id="274"/>
              <p:cNvSpPr/>
              <p:nvPr/>
            </p:nvSpPr>
            <p:spPr>
              <a:xfrm>
                <a:off y="4301599" x="1056825"/>
                <a:ext cy="430866" cx="718110"/>
              </a:xfrm>
              <a:custGeom>
                <a:avLst/>
                <a:gdLst/>
                <a:ahLst/>
                <a:cxnLst/>
                <a:pathLst>
                  <a:path w="718110" h="430866">
                    <a:moveTo>
                      <a:pt y="0" x="0"/>
                    </a:moveTo>
                    <a:lnTo>
                      <a:pt y="0" x="538583"/>
                    </a:lnTo>
                    <a:cubicBezTo>
                      <a:pt y="0" x="603213"/>
                      <a:pt y="94791" x="718110"/>
                      <a:pt y="215433" x="718110"/>
                    </a:cubicBezTo>
                    <a:cubicBezTo>
                      <a:pt y="336076" x="718110"/>
                      <a:pt y="430866" x="603213"/>
                      <a:pt y="430866" x="538583"/>
                    </a:cubicBezTo>
                    <a:lnTo>
                      <a:pt y="430866" x="0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DAE0F0"/>
                  </a:gs>
                  <a:gs pos="50000">
                    <a:srgbClr val="AABBDF"/>
                  </a:gs>
                  <a:gs pos="51000">
                    <a:srgbClr val="7D9BD3"/>
                  </a:gs>
                  <a:gs pos="100000">
                    <a:srgbClr val="AABBDF"/>
                  </a:gs>
                </a:gsLst>
                <a:lin scaled="0" ang="5400000"/>
              </a:gradFill>
              <a:ln cap="flat" w="7600">
                <a:solidFill>
                  <a:srgbClr val="0F6FC6"/>
                </a:solidFill>
                <a:bevel/>
              </a:ln>
            </p:spPr>
          </p:sp>
          <p:sp>
            <p:nvSpPr>
              <p:cNvPr name="" id="275"/>
              <p:cNvSpPr/>
              <p:nvPr/>
            </p:nvSpPr>
            <p:spPr>
              <a:xfrm>
                <a:off y="4308062" x="1067596"/>
                <a:ext cy="417940" cx="696567"/>
              </a:xfrm>
              <a:custGeom>
                <a:avLst/>
                <a:gdLst/>
                <a:ahLst/>
                <a:cxnLst/>
                <a:pathLst>
                  <a:path stroke="false" w="696567" h="417940">
                    <a:moveTo>
                      <a:pt y="0" x="0"/>
                    </a:moveTo>
                    <a:lnTo>
                      <a:pt y="0" x="522425"/>
                    </a:lnTo>
                    <a:cubicBezTo>
                      <a:pt y="0" x="585116"/>
                      <a:pt y="91947" x="696567"/>
                      <a:pt y="208970" x="696567"/>
                    </a:cubicBezTo>
                    <a:cubicBezTo>
                      <a:pt y="325993" x="696567"/>
                      <a:pt y="417940" x="585116"/>
                      <a:pt y="417940" x="522425"/>
                    </a:cubicBezTo>
                    <a:lnTo>
                      <a:pt y="417940" x="0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76"/>
              <p:cNvSpPr/>
              <p:nvPr/>
            </p:nvSpPr>
            <p:spPr>
              <a:xfrm>
                <a:off y="4309139" x="1067596"/>
                <a:ext cy="208970" cx="696567"/>
              </a:xfrm>
              <a:custGeom>
                <a:avLst/>
                <a:gdLst/>
                <a:ahLst/>
                <a:cxnLst/>
                <a:pathLst>
                  <a:path stroke="false" w="696567" h="208970">
                    <a:moveTo>
                      <a:pt y="0" x="0"/>
                    </a:moveTo>
                    <a:lnTo>
                      <a:pt y="0" x="522280"/>
                    </a:lnTo>
                    <a:cubicBezTo>
                      <a:pt y="0" x="584957"/>
                      <a:pt y="91947" x="696567"/>
                      <a:pt y="208970" x="696567"/>
                    </a:cubicBezTo>
                    <a:cubicBezTo>
                      <a:pt y="174621" x="671780"/>
                      <a:pt y="145365" x="654609"/>
                      <a:pt y="145365" x="591933"/>
                    </a:cubicBezTo>
                    <a:cubicBezTo>
                      <a:pt y="145365" x="591933"/>
                      <a:pt y="145365" x="85529"/>
                      <a:pt y="145365" x="85529"/>
                    </a:cubicBezTo>
                    <a:cubicBezTo>
                      <a:pt y="145365" x="66618"/>
                      <a:pt y="147037" x="47287"/>
                      <a:pt y="162082" x="28795"/>
                    </a:cubicBezTo>
                    <a:cubicBezTo>
                      <a:pt y="177350" x="10032"/>
                      <a:pt y="203876" x="0"/>
                      <a:pt y="203876" x="0"/>
                    </a:cubicBez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77"/>
              <p:cNvSpPr/>
              <p:nvPr/>
            </p:nvSpPr>
            <p:spPr>
              <a:xfrm>
                <a:off y="4316679" x="1078368"/>
                <a:ext cy="21543" cx="531402"/>
              </a:xfrm>
              <a:custGeom>
                <a:avLst/>
                <a:gdLst/>
                <a:ahLst/>
                <a:cxnLst/>
                <a:pathLst>
                  <a:path stroke="false" w="531402" h="21543">
                    <a:moveTo>
                      <a:pt y="0" x="12020"/>
                    </a:moveTo>
                    <a:lnTo>
                      <a:pt y="0" x="519382"/>
                    </a:lnTo>
                    <a:cubicBezTo>
                      <a:pt y="0" x="526020"/>
                      <a:pt y="4823" x="531402"/>
                      <a:pt y="10772" x="531402"/>
                    </a:cubicBezTo>
                    <a:cubicBezTo>
                      <a:pt y="16721" x="531402"/>
                      <a:pt y="21543" x="526020"/>
                      <a:pt y="21543" x="519382"/>
                    </a:cubicBezTo>
                    <a:lnTo>
                      <a:pt y="21543" x="12020"/>
                    </a:lnTo>
                    <a:cubicBezTo>
                      <a:pt y="21543" x="5381"/>
                      <a:pt y="16721" x="0"/>
                      <a:pt y="10772" x="0"/>
                    </a:cubicBezTo>
                    <a:cubicBezTo>
                      <a:pt y="4823" x="0"/>
                      <a:pt y="0" x="5381"/>
                      <a:pt y="0" x="1202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88" id="588"/>
              <p:cNvSpPr txBox="1"/>
              <p:nvPr/>
            </p:nvSpPr>
            <p:spPr>
              <a:xfrm>
                <a:off y="4301599" x="1056825"/>
                <a:ext cy="430866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Delay</a:t>
                </a:r>
              </a:p>
            </p:txBody>
          </p:sp>
        </p:grpSp>
        <p:sp>
          <p:nvSpPr>
            <p:cNvPr name="ConnectLine" id="126"/>
            <p:cNvSpPr/>
            <p:nvPr/>
          </p:nvSpPr>
          <p:spPr>
            <a:xfrm>
              <a:off y="2578134" x="1894619"/>
              <a:ext cy="0" cx="382997"/>
            </a:xfrm>
            <a:custGeom>
              <a:avLst/>
              <a:gdLst>
                <a:gd name="rtl" fmla="*/ 92698 w 382997"/>
                <a:gd name="rtt" fmla="*/ -91200 h 0"/>
                <a:gd name="rtr" fmla="*/ 290298 w 382997"/>
                <a:gd name="rtb" fmla="*/ 91200 h 0"/>
              </a:gdLst>
              <a:ahLst/>
              <a:cxnLst/>
              <a:rect l="rtl" t="rtt" r="rtr" b="rtb"/>
              <a:pathLst>
                <a:path fill="none" w="382997" h="0">
                  <a:moveTo>
                    <a:pt y="0" x="0"/>
                  </a:moveTo>
                  <a:lnTo>
                    <a:pt y="0" x="382997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No</a:t>
              </a:r>
            </a:p>
          </p:txBody>
        </p:sp>
        <p:grpSp>
          <p:nvGrpSpPr>
            <p:cNvPr name="Desicion" id="127"/>
            <p:cNvGrpSpPr/>
            <p:nvPr/>
          </p:nvGrpSpPr>
          <p:grpSpPr>
            <a:xfrm>
              <a:off y="2290890" x="2277616"/>
              <a:ext cy="574488" cx="957478"/>
              <a:chOff y="2290890" x="2277616"/>
              <a:chExt cy="574488" cx="957478"/>
            </a:xfrm>
          </p:grpSpPr>
          <p:sp>
            <p:nvSpPr>
              <p:cNvPr name="" id="279"/>
              <p:cNvSpPr/>
              <p:nvPr/>
            </p:nvSpPr>
            <p:spPr>
              <a:xfrm>
                <a:off y="2290890" x="2277616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8000"/>
              </a:solidFill>
              <a:ln cap="flat" w="7600">
                <a:solidFill>
                  <a:srgbClr val="CD853F"/>
                </a:solidFill>
                <a:bevel/>
              </a:ln>
            </p:spPr>
          </p:sp>
          <p:sp>
            <p:nvSpPr>
              <p:cNvPr name="" id="280"/>
              <p:cNvSpPr/>
              <p:nvPr/>
            </p:nvSpPr>
            <p:spPr>
              <a:xfrm>
                <a:off y="2299507" x="2291978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81"/>
              <p:cNvSpPr/>
              <p:nvPr/>
            </p:nvSpPr>
            <p:spPr>
              <a:xfrm>
                <a:off y="2299507" x="2502623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82"/>
              <p:cNvSpPr/>
              <p:nvPr/>
            </p:nvSpPr>
            <p:spPr>
              <a:xfrm>
                <a:off y="2299338" x="2678466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89" id="589"/>
              <p:cNvSpPr txBox="1"/>
              <p:nvPr/>
            </p:nvSpPr>
            <p:spPr>
              <a:xfrm>
                <a:off y="2290890" x="2277616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</a:t>
                </a:r>
              </a:p>
            </p:txBody>
          </p:sp>
        </p:grpSp>
        <p:sp>
          <p:nvSpPr>
            <p:cNvPr name="ConnectLine" id="138"/>
            <p:cNvSpPr/>
            <p:nvPr/>
          </p:nvSpPr>
          <p:spPr>
            <a:xfrm>
              <a:off y="2865378" x="2756355"/>
              <a:ext cy="430866" cx="0"/>
            </a:xfrm>
            <a:custGeom>
              <a:avLst/>
              <a:gdLst>
                <a:gd name="rtl" fmla="*/ -121600 w 0"/>
                <a:gd name="rtt" fmla="*/ 124233 h 430866"/>
                <a:gd name="rtr" fmla="*/ 121600 w 0"/>
                <a:gd name="rtb" fmla="*/ 306633 h 430866"/>
              </a:gdLst>
              <a:ahLst/>
              <a:cxnLst/>
              <a:rect l="rtl" t="rtt" r="rtr" b="rtb"/>
              <a:pathLst>
                <a:path fill="none" w="0" h="430866">
                  <a:moveTo>
                    <a:pt y="0" x="0"/>
                  </a:moveTo>
                  <a:lnTo>
                    <a:pt y="430866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Yes</a:t>
              </a:r>
            </a:p>
          </p:txBody>
        </p:sp>
        <p:grpSp>
          <p:nvGrpSpPr>
            <p:cNvPr name="Desicion" id="139"/>
            <p:cNvGrpSpPr/>
            <p:nvPr/>
          </p:nvGrpSpPr>
          <p:grpSpPr>
            <a:xfrm>
              <a:off y="3296244" x="2277616"/>
              <a:ext cy="574488" cx="957478"/>
              <a:chOff y="3296244" x="2277616"/>
              <a:chExt cy="574488" cx="957478"/>
            </a:xfrm>
          </p:grpSpPr>
          <p:sp>
            <p:nvSpPr>
              <p:cNvPr name="" id="284"/>
              <p:cNvSpPr/>
              <p:nvPr/>
            </p:nvSpPr>
            <p:spPr>
              <a:xfrm>
                <a:off y="3296244" x="2277616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4200"/>
              </a:solidFill>
              <a:ln cap="flat" w="7600">
                <a:solidFill>
                  <a:srgbClr val="A52A2A"/>
                </a:solidFill>
                <a:bevel/>
              </a:ln>
              <a:effectLst>
                <a:outerShdw dir="2700000" dist="21496" algn="tl" rotWithShape="0" blurRad="30000">
                  <a:srgbClr val="000000">
                    <a:alpha val="40000"/>
                  </a:srgbClr>
                </a:outerShdw>
              </a:effectLst>
            </p:spPr>
          </p:sp>
          <p:sp>
            <p:nvSpPr>
              <p:cNvPr name="" id="285"/>
              <p:cNvSpPr/>
              <p:nvPr/>
            </p:nvSpPr>
            <p:spPr>
              <a:xfrm>
                <a:off y="3304862" x="2291978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86"/>
              <p:cNvSpPr/>
              <p:nvPr/>
            </p:nvSpPr>
            <p:spPr>
              <a:xfrm>
                <a:off y="3304862" x="2502623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87"/>
              <p:cNvSpPr/>
              <p:nvPr/>
            </p:nvSpPr>
            <p:spPr>
              <a:xfrm>
                <a:off y="3304693" x="2678466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0" id="590"/>
              <p:cNvSpPr txBox="1"/>
              <p:nvPr/>
            </p:nvSpPr>
            <p:spPr>
              <a:xfrm>
                <a:off y="3296244" x="2277616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Decision?</a:t>
                </a:r>
              </a:p>
            </p:txBody>
          </p:sp>
        </p:grpSp>
        <p:sp>
          <p:nvSpPr>
            <p:cNvPr name="ConnectLine" id="144"/>
            <p:cNvSpPr/>
            <p:nvPr/>
          </p:nvSpPr>
          <p:spPr>
            <a:xfrm>
              <a:off y="2578134" x="3235094"/>
              <a:ext cy="0" cx="435656"/>
            </a:xfrm>
            <a:custGeom>
              <a:avLst/>
              <a:gdLst>
                <a:gd name="rtl" fmla="*/ 44822 w 435656"/>
                <a:gd name="rtt" fmla="*/ -91200 h 0"/>
                <a:gd name="rtr" fmla="*/ 242422 w 435656"/>
                <a:gd name="rtb" fmla="*/ 91200 h 0"/>
              </a:gdLst>
              <a:ahLst/>
              <a:cxnLst/>
              <a:rect l="rtl" t="rtt" r="rtr" b="rtb"/>
              <a:pathLst>
                <a:path fill="none" w="435656" h="0">
                  <a:moveTo>
                    <a:pt y="0" x="0"/>
                  </a:moveTo>
                  <a:lnTo>
                    <a:pt y="0" x="435656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No</a:t>
              </a:r>
            </a:p>
          </p:txBody>
        </p:sp>
        <p:grpSp>
          <p:nvGrpSpPr>
            <p:cNvPr name="Desicion" id="145"/>
            <p:cNvGrpSpPr/>
            <p:nvPr/>
          </p:nvGrpSpPr>
          <p:grpSpPr>
            <a:xfrm>
              <a:off y="2290890" x="3670750"/>
              <a:ext cy="574488" cx="957478"/>
              <a:chOff y="2290890" x="3670750"/>
              <a:chExt cy="574488" cx="957478"/>
            </a:xfrm>
          </p:grpSpPr>
          <p:sp>
            <p:nvSpPr>
              <p:cNvPr name="" id="289"/>
              <p:cNvSpPr/>
              <p:nvPr/>
            </p:nvSpPr>
            <p:spPr>
              <a:xfrm>
                <a:off y="2290890" x="3670750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8000"/>
              </a:solidFill>
              <a:ln cap="flat" w="7600">
                <a:solidFill>
                  <a:srgbClr val="CD853F"/>
                </a:solidFill>
                <a:bevel/>
              </a:ln>
            </p:spPr>
          </p:sp>
          <p:sp>
            <p:nvSpPr>
              <p:cNvPr name="" id="290"/>
              <p:cNvSpPr/>
              <p:nvPr/>
            </p:nvSpPr>
            <p:spPr>
              <a:xfrm>
                <a:off y="2299507" x="3685112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91"/>
              <p:cNvSpPr/>
              <p:nvPr/>
            </p:nvSpPr>
            <p:spPr>
              <a:xfrm>
                <a:off y="2299507" x="3895757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92"/>
              <p:cNvSpPr/>
              <p:nvPr/>
            </p:nvSpPr>
            <p:spPr>
              <a:xfrm>
                <a:off y="2299338" x="4071600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1" id="591"/>
              <p:cNvSpPr txBox="1"/>
              <p:nvPr/>
            </p:nvSpPr>
            <p:spPr>
              <a:xfrm>
                <a:off y="2290890" x="3670750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</a:t>
                </a:r>
              </a:p>
            </p:txBody>
          </p:sp>
        </p:grpSp>
        <p:sp>
          <p:nvSpPr>
            <p:cNvPr name="ConnectLine" id="150"/>
            <p:cNvSpPr/>
            <p:nvPr/>
          </p:nvSpPr>
          <p:spPr>
            <a:xfrm>
              <a:off y="2865378" x="4149488"/>
              <a:ext cy="430866" cx="0"/>
            </a:xfrm>
            <a:custGeom>
              <a:avLst/>
              <a:gdLst>
                <a:gd name="rtl" fmla="*/ -121600 w 0"/>
                <a:gd name="rtt" fmla="*/ 52422 h 430866"/>
                <a:gd name="rtr" fmla="*/ 121600 w 0"/>
                <a:gd name="rtb" fmla="*/ 234822 h 430866"/>
              </a:gdLst>
              <a:ahLst/>
              <a:cxnLst/>
              <a:rect l="rtl" t="rtt" r="rtr" b="rtb"/>
              <a:pathLst>
                <a:path fill="none" w="0" h="430866">
                  <a:moveTo>
                    <a:pt y="0" x="0"/>
                  </a:moveTo>
                  <a:lnTo>
                    <a:pt y="430866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Yes</a:t>
              </a:r>
            </a:p>
          </p:txBody>
        </p:sp>
        <p:grpSp>
          <p:nvGrpSpPr>
            <p:cNvPr name="Desicion" id="151"/>
            <p:cNvGrpSpPr/>
            <p:nvPr/>
          </p:nvGrpSpPr>
          <p:grpSpPr>
            <a:xfrm>
              <a:off y="3296244" x="3670750"/>
              <a:ext cy="574488" cx="957478"/>
              <a:chOff y="3296244" x="3670750"/>
              <a:chExt cy="574488" cx="957478"/>
            </a:xfrm>
          </p:grpSpPr>
          <p:sp>
            <p:nvSpPr>
              <p:cNvPr name="" id="294"/>
              <p:cNvSpPr/>
              <p:nvPr/>
            </p:nvSpPr>
            <p:spPr>
              <a:xfrm>
                <a:off y="3296244" x="3670750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4200"/>
              </a:solidFill>
              <a:ln cap="flat" w="7600">
                <a:solidFill>
                  <a:srgbClr val="A52A2A"/>
                </a:solidFill>
                <a:bevel/>
              </a:ln>
            </p:spPr>
          </p:sp>
          <p:sp>
            <p:nvSpPr>
              <p:cNvPr name="" id="295"/>
              <p:cNvSpPr/>
              <p:nvPr/>
            </p:nvSpPr>
            <p:spPr>
              <a:xfrm>
                <a:off y="3304862" x="3685112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96"/>
              <p:cNvSpPr/>
              <p:nvPr/>
            </p:nvSpPr>
            <p:spPr>
              <a:xfrm>
                <a:off y="3304862" x="3895757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297"/>
              <p:cNvSpPr/>
              <p:nvPr/>
            </p:nvSpPr>
            <p:spPr>
              <a:xfrm>
                <a:off y="3304693" x="4071600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2" id="592"/>
              <p:cNvSpPr txBox="1"/>
              <p:nvPr/>
            </p:nvSpPr>
            <p:spPr>
              <a:xfrm>
                <a:off y="3296244" x="3670750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Decision?</a:t>
                </a:r>
              </a:p>
            </p:txBody>
          </p:sp>
        </p:grpSp>
        <p:sp>
          <p:nvSpPr>
            <p:cNvPr name="ConnectLine" id="157"/>
            <p:cNvSpPr/>
            <p:nvPr/>
          </p:nvSpPr>
          <p:spPr>
            <a:xfrm>
              <a:off y="3870732" x="4149488"/>
              <a:ext cy="430866" cx="0"/>
            </a:xfrm>
            <a:custGeom>
              <a:avLst/>
              <a:gdLst>
                <a:gd name="rtl" fmla="*/ -121600 w 0"/>
                <a:gd name="rtt" fmla="*/ 52422 h 430866"/>
                <a:gd name="rtr" fmla="*/ 121600 w 0"/>
                <a:gd name="rtb" fmla="*/ 234822 h 430866"/>
              </a:gdLst>
              <a:ahLst/>
              <a:cxnLst/>
              <a:rect l="rtl" t="rtt" r="rtr" b="rtb"/>
              <a:pathLst>
                <a:path fill="none" w="0" h="430866">
                  <a:moveTo>
                    <a:pt y="0" x="0"/>
                  </a:moveTo>
                  <a:lnTo>
                    <a:pt y="430866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Yes</a:t>
              </a:r>
            </a:p>
          </p:txBody>
        </p:sp>
        <p:grpSp>
          <p:nvGrpSpPr>
            <p:cNvPr name="Process" id="158"/>
            <p:cNvGrpSpPr/>
            <p:nvPr/>
          </p:nvGrpSpPr>
          <p:grpSpPr>
            <a:xfrm>
              <a:off y="4301599" x="3790433"/>
              <a:ext cy="430866" cx="718110"/>
              <a:chOff y="4301599" x="3790433"/>
              <a:chExt cy="430866" cx="718110"/>
            </a:xfrm>
          </p:grpSpPr>
          <p:sp>
            <p:nvSpPr>
              <p:cNvPr name="" id="299"/>
              <p:cNvSpPr/>
              <p:nvPr/>
            </p:nvSpPr>
            <p:spPr>
              <a:xfrm>
                <a:off y="4301599" x="3790433"/>
                <a:ext cy="430866" cx="718110"/>
              </a:xfrm>
              <a:custGeom>
                <a:avLst/>
                <a:gdLst/>
                <a:ahLst/>
                <a:cxnLst/>
                <a:pathLst>
                  <a:path w="718110" h="430866">
                    <a:moveTo>
                      <a:pt y="0" x="26232"/>
                    </a:moveTo>
                    <a:lnTo>
                      <a:pt y="0" x="691878"/>
                    </a:lnTo>
                    <a:cubicBezTo>
                      <a:pt y="0" x="706366"/>
                      <a:pt y="8319" x="718110"/>
                      <a:pt y="18582" x="718110"/>
                    </a:cubicBezTo>
                    <a:lnTo>
                      <a:pt y="412284" x="718110"/>
                    </a:lnTo>
                    <a:cubicBezTo>
                      <a:pt y="422547" x="718110"/>
                      <a:pt y="430866" x="706366"/>
                      <a:pt y="430866" x="691878"/>
                    </a:cubicBezTo>
                    <a:lnTo>
                      <a:pt y="430866" x="26232"/>
                    </a:lnTo>
                    <a:cubicBezTo>
                      <a:pt y="430866" x="11745"/>
                      <a:pt y="422547" x="0"/>
                      <a:pt y="412284" x="0"/>
                    </a:cubicBezTo>
                    <a:lnTo>
                      <a:pt y="18582" x="0"/>
                    </a:lnTo>
                    <a:cubicBezTo>
                      <a:pt y="8319" x="0"/>
                      <a:pt y="0" x="11745"/>
                      <a:pt y="0" x="26232"/>
                    </a:cubicBezTo>
                    <a:close/>
                  </a:path>
                </a:pathLst>
              </a:custGeom>
              <a:solidFill>
                <a:srgbClr val="00AEEE"/>
              </a:solidFill>
              <a:ln cap="flat" w="7600">
                <a:solidFill>
                  <a:srgbClr val="1E90FF"/>
                </a:solidFill>
                <a:bevel/>
              </a:ln>
            </p:spPr>
          </p:sp>
          <p:sp>
            <p:nvSpPr>
              <p:cNvPr name="" id="300"/>
              <p:cNvSpPr/>
              <p:nvPr/>
            </p:nvSpPr>
            <p:spPr>
              <a:xfrm>
                <a:off y="4308062" x="3801205"/>
                <a:ext cy="417940" cx="696567"/>
              </a:xfrm>
              <a:custGeom>
                <a:avLst/>
                <a:gdLst/>
                <a:ahLst/>
                <a:cxnLst/>
                <a:pathLst>
                  <a:path stroke="false" w="696567" h="417940">
                    <a:moveTo>
                      <a:pt y="0" x="27051"/>
                    </a:moveTo>
                    <a:lnTo>
                      <a:pt y="0" x="669516"/>
                    </a:lnTo>
                    <a:cubicBezTo>
                      <a:pt y="0" x="684456"/>
                      <a:pt y="8780" x="696567"/>
                      <a:pt y="19610" x="696567"/>
                    </a:cubicBezTo>
                    <a:lnTo>
                      <a:pt y="398330" x="696567"/>
                    </a:lnTo>
                    <a:cubicBezTo>
                      <a:pt y="409160" x="696567"/>
                      <a:pt y="417940" x="684456"/>
                      <a:pt y="417940" x="669516"/>
                    </a:cubicBezTo>
                    <a:lnTo>
                      <a:pt y="417940" x="27051"/>
                    </a:lnTo>
                    <a:cubicBezTo>
                      <a:pt y="417940" x="12111"/>
                      <a:pt y="409160" x="0"/>
                      <a:pt y="398330" x="0"/>
                    </a:cubicBezTo>
                    <a:lnTo>
                      <a:pt y="19610" x="0"/>
                    </a:lnTo>
                    <a:cubicBezTo>
                      <a:pt y="8780" x="0"/>
                      <a:pt y="0" x="12111"/>
                      <a:pt y="0" x="27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01"/>
              <p:cNvSpPr/>
              <p:nvPr/>
            </p:nvSpPr>
            <p:spPr>
              <a:xfrm>
                <a:off y="4310999" x="3801205"/>
                <a:ext cy="137877" cx="696567"/>
              </a:xfrm>
              <a:custGeom>
                <a:avLst/>
                <a:gdLst/>
                <a:ahLst/>
                <a:cxnLst/>
                <a:pathLst>
                  <a:path stroke="false" w="696567" h="137877">
                    <a:moveTo>
                      <a:pt y="0" x="27054"/>
                    </a:moveTo>
                    <a:lnTo>
                      <a:pt y="0" x="669618"/>
                    </a:lnTo>
                    <a:cubicBezTo>
                      <a:pt y="0" x="684029"/>
                      <a:pt y="9376" x="696567"/>
                      <a:pt y="20055" x="696567"/>
                    </a:cubicBezTo>
                    <a:cubicBezTo>
                      <a:pt y="53772" x="696567"/>
                      <a:pt y="78590" x="684029"/>
                      <a:pt y="97893" x="669401"/>
                    </a:cubicBezTo>
                    <a:cubicBezTo>
                      <a:pt y="114024" x="656863"/>
                      <a:pt y="137877" x="626910"/>
                      <a:pt y="137877" x="606013"/>
                    </a:cubicBezTo>
                    <a:lnTo>
                      <a:pt y="137877" x="90554"/>
                    </a:lnTo>
                    <a:cubicBezTo>
                      <a:pt y="137877" x="69657"/>
                      <a:pt y="114024" x="39704"/>
                      <a:pt y="97893" x="27166"/>
                    </a:cubicBezTo>
                    <a:cubicBezTo>
                      <a:pt y="81448" x="12538"/>
                      <a:pt y="53772" x="0"/>
                      <a:pt y="20055" x="0"/>
                    </a:cubicBezTo>
                    <a:cubicBezTo>
                      <a:pt y="9376" x="0"/>
                      <a:pt y="0" x="12171"/>
                      <a:pt y="0" x="27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02"/>
              <p:cNvSpPr/>
              <p:nvPr/>
            </p:nvSpPr>
            <p:spPr>
              <a:xfrm>
                <a:off y="4670968" x="3801205"/>
                <a:ext cy="51704" cx="696567"/>
              </a:xfrm>
              <a:custGeom>
                <a:avLst/>
                <a:gdLst/>
                <a:ahLst/>
                <a:cxnLst/>
                <a:pathLst>
                  <a:path stroke="false" w="696567" h="51704">
                    <a:moveTo>
                      <a:pt y="0" x="34828"/>
                    </a:moveTo>
                    <a:cubicBezTo>
                      <a:pt y="0" x="34828"/>
                      <a:pt y="0" x="661739"/>
                      <a:pt y="0" x="661739"/>
                    </a:cubicBezTo>
                    <a:cubicBezTo>
                      <a:pt y="0" x="675670"/>
                      <a:pt y="21716" x="696567"/>
                      <a:pt y="31953" x="696567"/>
                    </a:cubicBezTo>
                    <a:cubicBezTo>
                      <a:pt y="44879" x="696567"/>
                      <a:pt y="51704" x="686118"/>
                      <a:pt y="51704" x="669450"/>
                    </a:cubicBezTo>
                    <a:lnTo>
                      <a:pt y="51704" x="25430"/>
                    </a:lnTo>
                    <a:cubicBezTo>
                      <a:pt y="51704" x="10449"/>
                      <a:pt y="44879" x="0"/>
                      <a:pt y="31953" x="0"/>
                    </a:cubicBezTo>
                    <a:cubicBezTo>
                      <a:pt y="21716" x="0"/>
                      <a:pt y="0" x="20897"/>
                      <a:pt y="0" x="34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3" id="593"/>
              <p:cNvSpPr txBox="1"/>
              <p:nvPr/>
            </p:nvSpPr>
            <p:spPr>
              <a:xfrm>
                <a:off y="4301599" x="3790433"/>
                <a:ext cy="430866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Process</a:t>
                </a:r>
              </a:p>
            </p:txBody>
          </p:sp>
        </p:grpSp>
        <p:sp>
          <p:nvSpPr>
            <p:cNvPr name="ConnectLine" id="163"/>
            <p:cNvSpPr/>
            <p:nvPr/>
          </p:nvSpPr>
          <p:spPr>
            <a:xfrm>
              <a:off y="4732465" x="4149488"/>
              <a:ext cy="947906" cx="0"/>
            </a:xfrm>
            <a:custGeom>
              <a:avLst/>
              <a:gdLst/>
              <a:ahLst/>
              <a:cxnLst/>
              <a:pathLst>
                <a:path fill="none" w="0" h="947906">
                  <a:moveTo>
                    <a:pt y="0" x="0"/>
                  </a:moveTo>
                  <a:lnTo>
                    <a:pt y="947906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grpSp>
          <p:nvGrpSpPr>
            <p:cNvPr name="Terminatior" id="164"/>
            <p:cNvGrpSpPr/>
            <p:nvPr/>
          </p:nvGrpSpPr>
          <p:grpSpPr>
            <a:xfrm>
              <a:off y="5680370" x="3639630"/>
              <a:ext cy="287244" cx="1019717"/>
              <a:chOff y="5680370" x="3639630"/>
              <a:chExt cy="287244" cx="1019717"/>
            </a:xfrm>
          </p:grpSpPr>
          <p:sp>
            <p:nvSpPr>
              <p:cNvPr name="" id="358"/>
              <p:cNvSpPr/>
              <p:nvPr/>
            </p:nvSpPr>
            <p:spPr>
              <a:xfrm>
                <a:off y="5680370" x="3639630"/>
                <a:ext cy="287244" cx="1019717"/>
              </a:xfrm>
              <a:custGeom>
                <a:avLst/>
                <a:gdLst/>
                <a:ahLst/>
                <a:cxnLst/>
                <a:pathLst>
                  <a:path w="1019717" h="287244">
                    <a:moveTo>
                      <a:pt y="287244" x="143622"/>
                    </a:moveTo>
                    <a:lnTo>
                      <a:pt y="287244" x="876094"/>
                    </a:lnTo>
                    <a:cubicBezTo>
                      <a:pt y="287244" x="955417"/>
                      <a:pt y="222945" x="1019717"/>
                      <a:pt y="143622" x="1019717"/>
                    </a:cubicBezTo>
                    <a:cubicBezTo>
                      <a:pt y="64300" x="1019717"/>
                      <a:pt y="0" x="955417"/>
                      <a:pt y="0" x="876094"/>
                    </a:cubicBezTo>
                    <a:lnTo>
                      <a:pt y="0" x="143622"/>
                    </a:lnTo>
                    <a:cubicBezTo>
                      <a:pt y="0" x="64300"/>
                      <a:pt y="64300" x="0"/>
                      <a:pt y="143622" x="0"/>
                    </a:cubicBezTo>
                    <a:cubicBezTo>
                      <a:pt y="222945" x="0"/>
                      <a:pt y="287244" x="64300"/>
                      <a:pt y="287244" x="143622"/>
                    </a:cubicBezTo>
                    <a:close/>
                  </a:path>
                </a:pathLst>
              </a:custGeom>
              <a:solidFill>
                <a:srgbClr val="FF1418"/>
              </a:solidFill>
              <a:ln cap="flat" w="7600">
                <a:solidFill>
                  <a:srgbClr val="DC143C"/>
                </a:solidFill>
                <a:bevel/>
              </a:ln>
            </p:spPr>
          </p:sp>
          <p:sp>
            <p:nvSpPr>
              <p:cNvPr name="" id="359"/>
              <p:cNvSpPr/>
              <p:nvPr/>
            </p:nvSpPr>
            <p:spPr>
              <a:xfrm>
                <a:off y="5695570" x="3654830"/>
                <a:ext cy="256844" cx="989317"/>
              </a:xfrm>
              <a:custGeom>
                <a:avLst/>
                <a:gdLst/>
                <a:ahLst/>
                <a:cxnLst/>
                <a:pathLst>
                  <a:path stroke="false" w="989317" h="256844">
                    <a:moveTo>
                      <a:pt y="256844" x="128422"/>
                    </a:moveTo>
                    <a:lnTo>
                      <a:pt y="256844" x="860894"/>
                    </a:lnTo>
                    <a:cubicBezTo>
                      <a:pt y="256844" x="931822"/>
                      <a:pt y="199350" x="989317"/>
                      <a:pt y="128422" x="989317"/>
                    </a:cubicBezTo>
                    <a:cubicBezTo>
                      <a:pt y="57495" x="989317"/>
                      <a:pt y="0" x="931822"/>
                      <a:pt y="0" x="860894"/>
                    </a:cubicBezTo>
                    <a:lnTo>
                      <a:pt y="0" x="128422"/>
                    </a:lnTo>
                    <a:cubicBezTo>
                      <a:pt y="0" x="57495"/>
                      <a:pt y="57495" x="0"/>
                      <a:pt y="128422" x="0"/>
                    </a:cubicBezTo>
                    <a:cubicBezTo>
                      <a:pt y="199350" x="0"/>
                      <a:pt y="256844" x="57495"/>
                      <a:pt y="256844" x="1284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96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60"/>
              <p:cNvSpPr/>
              <p:nvPr/>
            </p:nvSpPr>
            <p:spPr>
              <a:xfrm>
                <a:off y="5703170" x="3654830"/>
                <a:ext cy="114898" cx="989317"/>
              </a:xfrm>
              <a:custGeom>
                <a:avLst/>
                <a:gdLst/>
                <a:ahLst/>
                <a:cxnLst/>
                <a:pathLst>
                  <a:path stroke="false" w="989317" h="114898">
                    <a:moveTo>
                      <a:pt y="114898" x="0"/>
                    </a:moveTo>
                    <a:lnTo>
                      <a:pt y="114898" x="882917"/>
                    </a:lnTo>
                    <a:cubicBezTo>
                      <a:pt y="89178" x="989317"/>
                      <a:pt y="0" x="937877"/>
                      <a:pt y="0" x="874419"/>
                    </a:cubicBezTo>
                    <a:lnTo>
                      <a:pt y="0" x="114898"/>
                    </a:lnTo>
                    <a:cubicBezTo>
                      <a:pt y="0" x="51440"/>
                      <a:pt y="89178" x="0"/>
                      <a:pt y="114898" x="100535"/>
                    </a:cubicBezTo>
                    <a:lnTo>
                      <a:pt y="114898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4" id="594"/>
              <p:cNvSpPr txBox="1"/>
              <p:nvPr/>
            </p:nvSpPr>
            <p:spPr>
              <a:xfrm>
                <a:off y="5680370" x="3639630"/>
                <a:ext cy="287244" cx="1019717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End</a:t>
                </a:r>
              </a:p>
            </p:txBody>
          </p:sp>
        </p:grpSp>
        <p:sp>
          <p:nvSpPr>
            <p:cNvPr name="ConnectLine" id="169"/>
            <p:cNvSpPr/>
            <p:nvPr/>
          </p:nvSpPr>
          <p:spPr>
            <a:xfrm>
              <a:off y="3583488" x="4628227"/>
              <a:ext cy="1773731" cx="1056818"/>
            </a:xfrm>
            <a:custGeom>
              <a:avLst/>
              <a:gdLst>
                <a:gd name="rtl" fmla="*/ 44822 w 1056818"/>
                <a:gd name="rtt" fmla="*/ -91200 h 1773731"/>
                <a:gd name="rtr" fmla="*/ 242422 w 1056818"/>
                <a:gd name="rtb" fmla="*/ 91200 h 1773731"/>
              </a:gdLst>
              <a:ahLst/>
              <a:cxnLst/>
              <a:rect l="rtl" t="rtt" r="rtr" b="rtb"/>
              <a:pathLst>
                <a:path fill="none" w="1056818" h="1773731">
                  <a:moveTo>
                    <a:pt y="0" x="0"/>
                  </a:moveTo>
                  <a:lnTo>
                    <a:pt y="0" x="338888"/>
                  </a:lnTo>
                  <a:lnTo>
                    <a:pt y="-2016931" x="338888"/>
                  </a:lnTo>
                  <a:lnTo>
                    <a:pt y="-2016931" x="1056818"/>
                  </a:lnTo>
                  <a:lnTo>
                    <a:pt y="-1773731" x="1056818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No</a:t>
              </a:r>
            </a:p>
          </p:txBody>
        </p:sp>
        <p:grpSp>
          <p:nvGrpSpPr>
            <p:cNvPr name="Process" id="170"/>
            <p:cNvGrpSpPr/>
            <p:nvPr/>
          </p:nvGrpSpPr>
          <p:grpSpPr>
            <a:xfrm>
              <a:off y="1809757" x="5325990"/>
              <a:ext cy="215433" cx="718110"/>
              <a:chOff y="1809757" x="5325990"/>
              <a:chExt cy="215433" cx="718110"/>
            </a:xfrm>
          </p:grpSpPr>
          <p:sp>
            <p:nvSpPr>
              <p:cNvPr name="" id="329"/>
              <p:cNvSpPr/>
              <p:nvPr/>
            </p:nvSpPr>
            <p:spPr>
              <a:xfrm>
                <a:off y="1809757" x="5325990"/>
                <a:ext cy="215433" cx="718110"/>
              </a:xfrm>
              <a:custGeom>
                <a:avLst/>
                <a:gdLst/>
                <a:ahLst/>
                <a:cxnLst/>
                <a:pathLst>
                  <a:path w="718110" h="215433">
                    <a:moveTo>
                      <a:pt y="0" x="26232"/>
                    </a:moveTo>
                    <a:lnTo>
                      <a:pt y="0" x="691878"/>
                    </a:lnTo>
                    <a:cubicBezTo>
                      <a:pt y="0" x="706366"/>
                      <a:pt y="4160" x="718110"/>
                      <a:pt y="9291" x="718110"/>
                    </a:cubicBezTo>
                    <a:lnTo>
                      <a:pt y="206142" x="718110"/>
                    </a:lnTo>
                    <a:cubicBezTo>
                      <a:pt y="211273" x="718110"/>
                      <a:pt y="215433" x="706366"/>
                      <a:pt y="215433" x="691878"/>
                    </a:cubicBezTo>
                    <a:lnTo>
                      <a:pt y="215433" x="26232"/>
                    </a:lnTo>
                    <a:cubicBezTo>
                      <a:pt y="215433" x="11745"/>
                      <a:pt y="211273" x="0"/>
                      <a:pt y="206142" x="0"/>
                    </a:cubicBezTo>
                    <a:lnTo>
                      <a:pt y="9291" x="0"/>
                    </a:lnTo>
                    <a:cubicBezTo>
                      <a:pt y="4160" x="0"/>
                      <a:pt y="0" x="11745"/>
                      <a:pt y="0" x="262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E0F0"/>
                  </a:gs>
                  <a:gs pos="50000">
                    <a:srgbClr val="AABBDF"/>
                  </a:gs>
                  <a:gs pos="51000">
                    <a:srgbClr val="7D9BD3"/>
                  </a:gs>
                  <a:gs pos="100000">
                    <a:srgbClr val="AABBDF"/>
                  </a:gs>
                </a:gsLst>
                <a:lin scaled="0" ang="5400000"/>
              </a:gradFill>
              <a:ln cap="flat" w="7600">
                <a:solidFill>
                  <a:srgbClr val="0F6FC6"/>
                </a:solidFill>
                <a:bevel/>
              </a:ln>
            </p:spPr>
          </p:sp>
          <p:sp>
            <p:nvSpPr>
              <p:cNvPr name="" id="330"/>
              <p:cNvSpPr/>
              <p:nvPr/>
            </p:nvSpPr>
            <p:spPr>
              <a:xfrm>
                <a:off y="1812989" x="5336762"/>
                <a:ext cy="208970" cx="696567"/>
              </a:xfrm>
              <a:custGeom>
                <a:avLst/>
                <a:gdLst/>
                <a:ahLst/>
                <a:cxnLst/>
                <a:pathLst>
                  <a:path stroke="false" w="696567" h="208970">
                    <a:moveTo>
                      <a:pt y="0" x="27051"/>
                    </a:moveTo>
                    <a:lnTo>
                      <a:pt y="0" x="669516"/>
                    </a:lnTo>
                    <a:cubicBezTo>
                      <a:pt y="0" x="684456"/>
                      <a:pt y="4390" x="696567"/>
                      <a:pt y="9805" x="696567"/>
                    </a:cubicBezTo>
                    <a:lnTo>
                      <a:pt y="199165" x="696567"/>
                    </a:lnTo>
                    <a:cubicBezTo>
                      <a:pt y="204580" x="696567"/>
                      <a:pt y="208970" x="684456"/>
                      <a:pt y="208970" x="669516"/>
                    </a:cubicBezTo>
                    <a:lnTo>
                      <a:pt y="208970" x="27051"/>
                    </a:lnTo>
                    <a:cubicBezTo>
                      <a:pt y="208970" x="12111"/>
                      <a:pt y="204580" x="0"/>
                      <a:pt y="199165" x="0"/>
                    </a:cubicBezTo>
                    <a:lnTo>
                      <a:pt y="9805" x="0"/>
                    </a:lnTo>
                    <a:cubicBezTo>
                      <a:pt y="4390" x="0"/>
                      <a:pt y="0" x="12111"/>
                      <a:pt y="0" x="27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9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31"/>
              <p:cNvSpPr/>
              <p:nvPr/>
            </p:nvSpPr>
            <p:spPr>
              <a:xfrm>
                <a:off y="1814457" x="5336762"/>
                <a:ext cy="68939" cx="696567"/>
              </a:xfrm>
              <a:custGeom>
                <a:avLst/>
                <a:gdLst/>
                <a:ahLst/>
                <a:cxnLst/>
                <a:pathLst>
                  <a:path stroke="false" w="696567" h="68939">
                    <a:moveTo>
                      <a:pt y="0" x="27054"/>
                    </a:moveTo>
                    <a:lnTo>
                      <a:pt y="0" x="669618"/>
                    </a:lnTo>
                    <a:cubicBezTo>
                      <a:pt y="0" x="684029"/>
                      <a:pt y="4688" x="696567"/>
                      <a:pt y="10027" x="696567"/>
                    </a:cubicBezTo>
                    <a:cubicBezTo>
                      <a:pt y="26886" x="696567"/>
                      <a:pt y="39295" x="684029"/>
                      <a:pt y="48946" x="669401"/>
                    </a:cubicBezTo>
                    <a:cubicBezTo>
                      <a:pt y="57012" x="656863"/>
                      <a:pt y="68939" x="626910"/>
                      <a:pt y="68939" x="606013"/>
                    </a:cubicBezTo>
                    <a:lnTo>
                      <a:pt y="68939" x="90554"/>
                    </a:lnTo>
                    <a:cubicBezTo>
                      <a:pt y="68939" x="69657"/>
                      <a:pt y="57012" x="39704"/>
                      <a:pt y="48946" x="27166"/>
                    </a:cubicBezTo>
                    <a:cubicBezTo>
                      <a:pt y="40724" x="12538"/>
                      <a:pt y="26886" x="0"/>
                      <a:pt y="10027" x="0"/>
                    </a:cubicBezTo>
                    <a:cubicBezTo>
                      <a:pt y="4688" x="0"/>
                      <a:pt y="0" x="12171"/>
                      <a:pt y="0" x="27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32"/>
              <p:cNvSpPr/>
              <p:nvPr/>
            </p:nvSpPr>
            <p:spPr>
              <a:xfrm>
                <a:off y="1994442" x="5336762"/>
                <a:ext cy="25852" cx="696567"/>
              </a:xfrm>
              <a:custGeom>
                <a:avLst/>
                <a:gdLst/>
                <a:ahLst/>
                <a:cxnLst/>
                <a:pathLst>
                  <a:path stroke="false" w="696567" h="25852">
                    <a:moveTo>
                      <a:pt y="0" x="34828"/>
                    </a:moveTo>
                    <a:cubicBezTo>
                      <a:pt y="0" x="34828"/>
                      <a:pt y="0" x="661739"/>
                      <a:pt y="0" x="661739"/>
                    </a:cubicBezTo>
                    <a:cubicBezTo>
                      <a:pt y="0" x="675670"/>
                      <a:pt y="10858" x="696567"/>
                      <a:pt y="15977" x="696567"/>
                    </a:cubicBezTo>
                    <a:cubicBezTo>
                      <a:pt y="22440" x="696567"/>
                      <a:pt y="25852" x="686118"/>
                      <a:pt y="25852" x="669450"/>
                    </a:cubicBezTo>
                    <a:lnTo>
                      <a:pt y="25852" x="25430"/>
                    </a:lnTo>
                    <a:cubicBezTo>
                      <a:pt y="25852" x="10449"/>
                      <a:pt y="22440" x="0"/>
                      <a:pt y="15977" x="0"/>
                    </a:cubicBezTo>
                    <a:cubicBezTo>
                      <a:pt y="10858" x="0"/>
                      <a:pt y="0" x="20897"/>
                      <a:pt y="0" x="34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5" id="595"/>
              <p:cNvSpPr txBox="1"/>
              <p:nvPr/>
            </p:nvSpPr>
            <p:spPr>
              <a:xfrm>
                <a:off y="1809757" x="5325990"/>
                <a:ext cy="215433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Counter</a:t>
                </a:r>
              </a:p>
            </p:txBody>
          </p:sp>
        </p:grpSp>
        <p:sp>
          <p:nvSpPr>
            <p:cNvPr name="ConnectLine" id="175"/>
            <p:cNvSpPr/>
            <p:nvPr/>
          </p:nvSpPr>
          <p:spPr>
            <a:xfrm>
              <a:off y="2025190" x="5685045"/>
              <a:ext cy="265700" cx="3591"/>
            </a:xfrm>
            <a:custGeom>
              <a:avLst/>
              <a:gdLst/>
              <a:ahLst/>
              <a:cxnLst/>
              <a:pathLst>
                <a:path fill="none" w="3591" h="265700">
                  <a:moveTo>
                    <a:pt y="0" x="0"/>
                  </a:moveTo>
                  <a:lnTo>
                    <a:pt y="144100" x="0"/>
                  </a:lnTo>
                  <a:lnTo>
                    <a:pt y="265700" x="-3591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grpSp>
          <p:nvGrpSpPr>
            <p:cNvPr name="Desicion" id="176"/>
            <p:cNvGrpSpPr/>
            <p:nvPr/>
          </p:nvGrpSpPr>
          <p:grpSpPr>
            <a:xfrm>
              <a:off y="2290890" x="5202716"/>
              <a:ext cy="574488" cx="957478"/>
              <a:chOff y="2290890" x="5202716"/>
              <a:chExt cy="574488" cx="957478"/>
            </a:xfrm>
          </p:grpSpPr>
          <p:sp>
            <p:nvSpPr>
              <p:cNvPr name="" id="319"/>
              <p:cNvSpPr/>
              <p:nvPr/>
            </p:nvSpPr>
            <p:spPr>
              <a:xfrm>
                <a:off y="2290890" x="5202716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8000"/>
              </a:solidFill>
              <a:ln cap="flat" w="7600">
                <a:solidFill>
                  <a:srgbClr val="CD853F"/>
                </a:solidFill>
                <a:bevel/>
              </a:ln>
            </p:spPr>
          </p:sp>
          <p:sp>
            <p:nvSpPr>
              <p:cNvPr name="" id="320"/>
              <p:cNvSpPr/>
              <p:nvPr/>
            </p:nvSpPr>
            <p:spPr>
              <a:xfrm>
                <a:off y="2299507" x="5217078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21"/>
              <p:cNvSpPr/>
              <p:nvPr/>
            </p:nvSpPr>
            <p:spPr>
              <a:xfrm>
                <a:off y="2299507" x="5427723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22"/>
              <p:cNvSpPr/>
              <p:nvPr/>
            </p:nvSpPr>
            <p:spPr>
              <a:xfrm>
                <a:off y="2299338" x="5603566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6" id="596"/>
              <p:cNvSpPr txBox="1"/>
              <p:nvPr/>
            </p:nvSpPr>
            <p:spPr>
              <a:xfrm>
                <a:off y="2290890" x="5202716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</a:t>
                </a:r>
              </a:p>
            </p:txBody>
          </p:sp>
        </p:grpSp>
        <p:sp>
          <p:nvSpPr>
            <p:cNvPr name="ConnectLine" id="181"/>
            <p:cNvSpPr/>
            <p:nvPr/>
          </p:nvSpPr>
          <p:spPr>
            <a:xfrm>
              <a:off y="2865378" x="5681455"/>
              <a:ext cy="430866" cx="0"/>
            </a:xfrm>
            <a:custGeom>
              <a:avLst/>
              <a:gdLst/>
              <a:ahLst/>
              <a:cxnLst/>
              <a:pathLst>
                <a:path fill="none" w="0" h="430866">
                  <a:moveTo>
                    <a:pt y="0" x="0"/>
                  </a:moveTo>
                  <a:lnTo>
                    <a:pt y="430866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grpSp>
          <p:nvGrpSpPr>
            <p:cNvPr name="Desicion" id="182"/>
            <p:cNvGrpSpPr/>
            <p:nvPr/>
          </p:nvGrpSpPr>
          <p:grpSpPr>
            <a:xfrm>
              <a:off y="3296244" x="5202716"/>
              <a:ext cy="574488" cx="957478"/>
              <a:chOff y="3296244" x="5202716"/>
              <a:chExt cy="574488" cx="957478"/>
            </a:xfrm>
          </p:grpSpPr>
          <p:sp>
            <p:nvSpPr>
              <p:cNvPr name="" id="314"/>
              <p:cNvSpPr/>
              <p:nvPr/>
            </p:nvSpPr>
            <p:spPr>
              <a:xfrm>
                <a:off y="3296244" x="5202716"/>
                <a:ext cy="574488" cx="957478"/>
              </a:xfrm>
              <a:custGeom>
                <a:avLst/>
                <a:gdLst/>
                <a:ahLst/>
                <a:cxnLst/>
                <a:pathLst>
                  <a:path w="957478" h="574488">
                    <a:moveTo>
                      <a:pt y="287244" x="0"/>
                    </a:moveTo>
                    <a:cubicBezTo>
                      <a:pt y="272882" x="0"/>
                      <a:pt y="261392" x="19150"/>
                      <a:pt y="261392" x="19150"/>
                    </a:cubicBezTo>
                    <a:lnTo>
                      <a:pt y="15511" x="440440"/>
                    </a:lnTo>
                    <a:cubicBezTo>
                      <a:pt y="15511" x="440440"/>
                      <a:pt y="0" x="461504"/>
                      <a:pt y="0" x="478739"/>
                    </a:cubicBezTo>
                    <a:cubicBezTo>
                      <a:pt y="0" x="495974"/>
                      <a:pt y="15511" x="517038"/>
                      <a:pt y="15511" x="517038"/>
                    </a:cubicBezTo>
                    <a:lnTo>
                      <a:pt y="261392" x="938328"/>
                    </a:lnTo>
                    <a:cubicBezTo>
                      <a:pt y="261392" x="938328"/>
                      <a:pt y="272882" x="957478"/>
                      <a:pt y="287244" x="957478"/>
                    </a:cubicBezTo>
                    <a:cubicBezTo>
                      <a:pt y="301606" x="957478"/>
                      <a:pt y="313096" x="938328"/>
                      <a:pt y="313096" x="938328"/>
                    </a:cubicBezTo>
                    <a:lnTo>
                      <a:pt y="558977" x="517038"/>
                    </a:lnTo>
                    <a:cubicBezTo>
                      <a:pt y="558977" x="517038"/>
                      <a:pt y="574488" x="495974"/>
                      <a:pt y="574488" x="478739"/>
                    </a:cubicBezTo>
                    <a:cubicBezTo>
                      <a:pt y="574488" x="461504"/>
                      <a:pt y="558977" x="440440"/>
                      <a:pt y="558977" x="440440"/>
                    </a:cubicBezTo>
                    <a:lnTo>
                      <a:pt y="313096" x="19150"/>
                    </a:lnTo>
                    <a:cubicBezTo>
                      <a:pt y="313096" x="19150"/>
                      <a:pt y="301606" x="0"/>
                      <a:pt y="287244" x="0"/>
                    </a:cubicBezTo>
                    <a:close/>
                  </a:path>
                </a:pathLst>
              </a:custGeom>
              <a:solidFill>
                <a:srgbClr val="FF4200"/>
              </a:solidFill>
              <a:ln cap="flat" w="7600">
                <a:solidFill>
                  <a:srgbClr val="A52A2A"/>
                </a:solidFill>
                <a:bevel/>
              </a:ln>
            </p:spPr>
          </p:sp>
          <p:sp>
            <p:nvSpPr>
              <p:cNvPr name="" id="315"/>
              <p:cNvSpPr/>
              <p:nvPr/>
            </p:nvSpPr>
            <p:spPr>
              <a:xfrm>
                <a:off y="3304862" x="5217078"/>
                <a:ext cy="557254" cx="928754"/>
              </a:xfrm>
              <a:custGeom>
                <a:avLst/>
                <a:gdLst/>
                <a:ahLst/>
                <a:cxnLst/>
                <a:pathLst>
                  <a:path stroke="false" w="928754" h="557254">
                    <a:moveTo>
                      <a:pt y="278627" x="0"/>
                    </a:moveTo>
                    <a:cubicBezTo>
                      <a:pt y="264695" x="0"/>
                      <a:pt y="253550" x="18575"/>
                      <a:pt y="253550" x="18575"/>
                    </a:cubicBezTo>
                    <a:lnTo>
                      <a:pt y="15046" x="427227"/>
                    </a:lnTo>
                    <a:cubicBezTo>
                      <a:pt y="15046" x="427227"/>
                      <a:pt y="0" x="447659"/>
                      <a:pt y="0" x="464377"/>
                    </a:cubicBezTo>
                    <a:cubicBezTo>
                      <a:pt y="0" x="481094"/>
                      <a:pt y="15046" x="501527"/>
                      <a:pt y="15046" x="501527"/>
                    </a:cubicBezTo>
                    <a:lnTo>
                      <a:pt y="253550" x="910179"/>
                    </a:lnTo>
                    <a:cubicBezTo>
                      <a:pt y="253550" x="910179"/>
                      <a:pt y="264695" x="928754"/>
                      <a:pt y="278627" x="928754"/>
                    </a:cubicBezTo>
                    <a:cubicBezTo>
                      <a:pt y="292558" x="928754"/>
                      <a:pt y="303703" x="910179"/>
                      <a:pt y="303703" x="910179"/>
                    </a:cubicBezTo>
                    <a:lnTo>
                      <a:pt y="542208" x="501527"/>
                    </a:lnTo>
                    <a:cubicBezTo>
                      <a:pt y="542208" x="501527"/>
                      <a:pt y="557254" x="481094"/>
                      <a:pt y="557254" x="464377"/>
                    </a:cubicBezTo>
                    <a:cubicBezTo>
                      <a:pt y="557254" x="447659"/>
                      <a:pt y="542208" x="427227"/>
                      <a:pt y="542208" x="427227"/>
                    </a:cubicBezTo>
                    <a:lnTo>
                      <a:pt y="303703" x="18575"/>
                    </a:lnTo>
                    <a:cubicBezTo>
                      <a:pt y="303703" x="18575"/>
                      <a:pt y="292558" x="0"/>
                      <a:pt y="27862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16"/>
              <p:cNvSpPr/>
              <p:nvPr/>
            </p:nvSpPr>
            <p:spPr>
              <a:xfrm>
                <a:off y="3304862" x="5427723"/>
                <a:ext cy="304479" cx="718108"/>
              </a:xfrm>
              <a:custGeom>
                <a:avLst/>
                <a:gdLst/>
                <a:ahLst/>
                <a:cxnLst/>
                <a:pathLst>
                  <a:path stroke="false" w="718108" h="304479">
                    <a:moveTo>
                      <a:pt y="170824" x="183025"/>
                    </a:moveTo>
                    <a:cubicBezTo>
                      <a:pt y="147626" x="110250"/>
                      <a:pt y="143408" x="0"/>
                      <a:pt y="143408" x="0"/>
                    </a:cubicBezTo>
                    <a:lnTo>
                      <a:pt y="15032" x="216437"/>
                    </a:lnTo>
                    <a:cubicBezTo>
                      <a:pt y="15032" x="216437"/>
                      <a:pt y="0" x="236873"/>
                      <a:pt y="0" x="253611"/>
                    </a:cubicBezTo>
                    <a:cubicBezTo>
                      <a:pt y="0" x="270318"/>
                      <a:pt y="15032" x="290754"/>
                      <a:pt y="15032" x="290754"/>
                    </a:cubicBezTo>
                    <a:lnTo>
                      <a:pt y="253326" x="699498"/>
                    </a:lnTo>
                    <a:cubicBezTo>
                      <a:pt y="253326" x="699498"/>
                      <a:pt y="264461" x="718108"/>
                      <a:pt y="278380" x="718108"/>
                    </a:cubicBezTo>
                    <a:cubicBezTo>
                      <a:pt y="292300" x="718108"/>
                      <a:pt y="303556" x="699498"/>
                      <a:pt y="303556" x="699498"/>
                    </a:cubicBezTo>
                    <a:cubicBezTo>
                      <a:pt y="303556" x="699498"/>
                      <a:pt y="305432" x="648366"/>
                      <a:pt y="303688" x="606448"/>
                    </a:cubicBezTo>
                    <a:cubicBezTo>
                      <a:pt y="301579" x="555725"/>
                      <a:pt y="295252" x="524850"/>
                      <a:pt y="269944" x="423406"/>
                    </a:cubicBezTo>
                    <a:cubicBezTo>
                      <a:pt y="253711" x="358334"/>
                      <a:pt y="194022" x="255801"/>
                      <a:pt y="170824" x="1830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17"/>
              <p:cNvSpPr/>
              <p:nvPr/>
            </p:nvSpPr>
            <p:spPr>
              <a:xfrm>
                <a:off y="3304693" x="5603566"/>
                <a:ext cy="331598" cx="542580"/>
              </a:xfrm>
              <a:custGeom>
                <a:avLst/>
                <a:gdLst/>
                <a:ahLst/>
                <a:cxnLst/>
                <a:pathLst>
                  <a:path stroke="false" w="542580" h="331598">
                    <a:moveTo>
                      <a:pt y="28865" x="66123"/>
                    </a:moveTo>
                    <a:cubicBezTo>
                      <a:pt y="26753" x="44061"/>
                      <a:pt y="40130" x="0"/>
                      <a:pt y="40130" x="0"/>
                    </a:cubicBezTo>
                    <a:lnTo>
                      <a:pt y="15055" x="40716"/>
                    </a:lnTo>
                    <a:cubicBezTo>
                      <a:pt y="15055" x="40716"/>
                      <a:pt y="0" x="61160"/>
                      <a:pt y="0" x="77905"/>
                    </a:cubicBezTo>
                    <a:cubicBezTo>
                      <a:pt y="0" x="94617"/>
                      <a:pt y="15055" x="115062"/>
                      <a:pt y="15055" x="115062"/>
                    </a:cubicBezTo>
                    <a:lnTo>
                      <a:pt y="253704" x="523962"/>
                    </a:lnTo>
                    <a:cubicBezTo>
                      <a:pt y="253704" x="523962"/>
                      <a:pt y="264856" x="542580"/>
                      <a:pt y="278796" x="542580"/>
                    </a:cubicBezTo>
                    <a:cubicBezTo>
                      <a:pt y="292735" x="542580"/>
                      <a:pt y="303887" x="523962"/>
                      <a:pt y="303887" x="523962"/>
                    </a:cubicBezTo>
                    <a:lnTo>
                      <a:pt y="331598" x="477205"/>
                    </a:lnTo>
                    <a:cubicBezTo>
                      <a:pt y="331598" x="477205"/>
                      <a:pt y="302733" x="513240"/>
                      <a:pt y="285132" x="509563"/>
                    </a:cubicBezTo>
                    <a:cubicBezTo>
                      <a:pt y="273163" x="506621"/>
                      <a:pt y="259787" x="481618"/>
                      <a:pt y="259787" x="481618"/>
                    </a:cubicBezTo>
                    <a:lnTo>
                      <a:pt y="42946" x="105098"/>
                    </a:lnTo>
                    <a:cubicBezTo>
                      <a:pt y="42946" x="105126"/>
                      <a:pt y="30978" x="88184"/>
                      <a:pt y="28865" x="661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7" id="597"/>
              <p:cNvSpPr txBox="1"/>
              <p:nvPr/>
            </p:nvSpPr>
            <p:spPr>
              <a:xfrm>
                <a:off y="3296244" x="5202716"/>
                <a:ext cy="574488" cx="957478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Decision</a:t>
                </a:r>
              </a:p>
            </p:txBody>
          </p:sp>
        </p:grpSp>
        <p:sp>
          <p:nvSpPr>
            <p:cNvPr name="ConnectLine" id="183"/>
            <p:cNvSpPr/>
            <p:nvPr/>
          </p:nvSpPr>
          <p:spPr>
            <a:xfrm>
              <a:off y="3583488" x="6160194"/>
              <a:ext cy="287244" cx="718114"/>
            </a:xfrm>
            <a:custGeom>
              <a:avLst/>
              <a:gdLst>
                <a:gd name="rtl" fmla="*/ 44822 w 718114"/>
                <a:gd name="rtt" fmla="*/ -91200 h 287244"/>
                <a:gd name="rtr" fmla="*/ 242422 w 718114"/>
                <a:gd name="rtb" fmla="*/ 91200 h 287244"/>
              </a:gdLst>
              <a:ahLst/>
              <a:cxnLst/>
              <a:rect l="rtl" t="rtt" r="rtr" b="rtb"/>
              <a:pathLst>
                <a:path fill="none" w="718114" h="287244">
                  <a:moveTo>
                    <a:pt y="0" x="0"/>
                  </a:moveTo>
                  <a:lnTo>
                    <a:pt y="0" x="718114"/>
                  </a:lnTo>
                  <a:lnTo>
                    <a:pt y="-287244" x="718114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No</a:t>
              </a:r>
            </a:p>
          </p:txBody>
        </p:sp>
        <p:grpSp>
          <p:nvGrpSpPr>
            <p:cNvPr name="Process" id="184"/>
            <p:cNvGrpSpPr/>
            <p:nvPr/>
          </p:nvGrpSpPr>
          <p:grpSpPr>
            <a:xfrm>
              <a:off y="3080811" x="6519252"/>
              <a:ext cy="215433" cx="718110"/>
              <a:chOff y="3080811" x="6519252"/>
              <a:chExt cy="215433" cx="718110"/>
            </a:xfrm>
          </p:grpSpPr>
          <p:sp>
            <p:nvSpPr>
              <p:cNvPr name="" id="334"/>
              <p:cNvSpPr/>
              <p:nvPr/>
            </p:nvSpPr>
            <p:spPr>
              <a:xfrm>
                <a:off y="3080811" x="6519252"/>
                <a:ext cy="215433" cx="718110"/>
              </a:xfrm>
              <a:custGeom>
                <a:avLst/>
                <a:gdLst/>
                <a:ahLst/>
                <a:cxnLst/>
                <a:pathLst>
                  <a:path w="718110" h="215433">
                    <a:moveTo>
                      <a:pt y="0" x="26232"/>
                    </a:moveTo>
                    <a:lnTo>
                      <a:pt y="0" x="691878"/>
                    </a:lnTo>
                    <a:cubicBezTo>
                      <a:pt y="0" x="706366"/>
                      <a:pt y="4160" x="718110"/>
                      <a:pt y="9291" x="718110"/>
                    </a:cubicBezTo>
                    <a:lnTo>
                      <a:pt y="206142" x="718110"/>
                    </a:lnTo>
                    <a:cubicBezTo>
                      <a:pt y="211273" x="718110"/>
                      <a:pt y="215433" x="706366"/>
                      <a:pt y="215433" x="691878"/>
                    </a:cubicBezTo>
                    <a:lnTo>
                      <a:pt y="215433" x="26232"/>
                    </a:lnTo>
                    <a:cubicBezTo>
                      <a:pt y="215433" x="11745"/>
                      <a:pt y="211273" x="0"/>
                      <a:pt y="206142" x="0"/>
                    </a:cubicBezTo>
                    <a:lnTo>
                      <a:pt y="9291" x="0"/>
                    </a:lnTo>
                    <a:cubicBezTo>
                      <a:pt y="4160" x="0"/>
                      <a:pt y="0" x="11745"/>
                      <a:pt y="0" x="262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E0F0"/>
                  </a:gs>
                  <a:gs pos="50000">
                    <a:srgbClr val="AABBDF"/>
                  </a:gs>
                  <a:gs pos="51000">
                    <a:srgbClr val="7D9BD3"/>
                  </a:gs>
                  <a:gs pos="100000">
                    <a:srgbClr val="AABBDF"/>
                  </a:gs>
                </a:gsLst>
                <a:lin scaled="0" ang="5400000"/>
              </a:gradFill>
              <a:ln cap="flat" w="7600">
                <a:solidFill>
                  <a:srgbClr val="0F6FC6"/>
                </a:solidFill>
                <a:bevel/>
              </a:ln>
            </p:spPr>
          </p:sp>
          <p:sp>
            <p:nvSpPr>
              <p:cNvPr name="" id="335"/>
              <p:cNvSpPr/>
              <p:nvPr/>
            </p:nvSpPr>
            <p:spPr>
              <a:xfrm>
                <a:off y="3084043" x="6530024"/>
                <a:ext cy="208970" cx="696567"/>
              </a:xfrm>
              <a:custGeom>
                <a:avLst/>
                <a:gdLst/>
                <a:ahLst/>
                <a:cxnLst/>
                <a:pathLst>
                  <a:path stroke="false" w="696567" h="208970">
                    <a:moveTo>
                      <a:pt y="0" x="27051"/>
                    </a:moveTo>
                    <a:lnTo>
                      <a:pt y="0" x="669516"/>
                    </a:lnTo>
                    <a:cubicBezTo>
                      <a:pt y="0" x="684456"/>
                      <a:pt y="4390" x="696567"/>
                      <a:pt y="9805" x="696567"/>
                    </a:cubicBezTo>
                    <a:lnTo>
                      <a:pt y="199165" x="696567"/>
                    </a:lnTo>
                    <a:cubicBezTo>
                      <a:pt y="204580" x="696567"/>
                      <a:pt y="208970" x="684456"/>
                      <a:pt y="208970" x="669516"/>
                    </a:cubicBezTo>
                    <a:lnTo>
                      <a:pt y="208970" x="27051"/>
                    </a:lnTo>
                    <a:cubicBezTo>
                      <a:pt y="208970" x="12111"/>
                      <a:pt y="204580" x="0"/>
                      <a:pt y="199165" x="0"/>
                    </a:cubicBezTo>
                    <a:lnTo>
                      <a:pt y="9805" x="0"/>
                    </a:lnTo>
                    <a:cubicBezTo>
                      <a:pt y="4390" x="0"/>
                      <a:pt y="0" x="12111"/>
                      <a:pt y="0" x="27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9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36"/>
              <p:cNvSpPr/>
              <p:nvPr/>
            </p:nvSpPr>
            <p:spPr>
              <a:xfrm>
                <a:off y="3085512" x="6530024"/>
                <a:ext cy="68939" cx="696567"/>
              </a:xfrm>
              <a:custGeom>
                <a:avLst/>
                <a:gdLst/>
                <a:ahLst/>
                <a:cxnLst/>
                <a:pathLst>
                  <a:path stroke="false" w="696567" h="68939">
                    <a:moveTo>
                      <a:pt y="0" x="27054"/>
                    </a:moveTo>
                    <a:lnTo>
                      <a:pt y="0" x="669618"/>
                    </a:lnTo>
                    <a:cubicBezTo>
                      <a:pt y="0" x="684029"/>
                      <a:pt y="4688" x="696567"/>
                      <a:pt y="10027" x="696567"/>
                    </a:cubicBezTo>
                    <a:cubicBezTo>
                      <a:pt y="26886" x="696567"/>
                      <a:pt y="39295" x="684029"/>
                      <a:pt y="48946" x="669401"/>
                    </a:cubicBezTo>
                    <a:cubicBezTo>
                      <a:pt y="57012" x="656863"/>
                      <a:pt y="68939" x="626910"/>
                      <a:pt y="68939" x="606013"/>
                    </a:cubicBezTo>
                    <a:lnTo>
                      <a:pt y="68939" x="90554"/>
                    </a:lnTo>
                    <a:cubicBezTo>
                      <a:pt y="68939" x="69657"/>
                      <a:pt y="57012" x="39704"/>
                      <a:pt y="48946" x="27166"/>
                    </a:cubicBezTo>
                    <a:cubicBezTo>
                      <a:pt y="40724" x="12538"/>
                      <a:pt y="26886" x="0"/>
                      <a:pt y="10027" x="0"/>
                    </a:cubicBezTo>
                    <a:cubicBezTo>
                      <a:pt y="4688" x="0"/>
                      <a:pt y="0" x="12171"/>
                      <a:pt y="0" x="27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37"/>
              <p:cNvSpPr/>
              <p:nvPr/>
            </p:nvSpPr>
            <p:spPr>
              <a:xfrm>
                <a:off y="3265496" x="6530024"/>
                <a:ext cy="25852" cx="696567"/>
              </a:xfrm>
              <a:custGeom>
                <a:avLst/>
                <a:gdLst/>
                <a:ahLst/>
                <a:cxnLst/>
                <a:pathLst>
                  <a:path stroke="false" w="696567" h="25852">
                    <a:moveTo>
                      <a:pt y="0" x="34828"/>
                    </a:moveTo>
                    <a:cubicBezTo>
                      <a:pt y="0" x="34828"/>
                      <a:pt y="0" x="661739"/>
                      <a:pt y="0" x="661739"/>
                    </a:cubicBezTo>
                    <a:cubicBezTo>
                      <a:pt y="0" x="675670"/>
                      <a:pt y="10858" x="696567"/>
                      <a:pt y="15977" x="696567"/>
                    </a:cubicBezTo>
                    <a:cubicBezTo>
                      <a:pt y="22440" x="696567"/>
                      <a:pt y="25852" x="686118"/>
                      <a:pt y="25852" x="669450"/>
                    </a:cubicBezTo>
                    <a:lnTo>
                      <a:pt y="25852" x="25430"/>
                    </a:lnTo>
                    <a:cubicBezTo>
                      <a:pt y="25852" x="10449"/>
                      <a:pt y="22440" x="0"/>
                      <a:pt y="15977" x="0"/>
                    </a:cubicBezTo>
                    <a:cubicBezTo>
                      <a:pt y="10858" x="0"/>
                      <a:pt y="0" x="20897"/>
                      <a:pt y="0" x="34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8" id="598"/>
              <p:cNvSpPr txBox="1"/>
              <p:nvPr/>
            </p:nvSpPr>
            <p:spPr>
              <a:xfrm>
                <a:off y="3080811" x="6519252"/>
                <a:ext cy="215433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Count</a:t>
                </a:r>
              </a:p>
            </p:txBody>
          </p:sp>
        </p:grpSp>
        <p:grpSp>
          <p:nvGrpSpPr>
            <p:cNvPr name="Desicion" id="190"/>
            <p:cNvGrpSpPr/>
            <p:nvPr/>
          </p:nvGrpSpPr>
          <p:grpSpPr>
            <a:xfrm>
              <a:off y="2434512" x="6638937"/>
              <a:ext cy="287245" cx="478741"/>
              <a:chOff y="2434512" x="6638937"/>
              <a:chExt cy="287245" cx="478741"/>
            </a:xfrm>
          </p:grpSpPr>
          <p:sp>
            <p:nvSpPr>
              <p:cNvPr name="" id="339"/>
              <p:cNvSpPr/>
              <p:nvPr/>
            </p:nvSpPr>
            <p:spPr>
              <a:xfrm>
                <a:off y="2434512" x="6638937"/>
                <a:ext cy="287245" cx="478741"/>
              </a:xfrm>
              <a:custGeom>
                <a:avLst/>
                <a:gdLst/>
                <a:ahLst/>
                <a:cxnLst/>
                <a:pathLst>
                  <a:path w="478741" h="287245">
                    <a:moveTo>
                      <a:pt y="143622" x="0"/>
                    </a:moveTo>
                    <a:cubicBezTo>
                      <a:pt y="136441" x="0"/>
                      <a:pt y="130696" x="9575"/>
                      <a:pt y="130696" x="9575"/>
                    </a:cubicBezTo>
                    <a:lnTo>
                      <a:pt y="7756" x="220221"/>
                    </a:lnTo>
                    <a:cubicBezTo>
                      <a:pt y="7756" x="220221"/>
                      <a:pt y="0" x="230753"/>
                      <a:pt y="0" x="239371"/>
                    </a:cubicBezTo>
                    <a:cubicBezTo>
                      <a:pt y="0" x="247988"/>
                      <a:pt y="7756" x="258520"/>
                      <a:pt y="7756" x="258520"/>
                    </a:cubicBezTo>
                    <a:lnTo>
                      <a:pt y="130696" x="469166"/>
                    </a:lnTo>
                    <a:cubicBezTo>
                      <a:pt y="130696" x="469166"/>
                      <a:pt y="136441" x="478741"/>
                      <a:pt y="143622" x="478741"/>
                    </a:cubicBezTo>
                    <a:cubicBezTo>
                      <a:pt y="150804" x="478741"/>
                      <a:pt y="156548" x="469166"/>
                      <a:pt y="156548" x="469166"/>
                    </a:cubicBezTo>
                    <a:lnTo>
                      <a:pt y="279489" x="258520"/>
                    </a:lnTo>
                    <a:cubicBezTo>
                      <a:pt y="279489" x="258520"/>
                      <a:pt y="287245" x="247988"/>
                      <a:pt y="287245" x="239371"/>
                    </a:cubicBezTo>
                    <a:cubicBezTo>
                      <a:pt y="287245" x="230753"/>
                      <a:pt y="279489" x="220221"/>
                      <a:pt y="279489" x="220221"/>
                    </a:cubicBezTo>
                    <a:lnTo>
                      <a:pt y="156548" x="9575"/>
                    </a:lnTo>
                    <a:cubicBezTo>
                      <a:pt y="156548" x="9575"/>
                      <a:pt y="150804" x="0"/>
                      <a:pt y="143622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AE0F0"/>
                  </a:gs>
                  <a:gs pos="50000">
                    <a:srgbClr val="AABBDF"/>
                  </a:gs>
                  <a:gs pos="51000">
                    <a:srgbClr val="7D9BD3"/>
                  </a:gs>
                  <a:gs pos="100000">
                    <a:srgbClr val="AABBDF"/>
                  </a:gs>
                </a:gsLst>
                <a:lin scaled="0" ang="5400000"/>
              </a:gradFill>
              <a:ln cap="flat" w="7600">
                <a:solidFill>
                  <a:srgbClr val="0F6FC6"/>
                </a:solidFill>
                <a:bevel/>
              </a:ln>
            </p:spPr>
          </p:sp>
          <p:sp>
            <p:nvSpPr>
              <p:cNvPr name="" id="340"/>
              <p:cNvSpPr/>
              <p:nvPr/>
            </p:nvSpPr>
            <p:spPr>
              <a:xfrm>
                <a:off y="2438820" x="6646118"/>
                <a:ext cy="278627" cx="464379"/>
              </a:xfrm>
              <a:custGeom>
                <a:avLst/>
                <a:gdLst/>
                <a:ahLst/>
                <a:cxnLst/>
                <a:pathLst>
                  <a:path stroke="false" w="464379" h="278627">
                    <a:moveTo>
                      <a:pt y="139314" x="0"/>
                    </a:moveTo>
                    <a:cubicBezTo>
                      <a:pt y="132348" x="0"/>
                      <a:pt y="126775" x="9288"/>
                      <a:pt y="126775" x="9288"/>
                    </a:cubicBezTo>
                    <a:lnTo>
                      <a:pt y="7523" x="213614"/>
                    </a:lnTo>
                    <a:cubicBezTo>
                      <a:pt y="7523" x="213614"/>
                      <a:pt y="0" x="223831"/>
                      <a:pt y="0" x="232189"/>
                    </a:cubicBezTo>
                    <a:cubicBezTo>
                      <a:pt y="0" x="240548"/>
                      <a:pt y="7523" x="250765"/>
                      <a:pt y="7523" x="250765"/>
                    </a:cubicBezTo>
                    <a:lnTo>
                      <a:pt y="126775" x="455091"/>
                    </a:lnTo>
                    <a:cubicBezTo>
                      <a:pt y="126775" x="455091"/>
                      <a:pt y="132348" x="464379"/>
                      <a:pt y="139314" x="464379"/>
                    </a:cubicBezTo>
                    <a:cubicBezTo>
                      <a:pt y="146279" x="464379"/>
                      <a:pt y="151852" x="455091"/>
                      <a:pt y="151852" x="455091"/>
                    </a:cubicBezTo>
                    <a:lnTo>
                      <a:pt y="271105" x="250765"/>
                    </a:lnTo>
                    <a:cubicBezTo>
                      <a:pt y="271105" x="250765"/>
                      <a:pt y="278627" x="240548"/>
                      <a:pt y="278627" x="232189"/>
                    </a:cubicBezTo>
                    <a:cubicBezTo>
                      <a:pt y="278627" x="223831"/>
                      <a:pt y="271105" x="213614"/>
                      <a:pt y="271105" x="213614"/>
                    </a:cubicBezTo>
                    <a:lnTo>
                      <a:pt y="151852" x="9288"/>
                    </a:lnTo>
                    <a:cubicBezTo>
                      <a:pt y="151852" x="9288"/>
                      <a:pt y="146279" x="0"/>
                      <a:pt y="13931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41"/>
              <p:cNvSpPr/>
              <p:nvPr/>
            </p:nvSpPr>
            <p:spPr>
              <a:xfrm>
                <a:off y="2438820" x="6751441"/>
                <a:ext cy="152240" cx="359056"/>
              </a:xfrm>
              <a:custGeom>
                <a:avLst/>
                <a:gdLst/>
                <a:ahLst/>
                <a:cxnLst/>
                <a:pathLst>
                  <a:path stroke="false" w="359056" h="152240">
                    <a:moveTo>
                      <a:pt y="85412" x="91513"/>
                    </a:moveTo>
                    <a:cubicBezTo>
                      <a:pt y="73813" x="55125"/>
                      <a:pt y="71704" x="0"/>
                      <a:pt y="71704" x="0"/>
                    </a:cubicBezTo>
                    <a:lnTo>
                      <a:pt y="7516" x="108219"/>
                    </a:lnTo>
                    <a:cubicBezTo>
                      <a:pt y="7516" x="108219"/>
                      <a:pt y="0" x="118437"/>
                      <a:pt y="0" x="126806"/>
                    </a:cubicBezTo>
                    <a:cubicBezTo>
                      <a:pt y="0" x="135159"/>
                      <a:pt y="7516" x="145378"/>
                      <a:pt y="7516" x="145378"/>
                    </a:cubicBezTo>
                    <a:lnTo>
                      <a:pt y="126663" x="349751"/>
                    </a:lnTo>
                    <a:cubicBezTo>
                      <a:pt y="126663" x="349751"/>
                      <a:pt y="132231" x="359056"/>
                      <a:pt y="139191" x="359056"/>
                    </a:cubicBezTo>
                    <a:cubicBezTo>
                      <a:pt y="146150" x="359056"/>
                      <a:pt y="151778" x="349751"/>
                      <a:pt y="151778" x="349751"/>
                    </a:cubicBezTo>
                    <a:cubicBezTo>
                      <a:pt y="151778" x="349751"/>
                      <a:pt y="152716" x="324185"/>
                      <a:pt y="151844" x="303225"/>
                    </a:cubicBezTo>
                    <a:cubicBezTo>
                      <a:pt y="150790" x="277864"/>
                      <a:pt y="147626" x="262426"/>
                      <a:pt y="134973" x="211704"/>
                    </a:cubicBezTo>
                    <a:cubicBezTo>
                      <a:pt y="126856" x="179168"/>
                      <a:pt y="97011" x="127901"/>
                      <a:pt y="85412" x="9151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42"/>
              <p:cNvSpPr/>
              <p:nvPr/>
            </p:nvSpPr>
            <p:spPr>
              <a:xfrm>
                <a:off y="2438736" x="6839363"/>
                <a:ext cy="165799" cx="271291"/>
              </a:xfrm>
              <a:custGeom>
                <a:avLst/>
                <a:gdLst/>
                <a:ahLst/>
                <a:cxnLst/>
                <a:pathLst>
                  <a:path stroke="false" w="271291" h="165799">
                    <a:moveTo>
                      <a:pt y="14433" x="33061"/>
                    </a:moveTo>
                    <a:cubicBezTo>
                      <a:pt y="13377" x="22030"/>
                      <a:pt y="20065" x="0"/>
                      <a:pt y="20065" x="0"/>
                    </a:cubicBezTo>
                    <a:lnTo>
                      <a:pt y="7527" x="20358"/>
                    </a:lnTo>
                    <a:cubicBezTo>
                      <a:pt y="7527" x="20358"/>
                      <a:pt y="0" x="30580"/>
                      <a:pt y="0" x="38953"/>
                    </a:cubicBezTo>
                    <a:cubicBezTo>
                      <a:pt y="0" x="47309"/>
                      <a:pt y="7527" x="57531"/>
                      <a:pt y="7527" x="57531"/>
                    </a:cubicBezTo>
                    <a:lnTo>
                      <a:pt y="126852" x="261982"/>
                    </a:lnTo>
                    <a:cubicBezTo>
                      <a:pt y="126852" x="261982"/>
                      <a:pt y="132428" x="271291"/>
                      <a:pt y="139398" x="271291"/>
                    </a:cubicBezTo>
                    <a:cubicBezTo>
                      <a:pt y="146368" x="271291"/>
                      <a:pt y="151944" x="261982"/>
                      <a:pt y="151944" x="261982"/>
                    </a:cubicBezTo>
                    <a:lnTo>
                      <a:pt y="165799" x="238604"/>
                    </a:lnTo>
                    <a:cubicBezTo>
                      <a:pt y="165799" x="238604"/>
                      <a:pt y="151367" x="256621"/>
                      <a:pt y="142566" x="254782"/>
                    </a:cubicBezTo>
                    <a:cubicBezTo>
                      <a:pt y="136582" x="253312"/>
                      <a:pt y="129894" x="240810"/>
                      <a:pt y="129894" x="240810"/>
                    </a:cubicBezTo>
                    <a:lnTo>
                      <a:pt y="21473" x="52549"/>
                    </a:lnTo>
                    <a:cubicBezTo>
                      <a:pt y="21473" x="52563"/>
                      <a:pt y="15489" x="44092"/>
                      <a:pt y="14433" x="3306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599" id="599"/>
              <p:cNvSpPr txBox="1"/>
              <p:nvPr/>
            </p:nvSpPr>
            <p:spPr>
              <a:xfrm>
                <a:off y="2434512" x="6638937"/>
                <a:ext cy="287245" cx="478741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Loop</a:t>
                </a:r>
              </a:p>
            </p:txBody>
          </p:sp>
        </p:grpSp>
        <p:sp>
          <p:nvSpPr>
            <p:cNvPr name="ConnectLine" id="196"/>
            <p:cNvSpPr/>
            <p:nvPr/>
          </p:nvSpPr>
          <p:spPr>
            <a:xfrm>
              <a:off y="3080811" x="6878307"/>
              <a:ext cy="359055" cx="0"/>
            </a:xfrm>
            <a:custGeom>
              <a:avLst/>
              <a:gdLst/>
              <a:ahLst/>
              <a:cxnLst/>
              <a:pathLst>
                <a:path fill="none" w="0" h="359055">
                  <a:moveTo>
                    <a:pt y="0" x="0"/>
                  </a:moveTo>
                  <a:lnTo>
                    <a:pt y="-359055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sp>
          <p:nvSpPr>
            <p:cNvPr name="ConnectLine" id="201"/>
            <p:cNvSpPr/>
            <p:nvPr/>
          </p:nvSpPr>
          <p:spPr>
            <a:xfrm>
              <a:off y="2578134" x="6638937"/>
              <a:ext cy="0" cx="478743"/>
            </a:xfrm>
            <a:custGeom>
              <a:avLst/>
              <a:gdLst/>
              <a:ahLst/>
              <a:cxnLst/>
              <a:pathLst>
                <a:path fill="none" w="478743" h="0">
                  <a:moveTo>
                    <a:pt y="0" x="0"/>
                  </a:moveTo>
                  <a:lnTo>
                    <a:pt y="0" x="-478743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sp>
          <p:nvSpPr>
            <p:cNvPr name="ConnectLine" id="207"/>
            <p:cNvSpPr/>
            <p:nvPr/>
          </p:nvSpPr>
          <p:spPr>
            <a:xfrm>
              <a:off y="3870732" x="5681455"/>
              <a:ext cy="430866" cx="0"/>
            </a:xfrm>
            <a:custGeom>
              <a:avLst/>
              <a:gdLst>
                <a:gd name="rtl" fmla="*/ -121600 w 0"/>
                <a:gd name="rtt" fmla="*/ 52422 h 430866"/>
                <a:gd name="rtr" fmla="*/ 121600 w 0"/>
                <a:gd name="rtb" fmla="*/ 234822 h 430866"/>
              </a:gdLst>
              <a:ahLst/>
              <a:cxnLst/>
              <a:rect l="rtl" t="rtt" r="rtr" b="rtb"/>
              <a:pathLst>
                <a:path fill="none" w="0" h="430866">
                  <a:moveTo>
                    <a:pt y="0" x="0"/>
                  </a:moveTo>
                  <a:lnTo>
                    <a:pt y="430866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Yes</a:t>
              </a:r>
            </a:p>
          </p:txBody>
        </p:sp>
        <p:grpSp>
          <p:nvGrpSpPr>
            <p:cNvPr name="Process" id="208"/>
            <p:cNvGrpSpPr/>
            <p:nvPr/>
          </p:nvGrpSpPr>
          <p:grpSpPr>
            <a:xfrm>
              <a:off y="4301599" x="5322399"/>
              <a:ext cy="430866" cx="718110"/>
              <a:chOff y="4301599" x="5322399"/>
              <a:chExt cy="430866" cx="718110"/>
            </a:xfrm>
          </p:grpSpPr>
          <p:sp>
            <p:nvSpPr>
              <p:cNvPr name="" id="309"/>
              <p:cNvSpPr/>
              <p:nvPr/>
            </p:nvSpPr>
            <p:spPr>
              <a:xfrm>
                <a:off y="4301599" x="5322399"/>
                <a:ext cy="430866" cx="718110"/>
              </a:xfrm>
              <a:custGeom>
                <a:avLst/>
                <a:gdLst/>
                <a:ahLst/>
                <a:cxnLst/>
                <a:pathLst>
                  <a:path w="718110" h="430866">
                    <a:moveTo>
                      <a:pt y="0" x="26232"/>
                    </a:moveTo>
                    <a:lnTo>
                      <a:pt y="0" x="691878"/>
                    </a:lnTo>
                    <a:cubicBezTo>
                      <a:pt y="0" x="706366"/>
                      <a:pt y="8319" x="718110"/>
                      <a:pt y="18582" x="718110"/>
                    </a:cubicBezTo>
                    <a:lnTo>
                      <a:pt y="412284" x="718110"/>
                    </a:lnTo>
                    <a:cubicBezTo>
                      <a:pt y="422547" x="718110"/>
                      <a:pt y="430866" x="706366"/>
                      <a:pt y="430866" x="691878"/>
                    </a:cubicBezTo>
                    <a:lnTo>
                      <a:pt y="430866" x="26232"/>
                    </a:lnTo>
                    <a:cubicBezTo>
                      <a:pt y="430866" x="11745"/>
                      <a:pt y="422547" x="0"/>
                      <a:pt y="412284" x="0"/>
                    </a:cubicBezTo>
                    <a:lnTo>
                      <a:pt y="18582" x="0"/>
                    </a:lnTo>
                    <a:cubicBezTo>
                      <a:pt y="8319" x="0"/>
                      <a:pt y="0" x="11745"/>
                      <a:pt y="0" x="26232"/>
                    </a:cubicBezTo>
                    <a:close/>
                  </a:path>
                </a:pathLst>
              </a:custGeom>
              <a:solidFill>
                <a:srgbClr val="00AEEE"/>
              </a:solidFill>
              <a:ln cap="flat" w="7600">
                <a:solidFill>
                  <a:srgbClr val="1E90FF"/>
                </a:solidFill>
                <a:bevel/>
              </a:ln>
            </p:spPr>
          </p:sp>
          <p:sp>
            <p:nvSpPr>
              <p:cNvPr name="" id="310"/>
              <p:cNvSpPr/>
              <p:nvPr/>
            </p:nvSpPr>
            <p:spPr>
              <a:xfrm>
                <a:off y="4308062" x="5333171"/>
                <a:ext cy="417940" cx="696567"/>
              </a:xfrm>
              <a:custGeom>
                <a:avLst/>
                <a:gdLst/>
                <a:ahLst/>
                <a:cxnLst/>
                <a:pathLst>
                  <a:path stroke="false" w="696567" h="417940">
                    <a:moveTo>
                      <a:pt y="0" x="27051"/>
                    </a:moveTo>
                    <a:lnTo>
                      <a:pt y="0" x="669516"/>
                    </a:lnTo>
                    <a:cubicBezTo>
                      <a:pt y="0" x="684456"/>
                      <a:pt y="8780" x="696567"/>
                      <a:pt y="19610" x="696567"/>
                    </a:cubicBezTo>
                    <a:lnTo>
                      <a:pt y="398330" x="696567"/>
                    </a:lnTo>
                    <a:cubicBezTo>
                      <a:pt y="409160" x="696567"/>
                      <a:pt y="417940" x="684456"/>
                      <a:pt y="417940" x="669516"/>
                    </a:cubicBezTo>
                    <a:lnTo>
                      <a:pt y="417940" x="27051"/>
                    </a:lnTo>
                    <a:cubicBezTo>
                      <a:pt y="417940" x="12111"/>
                      <a:pt y="409160" x="0"/>
                      <a:pt y="398330" x="0"/>
                    </a:cubicBezTo>
                    <a:lnTo>
                      <a:pt y="19610" x="0"/>
                    </a:lnTo>
                    <a:cubicBezTo>
                      <a:pt y="8780" x="0"/>
                      <a:pt y="0" x="12111"/>
                      <a:pt y="0" x="27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11"/>
              <p:cNvSpPr/>
              <p:nvPr/>
            </p:nvSpPr>
            <p:spPr>
              <a:xfrm>
                <a:off y="4310999" x="5333171"/>
                <a:ext cy="137877" cx="696567"/>
              </a:xfrm>
              <a:custGeom>
                <a:avLst/>
                <a:gdLst/>
                <a:ahLst/>
                <a:cxnLst/>
                <a:pathLst>
                  <a:path stroke="false" w="696567" h="137877">
                    <a:moveTo>
                      <a:pt y="0" x="27054"/>
                    </a:moveTo>
                    <a:lnTo>
                      <a:pt y="0" x="669618"/>
                    </a:lnTo>
                    <a:cubicBezTo>
                      <a:pt y="0" x="684029"/>
                      <a:pt y="9376" x="696567"/>
                      <a:pt y="20055" x="696567"/>
                    </a:cubicBezTo>
                    <a:cubicBezTo>
                      <a:pt y="53772" x="696567"/>
                      <a:pt y="78590" x="684029"/>
                      <a:pt y="97893" x="669401"/>
                    </a:cubicBezTo>
                    <a:cubicBezTo>
                      <a:pt y="114024" x="656863"/>
                      <a:pt y="137877" x="626910"/>
                      <a:pt y="137877" x="606013"/>
                    </a:cubicBezTo>
                    <a:lnTo>
                      <a:pt y="137877" x="90554"/>
                    </a:lnTo>
                    <a:cubicBezTo>
                      <a:pt y="137877" x="69657"/>
                      <a:pt y="114024" x="39704"/>
                      <a:pt y="97893" x="27166"/>
                    </a:cubicBezTo>
                    <a:cubicBezTo>
                      <a:pt y="81448" x="12538"/>
                      <a:pt y="53772" x="0"/>
                      <a:pt y="20055" x="0"/>
                    </a:cubicBezTo>
                    <a:cubicBezTo>
                      <a:pt y="9376" x="0"/>
                      <a:pt y="0" x="12171"/>
                      <a:pt y="0" x="27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12"/>
              <p:cNvSpPr/>
              <p:nvPr/>
            </p:nvSpPr>
            <p:spPr>
              <a:xfrm>
                <a:off y="4670968" x="5333171"/>
                <a:ext cy="51704" cx="696567"/>
              </a:xfrm>
              <a:custGeom>
                <a:avLst/>
                <a:gdLst/>
                <a:ahLst/>
                <a:cxnLst/>
                <a:pathLst>
                  <a:path stroke="false" w="696567" h="51704">
                    <a:moveTo>
                      <a:pt y="0" x="34828"/>
                    </a:moveTo>
                    <a:cubicBezTo>
                      <a:pt y="0" x="34828"/>
                      <a:pt y="0" x="661739"/>
                      <a:pt y="0" x="661739"/>
                    </a:cubicBezTo>
                    <a:cubicBezTo>
                      <a:pt y="0" x="675670"/>
                      <a:pt y="21716" x="696567"/>
                      <a:pt y="31953" x="696567"/>
                    </a:cubicBezTo>
                    <a:cubicBezTo>
                      <a:pt y="44879" x="696567"/>
                      <a:pt y="51704" x="686118"/>
                      <a:pt y="51704" x="669450"/>
                    </a:cubicBezTo>
                    <a:lnTo>
                      <a:pt y="51704" x="25430"/>
                    </a:lnTo>
                    <a:cubicBezTo>
                      <a:pt y="51704" x="10449"/>
                      <a:pt y="44879" x="0"/>
                      <a:pt y="31953" x="0"/>
                    </a:cubicBezTo>
                    <a:cubicBezTo>
                      <a:pt y="21716" x="0"/>
                      <a:pt y="0" x="20897"/>
                      <a:pt y="0" x="34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600" id="600"/>
              <p:cNvSpPr txBox="1"/>
              <p:nvPr/>
            </p:nvSpPr>
            <p:spPr>
              <a:xfrm>
                <a:off y="4301599" x="5322399"/>
                <a:ext cy="430866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name="Loop limit" id="210"/>
            <p:cNvGrpSpPr/>
            <p:nvPr/>
          </p:nvGrpSpPr>
          <p:grpSpPr>
            <a:xfrm>
              <a:off y="2362701" x="7519817"/>
              <a:ext cy="430866" cx="718110"/>
              <a:chOff y="2362701" x="7519817"/>
              <a:chExt cy="430866" cx="718110"/>
            </a:xfrm>
          </p:grpSpPr>
          <p:sp>
            <p:nvSpPr>
              <p:cNvPr name="" id="344"/>
              <p:cNvSpPr/>
              <p:nvPr/>
            </p:nvSpPr>
            <p:spPr>
              <a:xfrm>
                <a:off y="2362701" x="7519817"/>
                <a:ext cy="430866" cx="718110"/>
              </a:xfrm>
              <a:custGeom>
                <a:avLst/>
                <a:gdLst/>
                <a:ahLst/>
                <a:cxnLst/>
                <a:pathLst>
                  <a:path w="718110" h="430866">
                    <a:moveTo>
                      <a:pt y="108860" x="11667"/>
                    </a:moveTo>
                    <a:cubicBezTo>
                      <a:pt y="79335" x="26277"/>
                      <a:pt y="33409" x="73354"/>
                      <a:pt y="15367" x="102573"/>
                    </a:cubicBezTo>
                    <a:cubicBezTo>
                      <a:pt y="-2676" x="131792"/>
                      <a:pt y="0" x="162508"/>
                      <a:pt y="0" x="162508"/>
                    </a:cubicBezTo>
                    <a:lnTo>
                      <a:pt y="0" x="555724"/>
                    </a:lnTo>
                    <a:cubicBezTo>
                      <a:pt y="0" x="555724"/>
                      <a:pt y="-658" x="595160"/>
                      <a:pt y="13727" x="617160"/>
                    </a:cubicBezTo>
                    <a:cubicBezTo>
                      <a:pt y="31769" x="644757"/>
                      <a:pt y="81504" x="696660"/>
                      <a:pt y="113780" x="708067"/>
                    </a:cubicBezTo>
                    <a:cubicBezTo>
                      <a:pt y="146056" x="719482"/>
                      <a:pt y="174427" x="718110"/>
                      <a:pt y="174427" x="718110"/>
                    </a:cubicBezTo>
                    <a:lnTo>
                      <a:pt y="379707" x="718110"/>
                    </a:lnTo>
                    <a:cubicBezTo>
                      <a:pt y="379707" x="718110"/>
                      <a:pt y="401853" x="716319"/>
                      <a:pt y="417221" x="701573"/>
                    </a:cubicBezTo>
                    <a:cubicBezTo>
                      <a:pt y="434641" x="684858"/>
                      <a:pt y="430415" x="654024"/>
                      <a:pt y="430415" x="654024"/>
                    </a:cubicBezTo>
                    <a:lnTo>
                      <a:pt y="430415" x="64204"/>
                    </a:lnTo>
                    <a:cubicBezTo>
                      <a:pt y="430415" x="64204"/>
                      <a:pt y="430866" x="35332"/>
                      <a:pt y="412813" x="16690"/>
                    </a:cubicBezTo>
                    <a:cubicBezTo>
                      <a:pt y="394595" x="-1951"/>
                      <a:pt y="369773" x="0"/>
                      <a:pt y="369773" x="0"/>
                    </a:cubicBezTo>
                    <a:lnTo>
                      <a:pt y="172771" x="0"/>
                    </a:lnTo>
                    <a:cubicBezTo>
                      <a:pt y="172771" x="0"/>
                      <a:pt y="133799" x="0"/>
                      <a:pt y="108860" x="11667"/>
                    </a:cubicBezTo>
                    <a:close/>
                  </a:path>
                </a:pathLst>
              </a:custGeom>
              <a:solidFill>
                <a:srgbClr val="00AEEE"/>
              </a:solidFill>
              <a:ln cap="flat" w="7600">
                <a:solidFill>
                  <a:srgbClr val="1E90FF"/>
                </a:solidFill>
                <a:bevel/>
              </a:ln>
            </p:spPr>
          </p:sp>
          <p:sp>
            <p:nvSpPr>
              <p:cNvPr name="" id="345"/>
              <p:cNvSpPr/>
              <p:nvPr/>
            </p:nvSpPr>
            <p:spPr>
              <a:xfrm>
                <a:off y="2369164" x="7530588"/>
                <a:ext cy="417940" cx="696567"/>
              </a:xfrm>
              <a:custGeom>
                <a:avLst/>
                <a:gdLst/>
                <a:ahLst/>
                <a:cxnLst/>
                <a:pathLst>
                  <a:path stroke="false" w="696567" h="417940">
                    <a:moveTo>
                      <a:pt y="105594" x="11317"/>
                    </a:moveTo>
                    <a:cubicBezTo>
                      <a:pt y="76955" x="25489"/>
                      <a:pt y="32407" x="71154"/>
                      <a:pt y="14906" x="99496"/>
                    </a:cubicBezTo>
                    <a:cubicBezTo>
                      <a:pt y="-2595" x="127838"/>
                      <a:pt y="0" x="157632"/>
                      <a:pt y="0" x="157632"/>
                    </a:cubicBezTo>
                    <a:lnTo>
                      <a:pt y="0" x="539052"/>
                    </a:lnTo>
                    <a:cubicBezTo>
                      <a:pt y="0" x="539052"/>
                      <a:pt y="-638" x="577306"/>
                      <a:pt y="13315" x="598645"/>
                    </a:cubicBezTo>
                    <a:cubicBezTo>
                      <a:pt y="30816" x="625414"/>
                      <a:pt y="79059" x="675760"/>
                      <a:pt y="110366" x="686825"/>
                    </a:cubicBezTo>
                    <a:cubicBezTo>
                      <a:pt y="141675" x="697897"/>
                      <a:pt y="169194" x="696567"/>
                      <a:pt y="169194" x="696567"/>
                    </a:cubicBezTo>
                    <a:lnTo>
                      <a:pt y="368316" x="696567"/>
                    </a:lnTo>
                    <a:cubicBezTo>
                      <a:pt y="368316" x="696567"/>
                      <a:pt y="389797" x="694830"/>
                      <a:pt y="404705" x="680526"/>
                    </a:cubicBezTo>
                    <a:cubicBezTo>
                      <a:pt y="421601" x="664312"/>
                      <a:pt y="417502" x="634403"/>
                      <a:pt y="417502" x="634403"/>
                    </a:cubicBezTo>
                    <a:lnTo>
                      <a:pt y="417502" x="62278"/>
                    </a:lnTo>
                    <a:cubicBezTo>
                      <a:pt y="417502" x="62278"/>
                      <a:pt y="417940" x="34272"/>
                      <a:pt y="400429" x="16190"/>
                    </a:cubicBezTo>
                    <a:cubicBezTo>
                      <a:pt y="382757" x="-1893"/>
                      <a:pt y="358680" x="0"/>
                      <a:pt y="358680" x="0"/>
                    </a:cubicBezTo>
                    <a:lnTo>
                      <a:pt y="167588" x="0"/>
                    </a:lnTo>
                    <a:cubicBezTo>
                      <a:pt y="167588" x="0"/>
                      <a:pt y="129785" x="0"/>
                      <a:pt y="105594" x="113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46"/>
              <p:cNvSpPr/>
              <p:nvPr/>
            </p:nvSpPr>
            <p:spPr>
              <a:xfrm>
                <a:off y="2371318" x="7530588"/>
                <a:ext cy="249902" cx="696567"/>
              </a:xfrm>
              <a:custGeom>
                <a:avLst/>
                <a:gdLst/>
                <a:ahLst/>
                <a:cxnLst/>
                <a:pathLst>
                  <a:path stroke="false" w="696567" h="249902">
                    <a:moveTo>
                      <a:pt y="108614" x="11317"/>
                    </a:moveTo>
                    <a:cubicBezTo>
                      <a:pt y="79244" x="25488"/>
                      <a:pt y="33560" x="71154"/>
                      <a:pt y="15613" x="99496"/>
                    </a:cubicBezTo>
                    <a:cubicBezTo>
                      <a:pt y="-2335" x="127838"/>
                      <a:pt y="0" x="157632"/>
                      <a:pt y="0" x="157632"/>
                    </a:cubicBezTo>
                    <a:lnTo>
                      <a:pt y="0" x="539052"/>
                    </a:lnTo>
                    <a:cubicBezTo>
                      <a:pt y="0" x="539052"/>
                      <a:pt y="0" x="577306"/>
                      <a:pt y="13981" x="598646"/>
                    </a:cubicBezTo>
                    <a:cubicBezTo>
                      <a:pt y="31928" x="625415"/>
                      <a:pt y="81402" x="675761"/>
                      <a:pt y="113508" x="686825"/>
                    </a:cubicBezTo>
                    <a:cubicBezTo>
                      <a:pt y="145858" x="697897"/>
                      <a:pt y="173836" x="696567"/>
                      <a:pt y="173836" x="696567"/>
                    </a:cubicBezTo>
                    <a:lnTo>
                      <a:pt y="249902" x="695070"/>
                    </a:lnTo>
                    <a:cubicBezTo>
                      <a:pt y="249902" x="695069"/>
                      <a:pt y="220378" x="679183"/>
                      <a:pt y="205479" x="664805"/>
                    </a:cubicBezTo>
                    <a:cubicBezTo>
                      <a:pt y="187186" x="647150"/>
                      <a:pt y="181959" x="624452"/>
                      <a:pt y="181959" x="624452"/>
                    </a:cubicBezTo>
                    <a:lnTo>
                      <a:pt y="181959" x="77161"/>
                    </a:lnTo>
                    <a:cubicBezTo>
                      <a:pt y="181959" x="77161"/>
                      <a:pt y="184572" x="54462"/>
                      <a:pt y="197639" x="34285"/>
                    </a:cubicBezTo>
                    <a:cubicBezTo>
                      <a:pt y="211489" x="12899"/>
                      <a:pt y="236839" x="4020"/>
                      <a:pt y="236839" x="4020"/>
                    </a:cubicBezTo>
                    <a:lnTo>
                      <a:pt y="172189" x="0"/>
                    </a:lnTo>
                    <a:cubicBezTo>
                      <a:pt y="172189" x="0"/>
                      <a:pt y="133422" x="0"/>
                      <a:pt y="108614" x="1131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94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47"/>
              <p:cNvSpPr/>
              <p:nvPr/>
            </p:nvSpPr>
            <p:spPr>
              <a:xfrm>
                <a:off y="2377781" x="7641896"/>
                <a:ext cy="21543" cx="473953"/>
              </a:xfrm>
              <a:custGeom>
                <a:avLst/>
                <a:gdLst/>
                <a:ahLst/>
                <a:cxnLst/>
                <a:pathLst>
                  <a:path stroke="false" w="473953" h="21543">
                    <a:moveTo>
                      <a:pt y="0" x="10720"/>
                    </a:moveTo>
                    <a:lnTo>
                      <a:pt y="0" x="463232"/>
                    </a:lnTo>
                    <a:cubicBezTo>
                      <a:pt y="0" x="469153"/>
                      <a:pt y="4823" x="473953"/>
                      <a:pt y="10772" x="473953"/>
                    </a:cubicBezTo>
                    <a:cubicBezTo>
                      <a:pt y="16721" x="473953"/>
                      <a:pt y="21543" x="469153"/>
                      <a:pt y="21543" x="463232"/>
                    </a:cubicBezTo>
                    <a:lnTo>
                      <a:pt y="21543" x="10720"/>
                    </a:lnTo>
                    <a:cubicBezTo>
                      <a:pt y="21543" x="4800"/>
                      <a:pt y="16721" x="0"/>
                      <a:pt y="10772" x="0"/>
                    </a:cubicBezTo>
                    <a:cubicBezTo>
                      <a:pt y="4823" x="0"/>
                      <a:pt y="0" x="4800"/>
                      <a:pt y="0" x="10720"/>
                    </a:cubicBezTo>
                    <a:close/>
                  </a:path>
                </a:pathLst>
              </a:custGeom>
              <a:solidFill>
                <a:srgbClr val="FFFFFF">
                  <a:alpha val="69000"/>
                </a:srgbClr>
              </a:soli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601" id="601"/>
              <p:cNvSpPr txBox="1"/>
              <p:nvPr/>
            </p:nvSpPr>
            <p:spPr>
              <a:xfrm>
                <a:off y="2362701" x="7519817"/>
                <a:ext cy="430866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Loop Limit</a:t>
                </a:r>
              </a:p>
            </p:txBody>
          </p:sp>
        </p:grpSp>
        <p:sp>
          <p:nvSpPr>
            <p:cNvPr name="ConnectLine" id="215"/>
            <p:cNvSpPr/>
            <p:nvPr/>
          </p:nvSpPr>
          <p:spPr>
            <a:xfrm>
              <a:off y="2578134" x="7117678"/>
              <a:ext cy="0" cx="402139"/>
            </a:xfrm>
            <a:custGeom>
              <a:avLst/>
              <a:gdLst/>
              <a:ahLst/>
              <a:cxnLst/>
              <a:pathLst>
                <a:path fill="none" w="402139" h="0">
                  <a:moveTo>
                    <a:pt y="0" x="0"/>
                  </a:moveTo>
                  <a:lnTo>
                    <a:pt y="0" x="402139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sp>
          <p:nvSpPr>
            <p:cNvPr name="ConnectLine" id="220"/>
            <p:cNvSpPr/>
            <p:nvPr/>
          </p:nvSpPr>
          <p:spPr>
            <a:xfrm>
              <a:off y="2793567" x="7878872"/>
              <a:ext cy="1723465" cx="1838362"/>
            </a:xfrm>
            <a:custGeom>
              <a:avLst/>
              <a:gdLst/>
              <a:ahLst/>
              <a:cxnLst/>
              <a:pathLst>
                <a:path fill="none" w="1838362" h="1723465">
                  <a:moveTo>
                    <a:pt y="0" x="0"/>
                  </a:moveTo>
                  <a:lnTo>
                    <a:pt y="1723465" x="0"/>
                  </a:lnTo>
                  <a:lnTo>
                    <a:pt y="1723465" x="-1838362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sp>
          <p:nvSpPr>
            <p:cNvPr name="ConnectLine" id="226"/>
            <p:cNvSpPr/>
            <p:nvPr/>
          </p:nvSpPr>
          <p:spPr>
            <a:xfrm>
              <a:off y="4732465" x="5681455"/>
              <a:ext cy="445228" cx="0"/>
            </a:xfrm>
            <a:custGeom>
              <a:avLst/>
              <a:gdLst/>
              <a:ahLst/>
              <a:cxnLst/>
              <a:pathLst>
                <a:path fill="none" w="0" h="445228">
                  <a:moveTo>
                    <a:pt y="0" x="0"/>
                  </a:moveTo>
                  <a:lnTo>
                    <a:pt y="445228" x="0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grpSp>
          <p:nvGrpSpPr>
            <p:cNvPr name="Process" id="227"/>
            <p:cNvGrpSpPr/>
            <p:nvPr/>
          </p:nvGrpSpPr>
          <p:grpSpPr>
            <a:xfrm>
              <a:off y="5177693" x="5322399"/>
              <a:ext cy="430866" cx="718110"/>
              <a:chOff y="5177693" x="5322399"/>
              <a:chExt cy="430866" cx="718110"/>
            </a:xfrm>
          </p:grpSpPr>
          <p:sp>
            <p:nvSpPr>
              <p:cNvPr name="" id="304"/>
              <p:cNvSpPr/>
              <p:nvPr/>
            </p:nvSpPr>
            <p:spPr>
              <a:xfrm>
                <a:off y="5177693" x="5322399"/>
                <a:ext cy="430866" cx="718110"/>
              </a:xfrm>
              <a:custGeom>
                <a:avLst/>
                <a:gdLst/>
                <a:ahLst/>
                <a:cxnLst/>
                <a:pathLst>
                  <a:path w="718110" h="430866">
                    <a:moveTo>
                      <a:pt y="0" x="26232"/>
                    </a:moveTo>
                    <a:lnTo>
                      <a:pt y="0" x="691878"/>
                    </a:lnTo>
                    <a:cubicBezTo>
                      <a:pt y="0" x="706366"/>
                      <a:pt y="8319" x="718110"/>
                      <a:pt y="18582" x="718110"/>
                    </a:cubicBezTo>
                    <a:lnTo>
                      <a:pt y="412284" x="718110"/>
                    </a:lnTo>
                    <a:cubicBezTo>
                      <a:pt y="422547" x="718110"/>
                      <a:pt y="430866" x="706366"/>
                      <a:pt y="430866" x="691878"/>
                    </a:cubicBezTo>
                    <a:lnTo>
                      <a:pt y="430866" x="26232"/>
                    </a:lnTo>
                    <a:cubicBezTo>
                      <a:pt y="430866" x="11745"/>
                      <a:pt y="422547" x="0"/>
                      <a:pt y="412284" x="0"/>
                    </a:cubicBezTo>
                    <a:lnTo>
                      <a:pt y="18582" x="0"/>
                    </a:lnTo>
                    <a:cubicBezTo>
                      <a:pt y="8319" x="0"/>
                      <a:pt y="0" x="11745"/>
                      <a:pt y="0" x="26232"/>
                    </a:cubicBezTo>
                    <a:close/>
                  </a:path>
                </a:pathLst>
              </a:custGeom>
              <a:solidFill>
                <a:srgbClr val="00AEEE"/>
              </a:solidFill>
              <a:ln cap="flat" w="7600">
                <a:solidFill>
                  <a:srgbClr val="1E90FF"/>
                </a:solidFill>
                <a:bevel/>
              </a:ln>
            </p:spPr>
          </p:sp>
          <p:sp>
            <p:nvSpPr>
              <p:cNvPr name="" id="305"/>
              <p:cNvSpPr/>
              <p:nvPr/>
            </p:nvSpPr>
            <p:spPr>
              <a:xfrm>
                <a:off y="5184156" x="5333171"/>
                <a:ext cy="417940" cx="696567"/>
              </a:xfrm>
              <a:custGeom>
                <a:avLst/>
                <a:gdLst/>
                <a:ahLst/>
                <a:cxnLst/>
                <a:pathLst>
                  <a:path stroke="false" w="696567" h="417940">
                    <a:moveTo>
                      <a:pt y="0" x="27051"/>
                    </a:moveTo>
                    <a:lnTo>
                      <a:pt y="0" x="669516"/>
                    </a:lnTo>
                    <a:cubicBezTo>
                      <a:pt y="0" x="684456"/>
                      <a:pt y="8780" x="696567"/>
                      <a:pt y="19610" x="696567"/>
                    </a:cubicBezTo>
                    <a:lnTo>
                      <a:pt y="398330" x="696567"/>
                    </a:lnTo>
                    <a:cubicBezTo>
                      <a:pt y="409160" x="696567"/>
                      <a:pt y="417940" x="684456"/>
                      <a:pt y="417940" x="669516"/>
                    </a:cubicBezTo>
                    <a:lnTo>
                      <a:pt y="417940" x="27051"/>
                    </a:lnTo>
                    <a:cubicBezTo>
                      <a:pt y="417940" x="12111"/>
                      <a:pt y="409160" x="0"/>
                      <a:pt y="398330" x="0"/>
                    </a:cubicBezTo>
                    <a:lnTo>
                      <a:pt y="19610" x="0"/>
                    </a:lnTo>
                    <a:cubicBezTo>
                      <a:pt y="8780" x="0"/>
                      <a:pt y="0" x="12111"/>
                      <a:pt y="0" x="2705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49000"/>
                    </a:srgbClr>
                  </a:gs>
                  <a:gs pos="85000">
                    <a:srgbClr val="FFFFFF">
                      <a:alpha val="15000"/>
                    </a:srgbClr>
                  </a:gs>
                  <a:gs pos="100000">
                    <a:srgbClr val="FFFFFF">
                      <a:alpha val="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06"/>
              <p:cNvSpPr/>
              <p:nvPr/>
            </p:nvSpPr>
            <p:spPr>
              <a:xfrm>
                <a:off y="5187094" x="5333171"/>
                <a:ext cy="137877" cx="696567"/>
              </a:xfrm>
              <a:custGeom>
                <a:avLst/>
                <a:gdLst/>
                <a:ahLst/>
                <a:cxnLst/>
                <a:pathLst>
                  <a:path stroke="false" w="696567" h="137877">
                    <a:moveTo>
                      <a:pt y="0" x="27054"/>
                    </a:moveTo>
                    <a:lnTo>
                      <a:pt y="0" x="669618"/>
                    </a:lnTo>
                    <a:cubicBezTo>
                      <a:pt y="0" x="684029"/>
                      <a:pt y="9376" x="696567"/>
                      <a:pt y="20055" x="696567"/>
                    </a:cubicBezTo>
                    <a:cubicBezTo>
                      <a:pt y="53772" x="696567"/>
                      <a:pt y="78590" x="684029"/>
                      <a:pt y="97893" x="669401"/>
                    </a:cubicBezTo>
                    <a:cubicBezTo>
                      <a:pt y="114024" x="656863"/>
                      <a:pt y="137877" x="626910"/>
                      <a:pt y="137877" x="606013"/>
                    </a:cubicBezTo>
                    <a:lnTo>
                      <a:pt y="137877" x="90554"/>
                    </a:lnTo>
                    <a:cubicBezTo>
                      <a:pt y="137877" x="69657"/>
                      <a:pt y="114024" x="39704"/>
                      <a:pt y="97893" x="27166"/>
                    </a:cubicBezTo>
                    <a:cubicBezTo>
                      <a:pt y="81448" x="12538"/>
                      <a:pt y="53772" x="0"/>
                      <a:pt y="20055" x="0"/>
                    </a:cubicBezTo>
                    <a:cubicBezTo>
                      <a:pt y="9376" x="0"/>
                      <a:pt y="0" x="12171"/>
                      <a:pt y="0" x="270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307"/>
              <p:cNvSpPr/>
              <p:nvPr/>
            </p:nvSpPr>
            <p:spPr>
              <a:xfrm>
                <a:off y="5547063" x="5333171"/>
                <a:ext cy="51704" cx="696567"/>
              </a:xfrm>
              <a:custGeom>
                <a:avLst/>
                <a:gdLst/>
                <a:ahLst/>
                <a:cxnLst/>
                <a:pathLst>
                  <a:path stroke="false" w="696567" h="51704">
                    <a:moveTo>
                      <a:pt y="0" x="34828"/>
                    </a:moveTo>
                    <a:cubicBezTo>
                      <a:pt y="0" x="34828"/>
                      <a:pt y="0" x="661739"/>
                      <a:pt y="0" x="661739"/>
                    </a:cubicBezTo>
                    <a:cubicBezTo>
                      <a:pt y="0" x="675670"/>
                      <a:pt y="21716" x="696567"/>
                      <a:pt y="31953" x="696567"/>
                    </a:cubicBezTo>
                    <a:cubicBezTo>
                      <a:pt y="44879" x="696567"/>
                      <a:pt y="51704" x="686118"/>
                      <a:pt y="51704" x="669450"/>
                    </a:cubicBezTo>
                    <a:lnTo>
                      <a:pt y="51704" x="25430"/>
                    </a:lnTo>
                    <a:cubicBezTo>
                      <a:pt y="51704" x="10449"/>
                      <a:pt y="44879" x="0"/>
                      <a:pt y="31953" x="0"/>
                    </a:cubicBezTo>
                    <a:cubicBezTo>
                      <a:pt y="21716" x="0"/>
                      <a:pt y="0" x="20897"/>
                      <a:pt y="0" x="34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Text 602" id="602"/>
              <p:cNvSpPr txBox="1"/>
              <p:nvPr/>
            </p:nvSpPr>
            <p:spPr>
              <a:xfrm>
                <a:off y="5177693" x="5322399"/>
                <a:ext cy="430866" cx="718110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760">
                    <a:solidFill>
                      <a:srgbClr val="28130E"/>
                    </a:solidFill>
                    <a:latin typeface="Arial"/>
                  </a:rPr>
                  <a:t>Process</a:t>
                </a:r>
              </a:p>
            </p:txBody>
          </p:sp>
        </p:grpSp>
        <p:sp>
          <p:nvSpPr>
            <p:cNvPr name="ConnectLine" id="232"/>
            <p:cNvSpPr/>
            <p:nvPr/>
          </p:nvSpPr>
          <p:spPr>
            <a:xfrm>
              <a:off y="3870732" x="2756355"/>
              <a:ext cy="1809638" cx="1393134"/>
            </a:xfrm>
            <a:custGeom>
              <a:avLst/>
              <a:gdLst>
                <a:gd name="rtl" fmla="*/ -121600 w 1393134"/>
                <a:gd name="rtt" fmla="*/ 52422 h 1809638"/>
                <a:gd name="rtr" fmla="*/ 121600 w 1393134"/>
                <a:gd name="rtb" fmla="*/ 234822 h 1809638"/>
              </a:gdLst>
              <a:ahLst/>
              <a:cxnLst/>
              <a:rect l="rtl" t="rtt" r="rtr" b="rtb"/>
              <a:pathLst>
                <a:path fill="none" w="1393134" h="1809638">
                  <a:moveTo>
                    <a:pt y="0" x="0"/>
                  </a:moveTo>
                  <a:lnTo>
                    <a:pt y="1328803" x="0"/>
                  </a:lnTo>
                  <a:lnTo>
                    <a:pt y="1328803" x="1393134"/>
                  </a:lnTo>
                  <a:lnTo>
                    <a:pt y="1809638" x="1393134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Yes</a:t>
              </a:r>
            </a:p>
          </p:txBody>
        </p:sp>
        <p:sp>
          <p:nvSpPr>
            <p:cNvPr name="ConnectLine" id="234"/>
            <p:cNvSpPr/>
            <p:nvPr/>
          </p:nvSpPr>
          <p:spPr>
            <a:xfrm>
              <a:off y="3583488" x="3235094"/>
              <a:ext cy="1005354" cx="435656"/>
            </a:xfrm>
            <a:custGeom>
              <a:avLst/>
              <a:gdLst>
                <a:gd name="rtl" fmla="*/ 44822 w 435656"/>
                <a:gd name="rtt" fmla="*/ -91200 h 1005354"/>
                <a:gd name="rtr" fmla="*/ 242422 w 435656"/>
                <a:gd name="rtb" fmla="*/ 91200 h 1005354"/>
              </a:gdLst>
              <a:ahLst/>
              <a:cxnLst/>
              <a:rect l="rtl" t="rtt" r="rtr" b="rtb"/>
              <a:pathLst>
                <a:path fill="none" w="435656" h="1005354">
                  <a:moveTo>
                    <a:pt y="0" x="0"/>
                  </a:moveTo>
                  <a:lnTo>
                    <a:pt y="0" x="192456"/>
                  </a:lnTo>
                  <a:lnTo>
                    <a:pt y="-1005354" x="192456"/>
                  </a:lnTo>
                  <a:lnTo>
                    <a:pt y="-1005354" x="435656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  <p:txBody>
            <a:bodyPr anchor="ctr" wrap="square" rtlCol="0"/>
            <a:lstStyle/>
            <a:p>
              <a:pPr algn="ctr">
                <a:lnSpc>
                  <a:spcPct val="100000"/>
                </a:lnSpc>
              </a:pPr>
              <a:r>
                <a:rPr sz="760">
                  <a:solidFill>
                    <a:srgbClr val="303030"/>
                  </a:solidFill>
                  <a:latin typeface="Arial"/>
                </a:rPr>
                <a:t>No</a:t>
              </a:r>
            </a:p>
          </p:txBody>
        </p:sp>
        <p:sp>
          <p:nvSpPr>
            <p:cNvPr name="ConnectLine" id="239"/>
            <p:cNvSpPr/>
            <p:nvPr/>
          </p:nvSpPr>
          <p:spPr>
            <a:xfrm>
              <a:off y="5393126" x="5322399"/>
              <a:ext cy="287244" cx="1172911"/>
            </a:xfrm>
            <a:custGeom>
              <a:avLst/>
              <a:gdLst/>
              <a:ahLst/>
              <a:cxnLst/>
              <a:pathLst>
                <a:path fill="none" w="1172911" h="287244">
                  <a:moveTo>
                    <a:pt y="0" x="0"/>
                  </a:moveTo>
                  <a:lnTo>
                    <a:pt y="0" x="-1172911"/>
                  </a:lnTo>
                  <a:lnTo>
                    <a:pt y="287244" x="-1172911"/>
                  </a:lnTo>
                </a:path>
              </a:pathLst>
            </a:custGeom>
            <a:gradFill>
              <a:gsLst>
                <a:gs pos="0">
                  <a:srgbClr val="7CB6E1"/>
                </a:gs>
                <a:gs pos="90000">
                  <a:srgbClr val="009DD9"/>
                </a:gs>
                <a:gs pos="91000">
                  <a:srgbClr val="008ABF"/>
                </a:gs>
                <a:gs pos="100000">
                  <a:srgbClr val="009DD9"/>
                </a:gs>
              </a:gsLst>
              <a:lin scaled="0" ang="5400000"/>
            </a:gradFill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  <p:grpSp>
          <p:nvGrpSpPr>
            <p:cNvPr name="Cake" id="390"/>
            <p:cNvGrpSpPr/>
            <p:nvPr/>
          </p:nvGrpSpPr>
          <p:grpSpPr>
            <a:xfrm>
              <a:off y="1949788" x="2756354"/>
              <a:ext cy="412913" cx="471901"/>
              <a:chOff y="1949788" x="2756354"/>
              <a:chExt cy="412913" cx="471901"/>
            </a:xfrm>
          </p:grpSpPr>
          <p:grpSp>
            <p:nvGrpSpPr>
              <p:cNvPr name="" id="391"/>
              <p:cNvGrpSpPr/>
              <p:nvPr/>
            </p:nvGrpSpPr>
            <p:grpSpPr>
              <a:xfrm>
                <a:off y="2086560" x="2756354"/>
                <a:ext cy="276141" cx="471901"/>
                <a:chOff y="2086560" x="2756354"/>
                <a:chExt cy="276141" cx="471901"/>
              </a:xfrm>
            </p:grpSpPr>
            <p:sp>
              <p:nvSpPr>
                <p:cNvPr name="" id="392"/>
                <p:cNvSpPr/>
                <p:nvPr/>
              </p:nvSpPr>
              <p:spPr>
                <a:xfrm>
                  <a:off y="2199118" x="2760236"/>
                  <a:ext cy="163534" cx="464136"/>
                </a:xfrm>
                <a:custGeom>
                  <a:avLst/>
                  <a:gdLst/>
                  <a:ahLst/>
                  <a:cxnLst/>
                  <a:pathLst>
                    <a:path w="464136" h="163534">
                      <a:moveTo>
                        <a:pt y="3331" x="12514"/>
                      </a:moveTo>
                      <a:cubicBezTo>
                        <a:pt y="3331" x="12514"/>
                        <a:pt y="35483" x="0"/>
                        <a:pt y="37132" x="0"/>
                      </a:cubicBezTo>
                      <a:cubicBezTo>
                        <a:pt y="38781" x="0"/>
                        <a:pt y="167343" x="22316"/>
                        <a:pt y="163534" x="232068"/>
                      </a:cubicBezTo>
                      <a:cubicBezTo>
                        <a:pt y="159493" x="445861"/>
                        <a:pt y="49058" x="464136"/>
                        <a:pt y="49058" x="464136"/>
                      </a:cubicBezTo>
                      <a:lnTo>
                        <a:pt y="0" x="464136"/>
                      </a:lnTo>
                      <a:lnTo>
                        <a:pt y="3331" x="125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E0E0E0"/>
                    </a:gs>
                  </a:gsLst>
                  <a:lin scaled="0" ang="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393"/>
                <p:cNvSpPr/>
                <p:nvPr/>
              </p:nvSpPr>
              <p:spPr>
                <a:xfrm>
                  <a:off y="2086540" x="2756354"/>
                  <a:ext cy="264666" cx="471901"/>
                </a:xfrm>
                <a:custGeom>
                  <a:avLst/>
                  <a:gdLst/>
                  <a:ahLst/>
                  <a:cxnLst/>
                  <a:pathLst>
                    <a:path w="471901" h="264666">
                      <a:moveTo>
                        <a:pt y="132333" x="0"/>
                      </a:moveTo>
                      <a:cubicBezTo>
                        <a:pt y="59248" x="0"/>
                        <a:pt y="0" x="105639"/>
                        <a:pt y="0" x="235951"/>
                      </a:cubicBezTo>
                      <a:cubicBezTo>
                        <a:pt y="0" x="366262"/>
                        <a:pt y="59248" x="471901"/>
                        <a:pt y="132333" x="471901"/>
                      </a:cubicBezTo>
                      <a:cubicBezTo>
                        <a:pt y="205419" x="471901"/>
                        <a:pt y="264666" x="366262"/>
                        <a:pt y="264666" x="235951"/>
                      </a:cubicBezTo>
                      <a:cubicBezTo>
                        <a:pt y="264666" x="105639"/>
                        <a:pt y="205419" x="0"/>
                        <a:pt y="132333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2F2F2"/>
                    </a:gs>
                    <a:gs pos="100000">
                      <a:srgbClr val="FFFFE0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394"/>
                <p:cNvSpPr/>
                <p:nvPr/>
              </p:nvSpPr>
              <p:spPr>
                <a:xfrm>
                  <a:off y="2097832" x="2784900"/>
                  <a:ext cy="232762" cx="414809"/>
                </a:xfrm>
                <a:custGeom>
                  <a:avLst/>
                  <a:gdLst/>
                  <a:ahLst/>
                  <a:cxnLst/>
                  <a:pathLst>
                    <a:path w="414809" h="232762">
                      <a:moveTo>
                        <a:pt y="116381" x="0"/>
                      </a:moveTo>
                      <a:cubicBezTo>
                        <a:pt y="52106" x="0"/>
                        <a:pt y="0" x="92858"/>
                        <a:pt y="0" x="207405"/>
                      </a:cubicBezTo>
                      <a:cubicBezTo>
                        <a:pt y="0" x="321951"/>
                        <a:pt y="52106" x="414809"/>
                        <a:pt y="116381" x="414809"/>
                      </a:cubicBezTo>
                      <a:cubicBezTo>
                        <a:pt y="180657" x="414809"/>
                        <a:pt y="232762" x="321951"/>
                        <a:pt y="232762" x="207405"/>
                      </a:cubicBezTo>
                      <a:cubicBezTo>
                        <a:pt y="232762" x="92858"/>
                        <a:pt y="180657" x="0"/>
                        <a:pt y="116381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E0E0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395"/>
                <p:cNvSpPr/>
                <p:nvPr/>
              </p:nvSpPr>
              <p:spPr>
                <a:xfrm>
                  <a:off y="2108249" x="2784900"/>
                  <a:ext cy="232762" cx="414809"/>
                </a:xfrm>
                <a:custGeom>
                  <a:avLst/>
                  <a:gdLst/>
                  <a:ahLst/>
                  <a:cxnLst/>
                  <a:pathLst>
                    <a:path w="414809" h="232762">
                      <a:moveTo>
                        <a:pt y="116381" x="0"/>
                      </a:moveTo>
                      <a:cubicBezTo>
                        <a:pt y="52106" x="0"/>
                        <a:pt y="0" x="92858"/>
                        <a:pt y="0" x="207405"/>
                      </a:cubicBezTo>
                      <a:cubicBezTo>
                        <a:pt y="0" x="321951"/>
                        <a:pt y="52106" x="414809"/>
                        <a:pt y="116381" x="414809"/>
                      </a:cubicBezTo>
                      <a:cubicBezTo>
                        <a:pt y="180657" x="414809"/>
                        <a:pt y="232762" x="321951"/>
                        <a:pt y="232762" x="207405"/>
                      </a:cubicBezTo>
                      <a:cubicBezTo>
                        <a:pt y="232762" x="92858"/>
                        <a:pt y="180657" x="0"/>
                        <a:pt y="116381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396"/>
                <p:cNvSpPr/>
                <p:nvPr/>
              </p:nvSpPr>
              <p:spPr>
                <a:xfrm>
                  <a:off y="2102696" x="2784886"/>
                  <a:ext cy="233387" cx="414836"/>
                </a:xfrm>
                <a:custGeom>
                  <a:avLst/>
                  <a:gdLst/>
                  <a:ahLst/>
                  <a:cxnLst/>
                  <a:pathLst>
                    <a:path w="414836" h="233387">
                      <a:moveTo>
                        <a:pt y="116693" x="0"/>
                      </a:moveTo>
                      <a:cubicBezTo>
                        <a:pt y="54921" x="0"/>
                        <a:pt y="0" x="93316"/>
                        <a:pt y="0" x="207418"/>
                      </a:cubicBezTo>
                      <a:cubicBezTo>
                        <a:pt y="0" x="322408"/>
                        <a:pt y="54921" x="414836"/>
                        <a:pt y="116693" x="414836"/>
                      </a:cubicBezTo>
                      <a:cubicBezTo>
                        <a:pt y="178007" x="414836"/>
                        <a:pt y="233387" x="321951"/>
                        <a:pt y="233387" x="207418"/>
                      </a:cubicBezTo>
                      <a:cubicBezTo>
                        <a:pt y="233387" x="92859"/>
                        <a:pt y="178007" x="0"/>
                        <a:pt y="116693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EEDE"/>
                    </a:gs>
                    <a:gs pos="100000">
                      <a:srgbClr val="FFFFE0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</p:grpSp>
          <p:sp>
            <p:nvSpPr>
              <p:cNvPr name="" id="397"/>
              <p:cNvSpPr/>
              <p:nvPr/>
            </p:nvSpPr>
            <p:spPr>
              <a:xfrm>
                <a:off y="2041495" x="2876029"/>
                <a:ext cy="243931" cx="259218"/>
              </a:xfrm>
              <a:custGeom>
                <a:avLst/>
                <a:gdLst/>
                <a:ahLst/>
                <a:cxnLst/>
                <a:pathLst>
                  <a:path w="259218" h="243931">
                    <a:moveTo>
                      <a:pt y="0" x="0"/>
                    </a:moveTo>
                    <a:lnTo>
                      <a:pt y="154552" x="0"/>
                    </a:lnTo>
                    <a:lnTo>
                      <a:pt y="243931" x="259218"/>
                    </a:lnTo>
                    <a:lnTo>
                      <a:pt y="81000" x="259218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A0FF"/>
                  </a:gs>
                  <a:gs pos="100000">
                    <a:srgbClr val="C000C0"/>
                  </a:gs>
                </a:gsLst>
                <a:lin scaled="0" ang="2700000"/>
              </a:gradFill>
              <a:ln cap="flat" w="7600">
                <a:noFill/>
                <a:bevel/>
              </a:ln>
            </p:spPr>
          </p:sp>
          <p:sp>
            <p:nvSpPr>
              <p:cNvPr name="" id="398"/>
              <p:cNvSpPr/>
              <p:nvPr/>
            </p:nvSpPr>
            <p:spPr>
              <a:xfrm>
                <a:off y="2065352" x="2876975"/>
                <a:ext cy="206457" cx="257798"/>
              </a:xfrm>
              <a:custGeom>
                <a:avLst/>
                <a:gdLst/>
                <a:ahLst/>
                <a:cxnLst/>
                <a:pathLst>
                  <a:path w="257798" h="206457">
                    <a:moveTo>
                      <a:pt y="0" x="0"/>
                    </a:moveTo>
                    <a:lnTo>
                      <a:pt y="80197" x="257798"/>
                    </a:lnTo>
                    <a:lnTo>
                      <a:pt y="206457" x="257798"/>
                    </a:lnTo>
                    <a:lnTo>
                      <a:pt y="111028" x="0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8000"/>
                  </a:gs>
                </a:gsLst>
                <a:lin scaled="0" ang="2700000"/>
              </a:gradFill>
              <a:ln cap="flat" w="7600">
                <a:noFill/>
                <a:bevel/>
              </a:ln>
            </p:spPr>
          </p:sp>
          <p:sp>
            <p:nvSpPr>
              <p:cNvPr name="" id="399"/>
              <p:cNvSpPr/>
              <p:nvPr/>
            </p:nvSpPr>
            <p:spPr>
              <a:xfrm>
                <a:off y="2072684" x="2876691"/>
                <a:ext cy="184251" cx="258082"/>
              </a:xfrm>
              <a:custGeom>
                <a:avLst/>
                <a:gdLst/>
                <a:ahLst/>
                <a:cxnLst/>
                <a:pathLst>
                  <a:path w="258082" h="184251">
                    <a:moveTo>
                      <a:pt y="0" x="0"/>
                    </a:moveTo>
                    <a:lnTo>
                      <a:pt y="79138" x="258082"/>
                    </a:lnTo>
                    <a:lnTo>
                      <a:pt y="184251" x="258082"/>
                    </a:lnTo>
                    <a:lnTo>
                      <a:pt y="92126" x="0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13500000"/>
              </a:gradFill>
              <a:ln cap="flat" w="7600">
                <a:noFill/>
                <a:bevel/>
              </a:ln>
            </p:spPr>
          </p:sp>
          <p:sp>
            <p:nvSpPr>
              <p:cNvPr name="" id="400"/>
              <p:cNvSpPr/>
              <p:nvPr/>
            </p:nvSpPr>
            <p:spPr>
              <a:xfrm>
                <a:off y="2099032" x="2875934"/>
                <a:ext cy="131090" cx="258839"/>
              </a:xfrm>
              <a:custGeom>
                <a:avLst/>
                <a:gdLst/>
                <a:ahLst/>
                <a:cxnLst/>
                <a:pathLst>
                  <a:path w="258839" h="131090">
                    <a:moveTo>
                      <a:pt y="0" x="0"/>
                    </a:moveTo>
                    <a:lnTo>
                      <a:pt y="81931" x="258839"/>
                    </a:lnTo>
                    <a:lnTo>
                      <a:pt y="131090" x="258839"/>
                    </a:lnTo>
                    <a:lnTo>
                      <a:pt y="43945" x="0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scaled="0" ang="2700000"/>
              </a:gradFill>
              <a:ln cap="flat" w="7600">
                <a:noFill/>
                <a:bevel/>
              </a:ln>
            </p:spPr>
          </p:sp>
          <p:sp>
            <p:nvSpPr>
              <p:cNvPr name="" id="401"/>
              <p:cNvSpPr/>
              <p:nvPr/>
            </p:nvSpPr>
            <p:spPr>
              <a:xfrm>
                <a:off y="1984329" x="2876029"/>
                <a:ext cy="138165" cx="259218"/>
              </a:xfrm>
              <a:custGeom>
                <a:avLst/>
                <a:gdLst/>
                <a:ahLst/>
                <a:cxnLst/>
                <a:pathLst>
                  <a:path w="259218" h="138165">
                    <a:moveTo>
                      <a:pt y="57166" x="0"/>
                    </a:moveTo>
                    <a:lnTo>
                      <a:pt y="138165" x="259218"/>
                    </a:lnTo>
                    <a:lnTo>
                      <a:pt y="0" x="150517"/>
                    </a:lnTo>
                    <a:lnTo>
                      <a:pt y="57166" x="0"/>
                    </a:lnTo>
                    <a:close/>
                  </a:path>
                </a:pathLst>
              </a:custGeom>
              <a:gradFill>
                <a:gsLst>
                  <a:gs pos="0">
                    <a:srgbClr val="FFA0FF"/>
                  </a:gs>
                  <a:gs pos="100000">
                    <a:srgbClr val="C000C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2"/>
              <p:cNvSpPr/>
              <p:nvPr/>
            </p:nvSpPr>
            <p:spPr>
              <a:xfrm>
                <a:off y="2016357" x="2891106"/>
                <a:ext cy="26069" cx="43104"/>
              </a:xfrm>
              <a:custGeom>
                <a:avLst/>
                <a:gdLst/>
                <a:ahLst/>
                <a:cxnLst/>
                <a:pathLst>
                  <a:path w="43104" h="26069">
                    <a:moveTo>
                      <a:pt y="13034" x="0"/>
                    </a:moveTo>
                    <a:cubicBezTo>
                      <a:pt y="5836" x="0"/>
                      <a:pt y="0" x="9622"/>
                      <a:pt y="0" x="21552"/>
                    </a:cubicBezTo>
                    <a:cubicBezTo>
                      <a:pt y="0" x="33447"/>
                      <a:pt y="5836" x="43104"/>
                      <a:pt y="13034" x="43104"/>
                    </a:cubicBezTo>
                    <a:cubicBezTo>
                      <a:pt y="20233" x="43104"/>
                      <a:pt y="26069" x="33447"/>
                      <a:pt y="26069" x="21552"/>
                    </a:cubicBezTo>
                    <a:cubicBezTo>
                      <a:pt y="26069" x="9622"/>
                      <a:pt y="20233" x="0"/>
                      <a:pt y="1303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3"/>
              <p:cNvSpPr/>
              <p:nvPr/>
            </p:nvSpPr>
            <p:spPr>
              <a:xfrm>
                <a:off y="2008908" x="2894122"/>
                <a:ext cy="20134" cx="36305"/>
              </a:xfrm>
              <a:custGeom>
                <a:avLst/>
                <a:gdLst/>
                <a:ahLst/>
                <a:cxnLst/>
                <a:pathLst>
                  <a:path w="36305" h="20134">
                    <a:moveTo>
                      <a:pt y="10067" x="0"/>
                    </a:moveTo>
                    <a:cubicBezTo>
                      <a:pt y="4502" x="0"/>
                      <a:pt y="0" x="8109"/>
                      <a:pt y="0" x="18152"/>
                    </a:cubicBezTo>
                    <a:cubicBezTo>
                      <a:pt y="0" x="28172"/>
                      <a:pt y="4502" x="36305"/>
                      <a:pt y="10067" x="36305"/>
                    </a:cubicBezTo>
                    <a:cubicBezTo>
                      <a:pt y="15608" x="36305"/>
                      <a:pt y="20134" x="28172"/>
                      <a:pt y="20134" x="18152"/>
                    </a:cubicBezTo>
                    <a:cubicBezTo>
                      <a:pt y="20134" x="8109"/>
                      <a:pt y="15608" x="0"/>
                      <a:pt y="1006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4"/>
              <p:cNvSpPr/>
              <p:nvPr/>
            </p:nvSpPr>
            <p:spPr>
              <a:xfrm>
                <a:off y="1990288" x="2898024"/>
                <a:ext cy="29735" cx="28204"/>
              </a:xfrm>
              <a:custGeom>
                <a:avLst/>
                <a:gdLst/>
                <a:ahLst/>
                <a:cxnLst/>
                <a:pathLst>
                  <a:path w="28204" h="29735">
                    <a:moveTo>
                      <a:pt y="0" x="14102"/>
                    </a:moveTo>
                    <a:cubicBezTo>
                      <a:pt y="5947" x="10442"/>
                      <a:pt y="19354" x="-4695"/>
                      <a:pt y="25312" x="1360"/>
                    </a:cubicBezTo>
                    <a:cubicBezTo>
                      <a:pt y="31271" x="7415"/>
                      <a:pt y="30538" x="17265"/>
                      <a:pt y="26814" x="24822"/>
                    </a:cubicBezTo>
                    <a:cubicBezTo>
                      <a:pt y="21313" x="35983"/>
                      <a:pt y="0" x="16497"/>
                      <a:pt y="0" x="141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5"/>
              <p:cNvSpPr/>
              <p:nvPr/>
            </p:nvSpPr>
            <p:spPr>
              <a:xfrm>
                <a:off y="2002950" x="2942554"/>
                <a:ext cy="26069" cx="43104"/>
              </a:xfrm>
              <a:custGeom>
                <a:avLst/>
                <a:gdLst/>
                <a:ahLst/>
                <a:cxnLst/>
                <a:pathLst>
                  <a:path w="43104" h="26069">
                    <a:moveTo>
                      <a:pt y="13034" x="0"/>
                    </a:moveTo>
                    <a:cubicBezTo>
                      <a:pt y="5836" x="0"/>
                      <a:pt y="0" x="9622"/>
                      <a:pt y="0" x="21552"/>
                    </a:cubicBezTo>
                    <a:cubicBezTo>
                      <a:pt y="0" x="33447"/>
                      <a:pt y="5836" x="43104"/>
                      <a:pt y="13034" x="43104"/>
                    </a:cubicBezTo>
                    <a:cubicBezTo>
                      <a:pt y="20233" x="43104"/>
                      <a:pt y="26069" x="33447"/>
                      <a:pt y="26069" x="21552"/>
                    </a:cubicBezTo>
                    <a:cubicBezTo>
                      <a:pt y="26069" x="9622"/>
                      <a:pt y="20233" x="0"/>
                      <a:pt y="1303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6"/>
              <p:cNvSpPr/>
              <p:nvPr/>
            </p:nvSpPr>
            <p:spPr>
              <a:xfrm>
                <a:off y="1995502" x="2945570"/>
                <a:ext cy="20134" cx="36305"/>
              </a:xfrm>
              <a:custGeom>
                <a:avLst/>
                <a:gdLst/>
                <a:ahLst/>
                <a:cxnLst/>
                <a:pathLst>
                  <a:path w="36305" h="20134">
                    <a:moveTo>
                      <a:pt y="10067" x="0"/>
                    </a:moveTo>
                    <a:cubicBezTo>
                      <a:pt y="4502" x="0"/>
                      <a:pt y="0" x="8109"/>
                      <a:pt y="0" x="18152"/>
                    </a:cubicBezTo>
                    <a:cubicBezTo>
                      <a:pt y="0" x="28172"/>
                      <a:pt y="4502" x="36305"/>
                      <a:pt y="10067" x="36305"/>
                    </a:cubicBezTo>
                    <a:cubicBezTo>
                      <a:pt y="15608" x="36305"/>
                      <a:pt y="20134" x="28172"/>
                      <a:pt y="20134" x="18152"/>
                    </a:cubicBezTo>
                    <a:cubicBezTo>
                      <a:pt y="20134" x="8109"/>
                      <a:pt y="15608" x="0"/>
                      <a:pt y="1006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7"/>
              <p:cNvSpPr/>
              <p:nvPr/>
            </p:nvSpPr>
            <p:spPr>
              <a:xfrm>
                <a:off y="1976881" x="2949471"/>
                <a:ext cy="29735" cx="28204"/>
              </a:xfrm>
              <a:custGeom>
                <a:avLst/>
                <a:gdLst/>
                <a:ahLst/>
                <a:cxnLst/>
                <a:pathLst>
                  <a:path w="28204" h="29735">
                    <a:moveTo>
                      <a:pt y="0" x="14102"/>
                    </a:moveTo>
                    <a:cubicBezTo>
                      <a:pt y="5947" x="10442"/>
                      <a:pt y="19354" x="-4695"/>
                      <a:pt y="25312" x="1360"/>
                    </a:cubicBezTo>
                    <a:cubicBezTo>
                      <a:pt y="31271" x="7415"/>
                      <a:pt y="30538" x="17265"/>
                      <a:pt y="26814" x="24822"/>
                    </a:cubicBezTo>
                    <a:cubicBezTo>
                      <a:pt y="21313" x="35983"/>
                      <a:pt y="0" x="16497"/>
                      <a:pt y="0" x="141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8"/>
              <p:cNvSpPr/>
              <p:nvPr/>
            </p:nvSpPr>
            <p:spPr>
              <a:xfrm>
                <a:off y="1988030" x="2987911"/>
                <a:ext cy="26069" cx="43104"/>
              </a:xfrm>
              <a:custGeom>
                <a:avLst/>
                <a:gdLst/>
                <a:ahLst/>
                <a:cxnLst/>
                <a:pathLst>
                  <a:path w="43104" h="26069">
                    <a:moveTo>
                      <a:pt y="13034" x="0"/>
                    </a:moveTo>
                    <a:cubicBezTo>
                      <a:pt y="5836" x="0"/>
                      <a:pt y="0" x="9622"/>
                      <a:pt y="0" x="21552"/>
                    </a:cubicBezTo>
                    <a:cubicBezTo>
                      <a:pt y="0" x="33447"/>
                      <a:pt y="5836" x="43104"/>
                      <a:pt y="13034" x="43104"/>
                    </a:cubicBezTo>
                    <a:cubicBezTo>
                      <a:pt y="20233" x="43104"/>
                      <a:pt y="26069" x="33447"/>
                      <a:pt y="26069" x="21552"/>
                    </a:cubicBezTo>
                    <a:cubicBezTo>
                      <a:pt y="26069" x="9622"/>
                      <a:pt y="20233" x="0"/>
                      <a:pt y="1303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09"/>
              <p:cNvSpPr/>
              <p:nvPr/>
            </p:nvSpPr>
            <p:spPr>
              <a:xfrm>
                <a:off y="1980582" x="2990926"/>
                <a:ext cy="20134" cx="36305"/>
              </a:xfrm>
              <a:custGeom>
                <a:avLst/>
                <a:gdLst/>
                <a:ahLst/>
                <a:cxnLst/>
                <a:pathLst>
                  <a:path w="36305" h="20134">
                    <a:moveTo>
                      <a:pt y="10067" x="0"/>
                    </a:moveTo>
                    <a:cubicBezTo>
                      <a:pt y="4502" x="0"/>
                      <a:pt y="0" x="8109"/>
                      <a:pt y="0" x="18152"/>
                    </a:cubicBezTo>
                    <a:cubicBezTo>
                      <a:pt y="0" x="28172"/>
                      <a:pt y="4502" x="36305"/>
                      <a:pt y="10067" x="36305"/>
                    </a:cubicBezTo>
                    <a:cubicBezTo>
                      <a:pt y="15608" x="36305"/>
                      <a:pt y="20134" x="28172"/>
                      <a:pt y="20134" x="18152"/>
                    </a:cubicBezTo>
                    <a:cubicBezTo>
                      <a:pt y="20134" x="8109"/>
                      <a:pt y="15608" x="0"/>
                      <a:pt y="10067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10"/>
              <p:cNvSpPr/>
              <p:nvPr/>
            </p:nvSpPr>
            <p:spPr>
              <a:xfrm>
                <a:off y="1961961" x="2994829"/>
                <a:ext cy="29735" cx="28204"/>
              </a:xfrm>
              <a:custGeom>
                <a:avLst/>
                <a:gdLst/>
                <a:ahLst/>
                <a:cxnLst/>
                <a:pathLst>
                  <a:path w="28204" h="29735">
                    <a:moveTo>
                      <a:pt y="0" x="14102"/>
                    </a:moveTo>
                    <a:cubicBezTo>
                      <a:pt y="5947" x="10442"/>
                      <a:pt y="19354" x="-4695"/>
                      <a:pt y="25312" x="1360"/>
                    </a:cubicBezTo>
                    <a:cubicBezTo>
                      <a:pt y="31271" x="7415"/>
                      <a:pt y="30538" x="17265"/>
                      <a:pt y="26814" x="24822"/>
                    </a:cubicBezTo>
                    <a:cubicBezTo>
                      <a:pt y="21313" x="35983"/>
                      <a:pt y="0" x="16497"/>
                      <a:pt y="0" x="141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/>
                  </a:gs>
                  <a:gs pos="100000">
                    <a:srgbClr val="FFFFE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11"/>
              <p:cNvSpPr/>
              <p:nvPr/>
            </p:nvSpPr>
            <p:spPr>
              <a:xfrm>
                <a:off y="1972823" x="2898376"/>
                <a:ext cy="24499" cx="25804"/>
              </a:xfrm>
              <a:custGeom>
                <a:avLst/>
                <a:gdLst/>
                <a:ahLst/>
                <a:cxnLst/>
                <a:pathLst>
                  <a:path w="25804" h="24499">
                    <a:moveTo>
                      <a:pt y="12249" x="0"/>
                    </a:moveTo>
                    <a:cubicBezTo>
                      <a:pt y="5457" x="0"/>
                      <a:pt y="0" x="5732"/>
                      <a:pt y="0" x="12902"/>
                    </a:cubicBezTo>
                    <a:cubicBezTo>
                      <a:pt y="0" x="19978"/>
                      <a:pt y="5457" x="25804"/>
                      <a:pt y="12249" x="25804"/>
                    </a:cubicBezTo>
                    <a:cubicBezTo>
                      <a:pt y="18997" x="25804"/>
                      <a:pt y="24499" x="19978"/>
                      <a:pt y="24499" x="12902"/>
                    </a:cubicBezTo>
                    <a:cubicBezTo>
                      <a:pt y="24499" x="5732"/>
                      <a:pt y="18997" x="0"/>
                      <a:pt y="12249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412"/>
              <p:cNvSpPr/>
              <p:nvPr/>
            </p:nvSpPr>
            <p:spPr>
              <a:xfrm>
                <a:off y="1975511" x="2902444"/>
                <a:ext cy="11485" cx="18523"/>
              </a:xfrm>
              <a:custGeom>
                <a:avLst/>
                <a:gdLst/>
                <a:ahLst/>
                <a:cxnLst/>
                <a:pathLst>
                  <a:path w="18523" h="11485">
                    <a:moveTo>
                      <a:pt y="5743" x="0"/>
                    </a:moveTo>
                    <a:cubicBezTo>
                      <a:pt y="2545" x="0"/>
                      <a:pt y="0" x="4142"/>
                      <a:pt y="0" x="9262"/>
                    </a:cubicBezTo>
                    <a:cubicBezTo>
                      <a:pt y="0" x="14360"/>
                      <a:pt y="2545" x="18523"/>
                      <a:pt y="5743" x="18523"/>
                    </a:cubicBezTo>
                    <a:cubicBezTo>
                      <a:pt y="8877" x="18523"/>
                      <a:pt y="11485" x="14360"/>
                      <a:pt y="11485" x="9262"/>
                    </a:cubicBezTo>
                    <a:cubicBezTo>
                      <a:pt y="11485" x="4142"/>
                      <a:pt y="8877" x="0"/>
                      <a:pt y="5743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413"/>
              <p:cNvSpPr/>
              <p:nvPr/>
            </p:nvSpPr>
            <p:spPr>
              <a:xfrm>
                <a:off y="1960900" x="2951183"/>
                <a:ext cy="24499" cx="25804"/>
              </a:xfrm>
              <a:custGeom>
                <a:avLst/>
                <a:gdLst/>
                <a:ahLst/>
                <a:cxnLst/>
                <a:pathLst>
                  <a:path w="25804" h="24499">
                    <a:moveTo>
                      <a:pt y="12249" x="0"/>
                    </a:moveTo>
                    <a:cubicBezTo>
                      <a:pt y="5457" x="0"/>
                      <a:pt y="0" x="5732"/>
                      <a:pt y="0" x="12902"/>
                    </a:cubicBezTo>
                    <a:cubicBezTo>
                      <a:pt y="0" x="19978"/>
                      <a:pt y="5457" x="25804"/>
                      <a:pt y="12249" x="25804"/>
                    </a:cubicBezTo>
                    <a:cubicBezTo>
                      <a:pt y="18997" x="25804"/>
                      <a:pt y="24499" x="19978"/>
                      <a:pt y="24499" x="12902"/>
                    </a:cubicBezTo>
                    <a:cubicBezTo>
                      <a:pt y="24499" x="5732"/>
                      <a:pt y="18997" x="0"/>
                      <a:pt y="12249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414"/>
              <p:cNvSpPr/>
              <p:nvPr/>
            </p:nvSpPr>
            <p:spPr>
              <a:xfrm>
                <a:off y="1963588" x="2955252"/>
                <a:ext cy="11485" cx="18523"/>
              </a:xfrm>
              <a:custGeom>
                <a:avLst/>
                <a:gdLst/>
                <a:ahLst/>
                <a:cxnLst/>
                <a:pathLst>
                  <a:path w="18523" h="11485">
                    <a:moveTo>
                      <a:pt y="5743" x="0"/>
                    </a:moveTo>
                    <a:cubicBezTo>
                      <a:pt y="2545" x="0"/>
                      <a:pt y="0" x="4142"/>
                      <a:pt y="0" x="9262"/>
                    </a:cubicBezTo>
                    <a:cubicBezTo>
                      <a:pt y="0" x="14360"/>
                      <a:pt y="2545" x="18523"/>
                      <a:pt y="5743" x="18523"/>
                    </a:cubicBezTo>
                    <a:cubicBezTo>
                      <a:pt y="8877" x="18523"/>
                      <a:pt y="11485" x="14360"/>
                      <a:pt y="11485" x="9262"/>
                    </a:cubicBezTo>
                    <a:cubicBezTo>
                      <a:pt y="11485" x="4142"/>
                      <a:pt y="8877" x="0"/>
                      <a:pt y="5743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415"/>
              <p:cNvSpPr/>
              <p:nvPr/>
            </p:nvSpPr>
            <p:spPr>
              <a:xfrm>
                <a:off y="1949734" x="2996570"/>
                <a:ext cy="24499" cx="25804"/>
              </a:xfrm>
              <a:custGeom>
                <a:avLst/>
                <a:gdLst/>
                <a:ahLst/>
                <a:cxnLst/>
                <a:pathLst>
                  <a:path w="25804" h="24499">
                    <a:moveTo>
                      <a:pt y="12249" x="0"/>
                    </a:moveTo>
                    <a:cubicBezTo>
                      <a:pt y="5457" x="0"/>
                      <a:pt y="0" x="5732"/>
                      <a:pt y="0" x="12902"/>
                    </a:cubicBezTo>
                    <a:cubicBezTo>
                      <a:pt y="0" x="19978"/>
                      <a:pt y="5457" x="25804"/>
                      <a:pt y="12249" x="25804"/>
                    </a:cubicBezTo>
                    <a:cubicBezTo>
                      <a:pt y="18997" x="25804"/>
                      <a:pt y="24499" x="19978"/>
                      <a:pt y="24499" x="12902"/>
                    </a:cubicBezTo>
                    <a:cubicBezTo>
                      <a:pt y="24499" x="5732"/>
                      <a:pt y="18997" x="0"/>
                      <a:pt y="12249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100000">
                    <a:srgbClr val="B81007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sp>
            <p:nvSpPr>
              <p:cNvPr name="" id="416"/>
              <p:cNvSpPr/>
              <p:nvPr/>
            </p:nvSpPr>
            <p:spPr>
              <a:xfrm>
                <a:off y="1952422" x="3000639"/>
                <a:ext cy="11485" cx="18523"/>
              </a:xfrm>
              <a:custGeom>
                <a:avLst/>
                <a:gdLst/>
                <a:ahLst/>
                <a:cxnLst/>
                <a:pathLst>
                  <a:path w="18523" h="11485">
                    <a:moveTo>
                      <a:pt y="5743" x="0"/>
                    </a:moveTo>
                    <a:cubicBezTo>
                      <a:pt y="2545" x="0"/>
                      <a:pt y="0" x="4142"/>
                      <a:pt y="0" x="9262"/>
                    </a:cubicBezTo>
                    <a:cubicBezTo>
                      <a:pt y="0" x="14360"/>
                      <a:pt y="2545" x="18523"/>
                      <a:pt y="5743" x="18523"/>
                    </a:cubicBezTo>
                    <a:cubicBezTo>
                      <a:pt y="8877" x="18523"/>
                      <a:pt y="11485" x="14360"/>
                      <a:pt y="11485" x="9262"/>
                    </a:cubicBezTo>
                    <a:cubicBezTo>
                      <a:pt y="11485" x="4142"/>
                      <a:pt y="8877" x="0"/>
                      <a:pt y="5743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080">
                      <a:alpha val="0"/>
                    </a:srgbClr>
                  </a:gs>
                  <a:gs pos="100000">
                    <a:srgbClr val="FFFFE0"/>
                  </a:gs>
                </a:gsLst>
                <a:lin scaled="0" ang="16200000"/>
              </a:gradFill>
              <a:ln cap="flat" w="7600">
                <a:noFill/>
                <a:bevel/>
              </a:ln>
            </p:spPr>
          </p:sp>
          <p:grpSp>
            <p:nvGrpSpPr>
              <p:cNvPr name="" id="417"/>
              <p:cNvGrpSpPr/>
              <p:nvPr/>
            </p:nvGrpSpPr>
            <p:grpSpPr>
              <a:xfrm>
                <a:off y="2152695" x="2852141"/>
                <a:ext cy="121500" cx="117251"/>
                <a:chOff y="2152695" x="2852141"/>
                <a:chExt cy="121500" cx="117251"/>
              </a:xfrm>
            </p:grpSpPr>
            <p:sp>
              <p:nvSpPr>
                <p:cNvPr name="" id="418"/>
                <p:cNvSpPr/>
                <p:nvPr/>
              </p:nvSpPr>
              <p:spPr>
                <a:xfrm>
                  <a:off y="2199464" x="2852138"/>
                  <a:ext cy="33874" cx="56011"/>
                </a:xfrm>
                <a:custGeom>
                  <a:avLst/>
                  <a:gdLst/>
                  <a:ahLst/>
                  <a:cxnLst/>
                  <a:pathLst>
                    <a:path w="56011" h="33874">
                      <a:moveTo>
                        <a:pt y="16937" x="0"/>
                      </a:moveTo>
                      <a:cubicBezTo>
                        <a:pt y="7583" x="0"/>
                        <a:pt y="0" x="12503"/>
                        <a:pt y="0" x="28005"/>
                      </a:cubicBezTo>
                      <a:cubicBezTo>
                        <a:pt y="0" x="43462"/>
                        <a:pt y="7583" x="56011"/>
                        <a:pt y="16937" x="56011"/>
                      </a:cubicBezTo>
                      <a:cubicBezTo>
                        <a:pt y="26291" x="56011"/>
                        <a:pt y="33874" x="43462"/>
                        <a:pt y="33874" x="28005"/>
                      </a:cubicBezTo>
                      <a:cubicBezTo>
                        <a:pt y="33874" x="12503"/>
                        <a:pt y="26291" x="0"/>
                        <a:pt y="16937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19"/>
                <p:cNvSpPr/>
                <p:nvPr/>
              </p:nvSpPr>
              <p:spPr>
                <a:xfrm>
                  <a:off y="2189786" x="2856057"/>
                  <a:ext cy="26162" cx="47175"/>
                </a:xfrm>
                <a:custGeom>
                  <a:avLst/>
                  <a:gdLst/>
                  <a:ahLst/>
                  <a:cxnLst/>
                  <a:pathLst>
                    <a:path w="47175" h="26162">
                      <a:moveTo>
                        <a:pt y="13081" x="0"/>
                      </a:moveTo>
                      <a:cubicBezTo>
                        <a:pt y="5850" x="0"/>
                        <a:pt y="0" x="10537"/>
                        <a:pt y="0" x="23587"/>
                      </a:cubicBezTo>
                      <a:cubicBezTo>
                        <a:pt y="0" x="36608"/>
                        <a:pt y="5850" x="47175"/>
                        <a:pt y="13081" x="47175"/>
                      </a:cubicBezTo>
                      <a:cubicBezTo>
                        <a:pt y="20282" x="47175"/>
                        <a:pt y="26162" x="36608"/>
                        <a:pt y="26162" x="23587"/>
                      </a:cubicBezTo>
                      <a:cubicBezTo>
                        <a:pt y="26162" x="10537"/>
                        <a:pt y="20282" x="0"/>
                        <a:pt y="13081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0"/>
                <p:cNvSpPr/>
                <p:nvPr/>
              </p:nvSpPr>
              <p:spPr>
                <a:xfrm>
                  <a:off y="2165589" x="2861127"/>
                  <a:ext cy="38638" cx="36649"/>
                </a:xfrm>
                <a:custGeom>
                  <a:avLst/>
                  <a:gdLst/>
                  <a:ahLst/>
                  <a:cxnLst/>
                  <a:pathLst>
                    <a:path w="36649" h="38638">
                      <a:moveTo>
                        <a:pt y="0" x="18324"/>
                      </a:moveTo>
                      <a:cubicBezTo>
                        <a:pt y="7728" x="13569"/>
                        <a:pt y="25149" x="-6100"/>
                        <a:pt y="32892" x="1767"/>
                      </a:cubicBezTo>
                      <a:cubicBezTo>
                        <a:pt y="40635" x="9635"/>
                        <a:pt y="39682" x="22435"/>
                        <a:pt y="34842" x="32254"/>
                      </a:cubicBezTo>
                      <a:cubicBezTo>
                        <a:pt y="27695" x="46757"/>
                        <a:pt y="0" x="21436"/>
                        <a:pt y="0" x="183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1"/>
                <p:cNvSpPr/>
                <p:nvPr/>
              </p:nvSpPr>
              <p:spPr>
                <a:xfrm>
                  <a:off y="2152695" x="2865386"/>
                  <a:ext cy="27058" cx="28500"/>
                </a:xfrm>
                <a:custGeom>
                  <a:avLst/>
                  <a:gdLst/>
                  <a:ahLst/>
                  <a:cxnLst/>
                  <a:pathLst>
                    <a:path w="28500" h="27058">
                      <a:moveTo>
                        <a:pt y="13529" x="0"/>
                      </a:moveTo>
                      <a:cubicBezTo>
                        <a:pt y="6027" x="0"/>
                        <a:pt y="0" x="6331"/>
                        <a:pt y="0" x="14250"/>
                      </a:cubicBezTo>
                      <a:cubicBezTo>
                        <a:pt y="0" x="22065"/>
                        <a:pt y="6027" x="28500"/>
                        <a:pt y="13529" x="28500"/>
                      </a:cubicBezTo>
                      <a:cubicBezTo>
                        <a:pt y="20982" x="28500"/>
                        <a:pt y="27058" x="22065"/>
                        <a:pt y="27058" x="14250"/>
                      </a:cubicBezTo>
                      <a:cubicBezTo>
                        <a:pt y="27058" x="6331"/>
                        <a:pt y="20982" x="0"/>
                        <a:pt y="13529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2"/>
                <p:cNvSpPr/>
                <p:nvPr/>
              </p:nvSpPr>
              <p:spPr>
                <a:xfrm>
                  <a:off y="2155663" x="2869880"/>
                  <a:ext cy="12685" cx="20458"/>
                </a:xfrm>
                <a:custGeom>
                  <a:avLst/>
                  <a:gdLst/>
                  <a:ahLst/>
                  <a:cxnLst/>
                  <a:pathLst>
                    <a:path w="20458" h="12685">
                      <a:moveTo>
                        <a:pt y="6343" x="0"/>
                      </a:moveTo>
                      <a:cubicBezTo>
                        <a:pt y="2811" x="0"/>
                        <a:pt y="0" x="4574"/>
                        <a:pt y="0" x="10229"/>
                      </a:cubicBezTo>
                      <a:cubicBezTo>
                        <a:pt y="0" x="15860"/>
                        <a:pt y="2811" x="20458"/>
                        <a:pt y="6343" x="20458"/>
                      </a:cubicBezTo>
                      <a:cubicBezTo>
                        <a:pt y="9804" x="20458"/>
                        <a:pt y="12685" x="15860"/>
                        <a:pt y="12685" x="10229"/>
                      </a:cubicBezTo>
                      <a:cubicBezTo>
                        <a:pt y="12685" x="4574"/>
                        <a:pt y="9804" x="0"/>
                        <a:pt y="6343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3"/>
                <p:cNvSpPr/>
                <p:nvPr/>
              </p:nvSpPr>
              <p:spPr>
                <a:xfrm>
                  <a:off y="2217945" x="2913371"/>
                  <a:ext cy="33874" cx="56011"/>
                </a:xfrm>
                <a:custGeom>
                  <a:avLst/>
                  <a:gdLst/>
                  <a:ahLst/>
                  <a:cxnLst/>
                  <a:pathLst>
                    <a:path w="56011" h="33874">
                      <a:moveTo>
                        <a:pt y="16937" x="0"/>
                      </a:moveTo>
                      <a:cubicBezTo>
                        <a:pt y="7583" x="0"/>
                        <a:pt y="0" x="12503"/>
                        <a:pt y="0" x="28005"/>
                      </a:cubicBezTo>
                      <a:cubicBezTo>
                        <a:pt y="0" x="43462"/>
                        <a:pt y="7583" x="56011"/>
                        <a:pt y="16937" x="56011"/>
                      </a:cubicBezTo>
                      <a:cubicBezTo>
                        <a:pt y="26291" x="56011"/>
                        <a:pt y="33874" x="43462"/>
                        <a:pt y="33874" x="28005"/>
                      </a:cubicBezTo>
                      <a:cubicBezTo>
                        <a:pt y="33874" x="12503"/>
                        <a:pt y="26291" x="0"/>
                        <a:pt y="16937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4"/>
                <p:cNvSpPr/>
                <p:nvPr/>
              </p:nvSpPr>
              <p:spPr>
                <a:xfrm>
                  <a:off y="2208267" x="2917290"/>
                  <a:ext cy="26162" cx="47175"/>
                </a:xfrm>
                <a:custGeom>
                  <a:avLst/>
                  <a:gdLst/>
                  <a:ahLst/>
                  <a:cxnLst/>
                  <a:pathLst>
                    <a:path w="47175" h="26162">
                      <a:moveTo>
                        <a:pt y="13081" x="0"/>
                      </a:moveTo>
                      <a:cubicBezTo>
                        <a:pt y="5850" x="0"/>
                        <a:pt y="0" x="10537"/>
                        <a:pt y="0" x="23587"/>
                      </a:cubicBezTo>
                      <a:cubicBezTo>
                        <a:pt y="0" x="36608"/>
                        <a:pt y="5850" x="47175"/>
                        <a:pt y="13081" x="47175"/>
                      </a:cubicBezTo>
                      <a:cubicBezTo>
                        <a:pt y="20282" x="47175"/>
                        <a:pt y="26162" x="36608"/>
                        <a:pt y="26162" x="23587"/>
                      </a:cubicBezTo>
                      <a:cubicBezTo>
                        <a:pt y="26162" x="10537"/>
                        <a:pt y="20282" x="0"/>
                        <a:pt y="13081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5"/>
                <p:cNvSpPr/>
                <p:nvPr/>
              </p:nvSpPr>
              <p:spPr>
                <a:xfrm>
                  <a:off y="2184070" x="2922360"/>
                  <a:ext cy="38638" cx="36649"/>
                </a:xfrm>
                <a:custGeom>
                  <a:avLst/>
                  <a:gdLst/>
                  <a:ahLst/>
                  <a:cxnLst/>
                  <a:pathLst>
                    <a:path w="36649" h="38638">
                      <a:moveTo>
                        <a:pt y="0" x="18324"/>
                      </a:moveTo>
                      <a:cubicBezTo>
                        <a:pt y="7728" x="13569"/>
                        <a:pt y="25149" x="-6100"/>
                        <a:pt y="32892" x="1767"/>
                      </a:cubicBezTo>
                      <a:cubicBezTo>
                        <a:pt y="40635" x="9635"/>
                        <a:pt y="39682" x="22435"/>
                        <a:pt y="34842" x="32254"/>
                      </a:cubicBezTo>
                      <a:cubicBezTo>
                        <a:pt y="27695" x="46757"/>
                        <a:pt y="0" x="21436"/>
                        <a:pt y="0" x="183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6"/>
                <p:cNvSpPr/>
                <p:nvPr/>
              </p:nvSpPr>
              <p:spPr>
                <a:xfrm>
                  <a:off y="2171176" x="2926619"/>
                  <a:ext cy="27058" cx="28500"/>
                </a:xfrm>
                <a:custGeom>
                  <a:avLst/>
                  <a:gdLst/>
                  <a:ahLst/>
                  <a:cxnLst/>
                  <a:pathLst>
                    <a:path w="28500" h="27058">
                      <a:moveTo>
                        <a:pt y="13529" x="0"/>
                      </a:moveTo>
                      <a:cubicBezTo>
                        <a:pt y="6027" x="0"/>
                        <a:pt y="0" x="6331"/>
                        <a:pt y="0" x="14250"/>
                      </a:cubicBezTo>
                      <a:cubicBezTo>
                        <a:pt y="0" x="22065"/>
                        <a:pt y="6027" x="28500"/>
                        <a:pt y="13529" x="28500"/>
                      </a:cubicBezTo>
                      <a:cubicBezTo>
                        <a:pt y="20982" x="28500"/>
                        <a:pt y="27058" x="22065"/>
                        <a:pt y="27058" x="14250"/>
                      </a:cubicBezTo>
                      <a:cubicBezTo>
                        <a:pt y="27058" x="6331"/>
                        <a:pt y="20982" x="0"/>
                        <a:pt y="13529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7"/>
                <p:cNvSpPr/>
                <p:nvPr/>
              </p:nvSpPr>
              <p:spPr>
                <a:xfrm>
                  <a:off y="2174144" x="2931113"/>
                  <a:ext cy="12685" cx="20458"/>
                </a:xfrm>
                <a:custGeom>
                  <a:avLst/>
                  <a:gdLst/>
                  <a:ahLst/>
                  <a:cxnLst/>
                  <a:pathLst>
                    <a:path w="20458" h="12685">
                      <a:moveTo>
                        <a:pt y="6343" x="0"/>
                      </a:moveTo>
                      <a:cubicBezTo>
                        <a:pt y="2811" x="0"/>
                        <a:pt y="0" x="4574"/>
                        <a:pt y="0" x="10229"/>
                      </a:cubicBezTo>
                      <a:cubicBezTo>
                        <a:pt y="0" x="15860"/>
                        <a:pt y="2811" x="20458"/>
                        <a:pt y="6343" x="20458"/>
                      </a:cubicBezTo>
                      <a:cubicBezTo>
                        <a:pt y="9804" x="20458"/>
                        <a:pt y="12685" x="15860"/>
                        <a:pt y="12685" x="10229"/>
                      </a:cubicBezTo>
                      <a:cubicBezTo>
                        <a:pt y="12685" x="4574"/>
                        <a:pt y="9804" x="0"/>
                        <a:pt y="6343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8"/>
                <p:cNvSpPr/>
                <p:nvPr/>
              </p:nvSpPr>
              <p:spPr>
                <a:xfrm>
                  <a:off y="2240267" x="2867967"/>
                  <a:ext cy="33874" cx="56011"/>
                </a:xfrm>
                <a:custGeom>
                  <a:avLst/>
                  <a:gdLst/>
                  <a:ahLst/>
                  <a:cxnLst/>
                  <a:pathLst>
                    <a:path w="56011" h="33874">
                      <a:moveTo>
                        <a:pt y="16937" x="0"/>
                      </a:moveTo>
                      <a:cubicBezTo>
                        <a:pt y="7583" x="0"/>
                        <a:pt y="0" x="12503"/>
                        <a:pt y="0" x="28005"/>
                      </a:cubicBezTo>
                      <a:cubicBezTo>
                        <a:pt y="0" x="43462"/>
                        <a:pt y="7583" x="56011"/>
                        <a:pt y="16937" x="56011"/>
                      </a:cubicBezTo>
                      <a:cubicBezTo>
                        <a:pt y="26291" x="56011"/>
                        <a:pt y="33874" x="43462"/>
                        <a:pt y="33874" x="28005"/>
                      </a:cubicBezTo>
                      <a:cubicBezTo>
                        <a:pt y="33874" x="12503"/>
                        <a:pt y="26291" x="0"/>
                        <a:pt y="16937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29"/>
                <p:cNvSpPr/>
                <p:nvPr/>
              </p:nvSpPr>
              <p:spPr>
                <a:xfrm>
                  <a:off y="2230588" x="2871886"/>
                  <a:ext cy="26162" cx="47175"/>
                </a:xfrm>
                <a:custGeom>
                  <a:avLst/>
                  <a:gdLst/>
                  <a:ahLst/>
                  <a:cxnLst/>
                  <a:pathLst>
                    <a:path w="47175" h="26162">
                      <a:moveTo>
                        <a:pt y="13081" x="0"/>
                      </a:moveTo>
                      <a:cubicBezTo>
                        <a:pt y="5850" x="0"/>
                        <a:pt y="0" x="10537"/>
                        <a:pt y="0" x="23587"/>
                      </a:cubicBezTo>
                      <a:cubicBezTo>
                        <a:pt y="0" x="36608"/>
                        <a:pt y="5850" x="47175"/>
                        <a:pt y="13081" x="47175"/>
                      </a:cubicBezTo>
                      <a:cubicBezTo>
                        <a:pt y="20282" x="47175"/>
                        <a:pt y="26162" x="36608"/>
                        <a:pt y="26162" x="23587"/>
                      </a:cubicBezTo>
                      <a:cubicBezTo>
                        <a:pt y="26162" x="10537"/>
                        <a:pt y="20282" x="0"/>
                        <a:pt y="13081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30"/>
                <p:cNvSpPr/>
                <p:nvPr/>
              </p:nvSpPr>
              <p:spPr>
                <a:xfrm>
                  <a:off y="2206392" x="2876956"/>
                  <a:ext cy="38638" cx="36649"/>
                </a:xfrm>
                <a:custGeom>
                  <a:avLst/>
                  <a:gdLst/>
                  <a:ahLst/>
                  <a:cxnLst/>
                  <a:pathLst>
                    <a:path w="36649" h="38638">
                      <a:moveTo>
                        <a:pt y="0" x="18324"/>
                      </a:moveTo>
                      <a:cubicBezTo>
                        <a:pt y="7728" x="13569"/>
                        <a:pt y="25149" x="-6100"/>
                        <a:pt y="32892" x="1767"/>
                      </a:cubicBezTo>
                      <a:cubicBezTo>
                        <a:pt y="40635" x="9635"/>
                        <a:pt y="39682" x="22435"/>
                        <a:pt y="34842" x="32254"/>
                      </a:cubicBezTo>
                      <a:cubicBezTo>
                        <a:pt y="27695" x="46757"/>
                        <a:pt y="0" x="21436"/>
                        <a:pt y="0" x="183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/>
                    </a:gs>
                    <a:gs pos="100000">
                      <a:srgbClr val="FFFFE0"/>
                    </a:gs>
                  </a:gsLst>
                  <a:lin scaled="0" ang="54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31"/>
                <p:cNvSpPr/>
                <p:nvPr/>
              </p:nvSpPr>
              <p:spPr>
                <a:xfrm>
                  <a:off y="2193497" x="2881215"/>
                  <a:ext cy="27058" cx="28500"/>
                </a:xfrm>
                <a:custGeom>
                  <a:avLst/>
                  <a:gdLst/>
                  <a:ahLst/>
                  <a:cxnLst/>
                  <a:pathLst>
                    <a:path w="28500" h="27058">
                      <a:moveTo>
                        <a:pt y="13529" x="0"/>
                      </a:moveTo>
                      <a:cubicBezTo>
                        <a:pt y="6027" x="0"/>
                        <a:pt y="0" x="6331"/>
                        <a:pt y="0" x="14250"/>
                      </a:cubicBezTo>
                      <a:cubicBezTo>
                        <a:pt y="0" x="22065"/>
                        <a:pt y="6027" x="28500"/>
                        <a:pt y="13529" x="28500"/>
                      </a:cubicBezTo>
                      <a:cubicBezTo>
                        <a:pt y="20982" x="28500"/>
                        <a:pt y="27058" x="22065"/>
                        <a:pt y="27058" x="14250"/>
                      </a:cubicBezTo>
                      <a:cubicBezTo>
                        <a:pt y="27058" x="6331"/>
                        <a:pt y="20982" x="0"/>
                        <a:pt y="13529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B81007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  <p:sp>
              <p:nvSpPr>
                <p:cNvPr name="" id="432"/>
                <p:cNvSpPr/>
                <p:nvPr/>
              </p:nvSpPr>
              <p:spPr>
                <a:xfrm>
                  <a:off y="2196466" x="2885709"/>
                  <a:ext cy="12685" cx="20458"/>
                </a:xfrm>
                <a:custGeom>
                  <a:avLst/>
                  <a:gdLst/>
                  <a:ahLst/>
                  <a:cxnLst/>
                  <a:pathLst>
                    <a:path w="20458" h="12685">
                      <a:moveTo>
                        <a:pt y="6343" x="0"/>
                      </a:moveTo>
                      <a:cubicBezTo>
                        <a:pt y="2811" x="0"/>
                        <a:pt y="0" x="4574"/>
                        <a:pt y="0" x="10229"/>
                      </a:cubicBezTo>
                      <a:cubicBezTo>
                        <a:pt y="0" x="15860"/>
                        <a:pt y="2811" x="20458"/>
                        <a:pt y="6343" x="20458"/>
                      </a:cubicBezTo>
                      <a:cubicBezTo>
                        <a:pt y="9804" x="20458"/>
                        <a:pt y="12685" x="15860"/>
                        <a:pt y="12685" x="10229"/>
                      </a:cubicBezTo>
                      <a:cubicBezTo>
                        <a:pt y="12685" x="4574"/>
                        <a:pt y="9804" x="0"/>
                        <a:pt y="6343" x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C080">
                        <a:alpha val="0"/>
                      </a:srgbClr>
                    </a:gs>
                    <a:gs pos="100000">
                      <a:srgbClr val="FFFFE0"/>
                    </a:gs>
                  </a:gsLst>
                  <a:lin scaled="0" ang="16200000"/>
                </a:gradFill>
                <a:ln cap="flat" w="7600">
                  <a:noFill/>
                  <a:bevel/>
                </a:ln>
              </p:spPr>
            </p:sp>
          </p:grpSp>
        </p:grpSp>
        <p:grpSp>
          <p:nvGrpSpPr>
            <p:cNvPr name="Bicycle" id="433"/>
            <p:cNvGrpSpPr/>
            <p:nvPr/>
          </p:nvGrpSpPr>
          <p:grpSpPr>
            <a:xfrm>
              <a:off y="2012510" x="6040510"/>
              <a:ext cy="350189" cx="521333"/>
              <a:chOff y="2012510" x="6040510"/>
              <a:chExt cy="350189" cx="521333"/>
            </a:xfrm>
          </p:grpSpPr>
          <p:sp>
            <p:nvSpPr>
              <p:cNvPr name="" id="434"/>
              <p:cNvSpPr/>
              <p:nvPr/>
            </p:nvSpPr>
            <p:spPr>
              <a:xfrm>
                <a:off y="2186142" x="6292978"/>
                <a:ext cy="34137" cx="14224"/>
              </a:xfrm>
              <a:custGeom>
                <a:avLst/>
                <a:gdLst/>
                <a:ahLst/>
                <a:cxnLst/>
                <a:pathLst>
                  <a:path w="14224" h="34137">
                    <a:moveTo>
                      <a:pt y="0" x="9482"/>
                    </a:moveTo>
                    <a:lnTo>
                      <a:pt y="29042" x="0"/>
                    </a:lnTo>
                    <a:lnTo>
                      <a:pt y="0" x="9482"/>
                    </a:lnTo>
                    <a:close/>
                  </a:path>
                </a:pathLst>
              </a:custGeom>
              <a:solidFill>
                <a:srgbClr val="0C0C0C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35"/>
              <p:cNvSpPr/>
              <p:nvPr/>
            </p:nvSpPr>
            <p:spPr>
              <a:xfrm>
                <a:off y="2183360" x="6294385"/>
                <a:ext cy="7080" cx="17953"/>
              </a:xfrm>
              <a:custGeom>
                <a:avLst/>
                <a:gdLst/>
                <a:ahLst/>
                <a:cxnLst/>
                <a:pathLst>
                  <a:path w="17953" h="7080">
                    <a:moveTo>
                      <a:pt y="-63" x="-63"/>
                    </a:moveTo>
                    <a:lnTo>
                      <a:pt y="7080" x="15678"/>
                    </a:lnTo>
                    <a:lnTo>
                      <a:pt y="-63" x="-63"/>
                    </a:lnTo>
                    <a:close/>
                  </a:path>
                </a:pathLst>
              </a:custGeom>
              <a:solidFill>
                <a:srgbClr val="3B3B38"/>
              </a:solidFill>
              <a:ln cap="flat" w="7600">
                <a:noFill/>
                <a:bevel/>
              </a:ln>
            </p:spPr>
          </p:sp>
          <p:sp>
            <p:nvSpPr>
              <p:cNvPr name="" id="436"/>
              <p:cNvSpPr/>
              <p:nvPr/>
            </p:nvSpPr>
            <p:spPr>
              <a:xfrm>
                <a:off y="2015832" x="6354017"/>
                <a:ext cy="9166" cx="25286"/>
              </a:xfrm>
              <a:custGeom>
                <a:avLst/>
                <a:gdLst/>
                <a:ahLst/>
                <a:cxnLst/>
                <a:pathLst>
                  <a:path w="25286" h="9166">
                    <a:moveTo>
                      <a:pt y="0" x="25286"/>
                    </a:moveTo>
                    <a:lnTo>
                      <a:pt y="2055" x="1738"/>
                    </a:lnTo>
                    <a:cubicBezTo>
                      <a:pt y="2055" x="1738"/>
                      <a:pt y="4425" x="0"/>
                      <a:pt y="6006" x="0"/>
                    </a:cubicBezTo>
                    <a:cubicBezTo>
                      <a:pt y="7586" x="0"/>
                      <a:pt y="9166" x="1580"/>
                      <a:pt y="9166" x="2371"/>
                    </a:cubicBezTo>
                    <a:cubicBezTo>
                      <a:pt y="9166" x="3161"/>
                      <a:pt y="6322" x="25286"/>
                      <a:pt y="0" x="25286"/>
                    </a:cubicBezTo>
                    <a:close/>
                  </a:path>
                </a:pathLst>
              </a:custGeom>
              <a:solidFill>
                <a:srgbClr val="0C0C0C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37"/>
              <p:cNvSpPr/>
              <p:nvPr/>
            </p:nvSpPr>
            <p:spPr>
              <a:xfrm>
                <a:off y="2012039" x="6378356"/>
                <a:ext cy="15488" cx="5057"/>
              </a:xfrm>
              <a:custGeom>
                <a:avLst/>
                <a:gdLst/>
                <a:ahLst/>
                <a:cxnLst/>
                <a:pathLst>
                  <a:path w="5057" h="15488">
                    <a:moveTo>
                      <a:pt y="7744" x="0"/>
                    </a:moveTo>
                    <a:cubicBezTo>
                      <a:pt y="3467" x="0"/>
                      <a:pt y="0" x="1132"/>
                      <a:pt y="0" x="2529"/>
                    </a:cubicBezTo>
                    <a:cubicBezTo>
                      <a:pt y="0" x="3925"/>
                      <a:pt y="3467" x="5057"/>
                      <a:pt y="7744" x="5057"/>
                    </a:cubicBezTo>
                    <a:cubicBezTo>
                      <a:pt y="12021" x="5057"/>
                      <a:pt y="15488" x="3925"/>
                      <a:pt y="15488" x="2529"/>
                    </a:cubicBezTo>
                    <a:cubicBezTo>
                      <a:pt y="15488" x="1132"/>
                      <a:pt y="12021" x="0"/>
                      <a:pt y="7744" x="0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noFill/>
                <a:bevel/>
              </a:ln>
            </p:spPr>
          </p:sp>
          <p:sp>
            <p:nvSpPr>
              <p:cNvPr name="" id="438"/>
              <p:cNvSpPr/>
              <p:nvPr/>
            </p:nvSpPr>
            <p:spPr>
              <a:xfrm>
                <a:off y="2132408" x="6183378"/>
                <a:ext cy="21493" cx="31450"/>
              </a:xfrm>
              <a:custGeom>
                <a:avLst/>
                <a:gdLst/>
                <a:ahLst/>
                <a:cxnLst/>
                <a:pathLst>
                  <a:path w="31450" h="21493">
                    <a:moveTo>
                      <a:pt y="1738" x="0"/>
                    </a:moveTo>
                    <a:lnTo>
                      <a:pt y="21493" x="30027"/>
                    </a:lnTo>
                    <a:lnTo>
                      <a:pt y="1738" x="0"/>
                    </a:ln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39"/>
              <p:cNvSpPr/>
              <p:nvPr/>
            </p:nvSpPr>
            <p:spPr>
              <a:xfrm>
                <a:off y="2131934" x="6111628"/>
                <a:ext cy="101619" cx="38246"/>
              </a:xfrm>
              <a:custGeom>
                <a:avLst/>
                <a:gdLst/>
                <a:ahLst/>
                <a:cxnLst/>
                <a:pathLst>
                  <a:path w="38246" h="101619">
                    <a:moveTo>
                      <a:pt y="0" x="0"/>
                    </a:moveTo>
                    <a:lnTo>
                      <a:pt y="101619" x="35717"/>
                    </a:ln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40"/>
              <p:cNvSpPr/>
              <p:nvPr/>
            </p:nvSpPr>
            <p:spPr>
              <a:xfrm>
                <a:off y="2236714" x="6151771"/>
                <a:ext cy="9482" cx="132437"/>
              </a:xfrm>
              <a:custGeom>
                <a:avLst/>
                <a:gdLst/>
                <a:ahLst/>
                <a:cxnLst/>
                <a:pathLst>
                  <a:path w="132437" h="9482">
                    <a:moveTo>
                      <a:pt y="0" x="0"/>
                    </a:moveTo>
                    <a:lnTo>
                      <a:pt y="2845" x="126115"/>
                    </a:lnTo>
                    <a:lnTo>
                      <a:pt y="0" x="0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33CC33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41"/>
              <p:cNvSpPr/>
              <p:nvPr/>
            </p:nvSpPr>
            <p:spPr>
              <a:xfrm>
                <a:off y="2148527" x="6147029"/>
                <a:ext cy="94429" cx="159224"/>
              </a:xfrm>
              <a:custGeom>
                <a:avLst/>
                <a:gdLst/>
                <a:ahLst/>
                <a:cxnLst/>
                <a:pathLst>
                  <a:path w="159224" h="94429">
                    <a:moveTo>
                      <a:pt y="0" x="62583"/>
                    </a:moveTo>
                    <a:cubicBezTo>
                      <a:pt y="632" x="62583"/>
                      <a:pt y="2845" x="60687"/>
                      <a:pt y="2845" x="60687"/>
                    </a:cubicBezTo>
                    <a:lnTo>
                      <a:pt y="81864" x="6322"/>
                    </a:lnTo>
                    <a:lnTo>
                      <a:pt y="92611" x="0"/>
                    </a:lnTo>
                    <a:lnTo>
                      <a:pt y="5373" x="73646"/>
                    </a:lnTo>
                    <a:cubicBezTo>
                      <a:pt y="5373" x="73646"/>
                      <a:pt y="3793" x="78782"/>
                      <a:pt y="3793" x="83524"/>
                    </a:cubicBezTo>
                    <a:cubicBezTo>
                      <a:pt y="3793" x="88265"/>
                      <a:pt y="24654" x="116633"/>
                      <a:pt y="24654" x="116633"/>
                    </a:cubicBezTo>
                    <a:cubicBezTo>
                      <a:pt y="24654" x="116633"/>
                      <a:pt y="38879" x="141287"/>
                      <a:pt y="40459" x="146976"/>
                    </a:cubicBezTo>
                    <a:cubicBezTo>
                      <a:pt y="42038" x="152666"/>
                      <a:pt y="38878" x="159224"/>
                      <a:pt y="38878" x="159224"/>
                    </a:cubicBezTo>
                    <a:cubicBezTo>
                      <a:pt y="38878" x="159224"/>
                      <a:pt y="38878" x="153930"/>
                      <a:pt y="38878" x="150453"/>
                    </a:cubicBezTo>
                    <a:cubicBezTo>
                      <a:pt y="38878" x="146976"/>
                      <a:pt y="2845" x="91031"/>
                      <a:pt y="2845" x="91031"/>
                    </a:cubicBezTo>
                    <a:cubicBezTo>
                      <a:pt y="2845" x="91031"/>
                      <a:pt y="632" x="86606"/>
                      <a:pt y="632" x="82812"/>
                    </a:cubicBezTo>
                    <a:cubicBezTo>
                      <a:pt y="632" x="79020"/>
                      <a:pt y="632" x="76491"/>
                      <a:pt y="2213" x="73646"/>
                    </a:cubicBezTo>
                    <a:cubicBezTo>
                      <a:pt y="3793" x="70802"/>
                      <a:pt y="4425" x="70485"/>
                      <a:pt y="4425" x="70485"/>
                    </a:cubicBezTo>
                    <a:lnTo>
                      <a:pt y="0" x="62583"/>
                    </a:ln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00CC00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42"/>
              <p:cNvSpPr/>
              <p:nvPr/>
            </p:nvSpPr>
            <p:spPr>
              <a:xfrm>
                <a:off y="2225074" x="6136203"/>
                <a:ext cy="29395" cx="30027"/>
              </a:xfrm>
              <a:custGeom>
                <a:avLst/>
                <a:gdLst/>
                <a:ahLst/>
                <a:cxnLst/>
                <a:pathLst>
                  <a:path w="30027" h="29395">
                    <a:moveTo>
                      <a:pt y="14790" x="0"/>
                    </a:moveTo>
                    <a:cubicBezTo>
                      <a:pt y="6622" x="0"/>
                      <a:pt y="0" x="6682"/>
                      <a:pt y="0" x="14924"/>
                    </a:cubicBezTo>
                    <a:cubicBezTo>
                      <a:pt y="0" x="23167"/>
                      <a:pt y="6622" x="29848"/>
                      <a:pt y="14790" x="29848"/>
                    </a:cubicBezTo>
                    <a:cubicBezTo>
                      <a:pt y="22958" x="29848"/>
                      <a:pt y="29580" x="23167"/>
                      <a:pt y="29580" x="14924"/>
                    </a:cubicBezTo>
                    <a:cubicBezTo>
                      <a:pt y="29580" x="6682"/>
                      <a:pt y="22958" x="0"/>
                      <a:pt y="14790" x="0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noFill/>
                <a:bevel/>
              </a:ln>
            </p:spPr>
          </p:sp>
          <p:sp>
            <p:nvSpPr>
              <p:cNvPr name="" id="443"/>
              <p:cNvSpPr/>
              <p:nvPr/>
            </p:nvSpPr>
            <p:spPr>
              <a:xfrm>
                <a:off y="2237347" x="6126800"/>
                <a:ext cy="31608" cx="34769"/>
              </a:xfrm>
              <a:custGeom>
                <a:avLst/>
                <a:gdLst/>
                <a:ahLst/>
                <a:cxnLst/>
                <a:pathLst>
                  <a:path w="34769" h="31608">
                    <a:moveTo>
                      <a:pt y="15804" x="0"/>
                    </a:moveTo>
                    <a:cubicBezTo>
                      <a:pt y="7076" x="0"/>
                      <a:pt y="0" x="7783"/>
                      <a:pt y="0" x="17384"/>
                    </a:cubicBezTo>
                    <a:cubicBezTo>
                      <a:pt y="0" x="26985"/>
                      <a:pt y="7076" x="34769"/>
                      <a:pt y="15804" x="34769"/>
                    </a:cubicBezTo>
                    <a:cubicBezTo>
                      <a:pt y="24532" x="34769"/>
                      <a:pt y="31608" x="26985"/>
                      <a:pt y="31608" x="17384"/>
                    </a:cubicBezTo>
                    <a:cubicBezTo>
                      <a:pt y="31608" x="7783"/>
                      <a:pt y="24532" x="0"/>
                      <a:pt y="15804" x="0"/>
                    </a:cubicBezTo>
                    <a:close/>
                  </a:path>
                </a:pathLst>
              </a:custGeom>
              <a:solidFill>
                <a:srgbClr val="0C0C0C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44"/>
              <p:cNvSpPr/>
              <p:nvPr/>
            </p:nvSpPr>
            <p:spPr>
              <a:xfrm>
                <a:off y="2139599" x="6427681"/>
                <a:ext cy="109047" cx="54253"/>
              </a:xfrm>
              <a:custGeom>
                <a:avLst/>
                <a:gdLst/>
                <a:ahLst/>
                <a:cxnLst/>
                <a:pathLst>
                  <a:path w="54253" h="109047">
                    <a:moveTo>
                      <a:pt y="0" x="2792"/>
                    </a:moveTo>
                    <a:cubicBezTo>
                      <a:pt y="0" x="2792"/>
                      <a:pt y="8297" x="816"/>
                      <a:pt y="10668" x="0"/>
                    </a:cubicBezTo>
                    <a:cubicBezTo>
                      <a:pt y="13038" x="-764"/>
                      <a:pt y="65191" x="14250"/>
                      <a:pt y="67562" x="15435"/>
                    </a:cubicBezTo>
                    <a:cubicBezTo>
                      <a:pt y="69932" x="16621"/>
                      <a:pt y="109047" x="50994"/>
                      <a:pt y="109047" x="50994"/>
                    </a:cubicBezTo>
                    <a:cubicBezTo>
                      <a:pt y="109047" x="50994"/>
                      <a:pt y="108257" x="51785"/>
                      <a:pt y="106084" x="53958"/>
                    </a:cubicBezTo>
                    <a:cubicBezTo>
                      <a:pt y="103911" x="56131"/>
                      <a:pt y="81785" x="31634"/>
                      <a:pt y="73093" x="27288"/>
                    </a:cubicBezTo>
                    <a:cubicBezTo>
                      <a:pt y="64401" x="22942"/>
                      <a:pt y="46227" x="16621"/>
                      <a:pt y="40695" x="15435"/>
                    </a:cubicBezTo>
                    <a:cubicBezTo>
                      <a:pt y="35164" x="14250"/>
                      <a:pt y="15804" x="6743"/>
                      <a:pt y="9877" x="6743"/>
                    </a:cubicBezTo>
                    <a:cubicBezTo>
                      <a:pt y="3951" x="6743"/>
                      <a:pt y="1580" x="4372"/>
                      <a:pt y="0" x="27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445"/>
              <p:cNvSpPr/>
              <p:nvPr/>
            </p:nvSpPr>
            <p:spPr>
              <a:xfrm>
                <a:off y="2016882" x="6380696"/>
                <a:ext cy="26340" cx="28869"/>
              </a:xfrm>
              <a:custGeom>
                <a:avLst/>
                <a:gdLst/>
                <a:ahLst/>
                <a:cxnLst/>
                <a:pathLst>
                  <a:path w="28869" h="26340">
                    <a:moveTo>
                      <a:pt y="6755" x="1778"/>
                    </a:moveTo>
                    <a:cubicBezTo>
                      <a:pt y="6755" x="1778"/>
                      <a:pt y="4582" x="5927"/>
                      <a:pt y="8138" x="8298"/>
                    </a:cubicBezTo>
                    <a:cubicBezTo>
                      <a:pt y="11693" x="10668"/>
                      <a:pt y="17964" x="13399"/>
                      <a:pt y="22705" x="17508"/>
                    </a:cubicBezTo>
                    <a:cubicBezTo>
                      <a:pt y="25223" x="19690"/>
                      <a:pt y="26312" x="23311"/>
                      <a:pt y="26312" x="23311"/>
                    </a:cubicBezTo>
                    <a:cubicBezTo>
                      <a:pt y="22361" x="28869"/>
                      <a:pt y="21981" x="23000"/>
                      <a:pt y="20598" x="21617"/>
                    </a:cubicBezTo>
                    <a:cubicBezTo>
                      <a:pt y="19215" x="20234"/>
                      <a:pt y="9323" x="13295"/>
                      <a:pt y="9323" x="13295"/>
                    </a:cubicBezTo>
                    <a:cubicBezTo>
                      <a:pt y="9323" x="13295"/>
                      <a:pt y="2055" x="10554"/>
                      <a:pt y="1422" x="8130"/>
                    </a:cubicBezTo>
                    <a:cubicBezTo>
                      <a:pt y="481" x="4524"/>
                      <a:pt y="38" x="1778"/>
                      <a:pt y="38" x="1778"/>
                    </a:cubicBezTo>
                    <a:cubicBezTo>
                      <a:pt y="38" x="1778"/>
                      <a:pt y="1026" x="0"/>
                      <a:pt y="3001" x="0"/>
                    </a:cubicBezTo>
                    <a:cubicBezTo>
                      <a:pt y="4977" x="0"/>
                      <a:pt y="6900" x="547"/>
                      <a:pt y="6755" x="1778"/>
                    </a:cubicBezTo>
                    <a:close/>
                  </a:path>
                </a:pathLst>
              </a:custGeom>
              <a:solidFill>
                <a:srgbClr val="D8D8D8"/>
              </a:solidFill>
              <a:ln cap="flat" w="7600">
                <a:noFill/>
                <a:bevel/>
              </a:ln>
            </p:spPr>
          </p:sp>
          <p:sp>
            <p:nvSpPr>
              <p:cNvPr name="" id="446"/>
              <p:cNvSpPr/>
              <p:nvPr/>
            </p:nvSpPr>
            <p:spPr>
              <a:xfrm>
                <a:off y="2213805" x="6155253"/>
                <a:ext cy="50046" cx="157711"/>
              </a:xfrm>
              <a:custGeom>
                <a:avLst/>
                <a:gdLst/>
                <a:ahLst/>
                <a:cxnLst/>
                <a:pathLst>
                  <a:path w="157711" h="50046">
                    <a:moveTo>
                      <a:pt y="13506" x="3786"/>
                    </a:moveTo>
                    <a:cubicBezTo>
                      <a:pt y="13506" x="3786"/>
                      <a:pt y="205" x="125476"/>
                      <a:pt y="72" x="130218"/>
                    </a:cubicBezTo>
                    <a:cubicBezTo>
                      <a:pt y="-61" x="134961"/>
                      <a:pt y="2313" x="146943"/>
                      <a:pt y="6263" x="150236"/>
                    </a:cubicBezTo>
                    <a:cubicBezTo>
                      <a:pt y="10212" x="153530"/>
                      <a:pt y="22198" x="158666"/>
                      <a:pt y="27137" x="157283"/>
                    </a:cubicBezTo>
                    <a:cubicBezTo>
                      <a:pt y="32075" x="155900"/>
                      <a:pt y="39385" x="152542"/>
                      <a:pt y="44719" x="147208"/>
                    </a:cubicBezTo>
                    <a:cubicBezTo>
                      <a:pt y="50046" x="141874"/>
                      <a:pt y="49857" x="137725"/>
                      <a:pt y="49857" x="132589"/>
                    </a:cubicBezTo>
                    <a:cubicBezTo>
                      <a:pt y="49857" x="127453"/>
                      <a:pt y="47351" x="115467"/>
                      <a:pt y="41030" x="111254"/>
                    </a:cubicBezTo>
                    <a:cubicBezTo>
                      <a:pt y="34708" x="107040"/>
                      <a:pt y="17062" x="102956"/>
                      <a:pt y="17062" x="102956"/>
                    </a:cubicBezTo>
                    <a:cubicBezTo>
                      <a:pt y="17062" x="102956"/>
                      <a:pt y="25754" x="4576"/>
                      <a:pt y="25754" x="1811"/>
                    </a:cubicBezTo>
                    <a:cubicBezTo>
                      <a:pt y="25754" x="-955"/>
                      <a:pt y="17457" x="-165"/>
                      <a:pt y="15481" x="1811"/>
                    </a:cubicBezTo>
                    <a:cubicBezTo>
                      <a:pt y="13506" x="3786"/>
                      <a:pt y="13506" x="4841"/>
                      <a:pt y="13506" x="3786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noFill/>
                <a:bevel/>
              </a:ln>
            </p:spPr>
          </p:sp>
          <p:sp>
            <p:nvSpPr>
              <p:cNvPr name="" id="447"/>
              <p:cNvSpPr/>
              <p:nvPr/>
            </p:nvSpPr>
            <p:spPr>
              <a:xfrm>
                <a:off y="2213878" x="6277965"/>
                <a:ext cy="49387" cx="17384"/>
              </a:xfrm>
              <a:custGeom>
                <a:avLst/>
                <a:gdLst/>
                <a:ahLst/>
                <a:cxnLst/>
                <a:pathLst>
                  <a:path w="17384" h="49387">
                    <a:moveTo>
                      <a:pt y="0" x="7507"/>
                    </a:moveTo>
                    <a:lnTo>
                      <a:pt y="11458" x="5531"/>
                    </a:lnTo>
                    <a:cubicBezTo>
                      <a:pt y="11458" x="5531"/>
                      <a:pt y="15804" x="-198"/>
                      <a:pt y="17187" x="-198"/>
                    </a:cubicBezTo>
                    <a:cubicBezTo>
                      <a:pt y="18570" x="-198"/>
                      <a:pt y="49387" x="10668"/>
                      <a:pt y="49387" x="10668"/>
                    </a:cubicBezTo>
                    <a:lnTo>
                      <a:pt y="19360" x="15409"/>
                    </a:lnTo>
                    <a:lnTo>
                      <a:pt y="11458" x="11458"/>
                    </a:lnTo>
                    <a:lnTo>
                      <a:pt y="0" x="7507"/>
                    </a:lnTo>
                    <a:close/>
                  </a:path>
                </a:pathLst>
              </a:custGeom>
              <a:solidFill>
                <a:srgbClr val="CCFFCC"/>
              </a:solidFill>
              <a:ln cap="flat" w="7600">
                <a:noFill/>
                <a:bevel/>
              </a:ln>
            </p:spPr>
          </p:sp>
          <p:sp>
            <p:nvSpPr>
              <p:cNvPr name="" id="448"/>
              <p:cNvSpPr/>
              <p:nvPr/>
            </p:nvSpPr>
            <p:spPr>
              <a:xfrm>
                <a:off y="2179509" x="6041696"/>
                <a:ext cy="20081" cx="14224"/>
              </a:xfrm>
              <a:custGeom>
                <a:avLst/>
                <a:gdLst/>
                <a:ahLst/>
                <a:cxnLst/>
                <a:pathLst>
                  <a:path w="14224" h="20081">
                    <a:moveTo>
                      <a:pt y="8692" x="14145"/>
                    </a:moveTo>
                    <a:cubicBezTo>
                      <a:pt y="8691" x="14145"/>
                      <a:pt y="6716" x="13434"/>
                      <a:pt y="3950" x="10668"/>
                    </a:cubicBezTo>
                    <a:cubicBezTo>
                      <a:pt y="1185" x="7902"/>
                      <a:pt y="0" x="2371"/>
                      <a:pt y="0" x="2371"/>
                    </a:cubicBezTo>
                    <a:cubicBezTo>
                      <a:pt y="0" x="2371"/>
                      <a:pt y="2765" x="0"/>
                      <a:pt y="7111" x="0"/>
                    </a:cubicBezTo>
                    <a:cubicBezTo>
                      <a:pt y="11457" x="0"/>
                      <a:pt y="17384" x="1581"/>
                      <a:pt y="19359" x="2371"/>
                    </a:cubicBezTo>
                    <a:cubicBezTo>
                      <a:pt y="21335" x="3161"/>
                      <a:pt y="18962" x="4346"/>
                      <a:pt y="17779" x="6322"/>
                    </a:cubicBezTo>
                    <a:cubicBezTo>
                      <a:pt y="16561" x="8356"/>
                      <a:pt y="16591" x="8771"/>
                      <a:pt y="16591" x="8771"/>
                    </a:cubicBezTo>
                    <a:cubicBezTo>
                      <a:pt y="16591" x="8771"/>
                      <a:pt y="18174" x="14144"/>
                      <a:pt y="14421" x="14144"/>
                    </a:cubicBezTo>
                    <a:cubicBezTo>
                      <a:pt y="10667" x="14144"/>
                      <a:pt y="8691" x="14145"/>
                      <a:pt y="8692" x="14145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w="7600">
                <a:noFill/>
                <a:bevel/>
              </a:ln>
            </p:spPr>
          </p:sp>
          <p:sp>
            <p:nvSpPr>
              <p:cNvPr name="" id="449"/>
              <p:cNvSpPr/>
              <p:nvPr/>
            </p:nvSpPr>
            <p:spPr>
              <a:xfrm>
                <a:off y="2113654" x="6216989"/>
                <a:ext cy="19492" cx="15804"/>
              </a:xfrm>
              <a:custGeom>
                <a:avLst/>
                <a:gdLst/>
                <a:ahLst/>
                <a:cxnLst/>
                <a:pathLst>
                  <a:path w="15804" h="19492">
                    <a:moveTo>
                      <a:pt y="3161" x="0"/>
                    </a:moveTo>
                    <a:lnTo>
                      <a:pt y="19492" x="7902"/>
                    </a:lnTo>
                    <a:lnTo>
                      <a:pt y="16331" x="15804"/>
                    </a:lnTo>
                    <a:lnTo>
                      <a:pt y="3161" x="0"/>
                    </a:lnTo>
                    <a:close/>
                  </a:path>
                </a:pathLst>
              </a:custGeom>
              <a:gradFill>
                <a:gsLst>
                  <a:gs pos="0">
                    <a:srgbClr val="E1ECEE"/>
                  </a:gs>
                  <a:gs pos="100000">
                    <a:srgbClr val="969696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50"/>
              <p:cNvSpPr/>
              <p:nvPr/>
            </p:nvSpPr>
            <p:spPr>
              <a:xfrm>
                <a:off y="2126295" x="6220676"/>
                <a:ext cy="116425" cx="64796"/>
              </a:xfrm>
              <a:custGeom>
                <a:avLst/>
                <a:gdLst/>
                <a:ahLst/>
                <a:cxnLst/>
                <a:pathLst>
                  <a:path w="64796" h="116425">
                    <a:moveTo>
                      <a:pt y="6849" x="0"/>
                    </a:moveTo>
                    <a:lnTo>
                      <a:pt y="0" x="11590"/>
                    </a:lnTo>
                    <a:lnTo>
                      <a:pt y="107469" x="64796"/>
                    </a:lnTo>
                    <a:cubicBezTo>
                      <a:pt y="107469" x="64796"/>
                      <a:pt y="108523" x="63742"/>
                      <a:pt y="109840" x="62425"/>
                    </a:cubicBezTo>
                    <a:cubicBezTo>
                      <a:pt y="111157" x="61108"/>
                      <a:pt y="116425" x="58474"/>
                      <a:pt y="116425" x="58474"/>
                    </a:cubicBezTo>
                    <a:lnTo>
                      <a:pt y="6849" x="0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51"/>
              <p:cNvSpPr/>
              <p:nvPr/>
            </p:nvSpPr>
            <p:spPr>
              <a:xfrm>
                <a:off y="2225239" x="6277424"/>
                <a:ext cy="29065" cx="18570"/>
              </a:xfrm>
              <a:custGeom>
                <a:avLst/>
                <a:gdLst/>
                <a:ahLst/>
                <a:cxnLst/>
                <a:pathLst>
                  <a:path w="18570" h="29065">
                    <a:moveTo>
                      <a:pt y="1066" x="5204"/>
                    </a:moveTo>
                    <a:lnTo>
                      <a:pt y="19715" x="675"/>
                    </a:lnTo>
                    <a:cubicBezTo>
                      <a:pt y="19715" x="675"/>
                      <a:pt y="24457" x="-1749"/>
                      <a:pt y="26669" x="2360"/>
                    </a:cubicBezTo>
                    <a:cubicBezTo>
                      <a:pt y="28882" x="6469"/>
                      <a:pt y="31094" x="11527"/>
                      <a:pt y="26037" x="14687"/>
                    </a:cubicBezTo>
                    <a:cubicBezTo>
                      <a:pt y="20980" x="17848"/>
                      <a:pt y="1962" x="18428"/>
                      <a:pt y="1962" x="18428"/>
                    </a:cubicBezTo>
                    <a:cubicBezTo>
                      <a:pt y="1962" x="18428"/>
                      <a:pt y="71" x="15158"/>
                      <a:pt y="95" x="11999"/>
                    </a:cubicBezTo>
                    <a:cubicBezTo>
                      <a:pt y="114" x="9593"/>
                      <a:pt y="1066" x="5204"/>
                      <a:pt y="1066" x="5204"/>
                    </a:cubicBezTo>
                    <a:close/>
                  </a:path>
                </a:pathLst>
              </a:custGeom>
              <a:gradFill>
                <a:gsLst>
                  <a:gs pos="0">
                    <a:srgbClr val="33CC33"/>
                  </a:gs>
                  <a:gs pos="50000">
                    <a:srgbClr val="DDF1EB"/>
                  </a:gs>
                  <a:gs pos="100000">
                    <a:srgbClr val="33CC33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52"/>
              <p:cNvSpPr/>
              <p:nvPr/>
            </p:nvSpPr>
            <p:spPr>
              <a:xfrm>
                <a:off y="2175964" x="6294322"/>
                <a:ext cy="12137" cx="20861"/>
              </a:xfrm>
              <a:custGeom>
                <a:avLst/>
                <a:gdLst/>
                <a:ahLst/>
                <a:cxnLst/>
                <a:pathLst>
                  <a:path w="20861" h="12137">
                    <a:moveTo>
                      <a:pt y="63" x="1454"/>
                    </a:moveTo>
                    <a:lnTo>
                      <a:pt y="10051" x="0"/>
                    </a:lnTo>
                    <a:lnTo>
                      <a:pt y="12074" x="19597"/>
                    </a:lnTo>
                    <a:lnTo>
                      <a:pt y="2276" x="20924"/>
                    </a:lnTo>
                    <a:lnTo>
                      <a:pt y="63" x="1454"/>
                    </a:lnTo>
                    <a:close/>
                  </a:path>
                </a:pathLst>
              </a:custGeom>
              <a:solidFill>
                <a:srgbClr val="7F7F7F"/>
              </a:solidFill>
              <a:ln cap="flat" w="7600">
                <a:solidFill>
                  <a:srgbClr val="0C0C0C"/>
                </a:solidFill>
                <a:bevel/>
              </a:ln>
            </p:spPr>
          </p:sp>
          <p:sp>
            <p:nvSpPr>
              <p:cNvPr name="" id="453"/>
              <p:cNvSpPr/>
              <p:nvPr/>
            </p:nvSpPr>
            <p:spPr>
              <a:xfrm>
                <a:off y="2142392" x="6040907"/>
                <a:ext cy="99170" cx="216119"/>
              </a:xfrm>
              <a:custGeom>
                <a:avLst/>
                <a:gdLst/>
                <a:ahLst/>
                <a:cxnLst/>
                <a:pathLst>
                  <a:path w="216119" h="99170">
                    <a:moveTo>
                      <a:pt y="99170" x="0"/>
                    </a:moveTo>
                    <a:cubicBezTo>
                      <a:pt y="92429" x="395"/>
                      <a:pt y="71883" x="2766"/>
                      <a:pt y="64376" x="5531"/>
                    </a:cubicBezTo>
                    <a:cubicBezTo>
                      <a:pt y="56869" x="8297"/>
                      <a:pt y="32058" x="22745"/>
                      <a:pt y="23681" x="33583"/>
                    </a:cubicBezTo>
                    <a:cubicBezTo>
                      <a:pt y="16964" x="42275"/>
                      <a:pt y="8668" x="54129"/>
                      <a:pt y="4717" x="67957"/>
                    </a:cubicBezTo>
                    <a:cubicBezTo>
                      <a:pt y="766" x="81785"/>
                      <a:pt y="-1210" x="103911"/>
                      <a:pt y="766" x="115369"/>
                    </a:cubicBezTo>
                    <a:cubicBezTo>
                      <a:pt y="2741" x="126827"/>
                      <a:pt y="8668" x="145792"/>
                      <a:pt y="15779" x="158830"/>
                    </a:cubicBezTo>
                    <a:cubicBezTo>
                      <a:pt y="22891" x="171868"/>
                      <a:pt y="31583" x="181745"/>
                      <a:pt y="39090" x="189252"/>
                    </a:cubicBezTo>
                    <a:cubicBezTo>
                      <a:pt y="46597" x="196759"/>
                      <a:pt y="57265" x="203081"/>
                      <a:pt y="65957" x="207032"/>
                    </a:cubicBezTo>
                    <a:cubicBezTo>
                      <a:pt y="74649" x="210983"/>
                      <a:pt y="91638" x="216119"/>
                      <a:pt y="91638" x="216119"/>
                    </a:cubicBezTo>
                    <a:cubicBezTo>
                      <a:pt y="96578" x="211181"/>
                      <a:pt y="62401" x="202290"/>
                      <a:pt y="55487" x="198537"/>
                    </a:cubicBezTo>
                    <a:cubicBezTo>
                      <a:pt y="48573" x="194784"/>
                      <a:pt y="20916" x="162386"/>
                      <a:pt y="18348" x="156261"/>
                    </a:cubicBezTo>
                    <a:cubicBezTo>
                      <a:pt y="15779" x="150138"/>
                      <a:pt y="5507" x="124851"/>
                      <a:pt y="6297" x="107467"/>
                    </a:cubicBezTo>
                    <a:cubicBezTo>
                      <a:pt y="7087" x="90083"/>
                      <a:pt y="13014" x="61635"/>
                      <a:pt y="26842" x="39905"/>
                    </a:cubicBezTo>
                    <a:cubicBezTo>
                      <a:pt y="34446" x="27956"/>
                      <a:pt y="76230" x="5531"/>
                      <a:pt y="79390" x="5531"/>
                    </a:cubicBezTo>
                    <a:cubicBezTo>
                      <a:pt y="82551" x="5531"/>
                      <a:pt y="99170" x="790"/>
                      <a:pt y="99170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BD6C3"/>
                  </a:gs>
                  <a:gs pos="100000">
                    <a:srgbClr val="006600"/>
                  </a:gs>
                </a:gsLst>
                <a:lin scaled="0" ang="10800000"/>
              </a:gradFill>
              <a:ln cap="flat" w="7600">
                <a:noFill/>
                <a:bevel/>
              </a:ln>
            </p:spPr>
          </p:sp>
          <p:sp>
            <p:nvSpPr>
              <p:cNvPr name="" id="454"/>
              <p:cNvSpPr/>
              <p:nvPr/>
            </p:nvSpPr>
            <p:spPr>
              <a:xfrm>
                <a:off y="2145921" x="6040460"/>
                <a:ext cy="96404" cx="214143"/>
              </a:xfrm>
              <a:custGeom>
                <a:avLst/>
                <a:gdLst/>
                <a:ahLst/>
                <a:cxnLst/>
                <a:pathLst>
                  <a:path w="214143" h="96404">
                    <a:moveTo>
                      <a:pt y="95219" x="4790"/>
                    </a:moveTo>
                    <a:cubicBezTo>
                      <a:pt y="95219" x="4790"/>
                      <a:pt y="96404" x="-741"/>
                      <a:pt y="96404" x="0"/>
                    </a:cubicBezTo>
                    <a:cubicBezTo>
                      <a:pt y="96404" x="839"/>
                      <a:pt y="68833" x="5132"/>
                      <a:pt y="62424" x="7952"/>
                    </a:cubicBezTo>
                    <a:cubicBezTo>
                      <a:pt y="49254" x="13747"/>
                      <a:pt y="35559" x="21385"/>
                      <a:pt y="27657" x="29287"/>
                    </a:cubicBezTo>
                    <a:cubicBezTo>
                      <a:pt y="19755" x="37189"/>
                      <a:pt y="9877" x="54573"/>
                      <a:pt y="6716" x="61685"/>
                    </a:cubicBezTo>
                    <a:cubicBezTo>
                      <a:pt y="3556" x="68797"/>
                      <a:pt y="0" x="88551"/>
                      <a:pt y="0" x="102775"/>
                    </a:cubicBezTo>
                    <a:cubicBezTo>
                      <a:pt y="0" x="116999"/>
                      <a:pt y="3556" x="135964"/>
                      <a:pt y="9877" x="149003"/>
                    </a:cubicBezTo>
                    <a:cubicBezTo>
                      <a:pt y="16199" x="162041"/>
                      <a:pt y="19755" x="166783"/>
                      <a:pt y="24496" x="172709"/>
                    </a:cubicBezTo>
                    <a:cubicBezTo>
                      <a:pt y="29237" x="178636"/>
                      <a:pt y="35756" x="187131"/>
                      <a:pt y="39510" x="190884"/>
                    </a:cubicBezTo>
                    <a:cubicBezTo>
                      <a:pt y="43263" x="194637"/>
                      <a:pt y="45831" x="196415"/>
                      <a:pt y="50770" x="198983"/>
                    </a:cubicBezTo>
                    <a:cubicBezTo>
                      <a:pt y="55709" x="201551"/>
                      <a:pt y="60055" x="204713"/>
                      <a:pt y="67167" x="207478"/>
                    </a:cubicBezTo>
                    <a:cubicBezTo>
                      <a:pt y="74278" x="210244"/>
                      <a:pt y="86526" x="213010"/>
                      <a:pt y="86526" x="213010"/>
                    </a:cubicBezTo>
                    <a:lnTo>
                      <a:pt y="96404" x="210244"/>
                    </a:lnTo>
                    <a:cubicBezTo>
                      <a:pt y="96404" x="210244"/>
                      <a:pt y="71248" x="202671"/>
                      <a:pt y="64136" x="199708"/>
                    </a:cubicBezTo>
                    <a:cubicBezTo>
                      <a:pt y="57024" x="196745"/>
                      <a:pt y="38586" x="185616"/>
                      <a:pt y="29894" x="173894"/>
                    </a:cubicBezTo>
                    <a:cubicBezTo>
                      <a:pt y="24048" x="166011"/>
                      <a:pt y="12248" x="141891"/>
                      <a:pt y="11062" x="132804"/>
                    </a:cubicBezTo>
                    <a:cubicBezTo>
                      <a:pt y="9877" x="123716"/>
                      <a:pt y="5926" x="112258"/>
                      <a:pt y="7902" x="95664"/>
                    </a:cubicBezTo>
                    <a:cubicBezTo>
                      <a:pt y="9877" x="79070"/>
                      <a:pt y="14090" x="65373"/>
                      <a:pt y="21992" x="50623"/>
                    </a:cubicBezTo>
                    <a:cubicBezTo>
                      <a:pt y="24103" x="46683"/>
                      <a:pt y="34571" x="31855"/>
                      <a:pt y="41288" x="27114"/>
                    </a:cubicBezTo>
                    <a:cubicBezTo>
                      <a:pt y="48004" x="22372"/>
                      <a:pt y="65586" x="10717"/>
                      <a:pt y="71908" x="9532"/>
                    </a:cubicBezTo>
                    <a:cubicBezTo>
                      <a:pt y="78229" x="8346"/>
                      <a:pt y="95219" x="4790"/>
                      <a:pt y="95219" x="479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9900"/>
                  </a:gs>
                </a:gsLst>
                <a:lin scaled="0" ang="10800000"/>
              </a:gradFill>
              <a:ln cap="flat" w="7600">
                <a:noFill/>
                <a:bevel/>
              </a:ln>
            </p:spPr>
          </p:sp>
          <p:sp>
            <p:nvSpPr>
              <p:cNvPr name="" id="455"/>
              <p:cNvSpPr/>
              <p:nvPr/>
            </p:nvSpPr>
            <p:spPr>
              <a:xfrm>
                <a:off y="2048334" x="6402424"/>
                <a:ext cy="43856" cx="19360"/>
              </a:xfrm>
              <a:custGeom>
                <a:avLst/>
                <a:gdLst/>
                <a:ahLst/>
                <a:cxnLst/>
                <a:pathLst>
                  <a:path w="19360" h="43856">
                    <a:moveTo>
                      <a:pt y="2371" x="0"/>
                    </a:moveTo>
                    <a:lnTo>
                      <a:pt y="43856" x="12643"/>
                    </a:lnTo>
                    <a:lnTo>
                      <a:pt y="2371" x="0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56"/>
              <p:cNvSpPr/>
              <p:nvPr/>
            </p:nvSpPr>
            <p:spPr>
              <a:xfrm>
                <a:off y="2089422" x="6413194"/>
                <a:ext cy="7481" cx="13065"/>
              </a:xfrm>
              <a:custGeom>
                <a:avLst/>
                <a:gdLst/>
                <a:ahLst/>
                <a:cxnLst/>
                <a:pathLst>
                  <a:path w="13065" h="7481">
                    <a:moveTo>
                      <a:pt y="7481" x="-26"/>
                    </a:moveTo>
                    <a:lnTo>
                      <a:pt y="0" x="8587"/>
                    </a:lnTo>
                    <a:lnTo>
                      <a:pt y="7481" x="-26"/>
                    </a:ln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57"/>
              <p:cNvSpPr/>
              <p:nvPr/>
            </p:nvSpPr>
            <p:spPr>
              <a:xfrm>
                <a:off y="2038627" x="6399654"/>
                <a:ext cy="12413" cx="11800"/>
              </a:xfrm>
              <a:custGeom>
                <a:avLst/>
                <a:gdLst/>
                <a:ahLst/>
                <a:cxnLst/>
                <a:pathLst>
                  <a:path w="11800" h="12413">
                    <a:moveTo>
                      <a:pt y="3778" x="0"/>
                    </a:moveTo>
                    <a:lnTo>
                      <a:pt y="12439" x="2134"/>
                    </a:lnTo>
                    <a:lnTo>
                      <a:pt y="9309" x="11853"/>
                    </a:lnTo>
                    <a:lnTo>
                      <a:pt y="1173" x="11300"/>
                    </a:lnTo>
                    <a:cubicBezTo>
                      <a:pt y="1173" x="11300"/>
                      <a:pt y="-569" x="7507"/>
                      <a:pt y="222" x="5136"/>
                    </a:cubicBezTo>
                    <a:cubicBezTo>
                      <a:pt y="1012" x="2766"/>
                      <a:pt y="3778" x="1580"/>
                      <a:pt y="3778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100000">
                    <a:srgbClr val="7F7F7F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458"/>
              <p:cNvSpPr/>
              <p:nvPr/>
            </p:nvSpPr>
            <p:spPr>
              <a:xfrm>
                <a:off y="2017417" x="6409532"/>
                <a:ext cy="28052" cx="19384"/>
              </a:xfrm>
              <a:custGeom>
                <a:avLst/>
                <a:gdLst/>
                <a:ahLst/>
                <a:cxnLst/>
                <a:pathLst>
                  <a:path w="19384" h="28052">
                    <a:moveTo>
                      <a:pt y="21829" x="0"/>
                    </a:moveTo>
                    <a:cubicBezTo>
                      <a:pt y="21829" x="0"/>
                      <a:pt y="23410" x="6717"/>
                      <a:pt y="21829" x="8298"/>
                    </a:cubicBezTo>
                    <a:cubicBezTo>
                      <a:pt y="20249" x="9878"/>
                      <a:pt y="11952" x="11458"/>
                      <a:pt y="7211" x="11458"/>
                    </a:cubicBezTo>
                    <a:cubicBezTo>
                      <a:pt y="2469" x="11458"/>
                      <a:pt y="889" x="11853"/>
                      <a:pt y="99" x="13829"/>
                    </a:cubicBezTo>
                    <a:cubicBezTo>
                      <a:pt y="-691" x="15804"/>
                      <a:pt y="2864" x="18965"/>
                      <a:pt y="2864" x="18965"/>
                    </a:cubicBezTo>
                    <a:cubicBezTo>
                      <a:pt y="2864" x="18965"/>
                      <a:pt y="6223" x="19953"/>
                      <a:pt y="7211" x="18965"/>
                    </a:cubicBezTo>
                    <a:cubicBezTo>
                      <a:pt y="8198" x="17977"/>
                      <a:pt y="18668" x="16199"/>
                      <a:pt y="21829" x="15409"/>
                    </a:cubicBezTo>
                    <a:cubicBezTo>
                      <a:pt y="24990" x="14619"/>
                      <a:pt y="25780" x="14619"/>
                      <a:pt y="27361" x="11458"/>
                    </a:cubicBezTo>
                    <a:cubicBezTo>
                      <a:pt y="28941" x="8298"/>
                      <a:pt y="27361" x="0"/>
                      <a:pt y="21829" x="0"/>
                    </a:cubicBezTo>
                    <a:close/>
                  </a:path>
                </a:pathLst>
              </a:custGeom>
              <a:solidFill>
                <a:srgbClr val="D8D8D8"/>
              </a:solidFill>
              <a:ln cap="flat" w="7600">
                <a:noFill/>
                <a:bevel/>
              </a:ln>
            </p:spPr>
          </p:sp>
          <p:sp>
            <p:nvSpPr>
              <p:cNvPr name="" id="459"/>
              <p:cNvSpPr/>
              <p:nvPr/>
            </p:nvSpPr>
            <p:spPr>
              <a:xfrm>
                <a:off y="2084528" x="6174842"/>
                <a:ext cy="35728" cx="84452"/>
              </a:xfrm>
              <a:custGeom>
                <a:avLst/>
                <a:gdLst/>
                <a:ahLst/>
                <a:cxnLst/>
                <a:pathLst>
                  <a:path w="84452" h="35728">
                    <a:moveTo>
                      <a:pt y="5347" x="71795"/>
                    </a:moveTo>
                    <a:cubicBezTo>
                      <a:pt y="5084" x="67853"/>
                      <a:pt y="4896" x="66151"/>
                      <a:pt y="4896" x="61636"/>
                    </a:cubicBezTo>
                    <a:cubicBezTo>
                      <a:pt y="4896" x="52943"/>
                      <a:pt y="5685" x="48992"/>
                      <a:pt y="4105" x="42670"/>
                    </a:cubicBezTo>
                    <a:cubicBezTo>
                      <a:pt y="2524" x="36349"/>
                      <a:pt y="154" x="25286"/>
                      <a:pt y="154" x="18964"/>
                    </a:cubicBezTo>
                    <a:cubicBezTo>
                      <a:pt y="154" x="12643"/>
                      <a:pt y="-636" x="7901"/>
                      <a:pt y="1734" x="5531"/>
                    </a:cubicBezTo>
                    <a:cubicBezTo>
                      <a:pt y="4105" x="3160"/>
                      <a:pt y="15168" x="0"/>
                      <a:pt y="15168" x="0"/>
                    </a:cubicBezTo>
                    <a:cubicBezTo>
                      <a:pt y="15168" x="0"/>
                      <a:pt y="26231" x="11062"/>
                      <a:pt y="28601" x="13433"/>
                    </a:cubicBezTo>
                    <a:cubicBezTo>
                      <a:pt y="30972" x="15803"/>
                      <a:pt y="35728" x="22125"/>
                      <a:pt y="35728" x="30027"/>
                    </a:cubicBezTo>
                    <a:cubicBezTo>
                      <a:pt y="35728" x="37929"/>
                      <a:pt y="30182" x="49782"/>
                      <a:pt y="30182" x="56894"/>
                    </a:cubicBezTo>
                    <a:cubicBezTo>
                      <a:pt y="30182" x="64006"/>
                      <a:pt y="19119" x="83761"/>
                      <a:pt y="19119" x="83761"/>
                    </a:cubicBezTo>
                    <a:cubicBezTo>
                      <a:pt y="19119" x="83761"/>
                      <a:pt y="15168" x="85341"/>
                      <a:pt y="11217" x="83761"/>
                    </a:cubicBezTo>
                    <a:cubicBezTo>
                      <a:pt y="7266" x="82180"/>
                      <a:pt y="6928" x="81729"/>
                      <a:pt y="6928" x="81729"/>
                    </a:cubicBezTo>
                    <a:cubicBezTo>
                      <a:pt y="6250" x="78794"/>
                      <a:pt y="5573" x="75182"/>
                      <a:pt y="5347" x="71795"/>
                    </a:cubicBezTo>
                    <a:close/>
                  </a:path>
                </a:pathLst>
              </a:custGeom>
              <a:solidFill>
                <a:srgbClr val="0C0C0C"/>
              </a:solidFill>
              <a:ln cap="flat" w="7600">
                <a:noFill/>
                <a:bevel/>
              </a:ln>
            </p:spPr>
          </p:sp>
          <p:sp>
            <p:nvSpPr>
              <p:cNvPr name="" id="460"/>
              <p:cNvSpPr/>
              <p:nvPr/>
            </p:nvSpPr>
            <p:spPr>
              <a:xfrm>
                <a:off y="2088292" x="6184780"/>
                <a:ext cy="20065" cx="70511"/>
              </a:xfrm>
              <a:custGeom>
                <a:avLst/>
                <a:gdLst/>
                <a:ahLst/>
                <a:cxnLst/>
                <a:pathLst>
                  <a:path w="70511" h="20065">
                    <a:moveTo>
                      <a:pt y="0" x="0"/>
                    </a:moveTo>
                    <a:cubicBezTo>
                      <a:pt y="0" x="0"/>
                      <a:pt y="14900" x="12642"/>
                      <a:pt y="17384" x="18738"/>
                    </a:cubicBezTo>
                    <a:cubicBezTo>
                      <a:pt y="19328" x="23511"/>
                      <a:pt y="16937" x="33467"/>
                      <a:pt y="13546" x="47411"/>
                    </a:cubicBezTo>
                    <a:cubicBezTo>
                      <a:pt y="11514" x="55765"/>
                      <a:pt y="6772" x="67505"/>
                      <a:pt y="6321" x="68634"/>
                    </a:cubicBezTo>
                    <a:cubicBezTo>
                      <a:pt y="5869" x="69763"/>
                      <a:pt y="7224" x="71343"/>
                      <a:pt y="7676" x="69988"/>
                    </a:cubicBezTo>
                    <a:cubicBezTo>
                      <a:pt y="8127" x="68634"/>
                      <a:pt y="17609" x="39735"/>
                      <a:pt y="18513" x="35671"/>
                    </a:cubicBezTo>
                    <a:cubicBezTo>
                      <a:pt y="19416" x="31607"/>
                      <a:pt y="20770" x="19641"/>
                      <a:pt y="19641" x="17609"/>
                    </a:cubicBezTo>
                    <a:cubicBezTo>
                      <a:pt y="18513" x="15577"/>
                      <a:pt y="11162" x="7549"/>
                      <a:pt y="8804" x="5192"/>
                    </a:cubicBezTo>
                    <a:cubicBezTo>
                      <a:pt y="4966" x="1354"/>
                      <a:pt y="0" x="0"/>
                      <a:pt y="0" x="0"/>
                    </a:cubicBezTo>
                    <a:close/>
                  </a:path>
                </a:pathLst>
              </a:custGeom>
              <a:solidFill>
                <a:srgbClr val="D8D8D8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61"/>
              <p:cNvSpPr/>
              <p:nvPr/>
            </p:nvSpPr>
            <p:spPr>
              <a:xfrm>
                <a:off y="2133221" x="6222256"/>
                <a:ext cy="2258" cx="2709"/>
              </a:xfrm>
              <a:custGeom>
                <a:avLst/>
                <a:gdLst/>
                <a:ahLst/>
                <a:cxnLst/>
                <a:pathLst>
                  <a:path w="2709" h="2258">
                    <a:moveTo>
                      <a:pt y="1129" x="0"/>
                    </a:moveTo>
                    <a:cubicBezTo>
                      <a:pt y="505" x="0"/>
                      <a:pt y="0" x="606"/>
                      <a:pt y="0" x="1355"/>
                    </a:cubicBezTo>
                    <a:cubicBezTo>
                      <a:pt y="0" x="2103"/>
                      <a:pt y="505" x="2709"/>
                      <a:pt y="1129" x="2709"/>
                    </a:cubicBezTo>
                    <a:cubicBezTo>
                      <a:pt y="1752" x="2709"/>
                      <a:pt y="2258" x="2103"/>
                      <a:pt y="2258" x="1355"/>
                    </a:cubicBezTo>
                    <a:cubicBezTo>
                      <a:pt y="2258" x="606"/>
                      <a:pt y="1752" x="0"/>
                      <a:pt y="1129" x="0"/>
                    </a:cubicBezTo>
                    <a:close/>
                  </a:path>
                </a:pathLst>
              </a:custGeom>
              <a:solidFill>
                <a:srgbClr val="0C0C0C"/>
              </a:solidFill>
              <a:ln cap="flat" w="7600">
                <a:noFill/>
                <a:bevel/>
              </a:ln>
            </p:spPr>
          </p:sp>
          <p:sp>
            <p:nvSpPr>
              <p:cNvPr name="" id="462"/>
              <p:cNvSpPr/>
              <p:nvPr/>
            </p:nvSpPr>
            <p:spPr>
              <a:xfrm>
                <a:off y="2244616" x="6281362"/>
                <a:ext cy="7586" cx="7586"/>
              </a:xfrm>
              <a:custGeom>
                <a:avLst/>
                <a:gdLst/>
                <a:ahLst/>
                <a:cxnLst/>
                <a:pathLst>
                  <a:path w="7586" h="7586">
                    <a:moveTo>
                      <a:pt y="3714" x="0"/>
                    </a:moveTo>
                    <a:cubicBezTo>
                      <a:pt y="1663" x="0"/>
                      <a:pt y="0" x="1663"/>
                      <a:pt y="0" x="3714"/>
                    </a:cubicBezTo>
                    <a:cubicBezTo>
                      <a:pt y="0" x="5765"/>
                      <a:pt y="1663" x="7428"/>
                      <a:pt y="3714" x="7428"/>
                    </a:cubicBezTo>
                    <a:cubicBezTo>
                      <a:pt y="5765" x="7428"/>
                      <a:pt y="7428" x="5765"/>
                      <a:pt y="7428" x="3714"/>
                    </a:cubicBezTo>
                    <a:cubicBezTo>
                      <a:pt y="7428" x="1663"/>
                      <a:pt y="5765" x="0"/>
                      <a:pt y="3714" x="0"/>
                    </a:cubicBezTo>
                    <a:close/>
                  </a:path>
                </a:pathLst>
              </a:custGeom>
              <a:solidFill>
                <a:srgbClr val="0C0C0C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63"/>
              <p:cNvSpPr/>
              <p:nvPr/>
            </p:nvSpPr>
            <p:spPr>
              <a:xfrm>
                <a:off y="2288868" x="6255128"/>
                <a:ext cy="16183" cx="7586"/>
              </a:xfrm>
              <a:custGeom>
                <a:avLst/>
                <a:gdLst/>
                <a:ahLst/>
                <a:cxnLst/>
                <a:pathLst>
                  <a:path w="7586" h="16183">
                    <a:moveTo>
                      <a:pt y="0" x="7586"/>
                    </a:moveTo>
                    <a:lnTo>
                      <a:pt y="14224" x="6322"/>
                    </a:lnTo>
                    <a:lnTo>
                      <a:pt y="0" x="7586"/>
                    </a:lnTo>
                    <a:close/>
                  </a:path>
                </a:pathLst>
              </a:custGeom>
              <a:solidFill>
                <a:srgbClr val="3B3B38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64"/>
              <p:cNvSpPr/>
              <p:nvPr/>
            </p:nvSpPr>
            <p:spPr>
              <a:xfrm>
                <a:off y="2288867" x="6261450"/>
                <a:ext cy="23074" cx="13275"/>
              </a:xfrm>
              <a:custGeom>
                <a:avLst/>
                <a:gdLst/>
                <a:ahLst/>
                <a:cxnLst/>
                <a:pathLst>
                  <a:path w="13275" h="23074">
                    <a:moveTo>
                      <a:pt y="0" x="1264"/>
                    </a:moveTo>
                    <a:lnTo>
                      <a:pt y="12011" x="13275"/>
                    </a:lnTo>
                    <a:lnTo>
                      <a:pt y="23074" x="11379"/>
                    </a:lnTo>
                    <a:lnTo>
                      <a:pt y="14224" x="0"/>
                    </a:lnTo>
                    <a:lnTo>
                      <a:pt y="0" x="1264"/>
                    </a:lnTo>
                    <a:close/>
                  </a:path>
                </a:pathLst>
              </a:custGeom>
              <a:solidFill>
                <a:srgbClr val="7F7F7F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65"/>
              <p:cNvSpPr/>
              <p:nvPr/>
            </p:nvSpPr>
            <p:spPr>
              <a:xfrm>
                <a:off y="2303091" x="6255128"/>
                <a:ext cy="13591" cx="17700"/>
              </a:xfrm>
              <a:custGeom>
                <a:avLst/>
                <a:gdLst/>
                <a:ahLst/>
                <a:cxnLst/>
                <a:pathLst>
                  <a:path w="17700" h="13591">
                    <a:moveTo>
                      <a:pt y="1896" x="0"/>
                    </a:moveTo>
                    <a:cubicBezTo>
                      <a:pt y="0" x="6322"/>
                      <a:pt y="8850" x="18332"/>
                      <a:pt y="8850" x="17700"/>
                    </a:cubicBezTo>
                    <a:cubicBezTo>
                      <a:pt y="8850" x="17068"/>
                      <a:pt y="13591" x="12959"/>
                      <a:pt y="13591" x="12959"/>
                    </a:cubicBezTo>
                    <a:lnTo>
                      <a:pt y="1896" x="0"/>
                    </a:lnTo>
                    <a:close/>
                  </a:path>
                </a:pathLst>
              </a:custGeom>
              <a:solidFill>
                <a:srgbClr val="171716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66"/>
              <p:cNvSpPr/>
              <p:nvPr/>
            </p:nvSpPr>
            <p:spPr>
              <a:xfrm>
                <a:off y="2292344" x="6256392"/>
                <a:ext cy="9166" cx="3477"/>
              </a:xfrm>
              <a:custGeom>
                <a:avLst/>
                <a:gdLst/>
                <a:ahLst/>
                <a:cxnLst/>
                <a:pathLst>
                  <a:path w="3477" h="9166">
                    <a:moveTo>
                      <a:pt y="632" x="632"/>
                    </a:moveTo>
                    <a:lnTo>
                      <a:pt y="9166" x="0"/>
                    </a:lnTo>
                    <a:lnTo>
                      <a:pt y="632" x="632"/>
                    </a:lnTo>
                    <a:close/>
                  </a:path>
                </a:pathLst>
              </a:custGeom>
              <a:solidFill>
                <a:srgbClr val="C00000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67"/>
              <p:cNvSpPr/>
              <p:nvPr/>
            </p:nvSpPr>
            <p:spPr>
              <a:xfrm>
                <a:off y="2255995" x="6142130"/>
                <a:ext cy="3161" cx="2845"/>
              </a:xfrm>
              <a:custGeom>
                <a:avLst/>
                <a:gdLst/>
                <a:ahLst/>
                <a:cxnLst/>
                <a:pathLst>
                  <a:path w="2845" h="3161">
                    <a:moveTo>
                      <a:pt y="1580" x="0"/>
                    </a:moveTo>
                    <a:cubicBezTo>
                      <a:pt y="708" x="0"/>
                      <a:pt y="0" x="637"/>
                      <a:pt y="0" x="1422"/>
                    </a:cubicBezTo>
                    <a:cubicBezTo>
                      <a:pt y="0" x="2208"/>
                      <a:pt y="708" x="2845"/>
                      <a:pt y="1580" x="2845"/>
                    </a:cubicBezTo>
                    <a:cubicBezTo>
                      <a:pt y="2453" x="2845"/>
                      <a:pt y="3161" x="2208"/>
                      <a:pt y="3161" x="1422"/>
                    </a:cubicBezTo>
                    <a:cubicBezTo>
                      <a:pt y="3161" x="637"/>
                      <a:pt y="2453" x="0"/>
                      <a:pt y="1580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468"/>
              <p:cNvSpPr/>
              <p:nvPr/>
            </p:nvSpPr>
            <p:spPr>
              <a:xfrm>
                <a:off y="2130491" x="6065778"/>
                <a:ext cy="14876" cx="121867"/>
              </a:xfrm>
              <a:custGeom>
                <a:avLst/>
                <a:gdLst/>
                <a:ahLst/>
                <a:cxnLst/>
                <a:pathLst>
                  <a:path w="121867" h="14876">
                    <a:moveTo>
                      <a:pt y="3022" x="121077"/>
                    </a:moveTo>
                    <a:cubicBezTo>
                      <a:pt y="3022" x="121077"/>
                      <a:pt y="1284" x="19616"/>
                      <a:pt y="1600" x="17878"/>
                    </a:cubicBezTo>
                    <a:cubicBezTo>
                      <a:pt y="1916" x="16139"/>
                      <a:pt y="2074" x="15507"/>
                      <a:pt y="3022" x="13137"/>
                    </a:cubicBezTo>
                    <a:cubicBezTo>
                      <a:pt y="3970" x="10766"/>
                      <a:pt y="9028" x="2548"/>
                      <a:pt y="9660" x="2548"/>
                    </a:cubicBezTo>
                    <a:cubicBezTo>
                      <a:pt y="10292" x="2548"/>
                      <a:pt y="12663" x="-1087"/>
                      <a:pt y="12663" x="12504"/>
                    </a:cubicBezTo>
                    <a:cubicBezTo>
                      <a:pt y="12663" x="26096"/>
                      <a:pt y="10924" x="118232"/>
                      <a:pt y="10924" x="118232"/>
                    </a:cubicBezTo>
                    <a:cubicBezTo>
                      <a:pt y="12979" x="118232"/>
                      <a:pt y="14876" x="8079"/>
                      <a:pt y="14876" x="5867"/>
                    </a:cubicBezTo>
                    <a:cubicBezTo>
                      <a:pt y="14876" x="3654"/>
                      <a:pt y="15033" x="1284"/>
                      <a:pt y="12979" x="652"/>
                    </a:cubicBezTo>
                    <a:cubicBezTo>
                      <a:pt y="10924" x="0"/>
                      <a:pt y="9818" x="-771"/>
                      <a:pt y="7921" x="1600"/>
                    </a:cubicBezTo>
                    <a:cubicBezTo>
                      <a:pt y="6025" x="3970"/>
                      <a:pt y="1126" x="13137"/>
                      <a:pt y="493" x="15665"/>
                    </a:cubicBezTo>
                    <a:cubicBezTo>
                      <a:pt y="-139" x="18194"/>
                      <a:pt y="19" x="20564"/>
                      <a:pt y="19" x="27202"/>
                    </a:cubicBezTo>
                    <a:cubicBezTo>
                      <a:pt y="19" x="33840"/>
                      <a:pt y="1126" x="121867"/>
                      <a:pt y="3022" x="121077"/>
                    </a:cubicBez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69"/>
              <p:cNvSpPr/>
              <p:nvPr/>
            </p:nvSpPr>
            <p:spPr>
              <a:xfrm>
                <a:off y="2131776" x="6115895"/>
                <a:ext cy="11221" cx="10747"/>
              </a:xfrm>
              <a:custGeom>
                <a:avLst/>
                <a:gdLst/>
                <a:ahLst/>
                <a:cxnLst/>
                <a:pathLst>
                  <a:path w="10747" h="11221">
                    <a:moveTo>
                      <a:pt y="0" x="8060"/>
                    </a:moveTo>
                    <a:lnTo>
                      <a:pt y="11221" x="0"/>
                    </a:lnTo>
                    <a:lnTo>
                      <a:pt y="0" x="8060"/>
                    </a:ln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70"/>
              <p:cNvSpPr/>
              <p:nvPr/>
            </p:nvSpPr>
            <p:spPr>
              <a:xfrm>
                <a:off y="2132724" x="6168680"/>
                <a:ext cy="9482" cx="6796"/>
              </a:xfrm>
              <a:custGeom>
                <a:avLst/>
                <a:gdLst/>
                <a:ahLst/>
                <a:cxnLst/>
                <a:pathLst>
                  <a:path w="6796" h="9482">
                    <a:moveTo>
                      <a:pt y="0" x="4899"/>
                    </a:moveTo>
                    <a:lnTo>
                      <a:pt y="9482" x="0"/>
                    </a:lnTo>
                    <a:lnTo>
                      <a:pt y="0" x="4899"/>
                    </a:ln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71"/>
              <p:cNvSpPr/>
              <p:nvPr/>
            </p:nvSpPr>
            <p:spPr>
              <a:xfrm>
                <a:off y="2131776" x="6182746"/>
                <a:ext cy="11695" cx="6005"/>
              </a:xfrm>
              <a:custGeom>
                <a:avLst/>
                <a:gdLst/>
                <a:ahLst/>
                <a:cxnLst/>
                <a:pathLst>
                  <a:path w="6005" h="11695">
                    <a:moveTo>
                      <a:pt y="316" x="3951"/>
                    </a:moveTo>
                    <a:lnTo>
                      <a:pt y="11221" x="0"/>
                    </a:lnTo>
                    <a:lnTo>
                      <a:pt y="316" x="3951"/>
                    </a:ln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72"/>
              <p:cNvSpPr/>
              <p:nvPr/>
            </p:nvSpPr>
            <p:spPr>
              <a:xfrm>
                <a:off y="2140468" x="6179743"/>
                <a:ext cy="18333" cx="28447"/>
              </a:xfrm>
              <a:custGeom>
                <a:avLst/>
                <a:gdLst/>
                <a:ahLst/>
                <a:cxnLst/>
                <a:pathLst>
                  <a:path w="28447" h="18333">
                    <a:moveTo>
                      <a:pt y="-79" x="395"/>
                    </a:moveTo>
                    <a:lnTo>
                      <a:pt y="16436" x="28447"/>
                    </a:lnTo>
                    <a:lnTo>
                      <a:pt y="-79" x="395"/>
                    </a:ln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473"/>
              <p:cNvSpPr/>
              <p:nvPr/>
            </p:nvSpPr>
            <p:spPr>
              <a:xfrm>
                <a:off y="2013088" x="6422179"/>
                <a:ext cy="13433" cx="10273"/>
              </a:xfrm>
              <a:custGeom>
                <a:avLst/>
                <a:gdLst/>
                <a:ahLst/>
                <a:cxnLst/>
                <a:pathLst>
                  <a:path w="10273" h="13433">
                    <a:moveTo>
                      <a:pt y="6738" x="0"/>
                    </a:moveTo>
                    <a:cubicBezTo>
                      <a:pt y="3017" x="0"/>
                      <a:pt y="0" x="2290"/>
                      <a:pt y="0" x="5115"/>
                    </a:cubicBezTo>
                    <a:cubicBezTo>
                      <a:pt y="0" x="7940"/>
                      <a:pt y="3017" x="10231"/>
                      <a:pt y="6738" x="10231"/>
                    </a:cubicBezTo>
                    <a:cubicBezTo>
                      <a:pt y="10459" x="10231"/>
                      <a:pt y="13475" x="7940"/>
                      <a:pt y="13475" x="5115"/>
                    </a:cubicBezTo>
                    <a:cubicBezTo>
                      <a:pt y="13475" x="2290"/>
                      <a:pt y="10459" x="0"/>
                      <a:pt y="6738" x="0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noFill/>
                <a:bevel/>
              </a:ln>
            </p:spPr>
          </p:sp>
          <p:sp>
            <p:nvSpPr>
              <p:cNvPr name="" id="474"/>
              <p:cNvSpPr/>
              <p:nvPr/>
            </p:nvSpPr>
            <p:spPr>
              <a:xfrm>
                <a:off y="2014669" x="6424392"/>
                <a:ext cy="10115" cx="11537"/>
              </a:xfrm>
              <a:custGeom>
                <a:avLst/>
                <a:gdLst/>
                <a:ahLst/>
                <a:cxnLst/>
                <a:pathLst>
                  <a:path w="11537" h="10115">
                    <a:moveTo>
                      <a:pt y="5057" x="0"/>
                    </a:moveTo>
                    <a:cubicBezTo>
                      <a:pt y="2264" x="0"/>
                      <a:pt y="0" x="2583"/>
                      <a:pt y="0" x="5768"/>
                    </a:cubicBezTo>
                    <a:cubicBezTo>
                      <a:pt y="0" x="8954"/>
                      <a:pt y="2264" x="11537"/>
                      <a:pt y="5057" x="11537"/>
                    </a:cubicBezTo>
                    <a:cubicBezTo>
                      <a:pt y="7850" x="11537"/>
                      <a:pt y="10115" x="8954"/>
                      <a:pt y="10115" x="5768"/>
                    </a:cubicBezTo>
                    <a:cubicBezTo>
                      <a:pt y="10115" x="2583"/>
                      <a:pt y="7850" x="0"/>
                      <a:pt y="5057" x="0"/>
                    </a:cubicBezTo>
                    <a:close/>
                  </a:path>
                </a:pathLst>
              </a:custGeom>
              <a:solidFill>
                <a:srgbClr val="171716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75"/>
              <p:cNvSpPr/>
              <p:nvPr/>
            </p:nvSpPr>
            <p:spPr>
              <a:xfrm>
                <a:off y="2014827" x="6430239"/>
                <a:ext cy="9956" cx="8376"/>
              </a:xfrm>
              <a:custGeom>
                <a:avLst/>
                <a:gdLst/>
                <a:ahLst/>
                <a:cxnLst/>
                <a:pathLst>
                  <a:path w="8376" h="9956">
                    <a:moveTo>
                      <a:pt y="4978" x="0"/>
                    </a:moveTo>
                    <a:cubicBezTo>
                      <a:pt y="2229" x="0"/>
                      <a:pt y="0" x="1875"/>
                      <a:pt y="0" x="4188"/>
                    </a:cubicBezTo>
                    <a:cubicBezTo>
                      <a:pt y="0" x="6501"/>
                      <a:pt y="2229" x="8376"/>
                      <a:pt y="4978" x="8376"/>
                    </a:cubicBezTo>
                    <a:cubicBezTo>
                      <a:pt y="7728" x="8376"/>
                      <a:pt y="9956" x="6501"/>
                      <a:pt y="9956" x="4188"/>
                    </a:cubicBezTo>
                    <a:cubicBezTo>
                      <a:pt y="9956" x="1875"/>
                      <a:pt y="7728" x="0"/>
                      <a:pt y="4978" x="0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noFill/>
                <a:bevel/>
              </a:ln>
            </p:spPr>
          </p:sp>
          <p:sp>
            <p:nvSpPr>
              <p:cNvPr name="" id="476"/>
              <p:cNvSpPr/>
              <p:nvPr/>
            </p:nvSpPr>
            <p:spPr>
              <a:xfrm>
                <a:off y="2150154" x="6209614"/>
                <a:ext cy="1806" cx="2258"/>
              </a:xfrm>
              <a:custGeom>
                <a:avLst/>
                <a:gdLst/>
                <a:ahLst/>
                <a:cxnLst/>
                <a:pathLst>
                  <a:path w="2258" h="1806">
                    <a:moveTo>
                      <a:pt y="903" x="0"/>
                    </a:moveTo>
                    <a:cubicBezTo>
                      <a:pt y="404" x="0"/>
                      <a:pt y="0" x="505"/>
                      <a:pt y="0" x="1129"/>
                    </a:cubicBezTo>
                    <a:cubicBezTo>
                      <a:pt y="0" x="1752"/>
                      <a:pt y="404" x="2258"/>
                      <a:pt y="903" x="2258"/>
                    </a:cubicBezTo>
                    <a:cubicBezTo>
                      <a:pt y="1402" x="2258"/>
                      <a:pt y="1806" x="1752"/>
                      <a:pt y="1806" x="1129"/>
                    </a:cubicBezTo>
                    <a:cubicBezTo>
                      <a:pt y="1806" x="505"/>
                      <a:pt y="1402" x="0"/>
                      <a:pt y="903" x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77"/>
              <p:cNvSpPr/>
              <p:nvPr/>
            </p:nvSpPr>
            <p:spPr>
              <a:xfrm>
                <a:off y="2156251" x="6204420"/>
                <a:ext cy="2483" cx="2483"/>
              </a:xfrm>
              <a:custGeom>
                <a:avLst/>
                <a:gdLst/>
                <a:ahLst/>
                <a:cxnLst/>
                <a:pathLst>
                  <a:path w="2483" h="2483">
                    <a:moveTo>
                      <a:pt y="1276" x="0"/>
                    </a:moveTo>
                    <a:cubicBezTo>
                      <a:pt y="571" x="0"/>
                      <a:pt y="0" x="561"/>
                      <a:pt y="0" x="1253"/>
                    </a:cubicBezTo>
                    <a:cubicBezTo>
                      <a:pt y="0" x="1945"/>
                      <a:pt y="571" x="2506"/>
                      <a:pt y="1276" x="2506"/>
                    </a:cubicBezTo>
                    <a:cubicBezTo>
                      <a:pt y="1980" x="2506"/>
                      <a:pt y="2551" x="1945"/>
                      <a:pt y="2551" x="1253"/>
                    </a:cubicBezTo>
                    <a:cubicBezTo>
                      <a:pt y="2551" x="561"/>
                      <a:pt y="1980" x="0"/>
                      <a:pt y="1276" x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78"/>
              <p:cNvSpPr/>
              <p:nvPr/>
            </p:nvSpPr>
            <p:spPr>
              <a:xfrm>
                <a:off y="2017988" x="6383978"/>
                <a:ext cy="3793" cx="7375"/>
              </a:xfrm>
              <a:custGeom>
                <a:avLst/>
                <a:gdLst/>
                <a:ahLst/>
                <a:cxnLst/>
                <a:pathLst>
                  <a:path w="7375" h="3793">
                    <a:moveTo>
                      <a:pt y="0" x="0"/>
                    </a:moveTo>
                    <a:cubicBezTo>
                      <a:pt y="0" x="0"/>
                      <a:pt y="316" x="3898"/>
                      <a:pt y="948" x="4847"/>
                    </a:cubicBezTo>
                    <a:cubicBezTo>
                      <a:pt y="1580" x="5795"/>
                      <a:pt y="3793" x="7375"/>
                      <a:pt y="3793" x="7375"/>
                    </a:cubicBezTo>
                    <a:cubicBezTo>
                      <a:pt y="3793" x="7375"/>
                      <a:pt y="1475" x="5795"/>
                      <a:pt y="1106" x="4688"/>
                    </a:cubicBezTo>
                    <a:cubicBezTo>
                      <a:pt y="738" x="3582"/>
                      <a:pt y="211" x="0"/>
                      <a:pt y="0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479"/>
              <p:cNvSpPr/>
              <p:nvPr/>
            </p:nvSpPr>
            <p:spPr>
              <a:xfrm>
                <a:off y="2019462" x="6421386"/>
                <a:ext cy="6111" cx="843"/>
              </a:xfrm>
              <a:custGeom>
                <a:avLst/>
                <a:gdLst/>
                <a:ahLst/>
                <a:cxnLst/>
                <a:pathLst>
                  <a:path w="843" h="6111">
                    <a:moveTo>
                      <a:pt y="0" x="843"/>
                    </a:moveTo>
                    <a:cubicBezTo>
                      <a:pt y="0" x="843"/>
                      <a:pt y="738" x="0"/>
                      <a:pt y="1580" x="0"/>
                    </a:cubicBezTo>
                    <a:cubicBezTo>
                      <a:pt y="2423" x="0"/>
                      <a:pt y="6111" x="0"/>
                      <a:pt y="6111" x="0"/>
                    </a:cubicBezTo>
                    <a:cubicBezTo>
                      <a:pt y="6111" x="0"/>
                      <a:pt y="1951" x="261"/>
                      <a:pt y="1370" x="527"/>
                    </a:cubicBezTo>
                    <a:cubicBezTo>
                      <a:pt y="788" x="792"/>
                      <a:pt y="0" x="843"/>
                      <a:pt y="0" x="843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480"/>
              <p:cNvSpPr/>
              <p:nvPr/>
            </p:nvSpPr>
            <p:spPr>
              <a:xfrm>
                <a:off y="2034213" x="6399255"/>
                <a:ext cy="4530" cx="5268"/>
              </a:xfrm>
              <a:custGeom>
                <a:avLst/>
                <a:gdLst/>
                <a:ahLst/>
                <a:cxnLst/>
                <a:pathLst>
                  <a:path w="5268" h="4530">
                    <a:moveTo>
                      <a:pt y="0" x="0"/>
                    </a:moveTo>
                    <a:cubicBezTo>
                      <a:pt y="211" x="0"/>
                      <a:pt y="3266" x="1686"/>
                      <a:pt y="3582" x="2318"/>
                    </a:cubicBezTo>
                    <a:cubicBezTo>
                      <a:pt y="3898" x="2950"/>
                      <a:pt y="4530" x="5268"/>
                      <a:pt y="4530" x="5268"/>
                    </a:cubicBezTo>
                    <a:cubicBezTo>
                      <a:pt y="4530" x="5268"/>
                      <a:pt y="4425" x="3055"/>
                      <a:pt y="4004" x="2318"/>
                    </a:cubicBezTo>
                    <a:cubicBezTo>
                      <a:pt y="3582" x="1580"/>
                      <a:pt y="3319" x="1212"/>
                      <a:pt y="2634" x="948"/>
                    </a:cubicBezTo>
                    <a:cubicBezTo>
                      <a:pt y="1949" x="685"/>
                      <a:pt y="211" x="0"/>
                      <a:pt y="0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481"/>
              <p:cNvSpPr/>
              <p:nvPr/>
            </p:nvSpPr>
            <p:spPr>
              <a:xfrm>
                <a:off y="2035060" x="6414116"/>
                <a:ext cy="5564" cx="5689"/>
              </a:xfrm>
              <a:custGeom>
                <a:avLst/>
                <a:gdLst/>
                <a:ahLst/>
                <a:cxnLst/>
                <a:pathLst>
                  <a:path w="5689" h="5564">
                    <a:moveTo>
                      <a:pt y="0" x="5689"/>
                    </a:moveTo>
                    <a:cubicBezTo>
                      <a:pt y="0" x="5689"/>
                      <a:pt y="3476" x="4952"/>
                      <a:pt y="3898" x="4530"/>
                    </a:cubicBezTo>
                    <a:cubicBezTo>
                      <a:pt y="4319" x="4109"/>
                      <a:pt y="4951" x="3266"/>
                      <a:pt y="4951" x="2739"/>
                    </a:cubicBezTo>
                    <a:cubicBezTo>
                      <a:pt y="4951" x="2213"/>
                      <a:pt y="5162" x="0"/>
                      <a:pt y="5162" x="0"/>
                    </a:cubicBezTo>
                    <a:cubicBezTo>
                      <a:pt y="5162" x="0"/>
                      <a:pt y="5794" x="2845"/>
                      <a:pt y="5478" x="3688"/>
                    </a:cubicBezTo>
                    <a:cubicBezTo>
                      <a:pt y="5162" x="4530"/>
                      <a:pt y="4741" x="5057"/>
                      <a:pt y="3371" x="5373"/>
                    </a:cubicBezTo>
                    <a:cubicBezTo>
                      <a:pt y="2001" x="5689"/>
                      <a:pt y="0" x="5689"/>
                      <a:pt y="0" x="5689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482"/>
              <p:cNvSpPr/>
              <p:nvPr/>
            </p:nvSpPr>
            <p:spPr>
              <a:xfrm>
                <a:off y="2039987" x="6400835"/>
                <a:ext cy="3635" cx="6848"/>
              </a:xfrm>
              <a:custGeom>
                <a:avLst/>
                <a:gdLst/>
                <a:ahLst/>
                <a:cxnLst/>
                <a:pathLst>
                  <a:path w="6848" h="3635">
                    <a:moveTo>
                      <a:pt y="20" x="6848"/>
                    </a:moveTo>
                    <a:cubicBezTo>
                      <a:pt y="336" x="6848"/>
                      <a:pt y="1179" x="6638"/>
                      <a:pt y="2127" x="5689"/>
                    </a:cubicBezTo>
                    <a:cubicBezTo>
                      <a:pt y="3075" x="4741"/>
                      <a:pt y="3206" x="3055"/>
                      <a:pt y="3206" x="1686"/>
                    </a:cubicBezTo>
                    <a:cubicBezTo>
                      <a:pt y="3206" x="316"/>
                      <a:pt y="2970" x="0"/>
                      <a:pt y="2970" x="0"/>
                    </a:cubicBezTo>
                    <a:cubicBezTo>
                      <a:pt y="2970" x="0"/>
                      <a:pt y="4024" x="2634"/>
                      <a:pt y="3497" x="4320"/>
                    </a:cubicBezTo>
                    <a:cubicBezTo>
                      <a:pt y="2970" x="6006"/>
                      <a:pt y="2233" x="6427"/>
                      <a:pt y="1600" x="6638"/>
                    </a:cubicBezTo>
                    <a:cubicBezTo>
                      <a:pt y="968" x="6848"/>
                      <a:pt y="-191" x="6848"/>
                      <a:pt y="20" x="684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483"/>
              <p:cNvSpPr/>
              <p:nvPr/>
            </p:nvSpPr>
            <p:spPr>
              <a:xfrm>
                <a:off y="2247335" x="6283133"/>
                <a:ext cy="2655" cx="3034"/>
              </a:xfrm>
              <a:custGeom>
                <a:avLst/>
                <a:gdLst/>
                <a:ahLst/>
                <a:cxnLst/>
                <a:pathLst>
                  <a:path w="3034" h="2655">
                    <a:moveTo>
                      <a:pt y="1328" x="0"/>
                    </a:moveTo>
                    <a:cubicBezTo>
                      <a:pt y="594" x="0"/>
                      <a:pt y="0" x="679"/>
                      <a:pt y="0" x="1517"/>
                    </a:cubicBezTo>
                    <a:cubicBezTo>
                      <a:pt y="0" x="2355"/>
                      <a:pt y="594" x="3034"/>
                      <a:pt y="1328" x="3034"/>
                    </a:cubicBezTo>
                    <a:cubicBezTo>
                      <a:pt y="2061" x="3034"/>
                      <a:pt y="2655" x="2355"/>
                      <a:pt y="2655" x="1517"/>
                    </a:cubicBezTo>
                    <a:cubicBezTo>
                      <a:pt y="2655" x="679"/>
                      <a:pt y="2061" x="0"/>
                      <a:pt y="1328" x="0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484"/>
              <p:cNvSpPr/>
              <p:nvPr/>
            </p:nvSpPr>
            <p:spPr>
              <a:xfrm>
                <a:off y="2242266" x="6480765"/>
                <a:ext cy="3838" cx="3387"/>
              </a:xfrm>
              <a:custGeom>
                <a:avLst/>
                <a:gdLst/>
                <a:ahLst/>
                <a:cxnLst/>
                <a:pathLst>
                  <a:path w="3387" h="3838">
                    <a:moveTo>
                      <a:pt y="1919" x="0"/>
                    </a:moveTo>
                    <a:cubicBezTo>
                      <a:pt y="859" x="0"/>
                      <a:pt y="0" x="758"/>
                      <a:pt y="0" x="1693"/>
                    </a:cubicBezTo>
                    <a:cubicBezTo>
                      <a:pt y="0" x="2628"/>
                      <a:pt y="859" x="3387"/>
                      <a:pt y="1919" x="3387"/>
                    </a:cubicBezTo>
                    <a:cubicBezTo>
                      <a:pt y="2979" x="3387"/>
                      <a:pt y="3838" x="2628"/>
                      <a:pt y="3838" x="1693"/>
                    </a:cubicBezTo>
                    <a:cubicBezTo>
                      <a:pt y="3838" x="758"/>
                      <a:pt y="2979" x="0"/>
                      <a:pt y="1919" x="0"/>
                    </a:cubicBezTo>
                    <a:close/>
                  </a:path>
                </a:pathLst>
              </a:custGeom>
              <a:solidFill>
                <a:srgbClr val="7F7F7F"/>
              </a:solidFill>
              <a:ln cap="flat" w="7600">
                <a:noFill/>
                <a:bevel/>
              </a:ln>
            </p:spPr>
          </p:sp>
          <p:sp>
            <p:nvSpPr>
              <p:cNvPr name="" id="485"/>
              <p:cNvSpPr/>
              <p:nvPr/>
            </p:nvSpPr>
            <p:spPr>
              <a:xfrm>
                <a:off y="2249042" x="6409798"/>
                <a:ext cy="69537" cx="75859"/>
              </a:xfrm>
              <a:custGeom>
                <a:avLst/>
                <a:gdLst/>
                <a:ahLst/>
                <a:cxnLst/>
                <a:pathLst>
                  <a:path fill="none" w="75859" h="69537">
                    <a:moveTo>
                      <a:pt y="33715" x="0"/>
                    </a:moveTo>
                    <a:lnTo>
                      <a:pt y="0" x="71118"/>
                    </a:lnTo>
                    <a:lnTo>
                      <a:pt y="69537" x="7585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86"/>
              <p:cNvSpPr/>
              <p:nvPr/>
            </p:nvSpPr>
            <p:spPr>
              <a:xfrm>
                <a:off y="2249043" x="6466690"/>
                <a:ext cy="73225" cx="20018"/>
              </a:xfrm>
              <a:custGeom>
                <a:avLst/>
                <a:gdLst/>
                <a:ahLst/>
                <a:cxnLst/>
                <a:pathLst>
                  <a:path fill="none" w="20018" h="73225">
                    <a:moveTo>
                      <a:pt y="0" x="20018"/>
                    </a:moveTo>
                    <a:lnTo>
                      <a:pt y="73225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87"/>
              <p:cNvSpPr/>
              <p:nvPr/>
            </p:nvSpPr>
            <p:spPr>
              <a:xfrm>
                <a:off y="2249042" x="6444038"/>
                <a:ext cy="68484" cx="36876"/>
              </a:xfrm>
              <a:custGeom>
                <a:avLst/>
                <a:gdLst/>
                <a:ahLst/>
                <a:cxnLst/>
                <a:pathLst>
                  <a:path fill="none" w="36876" h="68484">
                    <a:moveTo>
                      <a:pt y="0" x="36876"/>
                    </a:moveTo>
                    <a:lnTo>
                      <a:pt y="68484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88"/>
              <p:cNvSpPr/>
              <p:nvPr/>
            </p:nvSpPr>
            <p:spPr>
              <a:xfrm>
                <a:off y="2249042" x="6430341"/>
                <a:ext cy="60055" cx="56368"/>
              </a:xfrm>
              <a:custGeom>
                <a:avLst/>
                <a:gdLst/>
                <a:ahLst/>
                <a:cxnLst/>
                <a:pathLst>
                  <a:path fill="none" w="56368" h="60055">
                    <a:moveTo>
                      <a:pt y="0" x="56368"/>
                    </a:moveTo>
                    <a:lnTo>
                      <a:pt y="60055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89"/>
              <p:cNvSpPr/>
              <p:nvPr/>
            </p:nvSpPr>
            <p:spPr>
              <a:xfrm>
                <a:off y="2244301" x="6420332"/>
                <a:ext cy="57421" cx="55840"/>
              </a:xfrm>
              <a:custGeom>
                <a:avLst/>
                <a:gdLst/>
                <a:ahLst/>
                <a:cxnLst/>
                <a:pathLst>
                  <a:path fill="none" w="55840" h="57421">
                    <a:moveTo>
                      <a:pt y="0" x="55840"/>
                    </a:moveTo>
                    <a:lnTo>
                      <a:pt y="57421" x="112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0"/>
              <p:cNvSpPr/>
              <p:nvPr/>
            </p:nvSpPr>
            <p:spPr>
              <a:xfrm>
                <a:off y="2244301" x="6407689"/>
                <a:ext cy="17911" cx="68483"/>
              </a:xfrm>
              <a:custGeom>
                <a:avLst/>
                <a:gdLst/>
                <a:ahLst/>
                <a:cxnLst/>
                <a:pathLst>
                  <a:path fill="none" w="68483" h="17911">
                    <a:moveTo>
                      <a:pt y="0" x="68483"/>
                    </a:moveTo>
                    <a:lnTo>
                      <a:pt y="17911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1"/>
              <p:cNvSpPr/>
              <p:nvPr/>
            </p:nvSpPr>
            <p:spPr>
              <a:xfrm>
                <a:off y="2237900" x="6406409"/>
                <a:ext cy="11063" cx="70892"/>
              </a:xfrm>
              <a:custGeom>
                <a:avLst/>
                <a:gdLst/>
                <a:ahLst/>
                <a:cxnLst/>
                <a:pathLst>
                  <a:path fill="none" w="70892" h="11063">
                    <a:moveTo>
                      <a:pt y="79" x="75"/>
                    </a:moveTo>
                    <a:lnTo>
                      <a:pt y="11139" x="7081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2"/>
              <p:cNvSpPr/>
              <p:nvPr/>
            </p:nvSpPr>
            <p:spPr>
              <a:xfrm>
                <a:off y="2208477" x="6416643"/>
                <a:ext cy="35898" cx="59603"/>
              </a:xfrm>
              <a:custGeom>
                <a:avLst/>
                <a:gdLst/>
                <a:ahLst/>
                <a:cxnLst/>
                <a:pathLst>
                  <a:path fill="none" w="59603" h="35898">
                    <a:moveTo>
                      <a:pt y="-36" x="0"/>
                    </a:moveTo>
                    <a:lnTo>
                      <a:pt y="35821" x="5952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3"/>
              <p:cNvSpPr/>
              <p:nvPr/>
            </p:nvSpPr>
            <p:spPr>
              <a:xfrm>
                <a:off y="2226388" x="6408667"/>
                <a:ext cy="14224" cx="69537"/>
              </a:xfrm>
              <a:custGeom>
                <a:avLst/>
                <a:gdLst/>
                <a:ahLst/>
                <a:cxnLst/>
                <a:pathLst>
                  <a:path fill="none" w="69537" h="14224">
                    <a:moveTo>
                      <a:pt y="0" x="79"/>
                    </a:moveTo>
                    <a:lnTo>
                      <a:pt y="14224" x="69613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4"/>
              <p:cNvSpPr/>
              <p:nvPr/>
            </p:nvSpPr>
            <p:spPr>
              <a:xfrm>
                <a:off y="2187107" x="6434253"/>
                <a:ext cy="57120" cx="41993"/>
              </a:xfrm>
              <a:custGeom>
                <a:avLst/>
                <a:gdLst/>
                <a:ahLst/>
                <a:cxnLst/>
                <a:pathLst>
                  <a:path fill="none" w="41993" h="57120">
                    <a:moveTo>
                      <a:pt y="-74" x="-75"/>
                    </a:moveTo>
                    <a:lnTo>
                      <a:pt y="57196" x="4191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5"/>
              <p:cNvSpPr/>
              <p:nvPr/>
            </p:nvSpPr>
            <p:spPr>
              <a:xfrm>
                <a:off y="2170998" x="6456463"/>
                <a:ext cy="69537" cx="21900"/>
              </a:xfrm>
              <a:custGeom>
                <a:avLst/>
                <a:gdLst/>
                <a:ahLst/>
                <a:cxnLst/>
                <a:pathLst>
                  <a:path fill="none" w="21900" h="69537">
                    <a:moveTo>
                      <a:pt y="-75" x="-79"/>
                    </a:moveTo>
                    <a:lnTo>
                      <a:pt y="69613" x="2182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6"/>
              <p:cNvSpPr/>
              <p:nvPr/>
            </p:nvSpPr>
            <p:spPr>
              <a:xfrm>
                <a:off y="2164754" x="6478277"/>
                <a:ext cy="73752" cx="7375"/>
              </a:xfrm>
              <a:custGeom>
                <a:avLst/>
                <a:gdLst/>
                <a:ahLst/>
                <a:cxnLst/>
                <a:pathLst>
                  <a:path fill="none" w="7375" h="73752">
                    <a:moveTo>
                      <a:pt y="0" x="7375"/>
                    </a:moveTo>
                    <a:lnTo>
                      <a:pt y="73752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7"/>
              <p:cNvSpPr/>
              <p:nvPr/>
            </p:nvSpPr>
            <p:spPr>
              <a:xfrm>
                <a:off y="2166861" x="6478282"/>
                <a:ext cy="67957" cx="32135"/>
              </a:xfrm>
              <a:custGeom>
                <a:avLst/>
                <a:gdLst/>
                <a:ahLst/>
                <a:cxnLst/>
                <a:pathLst>
                  <a:path fill="none" w="32135" h="67957">
                    <a:moveTo>
                      <a:pt y="67957" x="0"/>
                    </a:moveTo>
                    <a:lnTo>
                      <a:pt y="-86" x="3204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8"/>
              <p:cNvSpPr/>
              <p:nvPr/>
            </p:nvSpPr>
            <p:spPr>
              <a:xfrm>
                <a:off y="2165282" x="6484074"/>
                <a:ext cy="72172" cx="51626"/>
              </a:xfrm>
              <a:custGeom>
                <a:avLst/>
                <a:gdLst/>
                <a:ahLst/>
                <a:cxnLst/>
                <a:pathLst>
                  <a:path fill="none" w="51626" h="72172">
                    <a:moveTo>
                      <a:pt y="0" x="13170"/>
                    </a:moveTo>
                    <a:lnTo>
                      <a:pt y="72172" x="0"/>
                    </a:lnTo>
                    <a:lnTo>
                      <a:pt y="20545" x="5162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499"/>
              <p:cNvSpPr/>
              <p:nvPr/>
            </p:nvSpPr>
            <p:spPr>
              <a:xfrm>
                <a:off y="2175815" x="6486708"/>
                <a:ext cy="64796" cx="60582"/>
              </a:xfrm>
              <a:custGeom>
                <a:avLst/>
                <a:gdLst/>
                <a:ahLst/>
                <a:cxnLst/>
                <a:pathLst>
                  <a:path fill="none" w="60582" h="64796">
                    <a:moveTo>
                      <a:pt y="36876" x="60582"/>
                    </a:moveTo>
                    <a:lnTo>
                      <a:pt y="64533" x="263"/>
                    </a:lnTo>
                    <a:cubicBezTo>
                      <a:pt y="62689" x="263"/>
                      <a:pt y="0" x="40564"/>
                      <a:pt y="0" x="40564"/>
                    </a:cubicBez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0"/>
              <p:cNvSpPr/>
              <p:nvPr/>
            </p:nvSpPr>
            <p:spPr>
              <a:xfrm>
                <a:off y="2200575" x="6488291"/>
                <a:ext cy="43724" cx="61109"/>
              </a:xfrm>
              <a:custGeom>
                <a:avLst/>
                <a:gdLst/>
                <a:ahLst/>
                <a:cxnLst/>
                <a:pathLst>
                  <a:path fill="none" w="61109" h="43724">
                    <a:moveTo>
                      <a:pt y="43724" x="61109"/>
                    </a:moveTo>
                    <a:lnTo>
                      <a:pt y="43724" x="0"/>
                    </a:lnTo>
                    <a:lnTo>
                      <a:pt y="0" x="5636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1"/>
              <p:cNvSpPr/>
              <p:nvPr/>
            </p:nvSpPr>
            <p:spPr>
              <a:xfrm>
                <a:off y="2229022" x="6489344"/>
                <a:ext cy="18965" cx="60582"/>
              </a:xfrm>
              <a:custGeom>
                <a:avLst/>
                <a:gdLst/>
                <a:ahLst/>
                <a:cxnLst/>
                <a:pathLst>
                  <a:path fill="none" w="60582" h="18965">
                    <a:moveTo>
                      <a:pt y="18965" x="0"/>
                    </a:moveTo>
                    <a:lnTo>
                      <a:pt y="0" x="60582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2"/>
              <p:cNvSpPr/>
              <p:nvPr/>
            </p:nvSpPr>
            <p:spPr>
              <a:xfrm>
                <a:off y="2244303" x="6488288"/>
                <a:ext cy="24609" cx="55765"/>
              </a:xfrm>
              <a:custGeom>
                <a:avLst/>
                <a:gdLst/>
                <a:ahLst/>
                <a:cxnLst/>
                <a:pathLst>
                  <a:path fill="none" w="55765" h="24609">
                    <a:moveTo>
                      <a:pt y="0" x="0"/>
                    </a:moveTo>
                    <a:lnTo>
                      <a:pt y="24609" x="5568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3"/>
              <p:cNvSpPr/>
              <p:nvPr/>
            </p:nvSpPr>
            <p:spPr>
              <a:xfrm>
                <a:off y="2247991" x="6489344"/>
                <a:ext cy="60055" cx="41542"/>
              </a:xfrm>
              <a:custGeom>
                <a:avLst/>
                <a:gdLst/>
                <a:ahLst/>
                <a:cxnLst/>
                <a:pathLst>
                  <a:path fill="none" w="41542" h="60055">
                    <a:moveTo>
                      <a:pt y="59976" x="22349"/>
                    </a:moveTo>
                    <a:cubicBezTo>
                      <a:pt y="59976" x="22349"/>
                      <a:pt y="2633" x="0"/>
                      <a:pt y="0" x="0"/>
                    </a:cubicBezTo>
                    <a:lnTo>
                      <a:pt y="42366" x="41542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4"/>
              <p:cNvSpPr/>
              <p:nvPr/>
            </p:nvSpPr>
            <p:spPr>
              <a:xfrm>
                <a:off y="2251149" x="6486179"/>
                <a:ext cy="51099" cx="32661"/>
              </a:xfrm>
              <a:custGeom>
                <a:avLst/>
                <a:gdLst/>
                <a:ahLst/>
                <a:cxnLst/>
                <a:pathLst>
                  <a:path fill="none" w="32661" h="51099">
                    <a:moveTo>
                      <a:pt y="0" x="0"/>
                    </a:moveTo>
                    <a:lnTo>
                      <a:pt y="51099" x="3266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5"/>
              <p:cNvSpPr/>
              <p:nvPr/>
            </p:nvSpPr>
            <p:spPr>
              <a:xfrm>
                <a:off y="2184773" x="6090556"/>
                <a:ext cy="66377" cx="47412"/>
              </a:xfrm>
              <a:custGeom>
                <a:avLst/>
                <a:gdLst/>
                <a:ahLst/>
                <a:cxnLst/>
                <a:pathLst>
                  <a:path fill="none" w="47412" h="66377">
                    <a:moveTo>
                      <a:pt y="0" x="0"/>
                    </a:moveTo>
                    <a:lnTo>
                      <a:pt y="66377" x="47412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6"/>
              <p:cNvSpPr/>
              <p:nvPr/>
            </p:nvSpPr>
            <p:spPr>
              <a:xfrm>
                <a:off y="2194255" x="6081074"/>
                <a:ext cy="52680" cx="59528"/>
              </a:xfrm>
              <a:custGeom>
                <a:avLst/>
                <a:gdLst/>
                <a:ahLst/>
                <a:cxnLst/>
                <a:pathLst>
                  <a:path fill="none" w="59528" h="52680">
                    <a:moveTo>
                      <a:pt y="0" x="0"/>
                    </a:moveTo>
                    <a:lnTo>
                      <a:pt y="52680" x="5952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7"/>
              <p:cNvSpPr/>
              <p:nvPr/>
            </p:nvSpPr>
            <p:spPr>
              <a:xfrm>
                <a:off y="2217432" x="6070014"/>
                <a:ext cy="33715" cx="67957"/>
              </a:xfrm>
              <a:custGeom>
                <a:avLst/>
                <a:gdLst/>
                <a:ahLst/>
                <a:cxnLst/>
                <a:pathLst>
                  <a:path fill="none" w="67957" h="33715">
                    <a:moveTo>
                      <a:pt y="0" x="0"/>
                    </a:moveTo>
                    <a:lnTo>
                      <a:pt y="33715" x="6795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8"/>
              <p:cNvSpPr/>
              <p:nvPr/>
            </p:nvSpPr>
            <p:spPr>
              <a:xfrm>
                <a:off y="2240614" x="6067907"/>
                <a:ext cy="6322" cx="70591"/>
              </a:xfrm>
              <a:custGeom>
                <a:avLst/>
                <a:gdLst/>
                <a:ahLst/>
                <a:cxnLst/>
                <a:pathLst>
                  <a:path fill="none" w="70591" h="6322">
                    <a:moveTo>
                      <a:pt y="0" x="0"/>
                    </a:moveTo>
                    <a:lnTo>
                      <a:pt y="6322" x="70591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09"/>
              <p:cNvSpPr/>
              <p:nvPr/>
            </p:nvSpPr>
            <p:spPr>
              <a:xfrm>
                <a:off y="2251675" x="6073172"/>
                <a:ext cy="16331" cx="61109"/>
              </a:xfrm>
              <a:custGeom>
                <a:avLst/>
                <a:gdLst/>
                <a:ahLst/>
                <a:cxnLst/>
                <a:pathLst>
                  <a:path fill="none" w="61109" h="16331">
                    <a:moveTo>
                      <a:pt y="-263" x="60845"/>
                    </a:moveTo>
                    <a:lnTo>
                      <a:pt y="16331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0"/>
              <p:cNvSpPr/>
              <p:nvPr/>
            </p:nvSpPr>
            <p:spPr>
              <a:xfrm>
                <a:off y="2254836" x="6072121"/>
                <a:ext cy="37403" cx="62162"/>
              </a:xfrm>
              <a:custGeom>
                <a:avLst/>
                <a:gdLst/>
                <a:ahLst/>
                <a:cxnLst/>
                <a:pathLst>
                  <a:path fill="none" w="62162" h="37403">
                    <a:moveTo>
                      <a:pt y="5795" x="0"/>
                    </a:moveTo>
                    <a:lnTo>
                      <a:pt y="0" x="62162"/>
                    </a:lnTo>
                    <a:lnTo>
                      <a:pt y="37403" x="1738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1"/>
              <p:cNvSpPr/>
              <p:nvPr/>
            </p:nvSpPr>
            <p:spPr>
              <a:xfrm>
                <a:off y="2260631" x="6080020"/>
                <a:ext cy="47938" cx="55840"/>
              </a:xfrm>
              <a:custGeom>
                <a:avLst/>
                <a:gdLst/>
                <a:ahLst/>
                <a:cxnLst/>
                <a:pathLst>
                  <a:path fill="none" w="55840" h="47938">
                    <a:moveTo>
                      <a:pt y="18438" x="0"/>
                    </a:moveTo>
                    <a:lnTo>
                      <a:pt y="0" x="55840"/>
                    </a:lnTo>
                    <a:lnTo>
                      <a:pt y="47938" x="3055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2"/>
              <p:cNvSpPr/>
              <p:nvPr/>
            </p:nvSpPr>
            <p:spPr>
              <a:xfrm>
                <a:off y="2262737" x="6097932"/>
                <a:ext cy="38456" cx="41090"/>
              </a:xfrm>
              <a:custGeom>
                <a:avLst/>
                <a:gdLst/>
                <a:ahLst/>
                <a:cxnLst/>
                <a:pathLst>
                  <a:path fill="none" w="41090" h="38456">
                    <a:moveTo>
                      <a:pt y="38456" x="0"/>
                    </a:moveTo>
                    <a:lnTo>
                      <a:pt y="0" x="4109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3"/>
              <p:cNvSpPr/>
              <p:nvPr/>
            </p:nvSpPr>
            <p:spPr>
              <a:xfrm>
                <a:off y="2265372" x="6140076"/>
                <a:ext cy="54260" cx="2634"/>
              </a:xfrm>
              <a:custGeom>
                <a:avLst/>
                <a:gdLst/>
                <a:ahLst/>
                <a:cxnLst/>
                <a:pathLst>
                  <a:path fill="none" w="2634" h="54260">
                    <a:moveTo>
                      <a:pt y="105" x="2845"/>
                    </a:moveTo>
                    <a:lnTo>
                      <a:pt y="54260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4"/>
              <p:cNvSpPr/>
              <p:nvPr/>
            </p:nvSpPr>
            <p:spPr>
              <a:xfrm>
                <a:off y="2263792" x="6126378"/>
                <a:ext cy="52680" cx="20018"/>
              </a:xfrm>
              <a:custGeom>
                <a:avLst/>
                <a:gdLst/>
                <a:ahLst/>
                <a:cxnLst/>
                <a:pathLst>
                  <a:path fill="none" w="20018" h="52680">
                    <a:moveTo>
                      <a:pt y="0" x="20018"/>
                    </a:moveTo>
                    <a:lnTo>
                      <a:pt y="52680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5"/>
              <p:cNvSpPr/>
              <p:nvPr/>
            </p:nvSpPr>
            <p:spPr>
              <a:xfrm>
                <a:off y="2266505" x="6147378"/>
                <a:ext cy="53733" cx="29576"/>
              </a:xfrm>
              <a:custGeom>
                <a:avLst/>
                <a:gdLst/>
                <a:ahLst/>
                <a:cxnLst/>
                <a:pathLst>
                  <a:path fill="none" w="29576" h="53733">
                    <a:moveTo>
                      <a:pt y="-79" x="-77"/>
                    </a:moveTo>
                    <a:lnTo>
                      <a:pt y="53658" x="2957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6"/>
              <p:cNvSpPr/>
              <p:nvPr/>
            </p:nvSpPr>
            <p:spPr>
              <a:xfrm>
                <a:off y="2264920" x="6153018"/>
                <a:ext cy="57797" cx="51927"/>
              </a:xfrm>
              <a:custGeom>
                <a:avLst/>
                <a:gdLst/>
                <a:ahLst/>
                <a:cxnLst/>
                <a:pathLst>
                  <a:path fill="none" w="51927" h="57797">
                    <a:moveTo>
                      <a:pt y="42596" x="51853"/>
                    </a:moveTo>
                    <a:lnTo>
                      <a:pt y="0" x="0"/>
                    </a:lnTo>
                    <a:lnTo>
                      <a:pt y="57873" x="12719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7"/>
              <p:cNvSpPr/>
              <p:nvPr/>
            </p:nvSpPr>
            <p:spPr>
              <a:xfrm>
                <a:off y="2257700" x="6158660"/>
                <a:ext cy="60281" cx="62538"/>
              </a:xfrm>
              <a:custGeom>
                <a:avLst/>
                <a:gdLst/>
                <a:ahLst/>
                <a:cxnLst/>
                <a:pathLst>
                  <a:path fill="none" w="62538" h="60281">
                    <a:moveTo>
                      <a:pt y="24530" x="62466"/>
                    </a:moveTo>
                    <a:lnTo>
                      <a:pt y="0" x="0"/>
                    </a:lnTo>
                    <a:lnTo>
                      <a:pt y="60202" x="2702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8"/>
              <p:cNvSpPr/>
              <p:nvPr/>
            </p:nvSpPr>
            <p:spPr>
              <a:xfrm>
                <a:off y="2254387" x="6161647"/>
                <a:ext cy="9482" cx="65850"/>
              </a:xfrm>
              <a:custGeom>
                <a:avLst/>
                <a:gdLst/>
                <a:ahLst/>
                <a:cxnLst/>
                <a:pathLst>
                  <a:path fill="none" w="65850" h="9482">
                    <a:moveTo>
                      <a:pt y="0" x="0"/>
                    </a:moveTo>
                    <a:lnTo>
                      <a:pt y="9482" x="6585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19"/>
              <p:cNvSpPr/>
              <p:nvPr/>
            </p:nvSpPr>
            <p:spPr>
              <a:xfrm>
                <a:off y="2243774" x="6159567"/>
                <a:ext cy="15277" cx="71644"/>
              </a:xfrm>
              <a:custGeom>
                <a:avLst/>
                <a:gdLst/>
                <a:ahLst/>
                <a:cxnLst/>
                <a:pathLst>
                  <a:path fill="none" w="71644" h="15277">
                    <a:moveTo>
                      <a:pt y="15277" x="0"/>
                    </a:moveTo>
                    <a:lnTo>
                      <a:pt y="0" x="7164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0"/>
              <p:cNvSpPr/>
              <p:nvPr/>
            </p:nvSpPr>
            <p:spPr>
              <a:xfrm>
                <a:off y="2222703" x="6163255"/>
                <a:ext cy="31081" cx="59528"/>
              </a:xfrm>
              <a:custGeom>
                <a:avLst/>
                <a:gdLst/>
                <a:ahLst/>
                <a:cxnLst/>
                <a:pathLst>
                  <a:path fill="none" w="59528" h="31081">
                    <a:moveTo>
                      <a:pt y="31081" x="0"/>
                    </a:moveTo>
                    <a:lnTo>
                      <a:pt y="0" x="59528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1"/>
              <p:cNvSpPr/>
              <p:nvPr/>
            </p:nvSpPr>
            <p:spPr>
              <a:xfrm>
                <a:off y="2192597" x="6159264"/>
                <a:ext cy="49218" cx="51927"/>
              </a:xfrm>
              <a:custGeom>
                <a:avLst/>
                <a:gdLst/>
                <a:ahLst/>
                <a:cxnLst/>
                <a:pathLst>
                  <a:path fill="none" w="51927" h="49218">
                    <a:moveTo>
                      <a:pt y="0" x="42673"/>
                    </a:moveTo>
                    <a:lnTo>
                      <a:pt y="49294" x="0"/>
                    </a:lnTo>
                    <a:lnTo>
                      <a:pt y="9485" x="51927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2"/>
              <p:cNvSpPr/>
              <p:nvPr/>
            </p:nvSpPr>
            <p:spPr>
              <a:xfrm>
                <a:off y="2173672" x="6158174"/>
                <a:ext cy="66377" cx="22126"/>
              </a:xfrm>
              <a:custGeom>
                <a:avLst/>
                <a:gdLst/>
                <a:ahLst/>
                <a:cxnLst/>
                <a:pathLst>
                  <a:path fill="none" w="22126" h="66377">
                    <a:moveTo>
                      <a:pt y="0" x="22126"/>
                    </a:moveTo>
                    <a:lnTo>
                      <a:pt y="66377" x="0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3"/>
              <p:cNvSpPr/>
              <p:nvPr/>
            </p:nvSpPr>
            <p:spPr>
              <a:xfrm>
                <a:off y="2169497" x="6139776"/>
                <a:ext cy="66377" cx="24609"/>
              </a:xfrm>
              <a:custGeom>
                <a:avLst/>
                <a:gdLst/>
                <a:ahLst/>
                <a:cxnLst/>
                <a:pathLst>
                  <a:path fill="none" w="24609" h="66377">
                    <a:moveTo>
                      <a:pt y="4740" x="24533"/>
                    </a:moveTo>
                    <a:lnTo>
                      <a:pt y="66451" x="9557"/>
                    </a:lnTo>
                    <a:lnTo>
                      <a:pt y="0" x="-65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4"/>
              <p:cNvSpPr/>
              <p:nvPr/>
            </p:nvSpPr>
            <p:spPr>
              <a:xfrm>
                <a:off y="2172128" x="6122163"/>
                <a:ext cy="70591" cx="23706"/>
              </a:xfrm>
              <a:custGeom>
                <a:avLst/>
                <a:gdLst/>
                <a:ahLst/>
                <a:cxnLst/>
                <a:pathLst>
                  <a:path fill="none" w="23706" h="70591">
                    <a:moveTo>
                      <a:pt y="0" x="0"/>
                    </a:moveTo>
                    <a:lnTo>
                      <a:pt y="70591" x="23706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5"/>
              <p:cNvSpPr/>
              <p:nvPr/>
            </p:nvSpPr>
            <p:spPr>
              <a:xfrm>
                <a:off y="2180030" x="6102671"/>
                <a:ext cy="62689" cx="40564"/>
              </a:xfrm>
              <a:custGeom>
                <a:avLst/>
                <a:gdLst/>
                <a:ahLst/>
                <a:cxnLst/>
                <a:pathLst>
                  <a:path fill="none" w="40564" h="62689">
                    <a:moveTo>
                      <a:pt y="0" x="0"/>
                    </a:moveTo>
                    <a:lnTo>
                      <a:pt y="62689" x="40564"/>
                    </a:lnTo>
                  </a:path>
                </a:pathLst>
              </a:custGeom>
              <a:gradFill>
                <a:gsLst>
                  <a:gs pos="0">
                    <a:srgbClr val="DCE6F2"/>
                  </a:gs>
                  <a:gs pos="50000">
                    <a:srgbClr val="B9CDE5"/>
                  </a:gs>
                  <a:gs pos="100000">
                    <a:srgbClr val="95B3D7"/>
                  </a:gs>
                </a:gsLst>
                <a:lin scaled="0" ang="5400000"/>
              </a:gradFill>
              <a:ln cap="flat" w="7600">
                <a:solidFill>
                  <a:srgbClr val="366092"/>
                </a:solidFill>
                <a:bevel/>
              </a:ln>
            </p:spPr>
          </p:sp>
          <p:sp>
            <p:nvSpPr>
              <p:cNvPr name="" id="526"/>
              <p:cNvSpPr/>
              <p:nvPr/>
            </p:nvSpPr>
            <p:spPr>
              <a:xfrm>
                <a:off y="2158959" x="6054734"/>
                <a:ext cy="170683" cx="183326"/>
              </a:xfrm>
              <a:custGeom>
                <a:avLst/>
                <a:gdLst/>
                <a:ahLst/>
                <a:cxnLst/>
                <a:pathLst>
                  <a:path w="183326" h="170683">
                    <a:moveTo>
                      <a:pt y="7882" x="123747"/>
                    </a:moveTo>
                    <a:cubicBezTo>
                      <a:pt y="7882" x="123747"/>
                      <a:pt y="0" x="106226"/>
                      <a:pt y="0" x="92432"/>
                    </a:cubicBezTo>
                    <a:cubicBezTo>
                      <a:pt y="0" x="78638"/>
                      <a:pt y="0" x="61862"/>
                      <a:pt y="10886" x="42476"/>
                    </a:cubicBezTo>
                    <a:cubicBezTo>
                      <a:pt y="21775" x="23091"/>
                      <a:pt y="42802" x="2586"/>
                      <a:pt y="70588" x="350"/>
                    </a:cubicBezTo>
                    <a:cubicBezTo>
                      <a:pt y="98374" x="-1887"/>
                      <a:pt y="113642" x="7432"/>
                      <a:pt y="129164" x="16380"/>
                    </a:cubicBezTo>
                    <a:cubicBezTo>
                      <a:pt y="152445" x="29801"/>
                      <a:pt y="165399" x="61303"/>
                      <a:pt y="168778" x="76961"/>
                    </a:cubicBezTo>
                    <a:cubicBezTo>
                      <a:pt y="170993" x="87226"/>
                      <a:pt y="171898" x="116133"/>
                      <a:pt y="168215" x="127103"/>
                    </a:cubicBezTo>
                    <a:cubicBezTo>
                      <a:pt y="163709" x="140524"/>
                      <a:pt y="157701" x="152453"/>
                      <a:pt y="147188" x="161027"/>
                    </a:cubicBezTo>
                    <a:cubicBezTo>
                      <a:pt y="136674" x="169602"/>
                      <a:pt y="124283" x="180040"/>
                      <a:pt y="105884" x="182650"/>
                    </a:cubicBezTo>
                    <a:cubicBezTo>
                      <a:pt y="87485" x="185262"/>
                      <a:pt y="66834" x="180040"/>
                      <a:pt y="56695" x="175939"/>
                    </a:cubicBezTo>
                    <a:cubicBezTo>
                      <a:pt y="46557" x="171839"/>
                      <a:pt y="27407" x="157300"/>
                      <a:pt y="19146" x="144997"/>
                    </a:cubicBezTo>
                    <a:cubicBezTo>
                      <a:pt y="12065" x="134451"/>
                      <a:pt y="6005" x="121138"/>
                      <a:pt y="6005" x="121138"/>
                    </a:cubicBezTo>
                    <a:lnTo>
                      <a:pt y="16894" x="115918"/>
                    </a:lnTo>
                    <a:cubicBezTo>
                      <a:pt y="16894" x="115918"/>
                      <a:pt y="21400" x="129339"/>
                      <a:pt y="30411" x="140150"/>
                    </a:cubicBezTo>
                    <a:cubicBezTo>
                      <a:pt y="39423" x="150962"/>
                      <a:pt y="44680" x="159909"/>
                      <a:pt y="68711" x="168484"/>
                    </a:cubicBezTo>
                    <a:cubicBezTo>
                      <a:pt y="92742" x="177058"/>
                      <a:pt y="105133" x="172212"/>
                      <a:pt y="111141" x="170720"/>
                    </a:cubicBezTo>
                    <a:cubicBezTo>
                      <a:pt y="117149" x="169229"/>
                      <a:pt y="132732" x="162332"/>
                      <a:pt y="140617" x="154503"/>
                    </a:cubicBezTo>
                    <a:cubicBezTo>
                      <a:pt y="148502" x="146674"/>
                      <a:pt y="158452" x="134558"/>
                      <a:pt y="161456" x="123375"/>
                    </a:cubicBezTo>
                    <a:cubicBezTo>
                      <a:pt y="164460" x="112191"/>
                      <a:pt y="166901" x="90381"/>
                      <a:pt y="161456" x="74910"/>
                    </a:cubicBezTo>
                    <a:cubicBezTo>
                      <a:pt y="156012" x="59439"/>
                      <a:pt y="148690" x="43222"/>
                      <a:pt y="138927" x="33529"/>
                    </a:cubicBezTo>
                    <a:cubicBezTo>
                      <a:pt y="129164" x="23836"/>
                      <a:pt y="115962" x="15722"/>
                      <a:pt y="106259" x="13025"/>
                    </a:cubicBezTo>
                    <a:cubicBezTo>
                      <a:pt y="96873" x="10415"/>
                      <a:pt y="78862" x="9614"/>
                      <a:pt y="64581" x="12652"/>
                    </a:cubicBezTo>
                    <a:cubicBezTo>
                      <a:pt y="43553" x="17126"/>
                      <a:pt y="29660" x="34647"/>
                      <a:pt y="24403" x="41358"/>
                    </a:cubicBezTo>
                    <a:cubicBezTo>
                      <a:pt y="14707" x="53735"/>
                      <a:pt y="11637" x="79011"/>
                      <a:pt y="11637" x="84976"/>
                    </a:cubicBezTo>
                    <a:cubicBezTo>
                      <a:pt y="11637" x="98769"/>
                      <a:pt y="17645" x="120019"/>
                      <a:pt y="17645" x="120019"/>
                    </a:cubicBezTo>
                    <a:lnTo>
                      <a:pt y="7882" x="123747"/>
                    </a:lnTo>
                    <a:close/>
                  </a:path>
                </a:pathLst>
              </a:custGeom>
              <a:solidFill>
                <a:srgbClr val="D6D4CA"/>
              </a:solidFill>
              <a:ln cap="flat" w="7600">
                <a:noFill/>
                <a:bevel/>
              </a:ln>
            </p:spPr>
          </p:sp>
          <p:sp>
            <p:nvSpPr>
              <p:cNvPr name="" id="527"/>
              <p:cNvSpPr/>
              <p:nvPr/>
            </p:nvSpPr>
            <p:spPr>
              <a:xfrm>
                <a:off y="2155305" x="6050086"/>
                <a:ext cy="178544" cx="194240"/>
              </a:xfrm>
              <a:custGeom>
                <a:avLst/>
                <a:gdLst/>
                <a:ahLst/>
                <a:cxnLst/>
                <a:pathLst>
                  <a:path w="194240" h="178544">
                    <a:moveTo>
                      <a:pt y="7207" x="131079"/>
                    </a:moveTo>
                    <a:cubicBezTo>
                      <a:pt y="7207" x="131079"/>
                      <a:pt y="0" x="112352"/>
                      <a:pt y="0" x="97733"/>
                    </a:cubicBezTo>
                    <a:cubicBezTo>
                      <a:pt y="0" x="83115"/>
                      <a:pt y="-1087" x="65492"/>
                      <a:pt y="10368" x="44947"/>
                    </a:cubicBezTo>
                    <a:cubicBezTo>
                      <a:pt y="21826" x="24402"/>
                      <a:pt y="43951" x="2672"/>
                      <a:pt y="73189" x="301"/>
                    </a:cubicBezTo>
                    <a:cubicBezTo>
                      <a:pt y="102426" x="-2070"/>
                      <a:pt y="118492" x="7807"/>
                      <a:pt y="134824" x="17290"/>
                    </a:cubicBezTo>
                    <a:cubicBezTo>
                      <a:pt y="159321" x="31514"/>
                      <a:pt y="172951" x="64900"/>
                      <a:pt y="176508" x="81494"/>
                    </a:cubicBezTo>
                    <a:cubicBezTo>
                      <a:pt y="178838" x="92373"/>
                      <a:pt y="179790" x="123009"/>
                      <a:pt y="175915" x="134635"/>
                    </a:cubicBezTo>
                    <a:cubicBezTo>
                      <a:pt y="171174" x="148859"/>
                      <a:pt y="164852" x="161502"/>
                      <a:pt y="153789" x="170589"/>
                    </a:cubicBezTo>
                    <a:cubicBezTo>
                      <a:pt y="142727" x="179676"/>
                      <a:pt y="129688" x="190739"/>
                      <a:pt y="110328" x="193505"/>
                    </a:cubicBezTo>
                    <a:cubicBezTo>
                      <a:pt y="90968" x="196273"/>
                      <a:pt y="69238" x="190739"/>
                      <a:pt y="58570" x="186393"/>
                    </a:cubicBezTo>
                    <a:cubicBezTo>
                      <a:pt y="47902" x="182047"/>
                      <a:pt y="27752" x="166638"/>
                      <a:pt y="19060" x="153600"/>
                    </a:cubicBezTo>
                    <a:cubicBezTo>
                      <a:pt y="11609" x="142423"/>
                      <a:pt y="6183" x="128393"/>
                      <a:pt y="6183" x="128393"/>
                    </a:cubicBezTo>
                    <a:lnTo>
                      <a:pt y="16217" x="123254"/>
                    </a:lnTo>
                    <a:cubicBezTo>
                      <a:pt y="16217" x="123254"/>
                      <a:pt y="21431" x="137005"/>
                      <a:pt y="30913" x="148463"/>
                    </a:cubicBezTo>
                    <a:cubicBezTo>
                      <a:pt y="40396" x="159921"/>
                      <a:pt y="45927" x="169404"/>
                      <a:pt y="71213" x="178491"/>
                    </a:cubicBezTo>
                    <a:cubicBezTo>
                      <a:pt y="96500" x="187578"/>
                      <a:pt y="109538" x="182442"/>
                      <a:pt y="115860" x="180862"/>
                    </a:cubicBezTo>
                    <a:cubicBezTo>
                      <a:pt y="122181" x="179281"/>
                      <a:pt y="138578" x="171972"/>
                      <a:pt y="146875" x="163675"/>
                    </a:cubicBezTo>
                    <a:cubicBezTo>
                      <a:pt y="155172" x="155377"/>
                      <a:pt y="165642" x="142537"/>
                      <a:pt y="168803" x="130684"/>
                    </a:cubicBezTo>
                    <a:cubicBezTo>
                      <a:pt y="171964" x="118831"/>
                      <a:pt y="174532" x="95717"/>
                      <a:pt y="168803" x="79321"/>
                    </a:cubicBezTo>
                    <a:cubicBezTo>
                      <a:pt y="163074" x="62925"/>
                      <a:pt y="155369" x="45737"/>
                      <a:pt y="145097" x="35465"/>
                    </a:cubicBezTo>
                    <a:cubicBezTo>
                      <a:pt y="134824" x="25192"/>
                      <a:pt y="120932" x="16593"/>
                      <a:pt y="110723" x="13734"/>
                    </a:cubicBezTo>
                    <a:cubicBezTo>
                      <a:pt y="100846" x="10969"/>
                      <a:pt y="81894" x="10119"/>
                      <a:pt y="66867" x="13339"/>
                    </a:cubicBezTo>
                    <a:cubicBezTo>
                      <a:pt y="44742" x="18081"/>
                      <a:pt y="30123" x="36650"/>
                      <a:pt y="24591" x="43762"/>
                    </a:cubicBezTo>
                    <a:cubicBezTo>
                      <a:pt y="14389" x="56879"/>
                      <a:pt y="11158" x="83667"/>
                      <a:pt y="11158" x="89989"/>
                    </a:cubicBezTo>
                    <a:cubicBezTo>
                      <a:pt y="11158" x="104607"/>
                      <a:pt y="17480" x="127128"/>
                      <a:pt y="17480" x="127128"/>
                    </a:cubicBezTo>
                    <a:lnTo>
                      <a:pt y="7207" x="131079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528"/>
              <p:cNvSpPr/>
              <p:nvPr/>
            </p:nvSpPr>
            <p:spPr>
              <a:xfrm>
                <a:off y="2131618" x="6096456"/>
                <a:ext cy="124377" cx="48360"/>
              </a:xfrm>
              <a:custGeom>
                <a:avLst/>
                <a:gdLst/>
                <a:ahLst/>
                <a:cxnLst/>
                <a:pathLst>
                  <a:path w="48360" h="124377">
                    <a:moveTo>
                      <a:pt y="122481" x="48360"/>
                    </a:moveTo>
                    <a:cubicBezTo>
                      <a:pt y="122481" x="48360"/>
                      <a:pt y="19755" x="1264"/>
                      <a:pt y="15330" x="1896"/>
                    </a:cubicBezTo>
                    <a:cubicBezTo>
                      <a:pt y="10905" x="2529"/>
                      <a:pt y="316" x="15172"/>
                      <a:pt y="316" x="15172"/>
                    </a:cubicBezTo>
                    <a:cubicBezTo>
                      <a:pt y="0" x="13117"/>
                      <a:pt y="9672" x="3042"/>
                      <a:pt y="12011" x="1422"/>
                    </a:cubicBezTo>
                    <a:cubicBezTo>
                      <a:pt y="12696" x="948"/>
                      <a:pt y="12169" x="0"/>
                      <a:pt y="14698" x="0"/>
                    </a:cubicBezTo>
                    <a:cubicBezTo>
                      <a:pt y="17226" x="0"/>
                      <a:pt y="124377" x="45199"/>
                      <a:pt y="122481" x="48360"/>
                    </a:cubicBezTo>
                    <a:close/>
                  </a:path>
                </a:pathLst>
              </a:custGeom>
              <a:solidFill>
                <a:srgbClr val="C3D699"/>
              </a:solidFill>
              <a:ln cap="flat" w="7600">
                <a:noFill/>
                <a:bevel/>
              </a:ln>
            </p:spPr>
          </p:sp>
          <p:sp>
            <p:nvSpPr>
              <p:cNvPr name="" id="529"/>
              <p:cNvSpPr/>
              <p:nvPr/>
            </p:nvSpPr>
            <p:spPr>
              <a:xfrm>
                <a:off y="2267689" x="6136915"/>
                <a:ext cy="94942" cx="21454"/>
              </a:xfrm>
              <a:custGeom>
                <a:avLst/>
                <a:gdLst/>
                <a:ahLst/>
                <a:cxnLst/>
                <a:pathLst>
                  <a:path w="21454" h="94942">
                    <a:moveTo>
                      <a:pt y="0" x="0"/>
                    </a:moveTo>
                    <a:lnTo>
                      <a:pt y="91346" x="16435"/>
                    </a:lnTo>
                    <a:cubicBezTo>
                      <a:pt y="91346" x="16435"/>
                      <a:pt y="92610" x="15803"/>
                      <a:pt y="93243" x="15803"/>
                    </a:cubicBezTo>
                    <a:cubicBezTo>
                      <a:pt y="93875" x="15803"/>
                      <a:pt y="95771" x="16119"/>
                      <a:pt y="94507" x="18648"/>
                    </a:cubicBezTo>
                    <a:cubicBezTo>
                      <a:pt y="93243" x="21177"/>
                      <a:pt y="92294" x="22441"/>
                      <a:pt y="91346" x="20544"/>
                    </a:cubicBezTo>
                    <a:cubicBezTo>
                      <a:pt y="90398" x="18648"/>
                      <a:pt y="90398" x="18648"/>
                      <a:pt y="90398" x="18648"/>
                    </a:cubicBez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92D050"/>
              </a:solidFill>
              <a:ln cap="flat" w="7600">
                <a:noFill/>
                <a:bevel/>
              </a:ln>
            </p:spPr>
          </p:sp>
          <p:sp>
            <p:nvSpPr>
              <p:cNvPr name="" id="530"/>
              <p:cNvSpPr/>
              <p:nvPr/>
            </p:nvSpPr>
            <p:spPr>
              <a:xfrm>
                <a:off y="2262199" x="6132312"/>
                <a:ext cy="40221" cx="24200"/>
              </a:xfrm>
              <a:custGeom>
                <a:avLst/>
                <a:gdLst/>
                <a:ahLst/>
                <a:cxnLst/>
                <a:pathLst>
                  <a:path w="24200" h="40221">
                    <a:moveTo>
                      <a:pt y="27301" x="14085"/>
                    </a:moveTo>
                    <a:cubicBezTo>
                      <a:pt y="27933" x="21355"/>
                      <a:pt y="35203" x="24042"/>
                      <a:pt y="37258" x="24042"/>
                    </a:cubicBezTo>
                    <a:cubicBezTo>
                      <a:pt y="39312" x="24042"/>
                      <a:pt y="40893" x="22619"/>
                      <a:pt y="39944" x="20407"/>
                    </a:cubicBezTo>
                    <a:cubicBezTo>
                      <a:pt y="38996" x="18194"/>
                      <a:pt y="36310" x="12979"/>
                      <a:pt y="32991" x="11556"/>
                    </a:cubicBezTo>
                    <a:cubicBezTo>
                      <a:pt y="29672" x="10134"/>
                      <a:pt y="11497" x="5867"/>
                      <a:pt y="11497" x="5867"/>
                    </a:cubicBezTo>
                    <a:cubicBezTo>
                      <a:pt y="11497" x="5867"/>
                      <a:pt y="6124" x="-2035"/>
                      <a:pt y="2647" x="493"/>
                    </a:cubicBezTo>
                    <a:cubicBezTo>
                      <a:pt y="-830" x="3022"/>
                      <a:pt y="-1146" x="10608"/>
                      <a:pt y="3279" x="10608"/>
                    </a:cubicBezTo>
                    <a:cubicBezTo>
                      <a:pt y="7704" x="10608"/>
                      <a:pt y="10233" x="10608"/>
                      <a:pt y="10233" x="10608"/>
                    </a:cubicBezTo>
                    <a:lnTo>
                      <a:pt y="27301" x="14085"/>
                    </a:lnTo>
                    <a:close/>
                  </a:path>
                </a:pathLst>
              </a:custGeom>
              <a:solidFill>
                <a:srgbClr val="4D5D2C"/>
              </a:solidFill>
              <a:ln cap="flat" w="7600">
                <a:noFill/>
                <a:bevel/>
              </a:ln>
            </p:spPr>
          </p:sp>
          <p:sp>
            <p:nvSpPr>
              <p:cNvPr name="" id="531"/>
              <p:cNvSpPr/>
              <p:nvPr/>
            </p:nvSpPr>
            <p:spPr>
              <a:xfrm>
                <a:off y="2102589" x="6140605"/>
                <a:ext cy="159424" cx="278149"/>
              </a:xfrm>
              <a:custGeom>
                <a:avLst/>
                <a:gdLst/>
                <a:ahLst/>
                <a:cxnLst/>
                <a:pathLst>
                  <a:path w="278149" h="159424">
                    <a:moveTo>
                      <a:pt y="157514" x="0"/>
                    </a:moveTo>
                    <a:cubicBezTo>
                      <a:pt y="157514" x="0"/>
                      <a:pt y="142237" x="4740"/>
                      <a:pt y="141184" x="7374"/>
                    </a:cubicBezTo>
                    <a:cubicBezTo>
                      <a:pt y="140130" x="10008"/>
                      <a:pt y="133018" x="15539"/>
                      <a:pt y="133018" x="15539"/>
                    </a:cubicBezTo>
                    <a:lnTo>
                      <a:pt y="60056" x="71116"/>
                    </a:lnTo>
                    <a:cubicBezTo>
                      <a:pt y="60056" x="71116"/>
                      <a:pt y="56499" x="61896"/>
                      <a:pt y="55182" x="62686"/>
                    </a:cubicBezTo>
                    <a:cubicBezTo>
                      <a:pt y="53865" x="63477"/>
                      <a:pt y="52153" x="65849"/>
                      <a:pt y="52153" x="65849"/>
                    </a:cubicBezTo>
                    <a:cubicBezTo>
                      <a:pt y="55132" x="70319"/>
                      <a:pt y="55841" x="73750"/>
                      <a:pt y="55841" x="73750"/>
                    </a:cubicBezTo>
                    <a:cubicBezTo>
                      <a:pt y="55841" x="73750"/>
                      <a:pt y="52153" x="80072"/>
                      <a:pt y="52153" x="84286"/>
                    </a:cubicBezTo>
                    <a:cubicBezTo>
                      <a:pt y="52153" x="88501"/>
                      <a:pt y="57421" x="101144"/>
                      <a:pt y="67958" x="119055"/>
                    </a:cubicBezTo>
                    <a:cubicBezTo>
                      <a:pt y="72736" x="127178"/>
                      <a:pt y="82708" x="145395"/>
                      <a:pt y="83762" x="150136"/>
                    </a:cubicBezTo>
                    <a:cubicBezTo>
                      <a:pt y="84815" x="154877"/>
                      <a:pt y="85869" x="163306"/>
                      <a:pt y="83762" x="168048"/>
                    </a:cubicBezTo>
                    <a:cubicBezTo>
                      <a:pt y="81655" x="172789"/>
                      <a:pt y="0" x="276041"/>
                      <a:pt y="0" x="276041"/>
                    </a:cubicBezTo>
                    <a:cubicBezTo>
                      <a:pt y="0" x="276041"/>
                      <a:pt y="2107" x="278149"/>
                      <a:pt y="4215" x="278149"/>
                    </a:cubicBezTo>
                    <a:cubicBezTo>
                      <a:pt y="6322" x="278149"/>
                      <a:pt y="85869" x="175422"/>
                      <a:pt y="86396" x="174369"/>
                    </a:cubicBezTo>
                    <a:cubicBezTo>
                      <a:pt y="86922" x="173315"/>
                      <a:pt y="91137" x="163833"/>
                      <a:pt y="91137" x="160672"/>
                    </a:cubicBezTo>
                    <a:cubicBezTo>
                      <a:pt y="91137" x="157511"/>
                      <a:pt y="89030" x="153297"/>
                      <a:pt y="86396" x="145922"/>
                    </a:cubicBezTo>
                    <a:cubicBezTo>
                      <a:pt y="83762" x="138546"/>
                      <a:pt y="56895" x="93242"/>
                      <a:pt y="55841" x="90081"/>
                    </a:cubicBezTo>
                    <a:cubicBezTo>
                      <a:pt y="54787" x="86920"/>
                      <a:pt y="54787" x="84286"/>
                      <a:pt y="57421" x="79018"/>
                    </a:cubicBezTo>
                    <a:cubicBezTo>
                      <a:pt y="60056" x="73750"/>
                      <a:pt y="135389" x="19490"/>
                      <a:pt y="135389" x="19490"/>
                    </a:cubicBezTo>
                    <a:lnTo>
                      <a:pt y="144871" x="14222"/>
                    </a:lnTo>
                    <a:cubicBezTo>
                      <a:pt y="144871" x="14222"/>
                      <a:pt y="158041" x="5267"/>
                      <a:pt y="159095" x="4740"/>
                    </a:cubicBezTo>
                    <a:cubicBezTo>
                      <a:pt y="160148" x="4213"/>
                      <a:pt y="157514" x="1579"/>
                      <a:pt y="157514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50000">
                    <a:srgbClr val="00CC00"/>
                  </a:gs>
                  <a:gs pos="100000">
                    <a:srgbClr val="DDF1EB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532"/>
              <p:cNvSpPr/>
              <p:nvPr/>
            </p:nvSpPr>
            <p:spPr>
              <a:xfrm>
                <a:off y="2240086" x="6145248"/>
                <a:ext cy="21500" cx="147830"/>
              </a:xfrm>
              <a:custGeom>
                <a:avLst/>
                <a:gdLst/>
                <a:ahLst/>
                <a:cxnLst/>
                <a:pathLst>
                  <a:path w="147830" h="21500">
                    <a:moveTo>
                      <a:pt y="11063" x="626"/>
                    </a:moveTo>
                    <a:lnTo>
                      <a:pt y="4741" x="132850"/>
                    </a:lnTo>
                    <a:cubicBezTo>
                      <a:pt y="4741" x="132850"/>
                      <a:pt y="-263" x="133376"/>
                      <a:pt y="-263" x="137854"/>
                    </a:cubicBezTo>
                    <a:cubicBezTo>
                      <a:pt y="-263" x="142332"/>
                      <a:pt y="1054" x="146546"/>
                      <a:pt y="4741" x="147600"/>
                    </a:cubicBezTo>
                    <a:cubicBezTo>
                      <a:pt y="8429" x="148654"/>
                      <a:pt y="9746" x="146283"/>
                      <a:pt y="11063" x="144966"/>
                    </a:cubicBezTo>
                    <a:cubicBezTo>
                      <a:pt y="12380" x="143649"/>
                      <a:pt y="21599" x="0"/>
                      <a:pt y="21599" x="0"/>
                    </a:cubicBezTo>
                    <a:lnTo>
                      <a:pt y="11063" x="626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33CC33"/>
                  </a:gs>
                </a:gsLst>
                <a:lin scaled="0" ang="0"/>
              </a:gradFill>
              <a:ln cap="flat" w="7600">
                <a:noFill/>
                <a:bevel/>
              </a:ln>
            </p:spPr>
          </p:sp>
          <p:sp>
            <p:nvSpPr>
              <p:cNvPr name="" id="533"/>
              <p:cNvSpPr/>
              <p:nvPr/>
            </p:nvSpPr>
            <p:spPr>
              <a:xfrm>
                <a:off y="2252992" x="6139285"/>
                <a:ext cy="9166" cx="9798"/>
              </a:xfrm>
              <a:custGeom>
                <a:avLst/>
                <a:gdLst/>
                <a:ahLst/>
                <a:cxnLst/>
                <a:pathLst>
                  <a:path w="9798" h="9166">
                    <a:moveTo>
                      <a:pt y="4583" x="0"/>
                    </a:moveTo>
                    <a:cubicBezTo>
                      <a:pt y="2052" x="0"/>
                      <a:pt y="0" x="2193"/>
                      <a:pt y="0" x="4899"/>
                    </a:cubicBezTo>
                    <a:cubicBezTo>
                      <a:pt y="0" x="7605"/>
                      <a:pt y="2052" x="9798"/>
                      <a:pt y="4583" x="9798"/>
                    </a:cubicBezTo>
                    <a:cubicBezTo>
                      <a:pt y="7114" x="9798"/>
                      <a:pt y="9166" x="7605"/>
                      <a:pt y="9166" x="4899"/>
                    </a:cubicBezTo>
                    <a:cubicBezTo>
                      <a:pt y="9166" x="2193"/>
                      <a:pt y="7114" x="0"/>
                      <a:pt y="4583" x="0"/>
                    </a:cubicBezTo>
                    <a:close/>
                  </a:path>
                </a:pathLst>
              </a:custGeom>
              <a:solidFill>
                <a:srgbClr val="777670"/>
              </a:solidFill>
              <a:ln cap="flat" w="7600">
                <a:noFill/>
                <a:bevel/>
              </a:ln>
            </p:spPr>
          </p:sp>
          <p:sp>
            <p:nvSpPr>
              <p:cNvPr name="" id="534"/>
              <p:cNvSpPr/>
              <p:nvPr/>
            </p:nvSpPr>
            <p:spPr>
              <a:xfrm>
                <a:off y="2235871" x="6473009"/>
                <a:ext cy="17911" cx="19492"/>
              </a:xfrm>
              <a:custGeom>
                <a:avLst/>
                <a:gdLst/>
                <a:ahLst/>
                <a:cxnLst/>
                <a:pathLst>
                  <a:path w="19492" h="17911">
                    <a:moveTo>
                      <a:pt y="8956" x="0"/>
                    </a:moveTo>
                    <a:cubicBezTo>
                      <a:pt y="4010" x="0"/>
                      <a:pt y="0" x="4363"/>
                      <a:pt y="0" x="9746"/>
                    </a:cubicBezTo>
                    <a:cubicBezTo>
                      <a:pt y="0" x="15128"/>
                      <a:pt y="4010" x="19492"/>
                      <a:pt y="8956" x="19492"/>
                    </a:cubicBezTo>
                    <a:cubicBezTo>
                      <a:pt y="13902" x="19492"/>
                      <a:pt y="17911" x="15128"/>
                      <a:pt y="17911" x="9746"/>
                    </a:cubicBezTo>
                    <a:cubicBezTo>
                      <a:pt y="17911" x="4363"/>
                      <a:pt y="13902" x="0"/>
                      <a:pt y="8956" x="0"/>
                    </a:cubicBezTo>
                    <a:close/>
                  </a:path>
                </a:pathLst>
              </a:custGeom>
              <a:solidFill>
                <a:srgbClr val="D6D4CA"/>
              </a:solidFill>
              <a:ln cap="flat" w="7600">
                <a:noFill/>
                <a:bevel/>
              </a:ln>
            </p:spPr>
          </p:sp>
          <p:sp>
            <p:nvSpPr>
              <p:cNvPr name="" id="535"/>
              <p:cNvSpPr/>
              <p:nvPr/>
            </p:nvSpPr>
            <p:spPr>
              <a:xfrm>
                <a:off y="2152416" x="6396050"/>
                <a:ext cy="177226" cx="161248"/>
              </a:xfrm>
              <a:custGeom>
                <a:avLst/>
                <a:gdLst/>
                <a:ahLst/>
                <a:cxnLst/>
                <a:pathLst>
                  <a:path w="161248" h="177226">
                    <a:moveTo>
                      <a:pt y="7374" x="121199"/>
                    </a:moveTo>
                    <a:cubicBezTo>
                      <a:pt y="7374" x="121199"/>
                      <a:pt y="973" x="110444"/>
                      <a:pt y="0" x="94276"/>
                    </a:cubicBezTo>
                    <a:cubicBezTo>
                      <a:pt y="-605" x="77588"/>
                      <a:pt y="4716" x="59012"/>
                      <a:pt y="15815" x="42627"/>
                    </a:cubicBezTo>
                    <a:cubicBezTo>
                      <a:pt y="26918" x="26242"/>
                      <a:pt y="54849" x="2460"/>
                      <a:pt y="83180" x="570"/>
                    </a:cubicBezTo>
                    <a:cubicBezTo>
                      <a:pt y="111512" x="-1321"/>
                      <a:pt y="128964" x="2470"/>
                      <a:pt y="144538" x="10531"/>
                    </a:cubicBezTo>
                    <a:cubicBezTo>
                      <a:pt y="161644" x="19385"/>
                      <a:pt y="173073" x="43043"/>
                      <a:pt y="176519" x="56277"/>
                    </a:cubicBezTo>
                    <a:cubicBezTo>
                      <a:pt y="178592" x="64953"/>
                      <a:pt y="176185" x="86111"/>
                      <a:pt y="172428" x="95383"/>
                    </a:cubicBezTo>
                    <a:cubicBezTo>
                      <a:pt y="167834" x="106726"/>
                      <a:pt y="155258" x="127979"/>
                      <a:pt y="144538" x="135226"/>
                    </a:cubicBezTo>
                    <a:cubicBezTo>
                      <a:pt y="133818" x="142474"/>
                      <a:pt y="114668" x="154981"/>
                      <a:pt y="105864" x="157362"/>
                    </a:cubicBezTo>
                    <a:cubicBezTo>
                      <a:pt y="87637" x="162291"/>
                      <a:pt y="65999" x="162307"/>
                      <a:pt y="55662" x="158837"/>
                    </a:cubicBezTo>
                    <a:cubicBezTo>
                      <a:pt y="45324" x="155373"/>
                      <a:pt y="27282" x="148576"/>
                      <a:pt y="18859" x="138177"/>
                    </a:cubicBezTo>
                    <a:cubicBezTo>
                      <a:pt y="11639" x="129263"/>
                      <a:pt y="5459" x="118993"/>
                      <a:pt y="5459" x="118993"/>
                    </a:cubicBezTo>
                    <a:lnTo>
                      <a:pt y="16562" x="114582"/>
                    </a:lnTo>
                    <a:cubicBezTo>
                      <a:pt y="16562" x="114582"/>
                      <a:pt y="21157" x="125925"/>
                      <a:pt y="30346" x="135063"/>
                    </a:cubicBezTo>
                    <a:cubicBezTo>
                      <a:pt y="39534" x="144201"/>
                      <a:pt y="44176" x="149140"/>
                      <a:pt y="69397" x="153303"/>
                    </a:cubicBezTo>
                    <a:cubicBezTo>
                      <a:pt y="82808" x="155517"/>
                      <a:pt y="97909" x="153348"/>
                      <a:pt y="117618" x="145970"/>
                    </a:cubicBezTo>
                    <a:cubicBezTo>
                      <a:pt y="123471" x="143779"/>
                      <a:pt y="134828" x="136678"/>
                      <a:pt y="142868" x="130061"/>
                    </a:cubicBezTo>
                    <a:cubicBezTo>
                      <a:pt y="150908" x="123444"/>
                      <a:pt y="156810" x="113460"/>
                      <a:pt y="160529" x="106321"/>
                    </a:cubicBezTo>
                    <a:cubicBezTo>
                      <a:pt y="165124" x="97500"/>
                      <a:pt y="172123" x="72924"/>
                      <a:pt y="170523" x="61710"/>
                    </a:cubicBezTo>
                    <a:cubicBezTo>
                      <a:pt y="168519" x="47666"/>
                      <a:pt y="159235" x="32586"/>
                      <a:pt y="149281" x="24394"/>
                    </a:cubicBezTo>
                    <a:cubicBezTo>
                      <a:pt y="139326" x="16201"/>
                      <a:pt y="118618" x="10856"/>
                      <a:pt y="108467" x="10531"/>
                    </a:cubicBezTo>
                    <a:cubicBezTo>
                      <a:pt y="96939" x="10162"/>
                      <a:pt y="83748" x="10447"/>
                      <a:pt y="69785" x="15305"/>
                    </a:cubicBezTo>
                    <a:cubicBezTo>
                      <a:pt y="57499" x="19580"/>
                      <a:pt y="39096" x="35124"/>
                      <a:pt y="33722" x="40783"/>
                    </a:cubicBezTo>
                    <a:cubicBezTo>
                      <a:pt y="15500" x="59966"/>
                      <a:pt y="11202" x="83388"/>
                      <a:pt y="11202" x="88430"/>
                    </a:cubicBezTo>
                    <a:cubicBezTo>
                      <a:pt y="11202" x="100088"/>
                      <a:pt y="17328" x="118048"/>
                      <a:pt y="17328" x="118048"/>
                    </a:cubicBezTo>
                    <a:lnTo>
                      <a:pt y="7374" x="121199"/>
                    </a:lnTo>
                    <a:close/>
                  </a:path>
                </a:pathLst>
              </a:custGeom>
              <a:solidFill>
                <a:srgbClr val="B2B1A8"/>
              </a:solidFill>
              <a:ln cap="flat" w="7600">
                <a:noFill/>
                <a:bevel/>
              </a:ln>
            </p:spPr>
          </p:sp>
          <p:sp>
            <p:nvSpPr>
              <p:cNvPr name="" id="536"/>
              <p:cNvSpPr/>
              <p:nvPr/>
            </p:nvSpPr>
            <p:spPr>
              <a:xfrm>
                <a:off y="2147630" x="6389051"/>
                <a:ext cy="187574" cx="172781"/>
              </a:xfrm>
              <a:custGeom>
                <a:avLst/>
                <a:gdLst/>
                <a:ahLst/>
                <a:cxnLst/>
                <a:pathLst>
                  <a:path w="172781" h="187574">
                    <a:moveTo>
                      <a:pt y="7831" x="129917"/>
                    </a:moveTo>
                    <a:cubicBezTo>
                      <a:pt y="7831" x="129917"/>
                      <a:pt y="1030" x="118398"/>
                      <a:pt y="0" x="101083"/>
                    </a:cubicBezTo>
                    <a:cubicBezTo>
                      <a:pt y="-646" x="83212"/>
                      <a:pt y="5007" x="63316"/>
                      <a:pt y="16800" x="45770"/>
                    </a:cubicBezTo>
                    <a:cubicBezTo>
                      <a:pt y="28597" x="28222"/>
                      <a:pt y="58272" x="2753"/>
                      <a:pt y="88374" x="728"/>
                    </a:cubicBezTo>
                    <a:cubicBezTo>
                      <a:pt y="118476" x="-1296"/>
                      <a:pt y="131881" x="1183"/>
                      <a:pt y="148429" x="9817"/>
                    </a:cubicBezTo>
                    <a:cubicBezTo>
                      <a:pt y="166604" x="19299"/>
                      <a:pt y="179718" x="42307"/>
                      <a:pt y="184779" x="56043"/>
                    </a:cubicBezTo>
                    <a:cubicBezTo>
                      <a:pt y="190311" x="71057"/>
                      <a:pt y="186420" x="94962"/>
                      <a:pt y="182803" x="105034"/>
                    </a:cubicBezTo>
                    <a:cubicBezTo>
                      <a:pt y="177271" x="120444"/>
                      <a:pt y="164031" x="135971"/>
                      <a:pt y="153566" x="144939"/>
                    </a:cubicBezTo>
                    <a:cubicBezTo>
                      <a:pt y="145269" x="152052"/>
                      <a:pt y="121829" x="166096"/>
                      <a:pt y="112475" x="168646"/>
                    </a:cubicBezTo>
                    <a:cubicBezTo>
                      <a:pt y="93110" x="173923"/>
                      <a:pt y="70119" x="173941"/>
                      <a:pt y="59136" x="170225"/>
                    </a:cubicBezTo>
                    <a:cubicBezTo>
                      <a:pt y="48153" x="166515"/>
                      <a:pt y="31875" x="162324"/>
                      <a:pt y="20034" x="148100"/>
                    </a:cubicBezTo>
                    <a:cubicBezTo>
                      <a:pt y="12199" x="138688"/>
                      <a:pt y="7831" x="129917"/>
                      <a:pt y="7831" x="129917"/>
                    </a:cubicBezTo>
                    <a:lnTo>
                      <a:pt y="17594" x="122830"/>
                    </a:lnTo>
                    <a:cubicBezTo>
                      <a:pt y="17594" x="122830"/>
                      <a:pt y="22035" x="135438"/>
                      <a:pt y="32238" x="144765"/>
                    </a:cubicBezTo>
                    <a:cubicBezTo>
                      <a:pt y="39777" x="151657"/>
                      <a:pt y="51630" x="160349"/>
                      <a:pt y="73730" x="164300"/>
                    </a:cubicBezTo>
                    <a:cubicBezTo>
                      <a:pt y="87949" x="166841"/>
                      <a:pt y="111290" x="161534"/>
                      <a:pt y="123539" x="155607"/>
                    </a:cubicBezTo>
                    <a:cubicBezTo>
                      <a:pt y="129522" x="152712"/>
                      <a:pt y="139887" x="146494"/>
                      <a:pt y="148430" x="139409"/>
                    </a:cubicBezTo>
                    <a:cubicBezTo>
                      <a:pt y="156972" x="132322"/>
                      <a:pt y="164628" x="120581"/>
                      <a:pt y="168580" x="112937"/>
                    </a:cubicBezTo>
                    <a:cubicBezTo>
                      <a:pt y="173462" x="103490"/>
                      <a:pt y="179642" x="73427"/>
                      <a:pt y="176877" x="64735"/>
                    </a:cubicBezTo>
                    <a:cubicBezTo>
                      <a:pt y="172269" x="50253"/>
                      <a:pt y="162957" x="34788"/>
                      <a:pt y="152380" x="26015"/>
                    </a:cubicBezTo>
                    <a:cubicBezTo>
                      <a:pt y="141804" x="17241"/>
                      <a:pt y="126816" x="12930"/>
                      <a:pt y="116031" x="12582"/>
                    </a:cubicBezTo>
                    <a:cubicBezTo>
                      <a:pt y="103783" x="12187"/>
                      <a:pt y="91042" x="14580"/>
                      <a:pt y="75731" x="18113"/>
                    </a:cubicBezTo>
                    <a:cubicBezTo>
                      <a:pt y="60322" x="21669"/>
                      <a:pt y="41536" x="37735"/>
                      <a:pt y="35825" x="43795"/>
                    </a:cubicBezTo>
                    <a:cubicBezTo>
                      <a:pt y="16465" x="64340"/>
                      <a:pt y="12515" x="82119"/>
                      <a:pt y="11899" x="94823"/>
                    </a:cubicBezTo>
                    <a:cubicBezTo>
                      <a:pt y="11294" x="107293"/>
                      <a:pt y="17594" x="122830"/>
                      <a:pt y="17594" x="122830"/>
                    </a:cubicBezTo>
                    <a:lnTo>
                      <a:pt y="7831" x="129917"/>
                    </a:lnTo>
                    <a:close/>
                  </a:path>
                </a:pathLst>
              </a:custGeom>
              <a:solidFill>
                <a:srgbClr val="0C0C0C"/>
              </a:solidFill>
              <a:ln cap="flat" w="7600">
                <a:noFill/>
                <a:bevel/>
              </a:ln>
            </p:spPr>
          </p:sp>
          <p:sp>
            <p:nvSpPr>
              <p:cNvPr name="" id="537"/>
              <p:cNvSpPr/>
              <p:nvPr/>
            </p:nvSpPr>
            <p:spPr>
              <a:xfrm>
                <a:off y="2138415" x="6377925"/>
                <a:ext cy="151324" cx="116949"/>
              </a:xfrm>
              <a:custGeom>
                <a:avLst/>
                <a:gdLst/>
                <a:ahLst/>
                <a:cxnLst/>
                <a:pathLst>
                  <a:path w="116949" h="151324">
                    <a:moveTo>
                      <a:pt y="4543" x="116752"/>
                    </a:moveTo>
                    <a:cubicBezTo>
                      <a:pt y="0" x="115764"/>
                      <a:pt y="262" x="88844"/>
                      <a:pt y="5531" x="75859"/>
                    </a:cubicBezTo>
                    <a:cubicBezTo>
                      <a:pt y="16593" x="48597"/>
                      <a:pt y="26669" x="40102"/>
                      <a:pt y="34374" x="32398"/>
                    </a:cubicBezTo>
                    <a:cubicBezTo>
                      <a:pt y="42078" x="24694"/>
                      <a:pt y="58251" x="10626"/>
                      <a:pt y="83366" x="4346"/>
                    </a:cubicBezTo>
                    <a:cubicBezTo>
                      <a:pt y="99169" x="395"/>
                      <a:pt y="116555" x="0"/>
                      <a:pt y="126433" x="0"/>
                    </a:cubicBezTo>
                    <a:cubicBezTo>
                      <a:pt y="136310" x="0"/>
                      <a:pt y="149744" x="4346"/>
                      <a:pt y="150534" x="5136"/>
                    </a:cubicBezTo>
                    <a:cubicBezTo>
                      <a:pt y="151324" x="5926"/>
                      <a:pt y="152114" x="14224"/>
                      <a:pt y="149744" x="15409"/>
                    </a:cubicBezTo>
                    <a:cubicBezTo>
                      <a:pt y="147373" x="16594"/>
                      <a:pt y="137099" x="11853"/>
                      <a:pt y="108256" x="13038"/>
                    </a:cubicBezTo>
                    <a:cubicBezTo>
                      <a:pt y="97185" x="13493"/>
                      <a:pt y="64400" x="19755"/>
                      <a:pt y="50966" x="33188"/>
                    </a:cubicBezTo>
                    <a:cubicBezTo>
                      <a:pt y="37533" x="46622"/>
                      <a:pt y="21728" x="60055"/>
                      <a:pt y="14617" x="79810"/>
                    </a:cubicBezTo>
                    <a:cubicBezTo>
                      <a:pt y="11312" x="88992"/>
                      <a:pt y="6321" x="116752"/>
                      <a:pt y="4543" x="1167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990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538"/>
              <p:cNvSpPr/>
              <p:nvPr/>
            </p:nvSpPr>
            <p:spPr>
              <a:xfrm>
                <a:off y="2091792" x="6412303"/>
                <a:ext cy="155694" cx="73883"/>
              </a:xfrm>
              <a:custGeom>
                <a:avLst/>
                <a:gdLst/>
                <a:ahLst/>
                <a:cxnLst/>
                <a:pathLst>
                  <a:path w="73883" h="155694">
                    <a:moveTo>
                      <a:pt y="49388" x="18174"/>
                    </a:moveTo>
                    <a:cubicBezTo>
                      <a:pt y="51363" x="18174"/>
                      <a:pt y="59660" x="20940"/>
                      <a:pt y="59660" x="20940"/>
                    </a:cubicBezTo>
                    <a:cubicBezTo>
                      <a:pt y="59660" x="20940"/>
                      <a:pt y="59265" x="24496"/>
                      <a:pt y="63216" x="26472"/>
                    </a:cubicBezTo>
                    <a:cubicBezTo>
                      <a:pt y="67167" x="28447"/>
                      <a:pt y="71908" x="30027"/>
                      <a:pt y="78625" x="32793"/>
                    </a:cubicBezTo>
                    <a:cubicBezTo>
                      <a:pt y="85342" x="35559"/>
                      <a:pt y="111813" x="42671"/>
                      <a:pt y="116950" x="45041"/>
                    </a:cubicBezTo>
                    <a:cubicBezTo>
                      <a:pt y="122086" x="47412"/>
                      <a:pt y="154484" x="66772"/>
                      <a:pt y="155274" x="67562"/>
                    </a:cubicBezTo>
                    <a:cubicBezTo>
                      <a:pt y="156065" x="68352"/>
                      <a:pt y="156065" x="73883"/>
                      <a:pt y="152509" x="73883"/>
                    </a:cubicBezTo>
                    <a:cubicBezTo>
                      <a:pt y="148953" x="73883"/>
                      <a:pt y="129593" x="57684"/>
                      <a:pt y="123271" x="56104"/>
                    </a:cubicBezTo>
                    <a:cubicBezTo>
                      <a:pt y="116950" x="54524"/>
                      <a:pt y="77835" x="38917"/>
                      <a:pt y="72501" x="38917"/>
                    </a:cubicBezTo>
                    <a:cubicBezTo>
                      <a:pt y="67167" x="38917"/>
                      <a:pt y="58870" x="35164"/>
                      <a:pt y="56895" x="31608"/>
                    </a:cubicBezTo>
                    <a:cubicBezTo>
                      <a:pt y="54919" x="28052"/>
                      <a:pt y="5136" x="12643"/>
                      <a:pt y="5136" x="12643"/>
                    </a:cubicBezTo>
                    <a:lnTo>
                      <a:pt y="5136" x="0"/>
                    </a:lnTo>
                    <a:lnTo>
                      <a:pt y="49388" x="18174"/>
                    </a:ln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scaled="0" ang="5400000"/>
              </a:gradFill>
              <a:ln cap="flat" w="7600">
                <a:noFill/>
                <a:bevel/>
              </a:ln>
            </p:spPr>
          </p:sp>
          <p:sp>
            <p:nvSpPr>
              <p:cNvPr name="" id="539"/>
              <p:cNvSpPr/>
              <p:nvPr/>
            </p:nvSpPr>
            <p:spPr>
              <a:xfrm>
                <a:off y="2117382" x="6287369"/>
                <a:ext cy="127247" cx="140927"/>
              </a:xfrm>
              <a:custGeom>
                <a:avLst/>
                <a:gdLst/>
                <a:ahLst/>
                <a:cxnLst/>
                <a:pathLst>
                  <a:path w="140927" h="127247">
                    <a:moveTo>
                      <a:pt y="173" x="135200"/>
                    </a:moveTo>
                    <a:lnTo>
                      <a:pt y="115858" x="0"/>
                    </a:lnTo>
                    <a:cubicBezTo>
                      <a:pt y="115858" x="0"/>
                      <a:pt y="116332" x="2054"/>
                      <a:pt y="119335" x="5057"/>
                    </a:cubicBezTo>
                    <a:cubicBezTo>
                      <a:pt y="122338" x="8059"/>
                      <a:pt y="127247" x="7269"/>
                      <a:pt y="127247" x="7269"/>
                    </a:cubicBezTo>
                    <a:lnTo>
                      <a:pt y="13132" x="138681"/>
                    </a:lnTo>
                    <a:cubicBezTo>
                      <a:pt y="13132" x="138681"/>
                      <a:pt y="8707" x="141917"/>
                      <a:pt y="5230" x="140732"/>
                    </a:cubicBezTo>
                    <a:cubicBezTo>
                      <a:pt y="-1211" x="138394"/>
                      <a:pt y="173" x="135200"/>
                      <a:pt y="173" x="1352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F1EB"/>
                  </a:gs>
                  <a:gs pos="100000">
                    <a:srgbClr val="00CC00"/>
                  </a:gs>
                </a:gsLst>
                <a:lin scaled="0" ang="10800000"/>
              </a:gradFill>
              <a:ln cap="flat" w="7600">
                <a:noFill/>
                <a:bevel/>
              </a:ln>
            </p:spPr>
          </p:sp>
          <p:sp>
            <p:nvSpPr>
              <p:cNvPr name="" id="540"/>
              <p:cNvSpPr/>
              <p:nvPr/>
            </p:nvSpPr>
            <p:spPr>
              <a:xfrm>
                <a:off y="2181243" x="6045252"/>
                <a:ext cy="7112" cx="9324"/>
              </a:xfrm>
              <a:custGeom>
                <a:avLst/>
                <a:gdLst/>
                <a:ahLst/>
                <a:cxnLst/>
                <a:pathLst>
                  <a:path w="9324" h="7112">
                    <a:moveTo>
                      <a:pt y="0" x="0"/>
                    </a:moveTo>
                    <a:cubicBezTo>
                      <a:pt y="0" x="0"/>
                      <a:pt y="632" x="3635"/>
                      <a:pt y="2213" x="5215"/>
                    </a:cubicBezTo>
                    <a:cubicBezTo>
                      <a:pt y="3793" x="6796"/>
                      <a:pt y="7112" x="9324"/>
                      <a:pt y="7112" x="9324"/>
                    </a:cubicBez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D6D4CA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541"/>
              <p:cNvSpPr/>
              <p:nvPr/>
            </p:nvSpPr>
            <p:spPr>
              <a:xfrm>
                <a:off y="2179504" x="6042723"/>
                <a:ext cy="19755" cx="2845"/>
              </a:xfrm>
              <a:custGeom>
                <a:avLst/>
                <a:gdLst/>
                <a:ahLst/>
                <a:cxnLst/>
                <a:pathLst>
                  <a:path fill="none" w="2845" h="19755">
                    <a:moveTo>
                      <a:pt y="0" x="2529"/>
                    </a:moveTo>
                    <a:cubicBezTo>
                      <a:pt y="0" x="2529"/>
                      <a:pt y="4425" x="0"/>
                      <a:pt y="6638" x="0"/>
                    </a:cubicBezTo>
                    <a:cubicBezTo>
                      <a:pt y="8850" x="0"/>
                      <a:pt y="13433" x="632"/>
                      <a:pt y="15488" x="1422"/>
                    </a:cubicBezTo>
                    <a:cubicBezTo>
                      <a:pt y="17542" x="2213"/>
                      <a:pt y="19755" x="2845"/>
                      <a:pt y="19755" x="2845"/>
                    </a:cubicBezTo>
                  </a:path>
                </a:pathLst>
              </a:custGeom>
              <a:noFill/>
              <a:ln cap="flat" w="7600">
                <a:solidFill>
                  <a:srgbClr val="A5A5A5"/>
                </a:solidFill>
                <a:bevel/>
              </a:ln>
            </p:spPr>
          </p:sp>
          <p:sp>
            <p:nvSpPr>
              <p:cNvPr name="" id="542"/>
              <p:cNvSpPr/>
              <p:nvPr/>
            </p:nvSpPr>
            <p:spPr>
              <a:xfrm>
                <a:off y="2247461" x="6263030"/>
                <a:ext cy="48992" cx="23390"/>
              </a:xfrm>
              <a:custGeom>
                <a:avLst/>
                <a:gdLst/>
                <a:ahLst/>
                <a:cxnLst/>
                <a:pathLst>
                  <a:path w="23390" h="48992">
                    <a:moveTo>
                      <a:pt y="0" x="18651"/>
                    </a:moveTo>
                    <a:lnTo>
                      <a:pt y="41406" x="3477"/>
                    </a:lnTo>
                    <a:lnTo>
                      <a:pt y="0" x="18651"/>
                    </a:lnTo>
                    <a:close/>
                  </a:path>
                </a:pathLst>
              </a:custGeom>
              <a:solidFill>
                <a:srgbClr val="0C0C0C"/>
              </a:solidFill>
              <a:ln cap="flat" w="7600">
                <a:solidFill>
                  <a:srgbClr val="000000"/>
                </a:solidFill>
                <a:bevel/>
              </a:ln>
            </p:spPr>
          </p:sp>
          <p:sp>
            <p:nvSpPr>
              <p:cNvPr name="" id="543"/>
              <p:cNvSpPr/>
              <p:nvPr/>
            </p:nvSpPr>
            <p:spPr>
              <a:xfrm>
                <a:off y="2241140" x="6479862"/>
                <a:ext cy="4741" cx="4346"/>
              </a:xfrm>
              <a:custGeom>
                <a:avLst/>
                <a:gdLst/>
                <a:ahLst/>
                <a:cxnLst/>
                <a:pathLst>
                  <a:path w="4346" h="4741">
                    <a:moveTo>
                      <a:pt y="2371" x="0"/>
                    </a:moveTo>
                    <a:cubicBezTo>
                      <a:pt y="1061" x="0"/>
                      <a:pt y="0" x="960"/>
                      <a:pt y="0" x="2144"/>
                    </a:cubicBezTo>
                    <a:cubicBezTo>
                      <a:pt y="0" x="3329"/>
                      <a:pt y="1061" x="4289"/>
                      <a:pt y="2371" x="4289"/>
                    </a:cubicBezTo>
                    <a:cubicBezTo>
                      <a:pt y="3680" x="4289"/>
                      <a:pt y="4741" x="3329"/>
                      <a:pt y="4741" x="2144"/>
                    </a:cubicBezTo>
                    <a:cubicBezTo>
                      <a:pt y="4741" x="960"/>
                      <a:pt y="3680" x="0"/>
                      <a:pt y="2371" x="0"/>
                    </a:cubicBezTo>
                    <a:close/>
                  </a:path>
                </a:pathLst>
              </a:custGeom>
              <a:solidFill>
                <a:srgbClr val="0C0C0C"/>
              </a:solidFill>
              <a:ln cap="flat" w="7600">
                <a:solidFill>
                  <a:srgbClr val="000000"/>
                </a:solidFill>
                <a:bevel/>
              </a:ln>
            </p:spPr>
          </p:sp>
        </p:grpSp>
        <p:grpSp>
          <p:nvGrpSpPr>
            <p:cNvPr name="Cherry" id="544"/>
            <p:cNvGrpSpPr/>
            <p:nvPr/>
          </p:nvGrpSpPr>
          <p:grpSpPr>
            <a:xfrm>
              <a:off y="5393129" x="3639625"/>
              <a:ext cy="357440" cx="246179"/>
              <a:chOff y="5393129" x="3639625"/>
              <a:chExt cy="357440" cx="246179"/>
            </a:xfrm>
          </p:grpSpPr>
          <p:grpSp>
            <p:nvGrpSpPr>
              <p:cNvPr name="" id="545"/>
              <p:cNvGrpSpPr/>
              <p:nvPr/>
            </p:nvGrpSpPr>
            <p:grpSpPr>
              <a:xfrm>
                <a:off y="5393338" x="3639774"/>
                <a:ext cy="333080" cx="159819"/>
                <a:chOff y="5393338" x="3639774"/>
                <a:chExt cy="333080" cx="159819"/>
              </a:xfrm>
            </p:grpSpPr>
            <p:sp>
              <p:nvSpPr>
                <p:cNvPr name="" id="546"/>
                <p:cNvSpPr/>
                <p:nvPr/>
              </p:nvSpPr>
              <p:spPr>
                <a:xfrm>
                  <a:off y="5393615" x="3687253"/>
                  <a:ext cy="218685" cx="65974"/>
                </a:xfrm>
                <a:custGeom>
                  <a:avLst/>
                  <a:gdLst/>
                  <a:ahLst/>
                  <a:cxnLst/>
                  <a:pathLst>
                    <a:path w="65974" h="218685">
                      <a:moveTo>
                        <a:pt y="218685" x="19829"/>
                      </a:moveTo>
                      <a:cubicBezTo>
                        <a:pt y="218685" x="18347"/>
                        <a:pt y="143253" x="-15011"/>
                        <a:pt y="90657" x="7969"/>
                      </a:cubicBezTo>
                      <a:cubicBezTo>
                        <a:pt y="38062" x="30948"/>
                        <a:pt y="0" x="56152"/>
                        <a:pt y="0" x="56152"/>
                      </a:cubicBezTo>
                      <a:lnTo>
                        <a:pt y="11765" x="65789"/>
                      </a:lnTo>
                      <a:cubicBezTo>
                        <a:pt y="11765" x="65789"/>
                        <a:pt y="35071" x="38550"/>
                        <a:pt y="55363" x="29466"/>
                      </a:cubicBezTo>
                      <a:cubicBezTo>
                        <a:pt y="101730" x="8710"/>
                        <a:pt y="123876" x="5745"/>
                        <a:pt y="141177" x="5745"/>
                      </a:cubicBezTo>
                      <a:cubicBezTo>
                        <a:pt y="158478" x="5745"/>
                        <a:pt y="218685" x="27242"/>
                        <a:pt y="218685" x="19829"/>
                      </a:cubicBezTo>
                      <a:close/>
                    </a:path>
                  </a:pathLst>
                </a:custGeom>
                <a:solidFill>
                  <a:srgbClr val="336600"/>
                </a:solidFill>
                <a:ln cap="flat" w="4750">
                  <a:noFill/>
                  <a:bevel/>
                </a:ln>
              </p:spPr>
            </p:sp>
            <p:sp>
              <p:nvSpPr>
                <p:cNvPr name="" id="547"/>
                <p:cNvSpPr/>
                <p:nvPr/>
              </p:nvSpPr>
              <p:spPr>
                <a:xfrm>
                  <a:off y="5590540" x="3640550"/>
                  <a:ext cy="135467" cx="159562"/>
                </a:xfrm>
                <a:custGeom>
                  <a:avLst/>
                  <a:gdLst/>
                  <a:ahLst/>
                  <a:cxnLst/>
                  <a:pathLst>
                    <a:path w="159562" h="135467">
                      <a:moveTo>
                        <a:pt y="17603" x="76908"/>
                      </a:moveTo>
                      <a:cubicBezTo>
                        <a:pt y="17603" x="78391"/>
                        <a:pt y="-4542" x="109525"/>
                        <a:pt y="994" x="128799"/>
                      </a:cubicBezTo>
                      <a:cubicBezTo>
                        <a:pt y="6531" x="148072"/>
                        <a:pt y="40441" x="160676"/>
                        <a:pt y="57742" x="159146"/>
                      </a:cubicBezTo>
                      <a:cubicBezTo>
                        <a:pt y="75043" x="157709"/>
                        <a:pt y="103071" x="146960"/>
                        <a:pt y="120026" x="128799"/>
                      </a:cubicBezTo>
                      <a:cubicBezTo>
                        <a:pt y="136983" x="110637"/>
                        <a:pt y="136636" x="94699"/>
                        <a:pt y="134559" x="76908"/>
                      </a:cubicBezTo>
                      <a:cubicBezTo>
                        <a:pt y="132483" x="59118"/>
                        <a:pt y="119334" x="20571"/>
                        <a:pt y="88884" x="5745"/>
                      </a:cubicBezTo>
                      <a:cubicBezTo>
                        <a:pt y="58630" x="-8985"/>
                        <a:pt y="17603" x="5745"/>
                        <a:pt y="17603" x="26501"/>
                      </a:cubicBezTo>
                      <a:cubicBezTo>
                        <a:pt y="17603" x="47257"/>
                        <a:pt y="17603" x="79132"/>
                        <a:pt y="17603" x="76908"/>
                      </a:cubicBezTo>
                      <a:close/>
                    </a:path>
                  </a:pathLst>
                </a:custGeom>
                <a:solidFill>
                  <a:srgbClr val="CC0000"/>
                </a:solidFill>
                <a:ln cap="flat" w="4750">
                  <a:noFill/>
                  <a:bevel/>
                </a:ln>
              </p:spPr>
            </p:sp>
            <p:sp>
              <p:nvSpPr>
                <p:cNvPr name="" id="548"/>
                <p:cNvSpPr/>
                <p:nvPr/>
              </p:nvSpPr>
              <p:spPr>
                <a:xfrm>
                  <a:off y="5608116" x="3639410"/>
                  <a:ext cy="118253" cx="144024"/>
                </a:xfrm>
                <a:custGeom>
                  <a:avLst/>
                  <a:gdLst/>
                  <a:ahLst/>
                  <a:cxnLst/>
                  <a:pathLst>
                    <a:path w="144024" h="118253">
                      <a:moveTo>
                        <a:pt y="0" x="44940"/>
                      </a:moveTo>
                      <a:cubicBezTo>
                        <a:pt y="0" x="44939"/>
                        <a:pt y="31171" x="24678"/>
                        <a:pt y="62313" x="38762"/>
                      </a:cubicBezTo>
                      <a:cubicBezTo>
                        <a:pt y="79253" x="46423"/>
                        <a:pt y="99579" x="77482"/>
                        <a:pt y="100605" x="102759"/>
                      </a:cubicBezTo>
                      <a:cubicBezTo>
                        <a:pt y="101297" x="119809"/>
                        <a:pt y="84458" x="144024"/>
                        <a:pt y="84458" x="144024"/>
                      </a:cubicBezTo>
                      <a:cubicBezTo>
                        <a:pt y="84458" x="144024"/>
                        <a:pt y="125288" x="124009"/>
                        <a:pt y="116984" x="78050"/>
                      </a:cubicBezTo>
                      <a:cubicBezTo>
                        <a:pt y="112285" x="52043"/>
                        <a:pt y="99417" x="28724"/>
                        <a:pt y="84458" x="15783"/>
                      </a:cubicBezTo>
                      <a:cubicBezTo>
                        <a:pt y="72462" x="5405"/>
                        <a:pt y="48010" x="-3985"/>
                        <a:pt y="30017" x="1946"/>
                      </a:cubicBezTo>
                      <a:cubicBezTo>
                        <a:pt y="12024" x="7876"/>
                        <a:pt y="0" x="18686"/>
                        <a:pt y="0" x="27643"/>
                      </a:cubicBezTo>
                      <a:cubicBezTo>
                        <a:pt y="0" x="33573"/>
                        <a:pt y="0" x="44939"/>
                        <a:pt y="0" x="44940"/>
                      </a:cubicBezTo>
                      <a:close/>
                    </a:path>
                  </a:pathLst>
                </a:custGeom>
                <a:solidFill>
                  <a:srgbClr val="800000"/>
                </a:solidFill>
                <a:ln cap="flat" w="4750">
                  <a:noFill/>
                  <a:bevel/>
                </a:ln>
              </p:spPr>
            </p:sp>
            <p:sp>
              <p:nvSpPr>
                <p:cNvPr name="" id="549"/>
                <p:cNvSpPr/>
                <p:nvPr/>
              </p:nvSpPr>
              <p:spPr>
                <a:xfrm>
                  <a:off y="5603620" x="3751064"/>
                  <a:ext cy="20675" cx="24709"/>
                </a:xfrm>
                <a:custGeom>
                  <a:avLst/>
                  <a:gdLst/>
                  <a:ahLst/>
                  <a:cxnLst/>
                  <a:pathLst>
                    <a:path w="24709" h="20675">
                      <a:moveTo>
                        <a:pt y="1297" x="0"/>
                      </a:moveTo>
                      <a:cubicBezTo>
                        <a:pt y="1297" x="0"/>
                        <a:pt y="-2393" x="10872"/>
                        <a:pt y="2682" x="17791"/>
                      </a:cubicBezTo>
                      <a:cubicBezTo>
                        <a:pt y="7757" x="24709"/>
                        <a:pt y="15138" x="24709"/>
                        <a:pt y="19752" x="24709"/>
                      </a:cubicBezTo>
                      <a:cubicBezTo>
                        <a:pt y="24366" x="24709"/>
                        <a:pt y="10294" x="19520"/>
                        <a:pt y="10294" x="14578"/>
                      </a:cubicBezTo>
                      <a:cubicBezTo>
                        <a:pt y="10294" x="9637"/>
                        <a:pt y="7295" x="0"/>
                        <a:pt y="5450" x="0"/>
                      </a:cubicBezTo>
                      <a:cubicBezTo>
                        <a:pt y="3604" x="0"/>
                        <a:pt y="375" x="988"/>
                        <a:pt y="1297" x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w="4750">
                  <a:noFill/>
                  <a:bevel/>
                </a:ln>
              </p:spPr>
            </p:sp>
          </p:grpSp>
          <p:sp>
            <p:nvSpPr>
              <p:cNvPr name="" id="550"/>
              <p:cNvSpPr/>
              <p:nvPr/>
            </p:nvSpPr>
            <p:spPr>
              <a:xfrm>
                <a:off y="5623533" x="3702608"/>
                <a:ext cy="100114" cx="80089"/>
              </a:xfrm>
              <a:custGeom>
                <a:avLst/>
                <a:gdLst/>
                <a:ahLst/>
                <a:cxnLst/>
                <a:pathLst>
                  <a:path w="80089" h="100114">
                    <a:moveTo>
                      <a:pt y="7382" x="80305"/>
                    </a:moveTo>
                    <a:cubicBezTo>
                      <a:pt y="7382" x="79352"/>
                      <a:pt y="0" x="57943"/>
                      <a:pt y="0" x="45544"/>
                    </a:cubicBezTo>
                    <a:cubicBezTo>
                      <a:pt y="0" x="33145"/>
                      <a:pt y="2339" x="15977"/>
                      <a:pt y="14035" x="11685"/>
                    </a:cubicBezTo>
                    <a:cubicBezTo>
                      <a:pt y="25730" x="7393"/>
                      <a:pt y="38829" x="-6914"/>
                      <a:pt y="55671" x="4055"/>
                    </a:cubicBezTo>
                    <a:cubicBezTo>
                      <a:pt y="72513" x="15023"/>
                      <a:pt y="100114" x="44114"/>
                      <a:pt y="100114" x="44114"/>
                    </a:cubicBezTo>
                    <a:lnTo>
                      <a:pt y="7382" x="80305"/>
                    </a:lnTo>
                    <a:close/>
                  </a:path>
                </a:pathLst>
              </a:custGeom>
              <a:solidFill>
                <a:srgbClr val="1C1C1C"/>
              </a:solidFill>
              <a:ln cap="flat" w="4750">
                <a:noFill/>
                <a:bevel/>
              </a:ln>
            </p:spPr>
          </p:sp>
          <p:sp>
            <p:nvSpPr>
              <p:cNvPr name="" id="551"/>
              <p:cNvSpPr/>
              <p:nvPr/>
            </p:nvSpPr>
            <p:spPr>
              <a:xfrm>
                <a:off y="5417765" x="3773463"/>
                <a:ext cy="218685" cx="65974"/>
              </a:xfrm>
              <a:custGeom>
                <a:avLst/>
                <a:gdLst/>
                <a:ahLst/>
                <a:cxnLst/>
                <a:pathLst>
                  <a:path w="65974" h="218685">
                    <a:moveTo>
                      <a:pt y="218685" x="19829"/>
                    </a:moveTo>
                    <a:cubicBezTo>
                      <a:pt y="218685" x="18347"/>
                      <a:pt y="143253" x="-15011"/>
                      <a:pt y="90657" x="7969"/>
                    </a:cubicBezTo>
                    <a:cubicBezTo>
                      <a:pt y="38062" x="30948"/>
                      <a:pt y="0" x="56152"/>
                      <a:pt y="0" x="56152"/>
                    </a:cubicBezTo>
                    <a:lnTo>
                      <a:pt y="11765" x="65789"/>
                    </a:lnTo>
                    <a:cubicBezTo>
                      <a:pt y="11765" x="65789"/>
                      <a:pt y="35071" x="38550"/>
                      <a:pt y="55363" x="29466"/>
                    </a:cubicBezTo>
                    <a:cubicBezTo>
                      <a:pt y="101730" x="8710"/>
                      <a:pt y="123875" x="5745"/>
                      <a:pt y="141177" x="5745"/>
                    </a:cubicBezTo>
                    <a:cubicBezTo>
                      <a:pt y="158478" x="5745"/>
                      <a:pt y="218685" x="27242"/>
                      <a:pt y="218685" x="19829"/>
                    </a:cubicBezTo>
                    <a:close/>
                  </a:path>
                </a:pathLst>
              </a:custGeom>
              <a:solidFill>
                <a:srgbClr val="336600"/>
              </a:solidFill>
              <a:ln cap="flat" w="4750">
                <a:noFill/>
                <a:bevel/>
              </a:ln>
            </p:spPr>
          </p:sp>
          <p:sp>
            <p:nvSpPr>
              <p:cNvPr name="" id="552"/>
              <p:cNvSpPr/>
              <p:nvPr/>
            </p:nvSpPr>
            <p:spPr>
              <a:xfrm>
                <a:off y="5614691" x="3726761"/>
                <a:ext cy="135467" cx="159562"/>
              </a:xfrm>
              <a:custGeom>
                <a:avLst/>
                <a:gdLst/>
                <a:ahLst/>
                <a:cxnLst/>
                <a:pathLst>
                  <a:path w="159562" h="135467">
                    <a:moveTo>
                      <a:pt y="17603" x="76908"/>
                    </a:moveTo>
                    <a:cubicBezTo>
                      <a:pt y="17603" x="78391"/>
                      <a:pt y="-4542" x="109525"/>
                      <a:pt y="994" x="128799"/>
                    </a:cubicBezTo>
                    <a:cubicBezTo>
                      <a:pt y="6531" x="148072"/>
                      <a:pt y="40441" x="160676"/>
                      <a:pt y="57742" x="159146"/>
                    </a:cubicBezTo>
                    <a:cubicBezTo>
                      <a:pt y="75043" x="157709"/>
                      <a:pt y="103071" x="146960"/>
                      <a:pt y="120026" x="128799"/>
                    </a:cubicBezTo>
                    <a:cubicBezTo>
                      <a:pt y="136983" x="110637"/>
                      <a:pt y="136636" x="94699"/>
                      <a:pt y="134559" x="76908"/>
                    </a:cubicBezTo>
                    <a:cubicBezTo>
                      <a:pt y="132483" x="59118"/>
                      <a:pt y="119334" x="20571"/>
                      <a:pt y="88884" x="5745"/>
                    </a:cubicBezTo>
                    <a:cubicBezTo>
                      <a:pt y="58630" x="-8985"/>
                      <a:pt y="17603" x="5745"/>
                      <a:pt y="17603" x="26501"/>
                    </a:cubicBezTo>
                    <a:cubicBezTo>
                      <a:pt y="17603" x="47257"/>
                      <a:pt y="17603" x="79132"/>
                      <a:pt y="17603" x="76908"/>
                    </a:cubicBezTo>
                    <a:close/>
                  </a:path>
                </a:pathLst>
              </a:custGeom>
              <a:solidFill>
                <a:srgbClr val="CC0000"/>
              </a:solidFill>
              <a:ln cap="flat" w="4750">
                <a:noFill/>
                <a:bevel/>
              </a:ln>
            </p:spPr>
          </p:sp>
          <p:sp>
            <p:nvSpPr>
              <p:cNvPr name="" id="553"/>
              <p:cNvSpPr/>
              <p:nvPr/>
            </p:nvSpPr>
            <p:spPr>
              <a:xfrm>
                <a:off y="5632267" x="3726238"/>
                <a:ext cy="118253" cx="143189"/>
              </a:xfrm>
              <a:custGeom>
                <a:avLst/>
                <a:gdLst/>
                <a:ahLst/>
                <a:cxnLst/>
                <a:pathLst>
                  <a:path w="143189" h="118253">
                    <a:moveTo>
                      <a:pt y="0" x="44321"/>
                    </a:moveTo>
                    <a:cubicBezTo>
                      <a:pt y="0" x="44321"/>
                      <a:pt y="31171" x="24060"/>
                      <a:pt y="62313" x="38143"/>
                    </a:cubicBezTo>
                    <a:cubicBezTo>
                      <a:pt y="79253" x="45805"/>
                      <a:pt y="99579" x="76863"/>
                      <a:pt y="100605" x="102140"/>
                    </a:cubicBezTo>
                    <a:cubicBezTo>
                      <a:pt y="101297" x="119190"/>
                      <a:pt y="84458" x="143405"/>
                      <a:pt y="84458" x="143405"/>
                    </a:cubicBezTo>
                    <a:cubicBezTo>
                      <a:pt y="84458" x="143405"/>
                      <a:pt y="125287" x="123390"/>
                      <a:pt y="116984" x="77431"/>
                    </a:cubicBezTo>
                    <a:cubicBezTo>
                      <a:pt y="112285" x="51425"/>
                      <a:pt y="99416" x="28106"/>
                      <a:pt y="84458" x="15165"/>
                    </a:cubicBezTo>
                    <a:cubicBezTo>
                      <a:pt y="72462" x="4786"/>
                      <a:pt y="48326" x="-3363"/>
                      <a:pt y="30017" x="1328"/>
                    </a:cubicBezTo>
                    <a:cubicBezTo>
                      <a:pt y="8798" x="6764"/>
                      <a:pt y="0" x="18068"/>
                      <a:pt y="0" x="27025"/>
                    </a:cubicBezTo>
                    <a:cubicBezTo>
                      <a:pt y="0" x="32955"/>
                      <a:pt y="0" x="44321"/>
                      <a:pt y="0" x="44321"/>
                    </a:cubicBezTo>
                    <a:close/>
                  </a:path>
                </a:pathLst>
              </a:custGeom>
              <a:solidFill>
                <a:srgbClr val="800000"/>
              </a:solidFill>
              <a:ln cap="flat" w="4750">
                <a:noFill/>
                <a:bevel/>
              </a:ln>
            </p:spPr>
          </p:sp>
          <p:sp>
            <p:nvSpPr>
              <p:cNvPr name="" id="554"/>
              <p:cNvSpPr/>
              <p:nvPr/>
            </p:nvSpPr>
            <p:spPr>
              <a:xfrm>
                <a:off y="5627772" x="3837274"/>
                <a:ext cy="20675" cx="24709"/>
              </a:xfrm>
              <a:custGeom>
                <a:avLst/>
                <a:gdLst/>
                <a:ahLst/>
                <a:cxnLst/>
                <a:pathLst>
                  <a:path w="24709" h="20675">
                    <a:moveTo>
                      <a:pt y="1297" x="0"/>
                    </a:moveTo>
                    <a:cubicBezTo>
                      <a:pt y="1297" x="0"/>
                      <a:pt y="-2393" x="10872"/>
                      <a:pt y="2682" x="17791"/>
                    </a:cubicBezTo>
                    <a:cubicBezTo>
                      <a:pt y="7757" x="24709"/>
                      <a:pt y="15138" x="24709"/>
                      <a:pt y="19752" x="24709"/>
                    </a:cubicBezTo>
                    <a:cubicBezTo>
                      <a:pt y="24366" x="24709"/>
                      <a:pt y="10294" x="19520"/>
                      <a:pt y="10294" x="14578"/>
                    </a:cubicBezTo>
                    <a:cubicBezTo>
                      <a:pt y="10294" x="9637"/>
                      <a:pt y="7295" x="0"/>
                      <a:pt y="5450" x="0"/>
                    </a:cubicBezTo>
                    <a:cubicBezTo>
                      <a:pt y="3604" x="0"/>
                      <a:pt y="375" x="988"/>
                      <a:pt y="1297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4750">
                <a:noFill/>
                <a:bevel/>
              </a:ln>
            </p:spPr>
          </p:sp>
        </p:grpSp>
        <p:grpSp>
          <p:nvGrpSpPr>
            <p:cNvPr name="Hoopman" id="555"/>
            <p:cNvGrpSpPr/>
            <p:nvPr/>
          </p:nvGrpSpPr>
          <p:grpSpPr>
            <a:xfrm>
              <a:off y="2793567" x="5982465"/>
              <a:ext cy="355465" cx="355465"/>
              <a:chOff y="2793567" x="5982465"/>
              <a:chExt cy="355465" cx="355465"/>
            </a:xfrm>
          </p:grpSpPr>
          <p:sp>
            <p:nvSpPr>
              <p:cNvPr name="" id="556"/>
              <p:cNvSpPr/>
              <p:nvPr/>
            </p:nvSpPr>
            <p:spPr>
              <a:xfrm>
                <a:off y="2923357" x="6050377"/>
                <a:ext cy="225463" cx="287414"/>
              </a:xfrm>
              <a:custGeom>
                <a:avLst/>
                <a:gdLst/>
                <a:ahLst/>
                <a:cxnLst/>
                <a:pathLst>
                  <a:path w="287414" h="225463">
                    <a:moveTo>
                      <a:pt y="7121" x="99647"/>
                    </a:moveTo>
                    <a:cubicBezTo>
                      <a:pt y="7121" x="99647"/>
                      <a:pt y="20822" x="42978"/>
                      <a:pt y="66177" x="21403"/>
                    </a:cubicBezTo>
                    <a:cubicBezTo>
                      <a:pt y="111532" x="0"/>
                      <a:pt y="184043" x="0"/>
                      <a:pt y="184043" x="0"/>
                    </a:cubicBezTo>
                    <a:cubicBezTo>
                      <a:pt y="184043" x="0"/>
                      <a:pt y="209999" x="33494"/>
                      <a:pt y="221183" x="107624"/>
                    </a:cubicBezTo>
                    <a:cubicBezTo>
                      <a:pt y="232365" x="181753"/>
                      <a:pt y="219925" x="232673"/>
                      <a:pt y="208757" x="251457"/>
                    </a:cubicBezTo>
                    <a:cubicBezTo>
                      <a:pt y="197574" x="270265"/>
                      <a:pt y="177692" x="285754"/>
                      <a:pt y="177692" x="285754"/>
                    </a:cubicBezTo>
                    <a:cubicBezTo>
                      <a:pt y="177692" x="285754"/>
                      <a:pt y="75905" x="296818"/>
                      <a:pt y="42852" x="261414"/>
                    </a:cubicBezTo>
                    <a:cubicBezTo>
                      <a:pt y="17130" x="233862"/>
                      <a:pt y="0" x="196136"/>
                      <a:pt y="0" x="196136"/>
                    </a:cubicBezTo>
                    <a:lnTo>
                      <a:pt y="7121" x="99647"/>
                    </a:lnTo>
                    <a:close/>
                  </a:path>
                </a:pathLst>
              </a:custGeom>
              <a:gradFill>
                <a:gsLst>
                  <a:gs pos="0">
                    <a:srgbClr val="FF3300"/>
                  </a:gs>
                  <a:gs pos="100000">
                    <a:srgbClr val="990000"/>
                  </a:gs>
                </a:gsLst>
                <a:lin scaled="0" ang="5400000"/>
              </a:gradFill>
              <a:ln cap="flat" w="3750">
                <a:noFill/>
                <a:bevel/>
              </a:ln>
            </p:spPr>
          </p:sp>
          <p:sp>
            <p:nvSpPr>
              <p:cNvPr name="" id="557"/>
              <p:cNvSpPr/>
              <p:nvPr/>
            </p:nvSpPr>
            <p:spPr>
              <a:xfrm>
                <a:off y="2930473" x="6148855"/>
                <a:ext cy="107285" cx="108969"/>
              </a:xfrm>
              <a:custGeom>
                <a:avLst/>
                <a:gdLst/>
                <a:ahLst/>
                <a:cxnLst/>
                <a:pathLst>
                  <a:path w="108969" h="107285">
                    <a:moveTo>
                      <a:pt y="0" x="0"/>
                    </a:moveTo>
                    <a:cubicBezTo>
                      <a:pt y="0" x="0"/>
                      <a:pt y="60186" x="4662"/>
                      <a:pt y="76486" x="10489"/>
                    </a:cubicBezTo>
                    <a:cubicBezTo>
                      <a:pt y="92787" x="16316"/>
                      <a:pt y="102191" x="22726"/>
                      <a:pt y="104699" x="32050"/>
                    </a:cubicBezTo>
                    <a:cubicBezTo>
                      <a:pt y="107285" x="41373"/>
                      <a:pt y="109088" x="48366"/>
                      <a:pt y="104699" x="61186"/>
                    </a:cubicBezTo>
                    <a:cubicBezTo>
                      <a:pt y="100310" x="74006"/>
                      <a:pt y="87144" x="82747"/>
                      <a:pt y="78054" x="85952"/>
                    </a:cubicBezTo>
                    <a:cubicBezTo>
                      <a:pt y="68963" x="89157"/>
                      <a:pt y="0" x="108969"/>
                      <a:pt y="0" x="108969"/>
                    </a:cubicBezTo>
                    <a:lnTo>
                      <a:pt y="0" x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5700">
                <a:solidFill>
                  <a:srgbClr val="3C5C74"/>
                </a:solidFill>
                <a:bevel/>
              </a:ln>
            </p:spPr>
          </p:sp>
          <p:sp>
            <p:nvSpPr>
              <p:cNvPr name="" id="558"/>
              <p:cNvSpPr/>
              <p:nvPr/>
            </p:nvSpPr>
            <p:spPr>
              <a:xfrm>
                <a:off y="2929536" x="6152643"/>
                <a:ext cy="103740" cx="101395"/>
              </a:xfrm>
              <a:custGeom>
                <a:avLst/>
                <a:gdLst/>
                <a:ahLst/>
                <a:cxnLst/>
                <a:pathLst>
                  <a:path w="101395" h="103740">
                    <a:moveTo>
                      <a:pt y="1881" x="0"/>
                    </a:moveTo>
                    <a:cubicBezTo>
                      <a:pt y="1881" x="0"/>
                      <a:pt y="73823" x="3059"/>
                      <a:pt y="91221" x="19230"/>
                    </a:cubicBezTo>
                    <a:cubicBezTo>
                      <a:pt y="108619" x="35401"/>
                      <a:pt y="107207" x="57690"/>
                      <a:pt y="91221" x="69927"/>
                    </a:cubicBezTo>
                    <a:cubicBezTo>
                      <a:pt y="75233" x="82165"/>
                      <a:pt y="0" x="101395"/>
                      <a:pt y="0" x="101395"/>
                    </a:cubicBezTo>
                    <a:lnTo>
                      <a:pt y="1881" x="0"/>
                    </a:lnTo>
                    <a:close/>
                  </a:path>
                </a:pathLst>
              </a:custGeom>
              <a:gradFill>
                <a:gsLst>
                  <a:gs pos="0">
                    <a:srgbClr val="996633"/>
                  </a:gs>
                  <a:gs pos="100000">
                    <a:srgbClr val="D7B395"/>
                  </a:gs>
                </a:gsLst>
                <a:lin scaled="0" ang="16200000"/>
              </a:gradFill>
              <a:ln cap="flat" w="5700">
                <a:noFill/>
                <a:bevel/>
              </a:ln>
            </p:spPr>
          </p:sp>
          <p:sp>
            <p:nvSpPr>
              <p:cNvPr name="" id="559"/>
              <p:cNvSpPr/>
              <p:nvPr/>
            </p:nvSpPr>
            <p:spPr>
              <a:xfrm>
                <a:off y="2933609" x="6251342"/>
                <a:ext cy="132364" cx="85734"/>
              </a:xfrm>
              <a:custGeom>
                <a:avLst/>
                <a:gdLst/>
                <a:ahLst/>
                <a:cxnLst/>
                <a:pathLst>
                  <a:path w="85734" h="132364">
                    <a:moveTo>
                      <a:pt y="-313" x="11726"/>
                    </a:moveTo>
                    <a:cubicBezTo>
                      <a:pt y="-313" x="11726"/>
                      <a:pt y="50155" x="-1094"/>
                      <a:pt y="71472" x="0"/>
                    </a:cubicBezTo>
                    <a:cubicBezTo>
                      <a:pt y="92788" x="1237"/>
                      <a:pt y="104386" x="363"/>
                      <a:pt y="113477" x="8812"/>
                    </a:cubicBezTo>
                    <a:cubicBezTo>
                      <a:pt y="122568" x="17262"/>
                      <a:pt y="131031" x="30373"/>
                      <a:pt y="132364" x="40280"/>
                    </a:cubicBezTo>
                    <a:cubicBezTo>
                      <a:pt y="133539" x="50186"/>
                      <a:pt y="121000" x="85150"/>
                      <a:pt y="121000" x="85150"/>
                    </a:cubicBezTo>
                    <a:lnTo>
                      <a:pt y="-313" x="11726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5700">
                <a:noFill/>
                <a:bevel/>
              </a:ln>
            </p:spPr>
          </p:sp>
          <p:sp>
            <p:nvSpPr>
              <p:cNvPr name="" id="560"/>
              <p:cNvSpPr/>
              <p:nvPr/>
            </p:nvSpPr>
            <p:spPr>
              <a:xfrm>
                <a:off y="2794113" x="6129803"/>
                <a:ext cy="159370" cx="151177"/>
              </a:xfrm>
              <a:custGeom>
                <a:avLst/>
                <a:gdLst/>
                <a:ahLst/>
                <a:cxnLst/>
                <a:pathLst>
                  <a:path w="151177" h="159370">
                    <a:moveTo>
                      <a:pt y="79685" x="-302"/>
                    </a:moveTo>
                    <a:cubicBezTo>
                      <a:pt y="35676" x="-302"/>
                      <a:pt y="0" x="33540"/>
                      <a:pt y="0" x="75286"/>
                    </a:cubicBezTo>
                    <a:cubicBezTo>
                      <a:pt y="0" x="117033"/>
                      <a:pt y="35676" x="150875"/>
                      <a:pt y="79685" x="150875"/>
                    </a:cubicBezTo>
                    <a:cubicBezTo>
                      <a:pt y="123694" x="150875"/>
                      <a:pt y="159370" x="117033"/>
                      <a:pt y="159370" x="75286"/>
                    </a:cubicBezTo>
                    <a:cubicBezTo>
                      <a:pt y="159370" x="33540"/>
                      <a:pt y="123694" x="-302"/>
                      <a:pt y="79685" x="-302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9B6A"/>
                  </a:gs>
                  <a:gs pos="100000">
                    <a:srgbClr val="663300"/>
                  </a:gs>
                </a:gsLst>
                <a:lin scaled="0" ang="8100000"/>
              </a:gradFill>
              <a:ln cap="flat" w="3750">
                <a:noFill/>
                <a:bevel/>
              </a:ln>
            </p:spPr>
          </p:sp>
          <p:sp>
            <p:nvSpPr>
              <p:cNvPr name="" id="561"/>
              <p:cNvSpPr/>
              <p:nvPr/>
            </p:nvSpPr>
            <p:spPr>
              <a:xfrm>
                <a:off y="2937372" x="6094662"/>
                <a:ext cy="95296" cx="39298"/>
              </a:xfrm>
              <a:custGeom>
                <a:avLst/>
                <a:gdLst/>
                <a:ahLst/>
                <a:cxnLst/>
                <a:pathLst>
                  <a:path w="39298" h="95296">
                    <a:moveTo>
                      <a:pt y="0" x="38460"/>
                    </a:moveTo>
                    <a:cubicBezTo>
                      <a:pt y="0" x="38460"/>
                      <a:pt y="61441" x="42539"/>
                      <a:pt y="77742" x="32632"/>
                    </a:cubicBezTo>
                    <a:cubicBezTo>
                      <a:pt y="94042" x="22726"/>
                      <a:pt y="95296" x="16316"/>
                      <a:pt y="95296" x="15151"/>
                    </a:cubicBezTo>
                    <a:cubicBezTo>
                      <a:pt y="95296" x="13985"/>
                      <a:pt y="89654" x="0"/>
                      <a:pt y="89654" x="0"/>
                    </a:cubicBezTo>
                    <a:lnTo>
                      <a:pt y="10972" x="26514"/>
                    </a:lnTo>
                    <a:lnTo>
                      <a:pt y="1881" x="30302"/>
                    </a:lnTo>
                    <a:lnTo>
                      <a:pt y="0" x="3846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5700">
                <a:noFill/>
                <a:bevel/>
              </a:ln>
            </p:spPr>
          </p:sp>
          <p:sp>
            <p:nvSpPr>
              <p:cNvPr name="" id="562"/>
              <p:cNvSpPr/>
              <p:nvPr/>
            </p:nvSpPr>
            <p:spPr>
              <a:xfrm>
                <a:off y="2938939" x="6057948"/>
                <a:ext cy="92357" cx="71202"/>
              </a:xfrm>
              <a:custGeom>
                <a:avLst/>
                <a:gdLst/>
                <a:ahLst/>
                <a:cxnLst/>
                <a:pathLst>
                  <a:path w="71202" h="92357">
                    <a:moveTo>
                      <a:pt y="0" x="70219"/>
                    </a:moveTo>
                    <a:cubicBezTo>
                      <a:pt y="0" x="70219"/>
                      <a:pt y="60186" x="75464"/>
                      <a:pt y="78995" x="62352"/>
                    </a:cubicBezTo>
                    <a:cubicBezTo>
                      <a:pt y="97803" x="49241"/>
                      <a:pt y="92552" x="0"/>
                      <a:pt y="88712" x="0"/>
                    </a:cubicBezTo>
                    <a:cubicBezTo>
                      <a:pt y="84950" x="0"/>
                      <a:pt y="52621" x="10064"/>
                      <a:pt y="32914" x="24766"/>
                    </a:cubicBezTo>
                    <a:cubicBezTo>
                      <a:pt y="9090" x="42540"/>
                      <a:pt y="0" x="70219"/>
                      <a:pt y="0" x="7021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CCD93"/>
                  </a:gs>
                  <a:gs pos="100000">
                    <a:srgbClr val="996633"/>
                  </a:gs>
                </a:gsLst>
                <a:lin scaled="0" ang="2700000"/>
              </a:gradFill>
              <a:ln cap="flat" w="5700">
                <a:noFill/>
                <a:bevel/>
              </a:ln>
            </p:spPr>
          </p:sp>
          <p:sp>
            <p:nvSpPr>
              <p:cNvPr name="" id="563"/>
              <p:cNvSpPr/>
              <p:nvPr/>
            </p:nvSpPr>
            <p:spPr>
              <a:xfrm>
                <a:off y="3000215" x="5990935"/>
                <a:ext cy="131657" cx="129365"/>
              </a:xfrm>
              <a:custGeom>
                <a:avLst/>
                <a:gdLst/>
                <a:ahLst/>
                <a:cxnLst/>
                <a:pathLst>
                  <a:path w="129365" h="131657">
                    <a:moveTo>
                      <a:pt y="65829" x="0"/>
                    </a:moveTo>
                    <a:cubicBezTo>
                      <a:pt y="29473" x="0"/>
                      <a:pt y="0" x="28959"/>
                      <a:pt y="0" x="64682"/>
                    </a:cubicBezTo>
                    <a:cubicBezTo>
                      <a:pt y="0" x="100405"/>
                      <a:pt y="29473" x="129365"/>
                      <a:pt y="65829" x="129365"/>
                    </a:cubicBezTo>
                    <a:cubicBezTo>
                      <a:pt y="102185" x="129365"/>
                      <a:pt y="131657" x="100405"/>
                      <a:pt y="131657" x="64682"/>
                    </a:cubicBezTo>
                    <a:cubicBezTo>
                      <a:pt y="131657" x="28959"/>
                      <a:pt y="102185" x="0"/>
                      <a:pt y="65829" x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A2800"/>
                  </a:gs>
                  <a:gs pos="100000">
                    <a:srgbClr val="FF9933"/>
                  </a:gs>
                </a:gsLst>
                <a:lin scaled="0" ang="18900000"/>
              </a:gradFill>
              <a:ln cap="flat" w="5700">
                <a:noFill/>
                <a:bevel/>
              </a:ln>
            </p:spPr>
          </p:sp>
          <p:sp>
            <p:nvSpPr>
              <p:cNvPr name="" id="564"/>
              <p:cNvSpPr/>
              <p:nvPr/>
            </p:nvSpPr>
            <p:spPr>
              <a:xfrm>
                <a:off y="2933297" x="6256408"/>
                <a:ext cy="127348" cx="80744"/>
              </a:xfrm>
              <a:custGeom>
                <a:avLst/>
                <a:gdLst/>
                <a:ahLst/>
                <a:cxnLst/>
                <a:pathLst>
                  <a:path w="80744" h="127348">
                    <a:moveTo>
                      <a:pt y="0" x="8991"/>
                    </a:moveTo>
                    <a:cubicBezTo>
                      <a:pt y="0" x="8991"/>
                      <a:pt y="84637" x="-4994"/>
                      <a:pt y="100624" x="1999"/>
                    </a:cubicBezTo>
                    <a:cubicBezTo>
                      <a:pt y="116611" x="8991"/>
                      <a:pt y="130717" x="33466"/>
                      <a:pt y="126956" x="48325"/>
                    </a:cubicBezTo>
                    <a:cubicBezTo>
                      <a:pt y="123194" x="63184"/>
                      <a:pt y="116611" x="80744"/>
                      <a:pt y="116611" x="80744"/>
                    </a:cubicBezTo>
                    <a:cubicBezTo>
                      <a:pt y="116611" x="80744"/>
                      <a:pt y="57518" x="83790"/>
                      <a:pt y="32910" x="55380"/>
                    </a:cubicBezTo>
                    <a:cubicBezTo>
                      <a:pt y="11910" x="31136"/>
                      <a:pt y="0" x="10739"/>
                      <a:pt y="0" x="899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6633"/>
                  </a:gs>
                  <a:gs pos="100000">
                    <a:srgbClr val="DCCD93"/>
                  </a:gs>
                </a:gsLst>
                <a:lin scaled="0" ang="0"/>
              </a:gradFill>
              <a:ln cap="flat" w="5700">
                <a:noFill/>
                <a:bevel/>
              </a:ln>
            </p:spPr>
          </p:sp>
          <p:sp>
            <p:nvSpPr>
              <p:cNvPr name="" id="565"/>
              <p:cNvSpPr/>
              <p:nvPr/>
            </p:nvSpPr>
            <p:spPr>
              <a:xfrm>
                <a:off y="3042075" x="5986319"/>
                <a:ext cy="7523" cx="21258"/>
              </a:xfrm>
              <a:custGeom>
                <a:avLst/>
                <a:gdLst/>
                <a:ahLst/>
                <a:cxnLst/>
                <a:pathLst>
                  <a:path w="21258" h="7523">
                    <a:moveTo>
                      <a:pt y="3762" x="0"/>
                    </a:moveTo>
                    <a:cubicBezTo>
                      <a:pt y="1684" x="0"/>
                      <a:pt y="0" x="4759"/>
                      <a:pt y="0" x="10629"/>
                    </a:cubicBezTo>
                    <a:cubicBezTo>
                      <a:pt y="0" x="16499"/>
                      <a:pt y="1684" x="21258"/>
                      <a:pt y="3762" x="21258"/>
                    </a:cubicBezTo>
                    <a:cubicBezTo>
                      <a:pt y="5839" x="21258"/>
                      <a:pt y="7523" x="16499"/>
                      <a:pt y="7523" x="10629"/>
                    </a:cubicBezTo>
                    <a:cubicBezTo>
                      <a:pt y="7523" x="4759"/>
                      <a:pt y="5839" x="0"/>
                      <a:pt y="3762" x="0"/>
                    </a:cubicBezTo>
                    <a:close/>
                  </a:path>
                </a:pathLst>
              </a:custGeom>
              <a:solidFill>
                <a:srgbClr val="FFCC66"/>
              </a:solidFill>
              <a:ln cap="flat" w="5700">
                <a:noFill/>
                <a:bevel/>
              </a:ln>
            </p:spPr>
          </p:sp>
          <p:sp>
            <p:nvSpPr>
              <p:cNvPr name="" id="566"/>
              <p:cNvSpPr/>
              <p:nvPr/>
            </p:nvSpPr>
            <p:spPr>
              <a:xfrm>
                <a:off y="3015488" x="5995828"/>
                <a:ext cy="74481" cx="18902"/>
              </a:xfrm>
              <a:custGeom>
                <a:avLst/>
                <a:gdLst/>
                <a:ahLst/>
                <a:cxnLst/>
                <a:pathLst>
                  <a:path w="18902" h="74481">
                    <a:moveTo>
                      <a:pt y="0" x="18880"/>
                    </a:moveTo>
                    <a:cubicBezTo>
                      <a:pt y="0" x="18880"/>
                      <a:pt y="36864" x="19230"/>
                      <a:pt y="48902" x="16782"/>
                    </a:cubicBezTo>
                    <a:cubicBezTo>
                      <a:pt y="60939" x="14335"/>
                      <a:pt y="74481" x="0"/>
                      <a:pt y="74481" x="0"/>
                    </a:cubicBezTo>
                    <a:cubicBezTo>
                      <a:pt y="74481" x="0"/>
                      <a:pt y="61691" x="11188"/>
                      <a:pt y="53227" x="12762"/>
                    </a:cubicBezTo>
                    <a:cubicBezTo>
                      <a:pt y="44764" x="14335"/>
                      <a:pt y="0" x="18880"/>
                      <a:pt y="0" x="18880"/>
                    </a:cubicBezTo>
                    <a:close/>
                  </a:path>
                </a:pathLst>
              </a:custGeom>
              <a:solidFill>
                <a:srgbClr val="3F2A00"/>
              </a:solidFill>
              <a:ln cap="flat" w="5700">
                <a:noFill/>
                <a:bevel/>
              </a:ln>
            </p:spPr>
          </p:sp>
          <p:sp>
            <p:nvSpPr>
              <p:cNvPr name="" id="567"/>
              <p:cNvSpPr/>
              <p:nvPr/>
            </p:nvSpPr>
            <p:spPr>
              <a:xfrm>
                <a:off y="3055867" x="5983063"/>
                <a:ext cy="6269" cx="22144"/>
              </a:xfrm>
              <a:custGeom>
                <a:avLst/>
                <a:gdLst/>
                <a:ahLst/>
                <a:cxnLst/>
                <a:pathLst>
                  <a:path w="22144" h="6269">
                    <a:moveTo>
                      <a:pt y="3135" x="0"/>
                    </a:moveTo>
                    <a:cubicBezTo>
                      <a:pt y="1403" x="0"/>
                      <a:pt y="0" x="4957"/>
                      <a:pt y="0" x="11072"/>
                    </a:cubicBezTo>
                    <a:cubicBezTo>
                      <a:pt y="0" x="17187"/>
                      <a:pt y="1403" x="22144"/>
                      <a:pt y="3135" x="22144"/>
                    </a:cubicBezTo>
                    <a:cubicBezTo>
                      <a:pt y="4866" x="22144"/>
                      <a:pt y="6269" x="17187"/>
                      <a:pt y="6269" x="11072"/>
                    </a:cubicBezTo>
                    <a:cubicBezTo>
                      <a:pt y="6269" x="4957"/>
                      <a:pt y="4866" x="0"/>
                      <a:pt y="3135" x="0"/>
                    </a:cubicBezTo>
                    <a:close/>
                  </a:path>
                </a:pathLst>
              </a:custGeom>
              <a:solidFill>
                <a:srgbClr val="FFCC66"/>
              </a:solidFill>
              <a:ln cap="flat" w="5700">
                <a:noFill/>
                <a:bevel/>
              </a:ln>
            </p:spPr>
          </p:sp>
          <p:sp>
            <p:nvSpPr>
              <p:cNvPr name="" id="568"/>
              <p:cNvSpPr/>
              <p:nvPr/>
            </p:nvSpPr>
            <p:spPr>
              <a:xfrm>
                <a:off y="3070909" x="5986015"/>
                <a:ext cy="6896" cx="22882"/>
              </a:xfrm>
              <a:custGeom>
                <a:avLst/>
                <a:gdLst/>
                <a:ahLst/>
                <a:cxnLst/>
                <a:pathLst>
                  <a:path w="22882" h="6896">
                    <a:moveTo>
                      <a:pt y="3448" x="0"/>
                    </a:moveTo>
                    <a:cubicBezTo>
                      <a:pt y="1544" x="0"/>
                      <a:pt y="0" x="5122"/>
                      <a:pt y="0" x="11441"/>
                    </a:cubicBezTo>
                    <a:cubicBezTo>
                      <a:pt y="0" x="17760"/>
                      <a:pt y="1544" x="22882"/>
                      <a:pt y="3448" x="22882"/>
                    </a:cubicBezTo>
                    <a:cubicBezTo>
                      <a:pt y="5353" x="22882"/>
                      <a:pt y="6896" x="17760"/>
                      <a:pt y="6896" x="11441"/>
                    </a:cubicBezTo>
                    <a:cubicBezTo>
                      <a:pt y="6896" x="5122"/>
                      <a:pt y="5353" x="0"/>
                      <a:pt y="3448" x="0"/>
                    </a:cubicBezTo>
                    <a:close/>
                  </a:path>
                </a:pathLst>
              </a:custGeom>
              <a:solidFill>
                <a:srgbClr val="FFCC66"/>
              </a:solidFill>
              <a:ln cap="flat" w="5700">
                <a:noFill/>
                <a:bevel/>
              </a:ln>
            </p:spPr>
          </p:sp>
          <p:sp>
            <p:nvSpPr>
              <p:cNvPr name="" id="569"/>
              <p:cNvSpPr/>
              <p:nvPr/>
            </p:nvSpPr>
            <p:spPr>
              <a:xfrm>
                <a:off y="3083449" x="5987123"/>
                <a:ext cy="7523" cx="20667"/>
              </a:xfrm>
              <a:custGeom>
                <a:avLst/>
                <a:gdLst/>
                <a:ahLst/>
                <a:cxnLst/>
                <a:pathLst>
                  <a:path w="20667" h="7523">
                    <a:moveTo>
                      <a:pt y="3762" x="0"/>
                    </a:moveTo>
                    <a:cubicBezTo>
                      <a:pt y="1684" x="0"/>
                      <a:pt y="0" x="4627"/>
                      <a:pt y="0" x="10334"/>
                    </a:cubicBezTo>
                    <a:cubicBezTo>
                      <a:pt y="0" x="16041"/>
                      <a:pt y="1684" x="20667"/>
                      <a:pt y="3762" x="20667"/>
                    </a:cubicBezTo>
                    <a:cubicBezTo>
                      <a:pt y="5839" x="20667"/>
                      <a:pt y="7523" x="16041"/>
                      <a:pt y="7523" x="10334"/>
                    </a:cubicBezTo>
                    <a:cubicBezTo>
                      <a:pt y="7523" x="4627"/>
                      <a:pt y="5839" x="0"/>
                      <a:pt y="3762" x="0"/>
                    </a:cubicBezTo>
                    <a:close/>
                  </a:path>
                </a:pathLst>
              </a:custGeom>
              <a:solidFill>
                <a:srgbClr val="FFCC66"/>
              </a:solidFill>
              <a:ln cap="flat" w="5700">
                <a:noFill/>
                <a:bevel/>
              </a:ln>
            </p:spPr>
          </p:sp>
          <p:sp>
            <p:nvSpPr>
              <p:cNvPr name="" id="570"/>
              <p:cNvSpPr/>
              <p:nvPr/>
            </p:nvSpPr>
            <p:spPr>
              <a:xfrm>
                <a:off y="3029529" x="5992666"/>
                <a:ext cy="7523" cx="23620"/>
              </a:xfrm>
              <a:custGeom>
                <a:avLst/>
                <a:gdLst/>
                <a:ahLst/>
                <a:cxnLst/>
                <a:pathLst>
                  <a:path w="23620" h="7523">
                    <a:moveTo>
                      <a:pt y="3762" x="0"/>
                    </a:moveTo>
                    <a:cubicBezTo>
                      <a:pt y="1684" x="0"/>
                      <a:pt y="0" x="5287"/>
                      <a:pt y="0" x="11810"/>
                    </a:cubicBezTo>
                    <a:cubicBezTo>
                      <a:pt y="0" x="18332"/>
                      <a:pt y="1684" x="23620"/>
                      <a:pt y="3762" x="23620"/>
                    </a:cubicBezTo>
                    <a:cubicBezTo>
                      <a:pt y="5839" x="23620"/>
                      <a:pt y="7523" x="18332"/>
                      <a:pt y="7523" x="11810"/>
                    </a:cubicBezTo>
                    <a:cubicBezTo>
                      <a:pt y="7523" x="5287"/>
                      <a:pt y="5839" x="0"/>
                      <a:pt y="3762" x="0"/>
                    </a:cubicBezTo>
                    <a:close/>
                  </a:path>
                </a:pathLst>
              </a:custGeom>
              <a:solidFill>
                <a:srgbClr val="FFCC66"/>
              </a:solidFill>
              <a:ln cap="flat" w="5700">
                <a:noFill/>
                <a:bevel/>
              </a:ln>
            </p:spPr>
          </p:sp>
          <p:sp>
            <p:nvSpPr>
              <p:cNvPr name="" id="571"/>
              <p:cNvSpPr/>
              <p:nvPr/>
            </p:nvSpPr>
            <p:spPr>
              <a:xfrm>
                <a:off y="3001315" x="6017821"/>
                <a:ext cy="126016" cx="30812"/>
              </a:xfrm>
              <a:custGeom>
                <a:avLst/>
                <a:gdLst/>
                <a:ahLst/>
                <a:cxnLst/>
                <a:pathLst>
                  <a:path w="30812" h="126016">
                    <a:moveTo>
                      <a:pt y="0" x="30812"/>
                    </a:moveTo>
                    <a:cubicBezTo>
                      <a:pt y="0" x="30812"/>
                      <a:pt y="19437" x="6562"/>
                      <a:pt y="45768" x="2483"/>
                    </a:cubicBezTo>
                    <a:cubicBezTo>
                      <a:pt y="72100" x="-1596"/>
                      <a:pt y="85642" x="-664"/>
                      <a:pt y="107836" x="5165"/>
                    </a:cubicBezTo>
                    <a:cubicBezTo>
                      <a:pt y="123099" x="9174"/>
                      <a:pt y="125390" x="13324"/>
                      <a:pt y="125390" x="13324"/>
                    </a:cubicBezTo>
                    <a:cubicBezTo>
                      <a:pt y="126016" x="14721"/>
                      <a:pt y="109340" x="6794"/>
                      <a:pt y="95046" x="4931"/>
                    </a:cubicBezTo>
                    <a:cubicBezTo>
                      <a:pt y="67445" x="1333"/>
                      <a:pt y="41505" x="6096"/>
                      <a:pt y="29593" x="10175"/>
                    </a:cubicBezTo>
                    <a:cubicBezTo>
                      <a:pt y="17681" x="14254"/>
                      <a:pt y="0" x="31971"/>
                      <a:pt y="0" x="30812"/>
                    </a:cubicBezTo>
                    <a:close/>
                  </a:path>
                </a:pathLst>
              </a:custGeom>
              <a:solidFill>
                <a:srgbClr val="3F2A00"/>
              </a:solidFill>
              <a:ln cap="flat" w="5700">
                <a:noFill/>
                <a:bevel/>
              </a:ln>
            </p:spPr>
          </p:sp>
          <p:sp>
            <p:nvSpPr>
              <p:cNvPr name="" id="572"/>
              <p:cNvSpPr/>
              <p:nvPr/>
            </p:nvSpPr>
            <p:spPr>
              <a:xfrm>
                <a:off y="3061382" x="5990935"/>
                <a:ext cy="17421" cx="129015"/>
              </a:xfrm>
              <a:custGeom>
                <a:avLst/>
                <a:gdLst/>
                <a:ahLst/>
                <a:cxnLst/>
                <a:pathLst>
                  <a:path w="129015" h="17421">
                    <a:moveTo>
                      <a:pt y="1875" x="0"/>
                    </a:moveTo>
                    <a:cubicBezTo>
                      <a:pt y="1875" x="0"/>
                      <a:pt y="16170" x="34963"/>
                      <a:pt y="17298" x="54193"/>
                    </a:cubicBezTo>
                    <a:cubicBezTo>
                      <a:pt y="18427" x="73423"/>
                      <a:pt y="12108" x="93144"/>
                      <a:pt y="9775" x="101044"/>
                    </a:cubicBezTo>
                    <a:cubicBezTo>
                      <a:pt y="4509" x="118876"/>
                      <a:pt y="0" x="129015"/>
                      <a:pt y="0" x="129015"/>
                    </a:cubicBezTo>
                    <a:cubicBezTo>
                      <a:pt y="0" x="129015"/>
                      <a:pt y="15041" x="101744"/>
                      <a:pt y="12784" x="54893"/>
                    </a:cubicBezTo>
                    <a:cubicBezTo>
                      <a:pt y="11537" x="28987"/>
                      <a:pt y="1875" x="0"/>
                      <a:pt y="1875" x="0"/>
                    </a:cubicBezTo>
                    <a:close/>
                  </a:path>
                </a:pathLst>
              </a:custGeom>
              <a:solidFill>
                <a:srgbClr val="3F2A00"/>
              </a:solidFill>
              <a:ln cap="flat" w="5700">
                <a:noFill/>
                <a:bevel/>
              </a:ln>
            </p:spPr>
          </p:sp>
          <p:sp>
            <p:nvSpPr>
              <p:cNvPr name="" id="573"/>
              <p:cNvSpPr/>
              <p:nvPr/>
            </p:nvSpPr>
            <p:spPr>
              <a:xfrm>
                <a:off y="3004204" x="6029048"/>
                <a:ext cy="127520" cx="47201"/>
              </a:xfrm>
              <a:custGeom>
                <a:avLst/>
                <a:gdLst/>
                <a:ahLst/>
                <a:cxnLst/>
                <a:pathLst>
                  <a:path w="47201" h="127520">
                    <a:moveTo>
                      <a:pt y="0" x="47201"/>
                    </a:moveTo>
                    <a:cubicBezTo>
                      <a:pt y="0" x="46502"/>
                      <a:pt y="29717" x="12936"/>
                      <a:pt y="40626" x="8042"/>
                    </a:cubicBezTo>
                    <a:cubicBezTo>
                      <a:pt y="51535" x="3147"/>
                      <a:pt y="62439" x="-1366"/>
                      <a:pt y="76362" x="350"/>
                    </a:cubicBezTo>
                    <a:cubicBezTo>
                      <a:pt y="107583" x="4196"/>
                      <a:pt y="127667" x="23076"/>
                      <a:pt y="127667" x="23076"/>
                    </a:cubicBezTo>
                    <a:cubicBezTo>
                      <a:pt y="127667" x="23076"/>
                      <a:pt y="107207" x="5245"/>
                      <a:pt y="77490" x="3846"/>
                    </a:cubicBezTo>
                    <a:cubicBezTo>
                      <a:pt y="66163" x="3313"/>
                      <a:pt y="45892" x="5594"/>
                      <a:pt y="36488" x="12936"/>
                    </a:cubicBezTo>
                    <a:cubicBezTo>
                      <a:pt y="27084" x="20279"/>
                      <a:pt y="0" x="47201"/>
                      <a:pt y="0" x="47201"/>
                    </a:cubicBezTo>
                    <a:close/>
                  </a:path>
                </a:pathLst>
              </a:custGeom>
              <a:solidFill>
                <a:srgbClr val="3F2A00"/>
              </a:solidFill>
              <a:ln cap="flat" w="5700">
                <a:noFill/>
                <a:bevel/>
              </a:ln>
            </p:spPr>
          </p:sp>
          <p:sp>
            <p:nvSpPr>
              <p:cNvPr name="" id="574"/>
              <p:cNvSpPr/>
              <p:nvPr/>
            </p:nvSpPr>
            <p:spPr>
              <a:xfrm>
                <a:off y="3031288" x="6069954"/>
                <a:ext cy="27084" cx="25174"/>
              </a:xfrm>
              <a:custGeom>
                <a:avLst/>
                <a:gdLst/>
                <a:ahLst/>
                <a:cxnLst/>
                <a:pathLst>
                  <a:path w="25174" h="27084">
                    <a:moveTo>
                      <a:pt y="13542" x="350"/>
                    </a:moveTo>
                    <a:cubicBezTo>
                      <a:pt y="6063" x="350"/>
                      <a:pt y="0" x="5985"/>
                      <a:pt y="0" x="12937"/>
                    </a:cubicBezTo>
                    <a:cubicBezTo>
                      <a:pt y="0" x="19888"/>
                      <a:pt y="6063" x="25523"/>
                      <a:pt y="13542" x="25523"/>
                    </a:cubicBezTo>
                    <a:cubicBezTo>
                      <a:pt y="21021" x="25523"/>
                      <a:pt y="27084" x="19888"/>
                      <a:pt y="27084" x="12937"/>
                    </a:cubicBezTo>
                    <a:cubicBezTo>
                      <a:pt y="27084" x="5985"/>
                      <a:pt y="21021" x="350"/>
                      <a:pt y="13542" x="350"/>
                    </a:cubicBezTo>
                    <a:close/>
                  </a:path>
                </a:pathLst>
              </a:custGeom>
              <a:solidFill>
                <a:srgbClr val="FFCC66"/>
              </a:solidFill>
              <a:ln cap="flat" w="5700">
                <a:noFill/>
                <a:bevel/>
              </a:ln>
            </p:spPr>
          </p:sp>
        </p:grpSp>
        <p:grpSp>
          <p:nvGrpSpPr>
            <p:cNvPr name="Title block" id="651"/>
            <p:cNvGrpSpPr/>
            <p:nvPr/>
          </p:nvGrpSpPr>
          <p:grpSpPr>
            <a:xfrm>
              <a:off y="890575" x="2995349"/>
              <a:ext cy="933543" cx="1780913"/>
              <a:chOff y="890575" x="2995349"/>
              <a:chExt cy="933543" cx="1780913"/>
            </a:xfrm>
          </p:grpSpPr>
          <p:sp>
            <p:nvSpPr>
              <p:cNvPr name="" id="652"/>
              <p:cNvSpPr/>
              <p:nvPr/>
            </p:nvSpPr>
            <p:spPr>
              <a:xfrm>
                <a:off y="936319" x="3016887"/>
                <a:ext cy="811746" cx="1744569"/>
              </a:xfrm>
              <a:custGeom>
                <a:avLst/>
                <a:gdLst/>
                <a:ahLst/>
                <a:cxnLst/>
                <a:pathLst>
                  <a:path w="1744569" h="811746">
                    <a:moveTo>
                      <a:pt y="405873" x="0"/>
                    </a:moveTo>
                    <a:cubicBezTo>
                      <a:pt y="181102" x="0"/>
                      <a:pt y="0" x="388692"/>
                      <a:pt y="0" x="872284"/>
                    </a:cubicBezTo>
                    <a:cubicBezTo>
                      <a:pt y="0" x="1353501"/>
                      <a:pt y="181102" x="1744569"/>
                      <a:pt y="405873" x="1744569"/>
                    </a:cubicBezTo>
                    <a:cubicBezTo>
                      <a:pt y="629265" x="1744569"/>
                      <a:pt y="811746" x="1353501"/>
                      <a:pt y="811746" x="872284"/>
                    </a:cubicBezTo>
                    <a:cubicBezTo>
                      <a:pt y="811746" x="388692"/>
                      <a:pt y="629265" x="0"/>
                      <a:pt y="405873" x="0"/>
                    </a:cubicBezTo>
                    <a:close/>
                  </a:path>
                </a:pathLst>
              </a:custGeom>
              <a:solidFill>
                <a:srgbClr val="502916"/>
              </a:solidFill>
              <a:ln cap="flat" w="7600">
                <a:noFill/>
                <a:bevel/>
              </a:ln>
            </p:spPr>
          </p:sp>
          <p:sp>
            <p:nvSpPr>
              <p:cNvPr name="" id="653"/>
              <p:cNvSpPr/>
              <p:nvPr/>
            </p:nvSpPr>
            <p:spPr>
              <a:xfrm>
                <a:off y="890386" x="2995349"/>
                <a:ext cy="811746" cx="1744569"/>
              </a:xfrm>
              <a:custGeom>
                <a:avLst/>
                <a:gdLst/>
                <a:ahLst/>
                <a:cxnLst/>
                <a:pathLst>
                  <a:path w="1744569" h="811746">
                    <a:moveTo>
                      <a:pt y="405873" x="0"/>
                    </a:moveTo>
                    <a:cubicBezTo>
                      <a:pt y="181102" x="0"/>
                      <a:pt y="0" x="388692"/>
                      <a:pt y="0" x="872284"/>
                    </a:cubicBezTo>
                    <a:cubicBezTo>
                      <a:pt y="0" x="1353501"/>
                      <a:pt y="181102" x="1744569"/>
                      <a:pt y="405873" x="1744569"/>
                    </a:cubicBezTo>
                    <a:cubicBezTo>
                      <a:pt y="629265" x="1744569"/>
                      <a:pt y="811746" x="1353501"/>
                      <a:pt y="811746" x="872284"/>
                    </a:cubicBezTo>
                    <a:cubicBezTo>
                      <a:pt y="811746" x="388692"/>
                      <a:pt y="629265" x="0"/>
                      <a:pt y="405873" x="0"/>
                    </a:cubicBezTo>
                    <a:close/>
                  </a:path>
                </a:pathLst>
              </a:custGeom>
              <a:solidFill>
                <a:srgbClr val="A0522D"/>
              </a:solidFill>
              <a:ln cap="flat" w="7600">
                <a:noFill/>
                <a:bevel/>
              </a:ln>
            </p:spPr>
          </p:sp>
          <p:sp>
            <p:nvSpPr>
              <p:cNvPr name="" id="654"/>
              <p:cNvSpPr/>
              <p:nvPr/>
            </p:nvSpPr>
            <p:spPr>
              <a:xfrm>
                <a:off y="936320" x="3210728"/>
                <a:ext cy="772587" cx="1543548"/>
              </a:xfrm>
              <a:custGeom>
                <a:avLst/>
                <a:gdLst/>
                <a:ahLst/>
                <a:cxnLst/>
                <a:pathLst>
                  <a:path w="1543548" h="772587">
                    <a:moveTo>
                      <a:pt y="386294" x="0"/>
                    </a:moveTo>
                    <a:cubicBezTo>
                      <a:pt y="172366" x="0"/>
                      <a:pt y="0" x="343904"/>
                      <a:pt y="0" x="771774"/>
                    </a:cubicBezTo>
                    <a:cubicBezTo>
                      <a:pt y="0" x="1197542"/>
                      <a:pt y="172366" x="1543548"/>
                      <a:pt y="386294" x="1543548"/>
                    </a:cubicBezTo>
                    <a:cubicBezTo>
                      <a:pt y="598910" x="1543548"/>
                      <a:pt y="772587" x="1197542"/>
                      <a:pt y="772587" x="771774"/>
                    </a:cubicBezTo>
                    <a:cubicBezTo>
                      <a:pt y="772587" x="343904"/>
                      <a:pt y="598910" x="0"/>
                      <a:pt y="386294" x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7600">
                <a:noFill/>
                <a:bevel/>
              </a:ln>
            </p:spPr>
          </p:sp>
          <p:sp>
            <p:nvSpPr>
              <p:cNvPr name="" id="655"/>
              <p:cNvSpPr/>
              <p:nvPr/>
            </p:nvSpPr>
            <p:spPr>
              <a:xfrm>
                <a:off y="1627582" x="3440466"/>
                <a:ext cy="149096" cx="157944"/>
              </a:xfrm>
              <a:custGeom>
                <a:avLst/>
                <a:gdLst/>
                <a:ahLst/>
                <a:cxnLst/>
                <a:pathLst>
                  <a:path w="157944" h="149096">
                    <a:moveTo>
                      <a:pt y="74548" x="0"/>
                    </a:moveTo>
                    <a:cubicBezTo>
                      <a:pt y="33219" x="0"/>
                      <a:pt y="0" x="35184"/>
                      <a:pt y="0" x="78972"/>
                    </a:cubicBezTo>
                    <a:cubicBezTo>
                      <a:pt y="0" x="122385"/>
                      <a:pt y="33219" x="157944"/>
                      <a:pt y="74548" x="157944"/>
                    </a:cubicBezTo>
                    <a:cubicBezTo>
                      <a:pt y="115674" x="157944"/>
                      <a:pt y="149096" x="122385"/>
                      <a:pt y="149096" x="78972"/>
                    </a:cubicBezTo>
                    <a:cubicBezTo>
                      <a:pt y="149096" x="35184"/>
                      <a:pt y="115674" x="0"/>
                      <a:pt y="74548" x="0"/>
                    </a:cubicBezTo>
                    <a:close/>
                  </a:path>
                </a:pathLst>
              </a:custGeom>
              <a:solidFill>
                <a:srgbClr val="D9BAAB"/>
              </a:solidFill>
              <a:ln cap="flat" w="7600">
                <a:noFill/>
                <a:bevel/>
              </a:ln>
            </p:spPr>
          </p:sp>
          <p:sp>
            <p:nvSpPr>
              <p:cNvPr name="" id="656"/>
              <p:cNvSpPr/>
              <p:nvPr/>
            </p:nvSpPr>
            <p:spPr>
              <a:xfrm>
                <a:off y="1580143" x="4011218"/>
                <a:ext cy="243975" cx="258455"/>
              </a:xfrm>
              <a:custGeom>
                <a:avLst/>
                <a:gdLst/>
                <a:ahLst/>
                <a:cxnLst/>
                <a:pathLst>
                  <a:path w="258455" h="243975">
                    <a:moveTo>
                      <a:pt y="121988" x="0"/>
                    </a:moveTo>
                    <a:cubicBezTo>
                      <a:pt y="54358" x="0"/>
                      <a:pt y="0" x="57574"/>
                      <a:pt y="0" x="129228"/>
                    </a:cubicBezTo>
                    <a:cubicBezTo>
                      <a:pt y="0" x="200266"/>
                      <a:pt y="54358" x="258455"/>
                      <a:pt y="121988" x="258455"/>
                    </a:cubicBezTo>
                    <a:cubicBezTo>
                      <a:pt y="189285" x="258455"/>
                      <a:pt y="243975" x="200266"/>
                      <a:pt y="243975" x="129228"/>
                    </a:cubicBezTo>
                    <a:cubicBezTo>
                      <a:pt y="243975" x="57574"/>
                      <a:pt y="189285" x="0"/>
                      <a:pt y="121988" x="0"/>
                    </a:cubicBezTo>
                    <a:close/>
                  </a:path>
                </a:pathLst>
              </a:custGeom>
              <a:solidFill>
                <a:srgbClr val="BC866C"/>
              </a:solidFill>
              <a:ln cap="flat" w="7600">
                <a:noFill/>
                <a:bevel/>
              </a:ln>
            </p:spPr>
          </p:sp>
          <p:sp>
            <p:nvSpPr>
              <p:cNvPr name="" id="657"/>
              <p:cNvSpPr/>
              <p:nvPr/>
            </p:nvSpPr>
            <p:spPr>
              <a:xfrm>
                <a:off y="1398430" x="4646923"/>
                <a:ext cy="121988" cx="129227"/>
              </a:xfrm>
              <a:custGeom>
                <a:avLst/>
                <a:gdLst/>
                <a:ahLst/>
                <a:cxnLst/>
                <a:pathLst>
                  <a:path w="129227" h="121988">
                    <a:moveTo>
                      <a:pt y="60994" x="0"/>
                    </a:moveTo>
                    <a:cubicBezTo>
                      <a:pt y="27179" x="0"/>
                      <a:pt y="0" x="28787"/>
                      <a:pt y="0" x="64614"/>
                    </a:cubicBezTo>
                    <a:cubicBezTo>
                      <a:pt y="0" x="100133"/>
                      <a:pt y="27179" x="129227"/>
                      <a:pt y="60994" x="129227"/>
                    </a:cubicBezTo>
                    <a:cubicBezTo>
                      <a:pt y="94643" x="129227"/>
                      <a:pt y="121988" x="100133"/>
                      <a:pt y="121988" x="64614"/>
                    </a:cubicBezTo>
                    <a:cubicBezTo>
                      <a:pt y="121988" x="28787"/>
                      <a:pt y="94643" x="0"/>
                      <a:pt y="60994" x="0"/>
                    </a:cubicBezTo>
                    <a:close/>
                  </a:path>
                </a:pathLst>
              </a:custGeom>
              <a:solidFill>
                <a:srgbClr val="A0522D"/>
              </a:solidFill>
              <a:ln cap="flat" w="7600">
                <a:noFill/>
                <a:bevel/>
              </a:ln>
            </p:spPr>
          </p:sp>
          <p:sp>
            <p:nvSpPr>
              <p:cNvPr name="Text 603" id="603"/>
              <p:cNvSpPr txBox="1"/>
              <p:nvPr/>
            </p:nvSpPr>
            <p:spPr>
              <a:xfrm>
                <a:off y="1030607" x="3351532"/>
                <a:ext cy="541455" cx="1317876"/>
              </a:xfrm>
              <a:prstGeom prst="rect">
                <a:avLst/>
              </a:prstGeom>
              <a:noFill/>
            </p:spPr>
            <p:txBody>
              <a:bodyPr rIns="3000" anchor="ctr" wrap="square" lIns="3000" rtlCol="0"/>
              <a:lstStyle/>
              <a:p>
                <a:pPr algn="ctr">
                  <a:lnSpc>
                    <a:spcPct val="100000"/>
                  </a:lnSpc>
                </a:pPr>
                <a:r>
                  <a:rPr sz="1064">
                    <a:solidFill>
                      <a:srgbClr val="303030"/>
                    </a:solidFill>
                    <a:latin typeface="Arial"/>
                  </a:rPr>
                  <a:t>Flowchart Template</a:t>
                </a:r>
              </a:p>
            </p:txBody>
          </p:sp>
        </p:grpSp>
        <p:sp>
          <p:nvSpPr>
            <p:cNvPr name="ConnectLine" id="589"/>
            <p:cNvSpPr/>
            <p:nvPr/>
          </p:nvSpPr>
          <p:spPr>
            <a:xfrm>
              <a:off y="4517032" x="1774935"/>
              <a:ext cy="1938898" cx="1895815"/>
            </a:xfrm>
            <a:custGeom>
              <a:avLst/>
              <a:gdLst/>
              <a:ahLst/>
              <a:cxnLst/>
              <a:pathLst>
                <a:path fill="none" w="1895815" h="1938898">
                  <a:moveTo>
                    <a:pt y="0" x="0"/>
                  </a:moveTo>
                  <a:lnTo>
                    <a:pt y="0" x="1652615"/>
                  </a:lnTo>
                  <a:lnTo>
                    <a:pt y="-1938898" x="1652615"/>
                  </a:lnTo>
                  <a:lnTo>
                    <a:pt y="-1938898" x="1895815"/>
                  </a:lnTo>
                </a:path>
              </a:pathLst>
            </a:custGeom>
            <a:noFill/>
            <a:ln cap="flat" w="7600">
              <a:solidFill>
                <a:srgbClr val="085091"/>
              </a:solidFill>
              <a:bevel/>
              <a:tailEnd type="stealth" w="med" len="med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baseType="variant" size="4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baseType="lpstr" size="2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Edraw</dc:creator>
  <cp:lastModifiedBy>Edraw</cp:lastModifiedBy>
  <cp:revision>1</cp:revision>
  <dcterms:created xsi:type="dcterms:W3CDTF">2017-03-23T15:49:39Z</dcterms:created>
  <dcterms:modified xsi:type="dcterms:W3CDTF">2017-03-23T15:49:39Z</dcterms:modified>
</cp:coreProperties>
</file>