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7" name="Group1137"/>
          <p:cNvGrpSpPr/>
          <p:nvPr/>
        </p:nvGrpSpPr>
        <p:grpSpPr>
          <a:xfrm>
            <a:off x="1538027" y="-568600"/>
            <a:ext cx="6067946" cy="7995200"/>
            <a:chOff x="1538027" y="-568600"/>
            <a:chExt cx="6067946" cy="7995200"/>
          </a:xfrm>
        </p:grpSpPr>
        <p:sp>
          <p:nvSpPr>
            <p:cNvPr id="20816" name="Rectangle"/>
            <p:cNvSpPr/>
            <p:nvPr/>
          </p:nvSpPr>
          <p:spPr>
            <a:xfrm>
              <a:off x="1545627" y="-561000"/>
              <a:ext cx="5563200" cy="456000"/>
            </a:xfrm>
            <a:custGeom>
              <a:avLst/>
              <a:gdLst/>
              <a:ahLst/>
              <a:cxnLst/>
              <a:rect l="l" t="t" r="r" b="b"/>
              <a:pathLst>
                <a:path w="5563200" h="456000">
                  <a:moveTo>
                    <a:pt x="0" y="0"/>
                  </a:moveTo>
                  <a:lnTo>
                    <a:pt x="5563200" y="0"/>
                  </a:lnTo>
                  <a:lnTo>
                    <a:pt x="5563200" y="456000"/>
                  </a:lnTo>
                  <a:lnTo>
                    <a:pt x="0" y="456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2128" b="1">
                  <a:solidFill>
                    <a:srgbClr val="766E43"/>
                  </a:solidFill>
                  <a:latin typeface="Bernard MT Condensed"/>
                </a:rPr>
                <a:t>Windows 8 Upgrade Decision Flowchart</a:t>
              </a:r>
            </a:p>
          </p:txBody>
        </p:sp>
        <p:sp>
          <p:nvSpPr>
            <p:cNvPr id="20953" name=""/>
            <p:cNvSpPr/>
            <p:nvPr/>
          </p:nvSpPr>
          <p:spPr>
            <a:xfrm>
              <a:off x="5979574" y="935021"/>
              <a:ext cx="554800" cy="427974"/>
            </a:xfrm>
            <a:custGeom>
              <a:avLst/>
              <a:gdLst/>
              <a:ahLst/>
              <a:cxnLst/>
              <a:pathLst>
                <a:path w="554800" h="427974">
                  <a:moveTo>
                    <a:pt x="137269" y="41319"/>
                  </a:moveTo>
                  <a:cubicBezTo>
                    <a:pt x="402800" y="-74577"/>
                    <a:pt x="554800" y="92623"/>
                    <a:pt x="554800" y="92623"/>
                  </a:cubicBezTo>
                  <a:cubicBezTo>
                    <a:pt x="554800" y="92623"/>
                    <a:pt x="531999" y="102122"/>
                    <a:pt x="422269" y="428924"/>
                  </a:cubicBezTo>
                  <a:cubicBezTo>
                    <a:pt x="277871" y="337723"/>
                    <a:pt x="0" y="375721"/>
                    <a:pt x="0" y="375721"/>
                  </a:cubicBezTo>
                  <a:cubicBezTo>
                    <a:pt x="0" y="375721"/>
                    <a:pt x="0" y="375721"/>
                    <a:pt x="137269" y="41319"/>
                  </a:cubicBezTo>
                  <a:close/>
                </a:path>
              </a:pathLst>
            </a:custGeom>
            <a:gradFill>
              <a:gsLst>
                <a:gs pos="0">
                  <a:srgbClr val="3169A5"/>
                </a:gs>
                <a:gs pos="100000">
                  <a:srgbClr val="ADC7DE"/>
                </a:gs>
              </a:gsLst>
              <a:lin ang="16200000" scaled="0"/>
            </a:gradFill>
            <a:ln w="7600" cap="flat">
              <a:noFill/>
              <a:miter lim="800000"/>
            </a:ln>
          </p:spPr>
        </p:sp>
        <p:sp>
          <p:nvSpPr>
            <p:cNvPr id="20959" name=""/>
            <p:cNvSpPr/>
            <p:nvPr/>
          </p:nvSpPr>
          <p:spPr>
            <a:xfrm rot="10800000">
              <a:off x="6412774" y="1009832"/>
              <a:ext cx="554800" cy="434152"/>
            </a:xfrm>
            <a:custGeom>
              <a:avLst/>
              <a:gdLst/>
              <a:ahLst/>
              <a:cxnLst/>
              <a:pathLst>
                <a:path w="554800" h="434152">
                  <a:moveTo>
                    <a:pt x="137269" y="47500"/>
                  </a:moveTo>
                  <a:cubicBezTo>
                    <a:pt x="303999" y="-83597"/>
                    <a:pt x="554800" y="98804"/>
                    <a:pt x="554800" y="98804"/>
                  </a:cubicBezTo>
                  <a:cubicBezTo>
                    <a:pt x="554800" y="98804"/>
                    <a:pt x="531998" y="108303"/>
                    <a:pt x="422268" y="435107"/>
                  </a:cubicBezTo>
                  <a:cubicBezTo>
                    <a:pt x="250798" y="271939"/>
                    <a:pt x="0" y="381904"/>
                    <a:pt x="0" y="381904"/>
                  </a:cubicBezTo>
                  <a:cubicBezTo>
                    <a:pt x="0" y="381904"/>
                    <a:pt x="0" y="381904"/>
                    <a:pt x="137269" y="47500"/>
                  </a:cubicBezTo>
                  <a:close/>
                </a:path>
              </a:pathLst>
            </a:custGeom>
            <a:gradFill>
              <a:gsLst>
                <a:gs pos="0">
                  <a:srgbClr val="FFDF5A"/>
                </a:gs>
                <a:gs pos="100000">
                  <a:srgbClr val="FF8E08"/>
                </a:gs>
              </a:gsLst>
              <a:lin ang="16200000" scaled="0"/>
            </a:gradFill>
            <a:ln w="7600" cap="flat">
              <a:noFill/>
              <a:miter lim="800000"/>
            </a:ln>
          </p:spPr>
        </p:sp>
        <p:sp>
          <p:nvSpPr>
            <p:cNvPr id="20962" name=""/>
            <p:cNvSpPr/>
            <p:nvPr/>
          </p:nvSpPr>
          <p:spPr>
            <a:xfrm>
              <a:off x="6116898" y="565718"/>
              <a:ext cx="554800" cy="434152"/>
            </a:xfrm>
            <a:custGeom>
              <a:avLst/>
              <a:gdLst/>
              <a:ahLst/>
              <a:cxnLst/>
              <a:pathLst>
                <a:path w="554800" h="434152">
                  <a:moveTo>
                    <a:pt x="137269" y="47500"/>
                  </a:moveTo>
                  <a:cubicBezTo>
                    <a:pt x="303999" y="-83597"/>
                    <a:pt x="554800" y="98804"/>
                    <a:pt x="554800" y="98804"/>
                  </a:cubicBezTo>
                  <a:cubicBezTo>
                    <a:pt x="554800" y="98804"/>
                    <a:pt x="531999" y="108303"/>
                    <a:pt x="422269" y="435107"/>
                  </a:cubicBezTo>
                  <a:cubicBezTo>
                    <a:pt x="295921" y="309940"/>
                    <a:pt x="0" y="381904"/>
                    <a:pt x="0" y="381904"/>
                  </a:cubicBezTo>
                  <a:cubicBezTo>
                    <a:pt x="0" y="381904"/>
                    <a:pt x="0" y="381904"/>
                    <a:pt x="137269" y="47500"/>
                  </a:cubicBezTo>
                  <a:close/>
                </a:path>
              </a:pathLst>
            </a:custGeom>
            <a:gradFill>
              <a:gsLst>
                <a:gs pos="0">
                  <a:srgbClr val="DE3008"/>
                </a:gs>
                <a:gs pos="100000">
                  <a:srgbClr val="FFD721"/>
                </a:gs>
              </a:gsLst>
              <a:lin ang="0" scaled="0"/>
            </a:gradFill>
            <a:ln w="7600" cap="flat">
              <a:noFill/>
              <a:miter lim="800000"/>
            </a:ln>
          </p:spPr>
        </p:sp>
        <p:sp>
          <p:nvSpPr>
            <p:cNvPr id="20965" name=""/>
            <p:cNvSpPr/>
            <p:nvPr/>
          </p:nvSpPr>
          <p:spPr>
            <a:xfrm rot="10800000">
              <a:off x="6553829" y="656436"/>
              <a:ext cx="554800" cy="418000"/>
            </a:xfrm>
            <a:custGeom>
              <a:avLst/>
              <a:gdLst/>
              <a:ahLst/>
              <a:cxnLst/>
              <a:pathLst>
                <a:path w="554800" h="418000">
                  <a:moveTo>
                    <a:pt x="137724" y="27545"/>
                  </a:moveTo>
                  <a:cubicBezTo>
                    <a:pt x="293054" y="-59616"/>
                    <a:pt x="554800" y="78848"/>
                    <a:pt x="554800" y="78848"/>
                  </a:cubicBezTo>
                  <a:cubicBezTo>
                    <a:pt x="554800" y="78848"/>
                    <a:pt x="532454" y="88348"/>
                    <a:pt x="422723" y="415148"/>
                  </a:cubicBezTo>
                  <a:cubicBezTo>
                    <a:pt x="277854" y="267185"/>
                    <a:pt x="0" y="361948"/>
                    <a:pt x="0" y="361948"/>
                  </a:cubicBezTo>
                  <a:cubicBezTo>
                    <a:pt x="0" y="361948"/>
                    <a:pt x="0" y="361947"/>
                    <a:pt x="137724" y="27545"/>
                  </a:cubicBezTo>
                  <a:close/>
                </a:path>
              </a:pathLst>
            </a:custGeom>
            <a:gradFill>
              <a:gsLst>
                <a:gs pos="100000">
                  <a:srgbClr val="B5D352"/>
                </a:gs>
                <a:gs pos="79564">
                  <a:srgbClr val="B5D352"/>
                </a:gs>
                <a:gs pos="0">
                  <a:srgbClr val="4A7D21"/>
                </a:gs>
              </a:gsLst>
              <a:path path="circle">
                <a:fillToRect r="100000" b="100000"/>
              </a:path>
              <a:tileRect l="-100000" t="-100000"/>
            </a:gradFill>
            <a:ln w="7600" cap="flat">
              <a:noFill/>
              <a:miter lim="800000"/>
            </a:ln>
          </p:spPr>
        </p:sp>
        <p:sp>
          <p:nvSpPr>
            <p:cNvPr id="20987" name="Rectangle"/>
            <p:cNvSpPr/>
            <p:nvPr/>
          </p:nvSpPr>
          <p:spPr>
            <a:xfrm>
              <a:off x="5470374" y="1443976"/>
              <a:ext cx="2128000" cy="655096"/>
            </a:xfrm>
            <a:custGeom>
              <a:avLst/>
              <a:gdLst/>
              <a:ahLst/>
              <a:cxnLst/>
              <a:rect l="l" t="t" r="r" b="b"/>
              <a:pathLst>
                <a:path w="2128000" h="655096">
                  <a:moveTo>
                    <a:pt x="0" y="0"/>
                  </a:moveTo>
                  <a:lnTo>
                    <a:pt x="2128000" y="0"/>
                  </a:lnTo>
                  <a:lnTo>
                    <a:pt x="2128000" y="655096"/>
                  </a:lnTo>
                  <a:lnTo>
                    <a:pt x="0" y="6550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824" b="1">
                  <a:solidFill>
                    <a:srgbClr val="000000"/>
                  </a:solidFill>
                  <a:latin typeface="Arial"/>
                </a:rPr>
                <a:t>Windows 8</a:t>
              </a:r>
              <a:r>
                <a:rPr sz="1824" b="1">
                  <a:solidFill>
                    <a:srgbClr val="000000"/>
                  </a:solidFill>
                  <a:latin typeface="Symbol"/>
                </a:rPr>
                <a:t>Ò</a:t>
              </a:r>
            </a:p>
          </p:txBody>
        </p:sp>
        <p:cxnSp>
          <p:nvCxnSpPr>
            <p:cNvPr id="15578" name="Line"/>
            <p:cNvCxnSpPr/>
            <p:nvPr/>
          </p:nvCxnSpPr>
          <p:spPr>
            <a:xfrm>
              <a:off x="4826304" y="2767800"/>
              <a:ext cx="0" cy="0"/>
            </a:xfrm>
            <a:prstGeom prst="line">
              <a:avLst/>
            </a:prstGeom>
            <a:ln w="7600" cap="flat">
              <a:solidFill>
                <a:srgbClr val="6B8E23"/>
              </a:solidFill>
              <a:miter lim="800000"/>
              <a:tailEnd type="triangle" w="med" len="med"/>
            </a:ln>
          </p:spPr>
        </p:cxnSp>
        <p:grpSp>
          <p:nvGrpSpPr>
            <p:cNvPr id="10268" name="Desicion"/>
            <p:cNvGrpSpPr/>
            <p:nvPr/>
          </p:nvGrpSpPr>
          <p:grpSpPr>
            <a:xfrm>
              <a:off x="4370304" y="566179"/>
              <a:ext cx="912000" cy="516800"/>
              <a:chOff x="4370304" y="566179"/>
              <a:chExt cx="912000" cy="516800"/>
            </a:xfrm>
          </p:grpSpPr>
          <p:sp>
            <p:nvSpPr>
              <p:cNvPr id="10190" name=""/>
              <p:cNvSpPr/>
              <p:nvPr/>
            </p:nvSpPr>
            <p:spPr>
              <a:xfrm>
                <a:off x="4370304" y="566179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0" y="258400"/>
                    </a:moveTo>
                    <a:cubicBezTo>
                      <a:pt x="0" y="245480"/>
                      <a:pt x="18240" y="235144"/>
                      <a:pt x="18240" y="235144"/>
                    </a:cubicBezTo>
                    <a:lnTo>
                      <a:pt x="419520" y="13954"/>
                    </a:lnTo>
                    <a:cubicBezTo>
                      <a:pt x="419520" y="13954"/>
                      <a:pt x="439584" y="0"/>
                      <a:pt x="456000" y="0"/>
                    </a:cubicBezTo>
                    <a:cubicBezTo>
                      <a:pt x="472416" y="0"/>
                      <a:pt x="492480" y="13954"/>
                      <a:pt x="492480" y="13954"/>
                    </a:cubicBezTo>
                    <a:lnTo>
                      <a:pt x="893760" y="235144"/>
                    </a:lnTo>
                    <a:cubicBezTo>
                      <a:pt x="893760" y="235144"/>
                      <a:pt x="912000" y="245480"/>
                      <a:pt x="912000" y="258400"/>
                    </a:cubicBezTo>
                    <a:cubicBezTo>
                      <a:pt x="912000" y="271320"/>
                      <a:pt x="893760" y="281656"/>
                      <a:pt x="893760" y="281656"/>
                    </a:cubicBezTo>
                    <a:lnTo>
                      <a:pt x="492480" y="502846"/>
                    </a:lnTo>
                    <a:cubicBezTo>
                      <a:pt x="492480" y="502846"/>
                      <a:pt x="472416" y="516800"/>
                      <a:pt x="456000" y="516800"/>
                    </a:cubicBezTo>
                    <a:cubicBezTo>
                      <a:pt x="439584" y="516800"/>
                      <a:pt x="419520" y="502846"/>
                      <a:pt x="419520" y="502846"/>
                    </a:cubicBezTo>
                    <a:lnTo>
                      <a:pt x="18240" y="281656"/>
                    </a:lnTo>
                    <a:cubicBezTo>
                      <a:pt x="18240" y="281656"/>
                      <a:pt x="0" y="271320"/>
                      <a:pt x="0" y="2584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192" name=""/>
              <p:cNvSpPr/>
              <p:nvPr/>
            </p:nvSpPr>
            <p:spPr>
              <a:xfrm>
                <a:off x="4383984" y="573931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0" y="250648"/>
                    </a:moveTo>
                    <a:cubicBezTo>
                      <a:pt x="0" y="238116"/>
                      <a:pt x="17693" y="228090"/>
                      <a:pt x="17693" y="228090"/>
                    </a:cubicBezTo>
                    <a:lnTo>
                      <a:pt x="406934" y="13535"/>
                    </a:lnTo>
                    <a:cubicBezTo>
                      <a:pt x="406934" y="13535"/>
                      <a:pt x="426396" y="0"/>
                      <a:pt x="442320" y="0"/>
                    </a:cubicBezTo>
                    <a:cubicBezTo>
                      <a:pt x="458244" y="0"/>
                      <a:pt x="477706" y="13535"/>
                      <a:pt x="477706" y="13535"/>
                    </a:cubicBezTo>
                    <a:lnTo>
                      <a:pt x="866947" y="228090"/>
                    </a:lnTo>
                    <a:cubicBezTo>
                      <a:pt x="866947" y="228090"/>
                      <a:pt x="884640" y="238116"/>
                      <a:pt x="884640" y="250648"/>
                    </a:cubicBezTo>
                    <a:cubicBezTo>
                      <a:pt x="884640" y="263180"/>
                      <a:pt x="866947" y="273206"/>
                      <a:pt x="866947" y="273206"/>
                    </a:cubicBezTo>
                    <a:lnTo>
                      <a:pt x="477706" y="487761"/>
                    </a:lnTo>
                    <a:cubicBezTo>
                      <a:pt x="477706" y="487761"/>
                      <a:pt x="458244" y="501296"/>
                      <a:pt x="442320" y="501296"/>
                    </a:cubicBezTo>
                    <a:cubicBezTo>
                      <a:pt x="426396" y="501296"/>
                      <a:pt x="406934" y="487761"/>
                      <a:pt x="406934" y="487761"/>
                    </a:cubicBezTo>
                    <a:lnTo>
                      <a:pt x="17693" y="273206"/>
                    </a:lnTo>
                    <a:cubicBezTo>
                      <a:pt x="17693" y="273206"/>
                      <a:pt x="0" y="263180"/>
                      <a:pt x="0" y="25064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265" name=""/>
              <p:cNvSpPr/>
              <p:nvPr/>
            </p:nvSpPr>
            <p:spPr>
              <a:xfrm>
                <a:off x="4584624" y="573931"/>
                <a:ext cx="684000" cy="273904"/>
              </a:xfrm>
              <a:custGeom>
                <a:avLst/>
                <a:gdLst/>
                <a:ahLst/>
                <a:cxnLst/>
                <a:pathLst>
                  <a:path w="684000" h="273904" stroke="false">
                    <a:moveTo>
                      <a:pt x="174332" y="153670"/>
                    </a:moveTo>
                    <a:cubicBezTo>
                      <a:pt x="105013" y="132802"/>
                      <a:pt x="0" y="129008"/>
                      <a:pt x="0" y="129008"/>
                    </a:cubicBezTo>
                    <a:lnTo>
                      <a:pt x="206157" y="13523"/>
                    </a:lnTo>
                    <a:cubicBezTo>
                      <a:pt x="206157" y="13523"/>
                      <a:pt x="225622" y="0"/>
                      <a:pt x="241565" y="0"/>
                    </a:cubicBezTo>
                    <a:cubicBezTo>
                      <a:pt x="257478" y="0"/>
                      <a:pt x="276944" y="13523"/>
                      <a:pt x="276944" y="13523"/>
                    </a:cubicBezTo>
                    <a:lnTo>
                      <a:pt x="666274" y="227888"/>
                    </a:lnTo>
                    <a:cubicBezTo>
                      <a:pt x="666274" y="227888"/>
                      <a:pt x="684000" y="237904"/>
                      <a:pt x="684000" y="250426"/>
                    </a:cubicBezTo>
                    <a:cubicBezTo>
                      <a:pt x="684000" y="262948"/>
                      <a:pt x="666274" y="273074"/>
                      <a:pt x="666274" y="273074"/>
                    </a:cubicBezTo>
                    <a:cubicBezTo>
                      <a:pt x="666274" y="273074"/>
                      <a:pt x="617571" y="274761"/>
                      <a:pt x="577643" y="273193"/>
                    </a:cubicBezTo>
                    <a:cubicBezTo>
                      <a:pt x="529329" y="271296"/>
                      <a:pt x="499921" y="265604"/>
                      <a:pt x="403296" y="242837"/>
                    </a:cubicBezTo>
                    <a:cubicBezTo>
                      <a:pt x="341314" y="228234"/>
                      <a:pt x="243651" y="174539"/>
                      <a:pt x="174332" y="1536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267" name=""/>
              <p:cNvSpPr/>
              <p:nvPr/>
            </p:nvSpPr>
            <p:spPr>
              <a:xfrm>
                <a:off x="4752114" y="573779"/>
                <a:ext cx="516808" cy="298300"/>
              </a:xfrm>
              <a:custGeom>
                <a:avLst/>
                <a:gdLst/>
                <a:ahLst/>
                <a:cxnLst/>
                <a:pathLst>
                  <a:path w="516808" h="298300" stroke="false">
                    <a:moveTo>
                      <a:pt x="62982" y="25967"/>
                    </a:moveTo>
                    <a:cubicBezTo>
                      <a:pt x="41968" y="24067"/>
                      <a:pt x="0" y="36100"/>
                      <a:pt x="0" y="36100"/>
                    </a:cubicBezTo>
                    <a:lnTo>
                      <a:pt x="38782" y="13543"/>
                    </a:lnTo>
                    <a:cubicBezTo>
                      <a:pt x="38782" y="13543"/>
                      <a:pt x="58255" y="0"/>
                      <a:pt x="74204" y="0"/>
                    </a:cubicBezTo>
                    <a:cubicBezTo>
                      <a:pt x="90123" y="0"/>
                      <a:pt x="109597" y="13543"/>
                      <a:pt x="109597" y="13543"/>
                    </a:cubicBezTo>
                    <a:lnTo>
                      <a:pt x="499075" y="228228"/>
                    </a:lnTo>
                    <a:cubicBezTo>
                      <a:pt x="499075" y="228228"/>
                      <a:pt x="516808" y="238260"/>
                      <a:pt x="516808" y="250800"/>
                    </a:cubicBezTo>
                    <a:cubicBezTo>
                      <a:pt x="516808" y="263340"/>
                      <a:pt x="499075" y="273372"/>
                      <a:pt x="499075" y="273372"/>
                    </a:cubicBezTo>
                    <a:lnTo>
                      <a:pt x="454539" y="298300"/>
                    </a:lnTo>
                    <a:cubicBezTo>
                      <a:pt x="454539" y="298300"/>
                      <a:pt x="488862" y="272333"/>
                      <a:pt x="485360" y="256500"/>
                    </a:cubicBezTo>
                    <a:cubicBezTo>
                      <a:pt x="482557" y="245733"/>
                      <a:pt x="458742" y="233700"/>
                      <a:pt x="458742" y="233700"/>
                    </a:cubicBezTo>
                    <a:lnTo>
                      <a:pt x="100106" y="38633"/>
                    </a:lnTo>
                    <a:cubicBezTo>
                      <a:pt x="100133" y="38633"/>
                      <a:pt x="83995" y="27867"/>
                      <a:pt x="62982" y="259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38" name="Text 1138"/>
              <p:cNvSpPr txBox="1"/>
              <p:nvPr/>
            </p:nvSpPr>
            <p:spPr>
              <a:xfrm>
                <a:off x="4370304" y="566179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Are you ready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to work with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8?</a:t>
                </a:r>
              </a:p>
            </p:txBody>
          </p:sp>
        </p:grpSp>
        <p:grpSp>
          <p:nvGrpSpPr>
            <p:cNvPr id="11828" name="Desicion"/>
            <p:cNvGrpSpPr/>
            <p:nvPr/>
          </p:nvGrpSpPr>
          <p:grpSpPr>
            <a:xfrm>
              <a:off x="4370304" y="1384600"/>
              <a:ext cx="912000" cy="516800"/>
              <a:chOff x="4370304" y="1384600"/>
              <a:chExt cx="912000" cy="516800"/>
            </a:xfrm>
          </p:grpSpPr>
          <p:sp>
            <p:nvSpPr>
              <p:cNvPr id="11830" name=""/>
              <p:cNvSpPr/>
              <p:nvPr/>
            </p:nvSpPr>
            <p:spPr>
              <a:xfrm>
                <a:off x="4370304" y="13846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0" y="258400"/>
                    </a:moveTo>
                    <a:cubicBezTo>
                      <a:pt x="0" y="245480"/>
                      <a:pt x="18240" y="235144"/>
                      <a:pt x="18240" y="235144"/>
                    </a:cubicBezTo>
                    <a:lnTo>
                      <a:pt x="419520" y="13954"/>
                    </a:lnTo>
                    <a:cubicBezTo>
                      <a:pt x="419520" y="13954"/>
                      <a:pt x="439584" y="0"/>
                      <a:pt x="456000" y="0"/>
                    </a:cubicBezTo>
                    <a:cubicBezTo>
                      <a:pt x="472416" y="0"/>
                      <a:pt x="492480" y="13954"/>
                      <a:pt x="492480" y="13954"/>
                    </a:cubicBezTo>
                    <a:lnTo>
                      <a:pt x="893760" y="235144"/>
                    </a:lnTo>
                    <a:cubicBezTo>
                      <a:pt x="893760" y="235144"/>
                      <a:pt x="912000" y="245480"/>
                      <a:pt x="912000" y="258400"/>
                    </a:cubicBezTo>
                    <a:cubicBezTo>
                      <a:pt x="912000" y="271320"/>
                      <a:pt x="893760" y="281656"/>
                      <a:pt x="893760" y="281656"/>
                    </a:cubicBezTo>
                    <a:lnTo>
                      <a:pt x="492480" y="502846"/>
                    </a:lnTo>
                    <a:cubicBezTo>
                      <a:pt x="492480" y="502846"/>
                      <a:pt x="472416" y="516800"/>
                      <a:pt x="456000" y="516800"/>
                    </a:cubicBezTo>
                    <a:cubicBezTo>
                      <a:pt x="439584" y="516800"/>
                      <a:pt x="419520" y="502846"/>
                      <a:pt x="419520" y="502846"/>
                    </a:cubicBezTo>
                    <a:lnTo>
                      <a:pt x="18240" y="281656"/>
                    </a:lnTo>
                    <a:cubicBezTo>
                      <a:pt x="18240" y="281656"/>
                      <a:pt x="0" y="271320"/>
                      <a:pt x="0" y="2584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832" name=""/>
              <p:cNvSpPr/>
              <p:nvPr/>
            </p:nvSpPr>
            <p:spPr>
              <a:xfrm>
                <a:off x="4383984" y="13923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0" y="250648"/>
                    </a:moveTo>
                    <a:cubicBezTo>
                      <a:pt x="0" y="238116"/>
                      <a:pt x="17693" y="228090"/>
                      <a:pt x="17693" y="228090"/>
                    </a:cubicBezTo>
                    <a:lnTo>
                      <a:pt x="406934" y="13535"/>
                    </a:lnTo>
                    <a:cubicBezTo>
                      <a:pt x="406934" y="13535"/>
                      <a:pt x="426396" y="0"/>
                      <a:pt x="442320" y="0"/>
                    </a:cubicBezTo>
                    <a:cubicBezTo>
                      <a:pt x="458244" y="0"/>
                      <a:pt x="477706" y="13535"/>
                      <a:pt x="477706" y="13535"/>
                    </a:cubicBezTo>
                    <a:lnTo>
                      <a:pt x="866947" y="228090"/>
                    </a:lnTo>
                    <a:cubicBezTo>
                      <a:pt x="866947" y="228090"/>
                      <a:pt x="884640" y="238116"/>
                      <a:pt x="884640" y="250648"/>
                    </a:cubicBezTo>
                    <a:cubicBezTo>
                      <a:pt x="884640" y="263180"/>
                      <a:pt x="866947" y="273206"/>
                      <a:pt x="866947" y="273206"/>
                    </a:cubicBezTo>
                    <a:lnTo>
                      <a:pt x="477706" y="487761"/>
                    </a:lnTo>
                    <a:cubicBezTo>
                      <a:pt x="477706" y="487761"/>
                      <a:pt x="458244" y="501296"/>
                      <a:pt x="442320" y="501296"/>
                    </a:cubicBezTo>
                    <a:cubicBezTo>
                      <a:pt x="426396" y="501296"/>
                      <a:pt x="406934" y="487761"/>
                      <a:pt x="406934" y="487761"/>
                    </a:cubicBezTo>
                    <a:lnTo>
                      <a:pt x="17693" y="273206"/>
                    </a:lnTo>
                    <a:cubicBezTo>
                      <a:pt x="17693" y="273206"/>
                      <a:pt x="0" y="263180"/>
                      <a:pt x="0" y="25064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34" name=""/>
              <p:cNvSpPr/>
              <p:nvPr/>
            </p:nvSpPr>
            <p:spPr>
              <a:xfrm>
                <a:off x="4584624" y="1392352"/>
                <a:ext cx="684000" cy="273904"/>
              </a:xfrm>
              <a:custGeom>
                <a:avLst/>
                <a:gdLst/>
                <a:ahLst/>
                <a:cxnLst/>
                <a:pathLst>
                  <a:path w="684000" h="273904" stroke="false">
                    <a:moveTo>
                      <a:pt x="174332" y="153670"/>
                    </a:moveTo>
                    <a:cubicBezTo>
                      <a:pt x="105013" y="132802"/>
                      <a:pt x="0" y="129008"/>
                      <a:pt x="0" y="129008"/>
                    </a:cubicBezTo>
                    <a:lnTo>
                      <a:pt x="206157" y="13523"/>
                    </a:lnTo>
                    <a:cubicBezTo>
                      <a:pt x="206157" y="13523"/>
                      <a:pt x="225622" y="0"/>
                      <a:pt x="241565" y="0"/>
                    </a:cubicBezTo>
                    <a:cubicBezTo>
                      <a:pt x="257478" y="0"/>
                      <a:pt x="276944" y="13523"/>
                      <a:pt x="276944" y="13523"/>
                    </a:cubicBezTo>
                    <a:lnTo>
                      <a:pt x="666274" y="227888"/>
                    </a:lnTo>
                    <a:cubicBezTo>
                      <a:pt x="666274" y="227888"/>
                      <a:pt x="684000" y="237904"/>
                      <a:pt x="684000" y="250426"/>
                    </a:cubicBezTo>
                    <a:cubicBezTo>
                      <a:pt x="684000" y="262948"/>
                      <a:pt x="666274" y="273074"/>
                      <a:pt x="666274" y="273074"/>
                    </a:cubicBezTo>
                    <a:cubicBezTo>
                      <a:pt x="666274" y="273074"/>
                      <a:pt x="617571" y="274761"/>
                      <a:pt x="577643" y="273193"/>
                    </a:cubicBezTo>
                    <a:cubicBezTo>
                      <a:pt x="529329" y="271296"/>
                      <a:pt x="499921" y="265604"/>
                      <a:pt x="403296" y="242837"/>
                    </a:cubicBezTo>
                    <a:cubicBezTo>
                      <a:pt x="341314" y="228234"/>
                      <a:pt x="243651" y="174539"/>
                      <a:pt x="174332" y="1536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36" name=""/>
              <p:cNvSpPr/>
              <p:nvPr/>
            </p:nvSpPr>
            <p:spPr>
              <a:xfrm>
                <a:off x="4752114" y="1392200"/>
                <a:ext cx="516808" cy="298300"/>
              </a:xfrm>
              <a:custGeom>
                <a:avLst/>
                <a:gdLst/>
                <a:ahLst/>
                <a:cxnLst/>
                <a:pathLst>
                  <a:path w="516808" h="298300" stroke="false">
                    <a:moveTo>
                      <a:pt x="62982" y="25967"/>
                    </a:moveTo>
                    <a:cubicBezTo>
                      <a:pt x="41968" y="24067"/>
                      <a:pt x="0" y="36100"/>
                      <a:pt x="0" y="36100"/>
                    </a:cubicBezTo>
                    <a:lnTo>
                      <a:pt x="38782" y="13543"/>
                    </a:lnTo>
                    <a:cubicBezTo>
                      <a:pt x="38782" y="13543"/>
                      <a:pt x="58255" y="0"/>
                      <a:pt x="74204" y="0"/>
                    </a:cubicBezTo>
                    <a:cubicBezTo>
                      <a:pt x="90123" y="0"/>
                      <a:pt x="109597" y="13543"/>
                      <a:pt x="109597" y="13543"/>
                    </a:cubicBezTo>
                    <a:lnTo>
                      <a:pt x="499075" y="228228"/>
                    </a:lnTo>
                    <a:cubicBezTo>
                      <a:pt x="499075" y="228228"/>
                      <a:pt x="516808" y="238260"/>
                      <a:pt x="516808" y="250800"/>
                    </a:cubicBezTo>
                    <a:cubicBezTo>
                      <a:pt x="516808" y="263340"/>
                      <a:pt x="499075" y="273372"/>
                      <a:pt x="499075" y="273372"/>
                    </a:cubicBezTo>
                    <a:lnTo>
                      <a:pt x="454539" y="298300"/>
                    </a:lnTo>
                    <a:cubicBezTo>
                      <a:pt x="454539" y="298300"/>
                      <a:pt x="488862" y="272333"/>
                      <a:pt x="485360" y="256500"/>
                    </a:cubicBezTo>
                    <a:cubicBezTo>
                      <a:pt x="482557" y="245733"/>
                      <a:pt x="458742" y="233700"/>
                      <a:pt x="458742" y="233700"/>
                    </a:cubicBezTo>
                    <a:lnTo>
                      <a:pt x="100106" y="38633"/>
                    </a:lnTo>
                    <a:cubicBezTo>
                      <a:pt x="100133" y="38633"/>
                      <a:pt x="83995" y="27867"/>
                      <a:pt x="62982" y="259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39" name="Text 1139"/>
              <p:cNvSpPr txBox="1"/>
              <p:nvPr/>
            </p:nvSpPr>
            <p:spPr>
              <a:xfrm>
                <a:off x="4370304" y="13846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Which OS are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you running? </a:t>
                </a:r>
              </a:p>
            </p:txBody>
          </p:sp>
        </p:grpSp>
        <p:grpSp>
          <p:nvGrpSpPr>
            <p:cNvPr id="11838" name="Desicion"/>
            <p:cNvGrpSpPr/>
            <p:nvPr/>
          </p:nvGrpSpPr>
          <p:grpSpPr>
            <a:xfrm>
              <a:off x="4370304" y="2251000"/>
              <a:ext cx="912000" cy="516800"/>
              <a:chOff x="4370304" y="2251000"/>
              <a:chExt cx="912000" cy="516800"/>
            </a:xfrm>
          </p:grpSpPr>
          <p:sp>
            <p:nvSpPr>
              <p:cNvPr id="11840" name=""/>
              <p:cNvSpPr/>
              <p:nvPr/>
            </p:nvSpPr>
            <p:spPr>
              <a:xfrm>
                <a:off x="4370304" y="22510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0" y="258400"/>
                    </a:moveTo>
                    <a:cubicBezTo>
                      <a:pt x="0" y="245480"/>
                      <a:pt x="18240" y="235144"/>
                      <a:pt x="18240" y="235144"/>
                    </a:cubicBezTo>
                    <a:lnTo>
                      <a:pt x="419520" y="13954"/>
                    </a:lnTo>
                    <a:cubicBezTo>
                      <a:pt x="419520" y="13954"/>
                      <a:pt x="439584" y="0"/>
                      <a:pt x="456000" y="0"/>
                    </a:cubicBezTo>
                    <a:cubicBezTo>
                      <a:pt x="472416" y="0"/>
                      <a:pt x="492480" y="13954"/>
                      <a:pt x="492480" y="13954"/>
                    </a:cubicBezTo>
                    <a:lnTo>
                      <a:pt x="893760" y="235144"/>
                    </a:lnTo>
                    <a:cubicBezTo>
                      <a:pt x="893760" y="235144"/>
                      <a:pt x="912000" y="245480"/>
                      <a:pt x="912000" y="258400"/>
                    </a:cubicBezTo>
                    <a:cubicBezTo>
                      <a:pt x="912000" y="271320"/>
                      <a:pt x="893760" y="281656"/>
                      <a:pt x="893760" y="281656"/>
                    </a:cubicBezTo>
                    <a:lnTo>
                      <a:pt x="492480" y="502846"/>
                    </a:lnTo>
                    <a:cubicBezTo>
                      <a:pt x="492480" y="502846"/>
                      <a:pt x="472416" y="516800"/>
                      <a:pt x="456000" y="516800"/>
                    </a:cubicBezTo>
                    <a:cubicBezTo>
                      <a:pt x="439584" y="516800"/>
                      <a:pt x="419520" y="502846"/>
                      <a:pt x="419520" y="502846"/>
                    </a:cubicBezTo>
                    <a:lnTo>
                      <a:pt x="18240" y="281656"/>
                    </a:lnTo>
                    <a:cubicBezTo>
                      <a:pt x="18240" y="281656"/>
                      <a:pt x="0" y="271320"/>
                      <a:pt x="0" y="2584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842" name=""/>
              <p:cNvSpPr/>
              <p:nvPr/>
            </p:nvSpPr>
            <p:spPr>
              <a:xfrm>
                <a:off x="4383984" y="22587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0" y="250648"/>
                    </a:moveTo>
                    <a:cubicBezTo>
                      <a:pt x="0" y="238116"/>
                      <a:pt x="17693" y="228090"/>
                      <a:pt x="17693" y="228090"/>
                    </a:cubicBezTo>
                    <a:lnTo>
                      <a:pt x="406934" y="13535"/>
                    </a:lnTo>
                    <a:cubicBezTo>
                      <a:pt x="406934" y="13535"/>
                      <a:pt x="426396" y="0"/>
                      <a:pt x="442320" y="0"/>
                    </a:cubicBezTo>
                    <a:cubicBezTo>
                      <a:pt x="458244" y="0"/>
                      <a:pt x="477706" y="13535"/>
                      <a:pt x="477706" y="13535"/>
                    </a:cubicBezTo>
                    <a:lnTo>
                      <a:pt x="866947" y="228090"/>
                    </a:lnTo>
                    <a:cubicBezTo>
                      <a:pt x="866947" y="228090"/>
                      <a:pt x="884640" y="238116"/>
                      <a:pt x="884640" y="250648"/>
                    </a:cubicBezTo>
                    <a:cubicBezTo>
                      <a:pt x="884640" y="263180"/>
                      <a:pt x="866947" y="273206"/>
                      <a:pt x="866947" y="273206"/>
                    </a:cubicBezTo>
                    <a:lnTo>
                      <a:pt x="477706" y="487761"/>
                    </a:lnTo>
                    <a:cubicBezTo>
                      <a:pt x="477706" y="487761"/>
                      <a:pt x="458244" y="501296"/>
                      <a:pt x="442320" y="501296"/>
                    </a:cubicBezTo>
                    <a:cubicBezTo>
                      <a:pt x="426396" y="501296"/>
                      <a:pt x="406934" y="487761"/>
                      <a:pt x="406934" y="487761"/>
                    </a:cubicBezTo>
                    <a:lnTo>
                      <a:pt x="17693" y="273206"/>
                    </a:lnTo>
                    <a:cubicBezTo>
                      <a:pt x="17693" y="273206"/>
                      <a:pt x="0" y="263180"/>
                      <a:pt x="0" y="25064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44" name=""/>
              <p:cNvSpPr/>
              <p:nvPr/>
            </p:nvSpPr>
            <p:spPr>
              <a:xfrm>
                <a:off x="4584624" y="2258752"/>
                <a:ext cx="684000" cy="273904"/>
              </a:xfrm>
              <a:custGeom>
                <a:avLst/>
                <a:gdLst/>
                <a:ahLst/>
                <a:cxnLst/>
                <a:pathLst>
                  <a:path w="684000" h="273904" stroke="false">
                    <a:moveTo>
                      <a:pt x="174332" y="153670"/>
                    </a:moveTo>
                    <a:cubicBezTo>
                      <a:pt x="105013" y="132802"/>
                      <a:pt x="0" y="129008"/>
                      <a:pt x="0" y="129008"/>
                    </a:cubicBezTo>
                    <a:lnTo>
                      <a:pt x="206157" y="13523"/>
                    </a:lnTo>
                    <a:cubicBezTo>
                      <a:pt x="206157" y="13523"/>
                      <a:pt x="225622" y="0"/>
                      <a:pt x="241565" y="0"/>
                    </a:cubicBezTo>
                    <a:cubicBezTo>
                      <a:pt x="257478" y="0"/>
                      <a:pt x="276944" y="13523"/>
                      <a:pt x="276944" y="13523"/>
                    </a:cubicBezTo>
                    <a:lnTo>
                      <a:pt x="666274" y="227888"/>
                    </a:lnTo>
                    <a:cubicBezTo>
                      <a:pt x="666274" y="227888"/>
                      <a:pt x="684000" y="237904"/>
                      <a:pt x="684000" y="250426"/>
                    </a:cubicBezTo>
                    <a:cubicBezTo>
                      <a:pt x="684000" y="262948"/>
                      <a:pt x="666274" y="273074"/>
                      <a:pt x="666274" y="273074"/>
                    </a:cubicBezTo>
                    <a:cubicBezTo>
                      <a:pt x="666274" y="273074"/>
                      <a:pt x="617571" y="274761"/>
                      <a:pt x="577643" y="273193"/>
                    </a:cubicBezTo>
                    <a:cubicBezTo>
                      <a:pt x="529329" y="271296"/>
                      <a:pt x="499921" y="265604"/>
                      <a:pt x="403296" y="242837"/>
                    </a:cubicBezTo>
                    <a:cubicBezTo>
                      <a:pt x="341314" y="228234"/>
                      <a:pt x="243651" y="174539"/>
                      <a:pt x="174332" y="1536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46" name=""/>
              <p:cNvSpPr/>
              <p:nvPr/>
            </p:nvSpPr>
            <p:spPr>
              <a:xfrm>
                <a:off x="4752114" y="2258600"/>
                <a:ext cx="516808" cy="298300"/>
              </a:xfrm>
              <a:custGeom>
                <a:avLst/>
                <a:gdLst/>
                <a:ahLst/>
                <a:cxnLst/>
                <a:pathLst>
                  <a:path w="516808" h="298300" stroke="false">
                    <a:moveTo>
                      <a:pt x="62982" y="25967"/>
                    </a:moveTo>
                    <a:cubicBezTo>
                      <a:pt x="41968" y="24067"/>
                      <a:pt x="0" y="36100"/>
                      <a:pt x="0" y="36100"/>
                    </a:cubicBezTo>
                    <a:lnTo>
                      <a:pt x="38782" y="13543"/>
                    </a:lnTo>
                    <a:cubicBezTo>
                      <a:pt x="38782" y="13543"/>
                      <a:pt x="58255" y="0"/>
                      <a:pt x="74204" y="0"/>
                    </a:cubicBezTo>
                    <a:cubicBezTo>
                      <a:pt x="90123" y="0"/>
                      <a:pt x="109597" y="13543"/>
                      <a:pt x="109597" y="13543"/>
                    </a:cubicBezTo>
                    <a:lnTo>
                      <a:pt x="499075" y="228228"/>
                    </a:lnTo>
                    <a:cubicBezTo>
                      <a:pt x="499075" y="228228"/>
                      <a:pt x="516808" y="238260"/>
                      <a:pt x="516808" y="250800"/>
                    </a:cubicBezTo>
                    <a:cubicBezTo>
                      <a:pt x="516808" y="263340"/>
                      <a:pt x="499075" y="273372"/>
                      <a:pt x="499075" y="273372"/>
                    </a:cubicBezTo>
                    <a:lnTo>
                      <a:pt x="454539" y="298300"/>
                    </a:lnTo>
                    <a:cubicBezTo>
                      <a:pt x="454539" y="298300"/>
                      <a:pt x="488862" y="272333"/>
                      <a:pt x="485360" y="256500"/>
                    </a:cubicBezTo>
                    <a:cubicBezTo>
                      <a:pt x="482557" y="245733"/>
                      <a:pt x="458742" y="233700"/>
                      <a:pt x="458742" y="233700"/>
                    </a:cubicBezTo>
                    <a:lnTo>
                      <a:pt x="100106" y="38633"/>
                    </a:lnTo>
                    <a:cubicBezTo>
                      <a:pt x="100133" y="38633"/>
                      <a:pt x="83995" y="27867"/>
                      <a:pt x="62982" y="259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0" name="Text 1140"/>
              <p:cNvSpPr txBox="1"/>
              <p:nvPr/>
            </p:nvSpPr>
            <p:spPr>
              <a:xfrm>
                <a:off x="4370304" y="22510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Which version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of Windows?</a:t>
                </a:r>
              </a:p>
            </p:txBody>
          </p:sp>
        </p:grpSp>
        <p:grpSp>
          <p:nvGrpSpPr>
            <p:cNvPr id="11848" name="Desicion"/>
            <p:cNvGrpSpPr/>
            <p:nvPr/>
          </p:nvGrpSpPr>
          <p:grpSpPr>
            <a:xfrm>
              <a:off x="4066304" y="3112326"/>
              <a:ext cx="1520000" cy="861331"/>
              <a:chOff x="4066304" y="3112326"/>
              <a:chExt cx="1520000" cy="861331"/>
            </a:xfrm>
          </p:grpSpPr>
          <p:sp>
            <p:nvSpPr>
              <p:cNvPr id="11850" name=""/>
              <p:cNvSpPr/>
              <p:nvPr/>
            </p:nvSpPr>
            <p:spPr>
              <a:xfrm>
                <a:off x="4066304" y="3112326"/>
                <a:ext cx="1520000" cy="861331"/>
              </a:xfrm>
              <a:custGeom>
                <a:avLst/>
                <a:gdLst/>
                <a:ahLst/>
                <a:cxnLst/>
                <a:pathLst>
                  <a:path w="1520000" h="861331">
                    <a:moveTo>
                      <a:pt x="0" y="430667"/>
                    </a:moveTo>
                    <a:cubicBezTo>
                      <a:pt x="0" y="409133"/>
                      <a:pt x="30400" y="391907"/>
                      <a:pt x="30400" y="391907"/>
                    </a:cubicBezTo>
                    <a:lnTo>
                      <a:pt x="699200" y="23256"/>
                    </a:lnTo>
                    <a:cubicBezTo>
                      <a:pt x="699200" y="23256"/>
                      <a:pt x="732640" y="0"/>
                      <a:pt x="760000" y="0"/>
                    </a:cubicBezTo>
                    <a:cubicBezTo>
                      <a:pt x="787360" y="0"/>
                      <a:pt x="820800" y="23256"/>
                      <a:pt x="820800" y="23256"/>
                    </a:cubicBezTo>
                    <a:lnTo>
                      <a:pt x="1489600" y="391907"/>
                    </a:lnTo>
                    <a:cubicBezTo>
                      <a:pt x="1489600" y="391907"/>
                      <a:pt x="1520000" y="409133"/>
                      <a:pt x="1520000" y="430667"/>
                    </a:cubicBezTo>
                    <a:cubicBezTo>
                      <a:pt x="1520000" y="452200"/>
                      <a:pt x="1489600" y="469427"/>
                      <a:pt x="1489600" y="469427"/>
                    </a:cubicBezTo>
                    <a:lnTo>
                      <a:pt x="820800" y="838075"/>
                    </a:lnTo>
                    <a:cubicBezTo>
                      <a:pt x="820800" y="838075"/>
                      <a:pt x="787360" y="861331"/>
                      <a:pt x="760000" y="861331"/>
                    </a:cubicBezTo>
                    <a:cubicBezTo>
                      <a:pt x="732640" y="861331"/>
                      <a:pt x="699200" y="838075"/>
                      <a:pt x="699200" y="838075"/>
                    </a:cubicBezTo>
                    <a:lnTo>
                      <a:pt x="30400" y="469427"/>
                    </a:lnTo>
                    <a:cubicBezTo>
                      <a:pt x="30400" y="469427"/>
                      <a:pt x="0" y="452200"/>
                      <a:pt x="0" y="430667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noFill/>
                <a:bevel/>
              </a:ln>
            </p:spPr>
          </p:sp>
          <p:sp>
            <p:nvSpPr>
              <p:cNvPr id="11852" name=""/>
              <p:cNvSpPr/>
              <p:nvPr/>
            </p:nvSpPr>
            <p:spPr>
              <a:xfrm>
                <a:off x="4089104" y="3125246"/>
                <a:ext cx="1474400" cy="835491"/>
              </a:xfrm>
              <a:custGeom>
                <a:avLst/>
                <a:gdLst/>
                <a:ahLst/>
                <a:cxnLst/>
                <a:pathLst>
                  <a:path w="1474400" h="835491" stroke="false">
                    <a:moveTo>
                      <a:pt x="0" y="417747"/>
                    </a:moveTo>
                    <a:cubicBezTo>
                      <a:pt x="0" y="396859"/>
                      <a:pt x="29488" y="380150"/>
                      <a:pt x="29488" y="380150"/>
                    </a:cubicBezTo>
                    <a:lnTo>
                      <a:pt x="678224" y="22558"/>
                    </a:lnTo>
                    <a:cubicBezTo>
                      <a:pt x="678224" y="22558"/>
                      <a:pt x="710661" y="0"/>
                      <a:pt x="737200" y="0"/>
                    </a:cubicBezTo>
                    <a:cubicBezTo>
                      <a:pt x="763739" y="0"/>
                      <a:pt x="796176" y="22558"/>
                      <a:pt x="796176" y="22558"/>
                    </a:cubicBezTo>
                    <a:lnTo>
                      <a:pt x="1444912" y="380150"/>
                    </a:lnTo>
                    <a:cubicBezTo>
                      <a:pt x="1444912" y="380150"/>
                      <a:pt x="1474400" y="396859"/>
                      <a:pt x="1474400" y="417747"/>
                    </a:cubicBezTo>
                    <a:cubicBezTo>
                      <a:pt x="1474400" y="438634"/>
                      <a:pt x="1444912" y="455344"/>
                      <a:pt x="1444912" y="455344"/>
                    </a:cubicBezTo>
                    <a:lnTo>
                      <a:pt x="796176" y="812934"/>
                    </a:lnTo>
                    <a:cubicBezTo>
                      <a:pt x="796176" y="812934"/>
                      <a:pt x="763739" y="835491"/>
                      <a:pt x="737200" y="835491"/>
                    </a:cubicBezTo>
                    <a:cubicBezTo>
                      <a:pt x="710661" y="835491"/>
                      <a:pt x="678224" y="812934"/>
                      <a:pt x="678224" y="812934"/>
                    </a:cubicBezTo>
                    <a:lnTo>
                      <a:pt x="29488" y="455344"/>
                    </a:lnTo>
                    <a:cubicBezTo>
                      <a:pt x="29488" y="455344"/>
                      <a:pt x="0" y="438634"/>
                      <a:pt x="0" y="417747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80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54" name=""/>
              <p:cNvSpPr/>
              <p:nvPr/>
            </p:nvSpPr>
            <p:spPr>
              <a:xfrm>
                <a:off x="4423504" y="3125246"/>
                <a:ext cx="1140000" cy="456507"/>
              </a:xfrm>
              <a:custGeom>
                <a:avLst/>
                <a:gdLst/>
                <a:ahLst/>
                <a:cxnLst/>
                <a:pathLst>
                  <a:path w="1140000" h="456507" stroke="false">
                    <a:moveTo>
                      <a:pt x="290553" y="256118"/>
                    </a:moveTo>
                    <a:cubicBezTo>
                      <a:pt x="175022" y="221336"/>
                      <a:pt x="0" y="215012"/>
                      <a:pt x="0" y="215012"/>
                    </a:cubicBezTo>
                    <a:lnTo>
                      <a:pt x="343595" y="22538"/>
                    </a:lnTo>
                    <a:cubicBezTo>
                      <a:pt x="343595" y="22538"/>
                      <a:pt x="376037" y="0"/>
                      <a:pt x="402609" y="0"/>
                    </a:cubicBezTo>
                    <a:cubicBezTo>
                      <a:pt x="429130" y="0"/>
                      <a:pt x="461573" y="22538"/>
                      <a:pt x="461573" y="22538"/>
                    </a:cubicBezTo>
                    <a:lnTo>
                      <a:pt x="1110459" y="379813"/>
                    </a:lnTo>
                    <a:cubicBezTo>
                      <a:pt x="1110459" y="379813"/>
                      <a:pt x="1140000" y="396507"/>
                      <a:pt x="1140000" y="417378"/>
                    </a:cubicBezTo>
                    <a:cubicBezTo>
                      <a:pt x="1140000" y="438246"/>
                      <a:pt x="1110459" y="455123"/>
                      <a:pt x="1110459" y="455123"/>
                    </a:cubicBezTo>
                    <a:cubicBezTo>
                      <a:pt x="1110459" y="455123"/>
                      <a:pt x="1029283" y="457936"/>
                      <a:pt x="962738" y="455321"/>
                    </a:cubicBezTo>
                    <a:cubicBezTo>
                      <a:pt x="882216" y="452159"/>
                      <a:pt x="833203" y="442673"/>
                      <a:pt x="672158" y="404729"/>
                    </a:cubicBezTo>
                    <a:cubicBezTo>
                      <a:pt x="568856" y="380391"/>
                      <a:pt x="406085" y="290898"/>
                      <a:pt x="290553" y="2561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56" name=""/>
              <p:cNvSpPr/>
              <p:nvPr/>
            </p:nvSpPr>
            <p:spPr>
              <a:xfrm>
                <a:off x="4702655" y="3124993"/>
                <a:ext cx="861346" cy="497167"/>
              </a:xfrm>
              <a:custGeom>
                <a:avLst/>
                <a:gdLst/>
                <a:ahLst/>
                <a:cxnLst/>
                <a:pathLst>
                  <a:path w="861346" h="497167" stroke="false">
                    <a:moveTo>
                      <a:pt x="104970" y="43278"/>
                    </a:moveTo>
                    <a:cubicBezTo>
                      <a:pt x="69947" y="40111"/>
                      <a:pt x="0" y="60167"/>
                      <a:pt x="0" y="60167"/>
                    </a:cubicBezTo>
                    <a:lnTo>
                      <a:pt x="64637" y="22571"/>
                    </a:lnTo>
                    <a:cubicBezTo>
                      <a:pt x="64637" y="22571"/>
                      <a:pt x="97091" y="0"/>
                      <a:pt x="123674" y="0"/>
                    </a:cubicBezTo>
                    <a:cubicBezTo>
                      <a:pt x="150205" y="0"/>
                      <a:pt x="182661" y="22571"/>
                      <a:pt x="182661" y="22571"/>
                    </a:cubicBezTo>
                    <a:lnTo>
                      <a:pt x="831790" y="380380"/>
                    </a:lnTo>
                    <a:cubicBezTo>
                      <a:pt x="831790" y="380380"/>
                      <a:pt x="861346" y="397099"/>
                      <a:pt x="861346" y="418001"/>
                    </a:cubicBezTo>
                    <a:cubicBezTo>
                      <a:pt x="861346" y="438900"/>
                      <a:pt x="831790" y="455620"/>
                      <a:pt x="831790" y="455620"/>
                    </a:cubicBezTo>
                    <a:lnTo>
                      <a:pt x="757566" y="497167"/>
                    </a:lnTo>
                    <a:cubicBezTo>
                      <a:pt x="757566" y="497167"/>
                      <a:pt x="814773" y="453889"/>
                      <a:pt x="808936" y="427500"/>
                    </a:cubicBezTo>
                    <a:cubicBezTo>
                      <a:pt x="804262" y="409556"/>
                      <a:pt x="764568" y="389500"/>
                      <a:pt x="764568" y="389500"/>
                    </a:cubicBezTo>
                    <a:lnTo>
                      <a:pt x="166844" y="64389"/>
                    </a:lnTo>
                    <a:cubicBezTo>
                      <a:pt x="166888" y="64389"/>
                      <a:pt x="139992" y="46445"/>
                      <a:pt x="104970" y="432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1" name="Text 1141"/>
              <p:cNvSpPr txBox="1"/>
              <p:nvPr/>
            </p:nvSpPr>
            <p:spPr>
              <a:xfrm>
                <a:off x="4066304" y="3112326"/>
                <a:ext cx="1520000" cy="86133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Do you think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these ads where one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guy is a PC and the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other guy is a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Mac are funny?</a:t>
                </a:r>
              </a:p>
            </p:txBody>
          </p:sp>
        </p:grpSp>
        <p:grpSp>
          <p:nvGrpSpPr>
            <p:cNvPr id="11858" name="Desicion"/>
            <p:cNvGrpSpPr/>
            <p:nvPr/>
          </p:nvGrpSpPr>
          <p:grpSpPr>
            <a:xfrm>
              <a:off x="4292829" y="4424600"/>
              <a:ext cx="912000" cy="516800"/>
              <a:chOff x="4292829" y="4424600"/>
              <a:chExt cx="912000" cy="516800"/>
            </a:xfrm>
          </p:grpSpPr>
          <p:sp>
            <p:nvSpPr>
              <p:cNvPr id="11860" name=""/>
              <p:cNvSpPr/>
              <p:nvPr/>
            </p:nvSpPr>
            <p:spPr>
              <a:xfrm>
                <a:off x="4292829" y="44246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0" y="258400"/>
                    </a:moveTo>
                    <a:cubicBezTo>
                      <a:pt x="0" y="245480"/>
                      <a:pt x="18240" y="235144"/>
                      <a:pt x="18240" y="235144"/>
                    </a:cubicBezTo>
                    <a:lnTo>
                      <a:pt x="419520" y="13954"/>
                    </a:lnTo>
                    <a:cubicBezTo>
                      <a:pt x="419520" y="13954"/>
                      <a:pt x="439584" y="0"/>
                      <a:pt x="456000" y="0"/>
                    </a:cubicBezTo>
                    <a:cubicBezTo>
                      <a:pt x="472416" y="0"/>
                      <a:pt x="492480" y="13954"/>
                      <a:pt x="492480" y="13954"/>
                    </a:cubicBezTo>
                    <a:lnTo>
                      <a:pt x="893760" y="235144"/>
                    </a:lnTo>
                    <a:cubicBezTo>
                      <a:pt x="893760" y="235144"/>
                      <a:pt x="912000" y="245480"/>
                      <a:pt x="912000" y="258400"/>
                    </a:cubicBezTo>
                    <a:cubicBezTo>
                      <a:pt x="912000" y="271320"/>
                      <a:pt x="893760" y="281656"/>
                      <a:pt x="893760" y="281656"/>
                    </a:cubicBezTo>
                    <a:lnTo>
                      <a:pt x="492480" y="502846"/>
                    </a:lnTo>
                    <a:cubicBezTo>
                      <a:pt x="492480" y="502846"/>
                      <a:pt x="472416" y="516800"/>
                      <a:pt x="456000" y="516800"/>
                    </a:cubicBezTo>
                    <a:cubicBezTo>
                      <a:pt x="439584" y="516800"/>
                      <a:pt x="419520" y="502846"/>
                      <a:pt x="419520" y="502846"/>
                    </a:cubicBezTo>
                    <a:lnTo>
                      <a:pt x="18240" y="281656"/>
                    </a:lnTo>
                    <a:cubicBezTo>
                      <a:pt x="18240" y="281656"/>
                      <a:pt x="0" y="271320"/>
                      <a:pt x="0" y="2584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862" name=""/>
              <p:cNvSpPr/>
              <p:nvPr/>
            </p:nvSpPr>
            <p:spPr>
              <a:xfrm>
                <a:off x="4306509" y="44323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0" y="250648"/>
                    </a:moveTo>
                    <a:cubicBezTo>
                      <a:pt x="0" y="238116"/>
                      <a:pt x="17693" y="228090"/>
                      <a:pt x="17693" y="228090"/>
                    </a:cubicBezTo>
                    <a:lnTo>
                      <a:pt x="406934" y="13535"/>
                    </a:lnTo>
                    <a:cubicBezTo>
                      <a:pt x="406934" y="13535"/>
                      <a:pt x="426396" y="0"/>
                      <a:pt x="442320" y="0"/>
                    </a:cubicBezTo>
                    <a:cubicBezTo>
                      <a:pt x="458244" y="0"/>
                      <a:pt x="477706" y="13535"/>
                      <a:pt x="477706" y="13535"/>
                    </a:cubicBezTo>
                    <a:lnTo>
                      <a:pt x="866947" y="228090"/>
                    </a:lnTo>
                    <a:cubicBezTo>
                      <a:pt x="866947" y="228090"/>
                      <a:pt x="884640" y="238116"/>
                      <a:pt x="884640" y="250648"/>
                    </a:cubicBezTo>
                    <a:cubicBezTo>
                      <a:pt x="884640" y="263180"/>
                      <a:pt x="866947" y="273206"/>
                      <a:pt x="866947" y="273206"/>
                    </a:cubicBezTo>
                    <a:lnTo>
                      <a:pt x="477706" y="487761"/>
                    </a:lnTo>
                    <a:cubicBezTo>
                      <a:pt x="477706" y="487761"/>
                      <a:pt x="458244" y="501296"/>
                      <a:pt x="442320" y="501296"/>
                    </a:cubicBezTo>
                    <a:cubicBezTo>
                      <a:pt x="426396" y="501296"/>
                      <a:pt x="406934" y="487761"/>
                      <a:pt x="406934" y="487761"/>
                    </a:cubicBezTo>
                    <a:lnTo>
                      <a:pt x="17693" y="273206"/>
                    </a:lnTo>
                    <a:cubicBezTo>
                      <a:pt x="17693" y="273206"/>
                      <a:pt x="0" y="263180"/>
                      <a:pt x="0" y="25064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64" name=""/>
              <p:cNvSpPr/>
              <p:nvPr/>
            </p:nvSpPr>
            <p:spPr>
              <a:xfrm>
                <a:off x="4507149" y="4432352"/>
                <a:ext cx="684000" cy="273904"/>
              </a:xfrm>
              <a:custGeom>
                <a:avLst/>
                <a:gdLst/>
                <a:ahLst/>
                <a:cxnLst/>
                <a:pathLst>
                  <a:path w="684000" h="273904" stroke="false">
                    <a:moveTo>
                      <a:pt x="174332" y="153670"/>
                    </a:moveTo>
                    <a:cubicBezTo>
                      <a:pt x="105013" y="132802"/>
                      <a:pt x="0" y="129008"/>
                      <a:pt x="0" y="129008"/>
                    </a:cubicBezTo>
                    <a:lnTo>
                      <a:pt x="206157" y="13523"/>
                    </a:lnTo>
                    <a:cubicBezTo>
                      <a:pt x="206157" y="13523"/>
                      <a:pt x="225622" y="0"/>
                      <a:pt x="241565" y="0"/>
                    </a:cubicBezTo>
                    <a:cubicBezTo>
                      <a:pt x="257478" y="0"/>
                      <a:pt x="276944" y="13523"/>
                      <a:pt x="276944" y="13523"/>
                    </a:cubicBezTo>
                    <a:lnTo>
                      <a:pt x="666274" y="227888"/>
                    </a:lnTo>
                    <a:cubicBezTo>
                      <a:pt x="666274" y="227888"/>
                      <a:pt x="684000" y="237904"/>
                      <a:pt x="684000" y="250426"/>
                    </a:cubicBezTo>
                    <a:cubicBezTo>
                      <a:pt x="684000" y="262948"/>
                      <a:pt x="666274" y="273074"/>
                      <a:pt x="666274" y="273074"/>
                    </a:cubicBezTo>
                    <a:cubicBezTo>
                      <a:pt x="666274" y="273074"/>
                      <a:pt x="617571" y="274761"/>
                      <a:pt x="577643" y="273193"/>
                    </a:cubicBezTo>
                    <a:cubicBezTo>
                      <a:pt x="529329" y="271296"/>
                      <a:pt x="499921" y="265604"/>
                      <a:pt x="403296" y="242837"/>
                    </a:cubicBezTo>
                    <a:cubicBezTo>
                      <a:pt x="341314" y="228234"/>
                      <a:pt x="243651" y="174539"/>
                      <a:pt x="174332" y="1536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66" name=""/>
              <p:cNvSpPr/>
              <p:nvPr/>
            </p:nvSpPr>
            <p:spPr>
              <a:xfrm>
                <a:off x="4674640" y="4432200"/>
                <a:ext cx="516808" cy="298300"/>
              </a:xfrm>
              <a:custGeom>
                <a:avLst/>
                <a:gdLst/>
                <a:ahLst/>
                <a:cxnLst/>
                <a:pathLst>
                  <a:path w="516808" h="298300" stroke="false">
                    <a:moveTo>
                      <a:pt x="62982" y="25967"/>
                    </a:moveTo>
                    <a:cubicBezTo>
                      <a:pt x="41968" y="24067"/>
                      <a:pt x="0" y="36100"/>
                      <a:pt x="0" y="36100"/>
                    </a:cubicBezTo>
                    <a:lnTo>
                      <a:pt x="38782" y="13543"/>
                    </a:lnTo>
                    <a:cubicBezTo>
                      <a:pt x="38782" y="13543"/>
                      <a:pt x="58255" y="0"/>
                      <a:pt x="74204" y="0"/>
                    </a:cubicBezTo>
                    <a:cubicBezTo>
                      <a:pt x="90123" y="0"/>
                      <a:pt x="109597" y="13543"/>
                      <a:pt x="109597" y="13543"/>
                    </a:cubicBezTo>
                    <a:lnTo>
                      <a:pt x="499075" y="228228"/>
                    </a:lnTo>
                    <a:cubicBezTo>
                      <a:pt x="499075" y="228228"/>
                      <a:pt x="516808" y="238260"/>
                      <a:pt x="516808" y="250800"/>
                    </a:cubicBezTo>
                    <a:cubicBezTo>
                      <a:pt x="516808" y="263340"/>
                      <a:pt x="499075" y="273372"/>
                      <a:pt x="499075" y="273372"/>
                    </a:cubicBezTo>
                    <a:lnTo>
                      <a:pt x="454539" y="298300"/>
                    </a:lnTo>
                    <a:cubicBezTo>
                      <a:pt x="454539" y="298300"/>
                      <a:pt x="488862" y="272333"/>
                      <a:pt x="485360" y="256500"/>
                    </a:cubicBezTo>
                    <a:cubicBezTo>
                      <a:pt x="482557" y="245733"/>
                      <a:pt x="458742" y="233700"/>
                      <a:pt x="458742" y="233700"/>
                    </a:cubicBezTo>
                    <a:lnTo>
                      <a:pt x="100106" y="38633"/>
                    </a:lnTo>
                    <a:cubicBezTo>
                      <a:pt x="100133" y="38633"/>
                      <a:pt x="83995" y="27867"/>
                      <a:pt x="62982" y="259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2" name="Text 1142"/>
              <p:cNvSpPr txBox="1"/>
              <p:nvPr/>
            </p:nvSpPr>
            <p:spPr>
              <a:xfrm>
                <a:off x="4292829" y="44246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Is the computer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used at home or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for business?</a:t>
                </a:r>
              </a:p>
            </p:txBody>
          </p:sp>
        </p:grpSp>
        <p:grpSp>
          <p:nvGrpSpPr>
            <p:cNvPr id="11868" name="Desicion"/>
            <p:cNvGrpSpPr/>
            <p:nvPr/>
          </p:nvGrpSpPr>
          <p:grpSpPr>
            <a:xfrm>
              <a:off x="4292829" y="5420200"/>
              <a:ext cx="912000" cy="516800"/>
              <a:chOff x="4292829" y="5420200"/>
              <a:chExt cx="912000" cy="516800"/>
            </a:xfrm>
          </p:grpSpPr>
          <p:sp>
            <p:nvSpPr>
              <p:cNvPr id="11870" name=""/>
              <p:cNvSpPr/>
              <p:nvPr/>
            </p:nvSpPr>
            <p:spPr>
              <a:xfrm>
                <a:off x="4292829" y="54202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0" y="258400"/>
                    </a:moveTo>
                    <a:cubicBezTo>
                      <a:pt x="0" y="245480"/>
                      <a:pt x="18240" y="235144"/>
                      <a:pt x="18240" y="235144"/>
                    </a:cubicBezTo>
                    <a:lnTo>
                      <a:pt x="419520" y="13954"/>
                    </a:lnTo>
                    <a:cubicBezTo>
                      <a:pt x="419520" y="13954"/>
                      <a:pt x="439584" y="0"/>
                      <a:pt x="456000" y="0"/>
                    </a:cubicBezTo>
                    <a:cubicBezTo>
                      <a:pt x="472416" y="0"/>
                      <a:pt x="492480" y="13954"/>
                      <a:pt x="492480" y="13954"/>
                    </a:cubicBezTo>
                    <a:lnTo>
                      <a:pt x="893760" y="235144"/>
                    </a:lnTo>
                    <a:cubicBezTo>
                      <a:pt x="893760" y="235144"/>
                      <a:pt x="912000" y="245480"/>
                      <a:pt x="912000" y="258400"/>
                    </a:cubicBezTo>
                    <a:cubicBezTo>
                      <a:pt x="912000" y="271320"/>
                      <a:pt x="893760" y="281656"/>
                      <a:pt x="893760" y="281656"/>
                    </a:cubicBezTo>
                    <a:lnTo>
                      <a:pt x="492480" y="502846"/>
                    </a:lnTo>
                    <a:cubicBezTo>
                      <a:pt x="492480" y="502846"/>
                      <a:pt x="472416" y="516800"/>
                      <a:pt x="456000" y="516800"/>
                    </a:cubicBezTo>
                    <a:cubicBezTo>
                      <a:pt x="439584" y="516800"/>
                      <a:pt x="419520" y="502846"/>
                      <a:pt x="419520" y="502846"/>
                    </a:cubicBezTo>
                    <a:lnTo>
                      <a:pt x="18240" y="281656"/>
                    </a:lnTo>
                    <a:cubicBezTo>
                      <a:pt x="18240" y="281656"/>
                      <a:pt x="0" y="271320"/>
                      <a:pt x="0" y="2584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872" name=""/>
              <p:cNvSpPr/>
              <p:nvPr/>
            </p:nvSpPr>
            <p:spPr>
              <a:xfrm>
                <a:off x="4306509" y="54279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0" y="250648"/>
                    </a:moveTo>
                    <a:cubicBezTo>
                      <a:pt x="0" y="238116"/>
                      <a:pt x="17693" y="228090"/>
                      <a:pt x="17693" y="228090"/>
                    </a:cubicBezTo>
                    <a:lnTo>
                      <a:pt x="406934" y="13535"/>
                    </a:lnTo>
                    <a:cubicBezTo>
                      <a:pt x="406934" y="13535"/>
                      <a:pt x="426396" y="0"/>
                      <a:pt x="442320" y="0"/>
                    </a:cubicBezTo>
                    <a:cubicBezTo>
                      <a:pt x="458244" y="0"/>
                      <a:pt x="477706" y="13535"/>
                      <a:pt x="477706" y="13535"/>
                    </a:cubicBezTo>
                    <a:lnTo>
                      <a:pt x="866947" y="228090"/>
                    </a:lnTo>
                    <a:cubicBezTo>
                      <a:pt x="866947" y="228090"/>
                      <a:pt x="884640" y="238116"/>
                      <a:pt x="884640" y="250648"/>
                    </a:cubicBezTo>
                    <a:cubicBezTo>
                      <a:pt x="884640" y="263180"/>
                      <a:pt x="866947" y="273206"/>
                      <a:pt x="866947" y="273206"/>
                    </a:cubicBezTo>
                    <a:lnTo>
                      <a:pt x="477706" y="487761"/>
                    </a:lnTo>
                    <a:cubicBezTo>
                      <a:pt x="477706" y="487761"/>
                      <a:pt x="458244" y="501296"/>
                      <a:pt x="442320" y="501296"/>
                    </a:cubicBezTo>
                    <a:cubicBezTo>
                      <a:pt x="426396" y="501296"/>
                      <a:pt x="406934" y="487761"/>
                      <a:pt x="406934" y="487761"/>
                    </a:cubicBezTo>
                    <a:lnTo>
                      <a:pt x="17693" y="273206"/>
                    </a:lnTo>
                    <a:cubicBezTo>
                      <a:pt x="17693" y="273206"/>
                      <a:pt x="0" y="263180"/>
                      <a:pt x="0" y="25064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74" name=""/>
              <p:cNvSpPr/>
              <p:nvPr/>
            </p:nvSpPr>
            <p:spPr>
              <a:xfrm>
                <a:off x="4507149" y="5427952"/>
                <a:ext cx="684000" cy="273904"/>
              </a:xfrm>
              <a:custGeom>
                <a:avLst/>
                <a:gdLst/>
                <a:ahLst/>
                <a:cxnLst/>
                <a:pathLst>
                  <a:path w="684000" h="273904" stroke="false">
                    <a:moveTo>
                      <a:pt x="174332" y="153670"/>
                    </a:moveTo>
                    <a:cubicBezTo>
                      <a:pt x="105013" y="132802"/>
                      <a:pt x="0" y="129008"/>
                      <a:pt x="0" y="129008"/>
                    </a:cubicBezTo>
                    <a:lnTo>
                      <a:pt x="206157" y="13523"/>
                    </a:lnTo>
                    <a:cubicBezTo>
                      <a:pt x="206157" y="13523"/>
                      <a:pt x="225622" y="0"/>
                      <a:pt x="241565" y="0"/>
                    </a:cubicBezTo>
                    <a:cubicBezTo>
                      <a:pt x="257478" y="0"/>
                      <a:pt x="276944" y="13523"/>
                      <a:pt x="276944" y="13523"/>
                    </a:cubicBezTo>
                    <a:lnTo>
                      <a:pt x="666274" y="227888"/>
                    </a:lnTo>
                    <a:cubicBezTo>
                      <a:pt x="666274" y="227888"/>
                      <a:pt x="684000" y="237904"/>
                      <a:pt x="684000" y="250426"/>
                    </a:cubicBezTo>
                    <a:cubicBezTo>
                      <a:pt x="684000" y="262948"/>
                      <a:pt x="666274" y="273074"/>
                      <a:pt x="666274" y="273074"/>
                    </a:cubicBezTo>
                    <a:cubicBezTo>
                      <a:pt x="666274" y="273074"/>
                      <a:pt x="617571" y="274761"/>
                      <a:pt x="577643" y="273193"/>
                    </a:cubicBezTo>
                    <a:cubicBezTo>
                      <a:pt x="529329" y="271296"/>
                      <a:pt x="499921" y="265604"/>
                      <a:pt x="403296" y="242837"/>
                    </a:cubicBezTo>
                    <a:cubicBezTo>
                      <a:pt x="341314" y="228234"/>
                      <a:pt x="243651" y="174539"/>
                      <a:pt x="174332" y="1536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876" name=""/>
              <p:cNvSpPr/>
              <p:nvPr/>
            </p:nvSpPr>
            <p:spPr>
              <a:xfrm>
                <a:off x="4674640" y="5427800"/>
                <a:ext cx="516808" cy="298300"/>
              </a:xfrm>
              <a:custGeom>
                <a:avLst/>
                <a:gdLst/>
                <a:ahLst/>
                <a:cxnLst/>
                <a:pathLst>
                  <a:path w="516808" h="298300" stroke="false">
                    <a:moveTo>
                      <a:pt x="62982" y="25967"/>
                    </a:moveTo>
                    <a:cubicBezTo>
                      <a:pt x="41968" y="24067"/>
                      <a:pt x="0" y="36100"/>
                      <a:pt x="0" y="36100"/>
                    </a:cubicBezTo>
                    <a:lnTo>
                      <a:pt x="38782" y="13543"/>
                    </a:lnTo>
                    <a:cubicBezTo>
                      <a:pt x="38782" y="13543"/>
                      <a:pt x="58255" y="0"/>
                      <a:pt x="74204" y="0"/>
                    </a:cubicBezTo>
                    <a:cubicBezTo>
                      <a:pt x="90123" y="0"/>
                      <a:pt x="109597" y="13543"/>
                      <a:pt x="109597" y="13543"/>
                    </a:cubicBezTo>
                    <a:lnTo>
                      <a:pt x="499075" y="228228"/>
                    </a:lnTo>
                    <a:cubicBezTo>
                      <a:pt x="499075" y="228228"/>
                      <a:pt x="516808" y="238260"/>
                      <a:pt x="516808" y="250800"/>
                    </a:cubicBezTo>
                    <a:cubicBezTo>
                      <a:pt x="516808" y="263340"/>
                      <a:pt x="499075" y="273372"/>
                      <a:pt x="499075" y="273372"/>
                    </a:cubicBezTo>
                    <a:lnTo>
                      <a:pt x="454539" y="298300"/>
                    </a:lnTo>
                    <a:cubicBezTo>
                      <a:pt x="454539" y="298300"/>
                      <a:pt x="488862" y="272333"/>
                      <a:pt x="485360" y="256500"/>
                    </a:cubicBezTo>
                    <a:cubicBezTo>
                      <a:pt x="482557" y="245733"/>
                      <a:pt x="458742" y="233700"/>
                      <a:pt x="458742" y="233700"/>
                    </a:cubicBezTo>
                    <a:lnTo>
                      <a:pt x="100106" y="38633"/>
                    </a:lnTo>
                    <a:cubicBezTo>
                      <a:pt x="100133" y="38633"/>
                      <a:pt x="83995" y="27867"/>
                      <a:pt x="62982" y="259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3" name="Text 1143"/>
              <p:cNvSpPr txBox="1"/>
              <p:nvPr/>
            </p:nvSpPr>
            <p:spPr>
              <a:xfrm>
                <a:off x="4292829" y="54202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Who fixes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 the computer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when it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breaks?</a:t>
                </a:r>
              </a:p>
            </p:txBody>
          </p:sp>
        </p:grpSp>
        <p:sp>
          <p:nvSpPr>
            <p:cNvPr id="11877" name="ConnectLine"/>
            <p:cNvSpPr/>
            <p:nvPr/>
          </p:nvSpPr>
          <p:spPr>
            <a:xfrm>
              <a:off x="4370300" y="1642997"/>
              <a:ext cx="1194682" cy="560022"/>
            </a:xfrm>
            <a:custGeom>
              <a:avLst/>
              <a:gdLst>
                <a:gd name="rtl" fmla="*/ -1132043 w 1194682"/>
                <a:gd name="rtt" fmla="*/ -154371 h 560022"/>
                <a:gd name="rtr" fmla="*/ -144043 w 1194682"/>
                <a:gd name="rtb" fmla="*/ -32771 h 560022"/>
              </a:gdLst>
              <a:ahLst/>
              <a:cxnLst/>
              <a:rect l="rtl" t="rtt" r="rtr" b="rtb"/>
              <a:pathLst>
                <a:path w="1194682" h="560022" fill="none">
                  <a:moveTo>
                    <a:pt x="0" y="0"/>
                  </a:moveTo>
                  <a:lnTo>
                    <a:pt x="-1194682" y="0"/>
                  </a:lnTo>
                  <a:lnTo>
                    <a:pt x="-1194682" y="-560022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Linux Apple or other</a:t>
              </a:r>
            </a:p>
          </p:txBody>
        </p:sp>
        <p:grpSp>
          <p:nvGrpSpPr>
            <p:cNvPr id="10443" name="Process 2"/>
            <p:cNvGrpSpPr/>
            <p:nvPr/>
          </p:nvGrpSpPr>
          <p:grpSpPr>
            <a:xfrm>
              <a:off x="4292829" y="6248600"/>
              <a:ext cx="912000" cy="516800"/>
              <a:chOff x="4292829" y="6248600"/>
              <a:chExt cx="912000" cy="516800"/>
            </a:xfrm>
          </p:grpSpPr>
          <p:sp>
            <p:nvSpPr>
              <p:cNvPr id="10445" name=""/>
              <p:cNvSpPr/>
              <p:nvPr/>
            </p:nvSpPr>
            <p:spPr>
              <a:xfrm>
                <a:off x="4292829" y="62486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119607" y="0"/>
                    </a:moveTo>
                    <a:lnTo>
                      <a:pt x="792391" y="0"/>
                    </a:lnTo>
                    <a:cubicBezTo>
                      <a:pt x="858450" y="0"/>
                      <a:pt x="912000" y="46276"/>
                      <a:pt x="912000" y="103360"/>
                    </a:cubicBezTo>
                    <a:lnTo>
                      <a:pt x="912000" y="413440"/>
                    </a:lnTo>
                    <a:cubicBezTo>
                      <a:pt x="912000" y="470524"/>
                      <a:pt x="858450" y="516800"/>
                      <a:pt x="792391" y="516800"/>
                    </a:cubicBezTo>
                    <a:lnTo>
                      <a:pt x="119607" y="516800"/>
                    </a:lnTo>
                    <a:cubicBezTo>
                      <a:pt x="53550" y="516800"/>
                      <a:pt x="0" y="470524"/>
                      <a:pt x="0" y="413440"/>
                    </a:cubicBezTo>
                    <a:lnTo>
                      <a:pt x="0" y="103360"/>
                    </a:lnTo>
                    <a:cubicBezTo>
                      <a:pt x="0" y="46276"/>
                      <a:pt x="53550" y="0"/>
                      <a:pt x="119607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447" name=""/>
              <p:cNvSpPr/>
              <p:nvPr/>
            </p:nvSpPr>
            <p:spPr>
              <a:xfrm>
                <a:off x="4306509" y="62563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116019" y="0"/>
                    </a:moveTo>
                    <a:lnTo>
                      <a:pt x="768618" y="0"/>
                    </a:lnTo>
                    <a:cubicBezTo>
                      <a:pt x="832694" y="0"/>
                      <a:pt x="884640" y="44888"/>
                      <a:pt x="884640" y="100259"/>
                    </a:cubicBezTo>
                    <a:lnTo>
                      <a:pt x="884640" y="401037"/>
                    </a:lnTo>
                    <a:cubicBezTo>
                      <a:pt x="884640" y="456408"/>
                      <a:pt x="832694" y="501296"/>
                      <a:pt x="768618" y="501296"/>
                    </a:cubicBezTo>
                    <a:lnTo>
                      <a:pt x="116019" y="501296"/>
                    </a:lnTo>
                    <a:cubicBezTo>
                      <a:pt x="51943" y="501296"/>
                      <a:pt x="0" y="456408"/>
                      <a:pt x="0" y="401037"/>
                    </a:cubicBezTo>
                    <a:lnTo>
                      <a:pt x="0" y="100259"/>
                    </a:lnTo>
                    <a:cubicBezTo>
                      <a:pt x="0" y="44888"/>
                      <a:pt x="51943" y="0"/>
                      <a:pt x="11601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449" name=""/>
              <p:cNvSpPr/>
              <p:nvPr/>
            </p:nvSpPr>
            <p:spPr>
              <a:xfrm>
                <a:off x="4306509" y="6256352"/>
                <a:ext cx="884640" cy="258400"/>
              </a:xfrm>
              <a:custGeom>
                <a:avLst/>
                <a:gdLst/>
                <a:ahLst/>
                <a:cxnLst/>
                <a:pathLst>
                  <a:path w="884640" h="258400" stroke="false">
                    <a:moveTo>
                      <a:pt x="116019" y="0"/>
                    </a:moveTo>
                    <a:lnTo>
                      <a:pt x="768618" y="0"/>
                    </a:lnTo>
                    <a:cubicBezTo>
                      <a:pt x="832702" y="0"/>
                      <a:pt x="884640" y="43234"/>
                      <a:pt x="884640" y="96566"/>
                    </a:cubicBezTo>
                    <a:lnTo>
                      <a:pt x="884640" y="258400"/>
                    </a:lnTo>
                    <a:cubicBezTo>
                      <a:pt x="884640" y="258400"/>
                      <a:pt x="871370" y="195092"/>
                      <a:pt x="809446" y="195092"/>
                    </a:cubicBezTo>
                    <a:lnTo>
                      <a:pt x="75194" y="195092"/>
                    </a:lnTo>
                    <a:cubicBezTo>
                      <a:pt x="13270" y="195092"/>
                      <a:pt x="0" y="258400"/>
                      <a:pt x="0" y="258400"/>
                    </a:cubicBezTo>
                    <a:lnTo>
                      <a:pt x="0" y="96566"/>
                    </a:lnTo>
                    <a:cubicBezTo>
                      <a:pt x="0" y="43234"/>
                      <a:pt x="51943" y="0"/>
                      <a:pt x="116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451" name=""/>
              <p:cNvSpPr/>
              <p:nvPr/>
            </p:nvSpPr>
            <p:spPr>
              <a:xfrm>
                <a:off x="4374909" y="6264104"/>
                <a:ext cx="747840" cy="31008"/>
              </a:xfrm>
              <a:custGeom>
                <a:avLst/>
                <a:gdLst/>
                <a:ahLst/>
                <a:cxnLst/>
                <a:pathLst>
                  <a:path w="747840" h="31008" stroke="false">
                    <a:moveTo>
                      <a:pt x="16915" y="0"/>
                    </a:moveTo>
                    <a:lnTo>
                      <a:pt x="730925" y="0"/>
                    </a:lnTo>
                    <a:cubicBezTo>
                      <a:pt x="740267" y="0"/>
                      <a:pt x="747840" y="6941"/>
                      <a:pt x="747840" y="15504"/>
                    </a:cubicBezTo>
                    <a:lnTo>
                      <a:pt x="747840" y="15504"/>
                    </a:lnTo>
                    <a:cubicBezTo>
                      <a:pt x="747840" y="24067"/>
                      <a:pt x="740267" y="31008"/>
                      <a:pt x="730925" y="31008"/>
                    </a:cubicBezTo>
                    <a:lnTo>
                      <a:pt x="16915" y="31008"/>
                    </a:lnTo>
                    <a:cubicBezTo>
                      <a:pt x="7573" y="31008"/>
                      <a:pt x="0" y="24067"/>
                      <a:pt x="0" y="15504"/>
                    </a:cubicBezTo>
                    <a:lnTo>
                      <a:pt x="0" y="15504"/>
                    </a:lnTo>
                    <a:cubicBezTo>
                      <a:pt x="0" y="6941"/>
                      <a:pt x="7573" y="0"/>
                      <a:pt x="16915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4" name="Text 1144"/>
              <p:cNvSpPr txBox="1"/>
              <p:nvPr/>
            </p:nvSpPr>
            <p:spPr>
              <a:xfrm>
                <a:off x="4292829" y="62486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Backup the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important file in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your computer.</a:t>
                </a:r>
              </a:p>
            </p:txBody>
          </p:sp>
        </p:grpSp>
        <p:grpSp>
          <p:nvGrpSpPr>
            <p:cNvPr id="10378" name="Manual operation"/>
            <p:cNvGrpSpPr/>
            <p:nvPr/>
          </p:nvGrpSpPr>
          <p:grpSpPr>
            <a:xfrm>
              <a:off x="1731622" y="4409400"/>
              <a:ext cx="912000" cy="547200"/>
              <a:chOff x="1731622" y="4409400"/>
              <a:chExt cx="912000" cy="547200"/>
            </a:xfrm>
          </p:grpSpPr>
          <p:sp>
            <p:nvSpPr>
              <p:cNvPr id="10380" name=""/>
              <p:cNvSpPr/>
              <p:nvPr/>
            </p:nvSpPr>
            <p:spPr>
              <a:xfrm>
                <a:off x="1731622" y="4409400"/>
                <a:ext cx="912000" cy="547200"/>
              </a:xfrm>
              <a:custGeom>
                <a:avLst/>
                <a:gdLst/>
                <a:ahLst/>
                <a:cxnLst/>
                <a:pathLst>
                  <a:path w="912000" h="547200">
                    <a:moveTo>
                      <a:pt x="9790" y="15556"/>
                    </a:moveTo>
                    <a:cubicBezTo>
                      <a:pt x="24624" y="-1182"/>
                      <a:pt x="53075" y="0"/>
                      <a:pt x="53075" y="0"/>
                    </a:cubicBezTo>
                    <a:lnTo>
                      <a:pt x="861430" y="0"/>
                    </a:lnTo>
                    <a:cubicBezTo>
                      <a:pt x="861430" y="0"/>
                      <a:pt x="884982" y="-2640"/>
                      <a:pt x="901261" y="15838"/>
                    </a:cubicBezTo>
                    <a:cubicBezTo>
                      <a:pt x="916226" y="32814"/>
                      <a:pt x="910693" y="54604"/>
                      <a:pt x="912000" y="50507"/>
                    </a:cubicBezTo>
                    <a:lnTo>
                      <a:pt x="755791" y="505613"/>
                    </a:lnTo>
                    <a:cubicBezTo>
                      <a:pt x="753750" y="505719"/>
                      <a:pt x="748788" y="525371"/>
                      <a:pt x="732828" y="538664"/>
                    </a:cubicBezTo>
                    <a:cubicBezTo>
                      <a:pt x="716867" y="551955"/>
                      <a:pt x="697089" y="545338"/>
                      <a:pt x="696082" y="547200"/>
                    </a:cubicBezTo>
                    <a:lnTo>
                      <a:pt x="218419" y="547200"/>
                    </a:lnTo>
                    <a:cubicBezTo>
                      <a:pt x="216474" y="545338"/>
                      <a:pt x="198305" y="549011"/>
                      <a:pt x="181676" y="538664"/>
                    </a:cubicBezTo>
                    <a:cubicBezTo>
                      <a:pt x="165050" y="528319"/>
                      <a:pt x="160105" y="505626"/>
                      <a:pt x="158712" y="505613"/>
                    </a:cubicBezTo>
                    <a:lnTo>
                      <a:pt x="2553" y="59718"/>
                    </a:lnTo>
                    <a:cubicBezTo>
                      <a:pt x="927" y="59718"/>
                      <a:pt x="-5044" y="32294"/>
                      <a:pt x="9790" y="16783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383" name=""/>
              <p:cNvSpPr/>
              <p:nvPr/>
            </p:nvSpPr>
            <p:spPr>
              <a:xfrm>
                <a:off x="1745302" y="4417608"/>
                <a:ext cx="884640" cy="530784"/>
              </a:xfrm>
              <a:custGeom>
                <a:avLst/>
                <a:gdLst/>
                <a:ahLst/>
                <a:cxnLst/>
                <a:pathLst>
                  <a:path w="884640" h="530784" stroke="false">
                    <a:moveTo>
                      <a:pt x="9496" y="15089"/>
                    </a:moveTo>
                    <a:cubicBezTo>
                      <a:pt x="23885" y="-1146"/>
                      <a:pt x="51483" y="0"/>
                      <a:pt x="51483" y="0"/>
                    </a:cubicBezTo>
                    <a:lnTo>
                      <a:pt x="835582" y="0"/>
                    </a:lnTo>
                    <a:cubicBezTo>
                      <a:pt x="835582" y="0"/>
                      <a:pt x="858435" y="-2560"/>
                      <a:pt x="874220" y="15363"/>
                    </a:cubicBezTo>
                    <a:cubicBezTo>
                      <a:pt x="888736" y="31829"/>
                      <a:pt x="883371" y="52966"/>
                      <a:pt x="884640" y="48991"/>
                    </a:cubicBezTo>
                    <a:lnTo>
                      <a:pt x="733117" y="490445"/>
                    </a:lnTo>
                    <a:cubicBezTo>
                      <a:pt x="731137" y="490547"/>
                      <a:pt x="726324" y="509610"/>
                      <a:pt x="710842" y="522505"/>
                    </a:cubicBezTo>
                    <a:cubicBezTo>
                      <a:pt x="695360" y="535396"/>
                      <a:pt x="676177" y="528977"/>
                      <a:pt x="675200" y="530784"/>
                    </a:cubicBezTo>
                    <a:lnTo>
                      <a:pt x="211867" y="530784"/>
                    </a:lnTo>
                    <a:cubicBezTo>
                      <a:pt x="209980" y="528977"/>
                      <a:pt x="192355" y="532541"/>
                      <a:pt x="176227" y="522505"/>
                    </a:cubicBezTo>
                    <a:cubicBezTo>
                      <a:pt x="160099" y="512470"/>
                      <a:pt x="155302" y="490457"/>
                      <a:pt x="153951" y="490445"/>
                    </a:cubicBezTo>
                    <a:lnTo>
                      <a:pt x="2477" y="57927"/>
                    </a:lnTo>
                    <a:cubicBezTo>
                      <a:pt x="899" y="57927"/>
                      <a:pt x="-4893" y="31325"/>
                      <a:pt x="9496" y="162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3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385" name=""/>
              <p:cNvSpPr/>
              <p:nvPr/>
            </p:nvSpPr>
            <p:spPr>
              <a:xfrm>
                <a:off x="1745302" y="4417607"/>
                <a:ext cx="884640" cy="273600"/>
              </a:xfrm>
              <a:custGeom>
                <a:avLst/>
                <a:gdLst/>
                <a:ahLst/>
                <a:cxnLst/>
                <a:pathLst>
                  <a:path w="884640" h="273600" stroke="false">
                    <a:moveTo>
                      <a:pt x="9771" y="11924"/>
                    </a:moveTo>
                    <a:cubicBezTo>
                      <a:pt x="24153" y="-907"/>
                      <a:pt x="51739" y="0"/>
                      <a:pt x="51739" y="0"/>
                    </a:cubicBezTo>
                    <a:lnTo>
                      <a:pt x="835498" y="0"/>
                    </a:lnTo>
                    <a:cubicBezTo>
                      <a:pt x="835498" y="0"/>
                      <a:pt x="858336" y="-2025"/>
                      <a:pt x="874122" y="12139"/>
                    </a:cubicBezTo>
                    <a:cubicBezTo>
                      <a:pt x="888622" y="25152"/>
                      <a:pt x="883264" y="41856"/>
                      <a:pt x="884640" y="38715"/>
                    </a:cubicBezTo>
                    <a:lnTo>
                      <a:pt x="809347" y="273600"/>
                    </a:lnTo>
                    <a:cubicBezTo>
                      <a:pt x="807371" y="273600"/>
                      <a:pt x="803381" y="249581"/>
                      <a:pt x="782496" y="225684"/>
                    </a:cubicBezTo>
                    <a:cubicBezTo>
                      <a:pt x="761619" y="201787"/>
                      <a:pt x="726793" y="203135"/>
                      <a:pt x="725817" y="204774"/>
                    </a:cubicBezTo>
                    <a:lnTo>
                      <a:pt x="167941" y="204774"/>
                    </a:lnTo>
                    <a:cubicBezTo>
                      <a:pt x="166055" y="203135"/>
                      <a:pt x="129158" y="207761"/>
                      <a:pt x="108275" y="219710"/>
                    </a:cubicBezTo>
                    <a:cubicBezTo>
                      <a:pt x="87392" y="231658"/>
                      <a:pt x="73825" y="261840"/>
                      <a:pt x="72476" y="261830"/>
                    </a:cubicBezTo>
                    <a:lnTo>
                      <a:pt x="2755" y="45776"/>
                    </a:lnTo>
                    <a:cubicBezTo>
                      <a:pt x="0" y="45776"/>
                      <a:pt x="-4611" y="24754"/>
                      <a:pt x="9771" y="128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387" name=""/>
              <p:cNvSpPr/>
              <p:nvPr/>
            </p:nvSpPr>
            <p:spPr>
              <a:xfrm>
                <a:off x="1786342" y="4428552"/>
                <a:ext cx="802560" cy="27360"/>
              </a:xfrm>
              <a:custGeom>
                <a:avLst/>
                <a:gdLst/>
                <a:ahLst/>
                <a:cxnLst/>
                <a:pathLst>
                  <a:path w="802560" h="27360" stroke="false">
                    <a:moveTo>
                      <a:pt x="18153" y="0"/>
                    </a:moveTo>
                    <a:lnTo>
                      <a:pt x="784404" y="0"/>
                    </a:lnTo>
                    <a:cubicBezTo>
                      <a:pt x="794436" y="0"/>
                      <a:pt x="802560" y="6125"/>
                      <a:pt x="802560" y="13680"/>
                    </a:cubicBezTo>
                    <a:lnTo>
                      <a:pt x="802560" y="13680"/>
                    </a:lnTo>
                    <a:cubicBezTo>
                      <a:pt x="802560" y="21235"/>
                      <a:pt x="794436" y="27360"/>
                      <a:pt x="784404" y="27360"/>
                    </a:cubicBezTo>
                    <a:lnTo>
                      <a:pt x="18153" y="27360"/>
                    </a:lnTo>
                    <a:cubicBezTo>
                      <a:pt x="8127" y="27360"/>
                      <a:pt x="0" y="21235"/>
                      <a:pt x="0" y="13680"/>
                    </a:cubicBezTo>
                    <a:lnTo>
                      <a:pt x="0" y="13680"/>
                    </a:lnTo>
                    <a:cubicBezTo>
                      <a:pt x="0" y="6125"/>
                      <a:pt x="8127" y="0"/>
                      <a:pt x="18153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5" name="Text 1145"/>
              <p:cNvSpPr txBox="1"/>
              <p:nvPr/>
            </p:nvSpPr>
            <p:spPr>
              <a:xfrm>
                <a:off x="1731622" y="4409400"/>
                <a:ext cx="912000" cy="54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Wait for the first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Service Pack to be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released before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upgrading. </a:t>
                </a:r>
              </a:p>
            </p:txBody>
          </p:sp>
        </p:grpSp>
        <p:grpSp>
          <p:nvGrpSpPr>
            <p:cNvPr id="11901" name="Manual operation"/>
            <p:cNvGrpSpPr/>
            <p:nvPr/>
          </p:nvGrpSpPr>
          <p:grpSpPr>
            <a:xfrm>
              <a:off x="1731622" y="5405000"/>
              <a:ext cx="912000" cy="547200"/>
              <a:chOff x="1731622" y="5405000"/>
              <a:chExt cx="912000" cy="547200"/>
            </a:xfrm>
          </p:grpSpPr>
          <p:sp>
            <p:nvSpPr>
              <p:cNvPr id="11903" name=""/>
              <p:cNvSpPr/>
              <p:nvPr/>
            </p:nvSpPr>
            <p:spPr>
              <a:xfrm>
                <a:off x="1731622" y="5405000"/>
                <a:ext cx="912000" cy="547200"/>
              </a:xfrm>
              <a:custGeom>
                <a:avLst/>
                <a:gdLst/>
                <a:ahLst/>
                <a:cxnLst/>
                <a:pathLst>
                  <a:path w="912000" h="547200">
                    <a:moveTo>
                      <a:pt x="9790" y="15556"/>
                    </a:moveTo>
                    <a:cubicBezTo>
                      <a:pt x="24624" y="-1182"/>
                      <a:pt x="53075" y="0"/>
                      <a:pt x="53075" y="0"/>
                    </a:cubicBezTo>
                    <a:lnTo>
                      <a:pt x="861430" y="0"/>
                    </a:lnTo>
                    <a:cubicBezTo>
                      <a:pt x="861430" y="0"/>
                      <a:pt x="884982" y="-2640"/>
                      <a:pt x="901261" y="15838"/>
                    </a:cubicBezTo>
                    <a:cubicBezTo>
                      <a:pt x="916226" y="32814"/>
                      <a:pt x="910693" y="54604"/>
                      <a:pt x="912000" y="50507"/>
                    </a:cubicBezTo>
                    <a:lnTo>
                      <a:pt x="755791" y="505613"/>
                    </a:lnTo>
                    <a:cubicBezTo>
                      <a:pt x="753750" y="505719"/>
                      <a:pt x="748788" y="525371"/>
                      <a:pt x="732828" y="538664"/>
                    </a:cubicBezTo>
                    <a:cubicBezTo>
                      <a:pt x="716867" y="551955"/>
                      <a:pt x="697089" y="545338"/>
                      <a:pt x="696082" y="547200"/>
                    </a:cubicBezTo>
                    <a:lnTo>
                      <a:pt x="218419" y="547200"/>
                    </a:lnTo>
                    <a:cubicBezTo>
                      <a:pt x="216474" y="545338"/>
                      <a:pt x="198305" y="549011"/>
                      <a:pt x="181676" y="538664"/>
                    </a:cubicBezTo>
                    <a:cubicBezTo>
                      <a:pt x="165050" y="528319"/>
                      <a:pt x="160105" y="505626"/>
                      <a:pt x="158712" y="505613"/>
                    </a:cubicBezTo>
                    <a:lnTo>
                      <a:pt x="2553" y="59718"/>
                    </a:lnTo>
                    <a:cubicBezTo>
                      <a:pt x="927" y="59718"/>
                      <a:pt x="-5044" y="32294"/>
                      <a:pt x="9790" y="16783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905" name=""/>
              <p:cNvSpPr/>
              <p:nvPr/>
            </p:nvSpPr>
            <p:spPr>
              <a:xfrm>
                <a:off x="1745302" y="5413208"/>
                <a:ext cx="884640" cy="530784"/>
              </a:xfrm>
              <a:custGeom>
                <a:avLst/>
                <a:gdLst/>
                <a:ahLst/>
                <a:cxnLst/>
                <a:pathLst>
                  <a:path w="884640" h="530784" stroke="false">
                    <a:moveTo>
                      <a:pt x="9496" y="15089"/>
                    </a:moveTo>
                    <a:cubicBezTo>
                      <a:pt x="23885" y="-1146"/>
                      <a:pt x="51483" y="0"/>
                      <a:pt x="51483" y="0"/>
                    </a:cubicBezTo>
                    <a:lnTo>
                      <a:pt x="835582" y="0"/>
                    </a:lnTo>
                    <a:cubicBezTo>
                      <a:pt x="835582" y="0"/>
                      <a:pt x="858435" y="-2560"/>
                      <a:pt x="874220" y="15363"/>
                    </a:cubicBezTo>
                    <a:cubicBezTo>
                      <a:pt x="888736" y="31829"/>
                      <a:pt x="883371" y="52966"/>
                      <a:pt x="884640" y="48991"/>
                    </a:cubicBezTo>
                    <a:lnTo>
                      <a:pt x="733117" y="490445"/>
                    </a:lnTo>
                    <a:cubicBezTo>
                      <a:pt x="731137" y="490547"/>
                      <a:pt x="726324" y="509610"/>
                      <a:pt x="710842" y="522505"/>
                    </a:cubicBezTo>
                    <a:cubicBezTo>
                      <a:pt x="695360" y="535396"/>
                      <a:pt x="676177" y="528977"/>
                      <a:pt x="675200" y="530784"/>
                    </a:cubicBezTo>
                    <a:lnTo>
                      <a:pt x="211867" y="530784"/>
                    </a:lnTo>
                    <a:cubicBezTo>
                      <a:pt x="209980" y="528977"/>
                      <a:pt x="192355" y="532541"/>
                      <a:pt x="176227" y="522505"/>
                    </a:cubicBezTo>
                    <a:cubicBezTo>
                      <a:pt x="160099" y="512470"/>
                      <a:pt x="155302" y="490457"/>
                      <a:pt x="153951" y="490445"/>
                    </a:cubicBezTo>
                    <a:lnTo>
                      <a:pt x="2477" y="57927"/>
                    </a:lnTo>
                    <a:cubicBezTo>
                      <a:pt x="899" y="57927"/>
                      <a:pt x="-4893" y="31325"/>
                      <a:pt x="9496" y="162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3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07" name=""/>
              <p:cNvSpPr/>
              <p:nvPr/>
            </p:nvSpPr>
            <p:spPr>
              <a:xfrm>
                <a:off x="1745302" y="5413207"/>
                <a:ext cx="884640" cy="273600"/>
              </a:xfrm>
              <a:custGeom>
                <a:avLst/>
                <a:gdLst/>
                <a:ahLst/>
                <a:cxnLst/>
                <a:pathLst>
                  <a:path w="884640" h="273600" stroke="false">
                    <a:moveTo>
                      <a:pt x="9771" y="11924"/>
                    </a:moveTo>
                    <a:cubicBezTo>
                      <a:pt x="24153" y="-907"/>
                      <a:pt x="51739" y="0"/>
                      <a:pt x="51739" y="0"/>
                    </a:cubicBezTo>
                    <a:lnTo>
                      <a:pt x="835498" y="0"/>
                    </a:lnTo>
                    <a:cubicBezTo>
                      <a:pt x="835498" y="0"/>
                      <a:pt x="858336" y="-2025"/>
                      <a:pt x="874122" y="12139"/>
                    </a:cubicBezTo>
                    <a:cubicBezTo>
                      <a:pt x="888622" y="25152"/>
                      <a:pt x="883264" y="41856"/>
                      <a:pt x="884640" y="38715"/>
                    </a:cubicBezTo>
                    <a:lnTo>
                      <a:pt x="809347" y="273600"/>
                    </a:lnTo>
                    <a:cubicBezTo>
                      <a:pt x="807371" y="273600"/>
                      <a:pt x="803381" y="249581"/>
                      <a:pt x="782496" y="225684"/>
                    </a:cubicBezTo>
                    <a:cubicBezTo>
                      <a:pt x="761619" y="201787"/>
                      <a:pt x="726793" y="203135"/>
                      <a:pt x="725817" y="204774"/>
                    </a:cubicBezTo>
                    <a:lnTo>
                      <a:pt x="167941" y="204774"/>
                    </a:lnTo>
                    <a:cubicBezTo>
                      <a:pt x="166055" y="203135"/>
                      <a:pt x="129158" y="207761"/>
                      <a:pt x="108275" y="219710"/>
                    </a:cubicBezTo>
                    <a:cubicBezTo>
                      <a:pt x="87392" y="231658"/>
                      <a:pt x="73825" y="261840"/>
                      <a:pt x="72476" y="261830"/>
                    </a:cubicBezTo>
                    <a:lnTo>
                      <a:pt x="2755" y="45776"/>
                    </a:lnTo>
                    <a:cubicBezTo>
                      <a:pt x="0" y="45776"/>
                      <a:pt x="-4611" y="24754"/>
                      <a:pt x="9771" y="128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09" name=""/>
              <p:cNvSpPr/>
              <p:nvPr/>
            </p:nvSpPr>
            <p:spPr>
              <a:xfrm>
                <a:off x="1786342" y="5424152"/>
                <a:ext cx="802560" cy="27360"/>
              </a:xfrm>
              <a:custGeom>
                <a:avLst/>
                <a:gdLst/>
                <a:ahLst/>
                <a:cxnLst/>
                <a:pathLst>
                  <a:path w="802560" h="27360" stroke="false">
                    <a:moveTo>
                      <a:pt x="18153" y="0"/>
                    </a:moveTo>
                    <a:lnTo>
                      <a:pt x="784404" y="0"/>
                    </a:lnTo>
                    <a:cubicBezTo>
                      <a:pt x="794436" y="0"/>
                      <a:pt x="802560" y="6125"/>
                      <a:pt x="802560" y="13680"/>
                    </a:cubicBezTo>
                    <a:lnTo>
                      <a:pt x="802560" y="13680"/>
                    </a:lnTo>
                    <a:cubicBezTo>
                      <a:pt x="802560" y="21235"/>
                      <a:pt x="794436" y="27360"/>
                      <a:pt x="784404" y="27360"/>
                    </a:cubicBezTo>
                    <a:lnTo>
                      <a:pt x="18153" y="27360"/>
                    </a:lnTo>
                    <a:cubicBezTo>
                      <a:pt x="8127" y="27360"/>
                      <a:pt x="0" y="21235"/>
                      <a:pt x="0" y="13680"/>
                    </a:cubicBezTo>
                    <a:lnTo>
                      <a:pt x="0" y="13680"/>
                    </a:lnTo>
                    <a:cubicBezTo>
                      <a:pt x="0" y="6125"/>
                      <a:pt x="8127" y="0"/>
                      <a:pt x="18153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6" name="Text 1146"/>
              <p:cNvSpPr txBox="1"/>
              <p:nvPr/>
            </p:nvSpPr>
            <p:spPr>
              <a:xfrm>
                <a:off x="1731622" y="5405000"/>
                <a:ext cx="912000" cy="54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Go ask him/her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what you should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do.</a:t>
                </a:r>
              </a:p>
            </p:txBody>
          </p:sp>
        </p:grpSp>
        <p:grpSp>
          <p:nvGrpSpPr>
            <p:cNvPr id="10409" name="Terminatior"/>
            <p:cNvGrpSpPr/>
            <p:nvPr/>
          </p:nvGrpSpPr>
          <p:grpSpPr>
            <a:xfrm>
              <a:off x="4216829" y="7039000"/>
              <a:ext cx="1064000" cy="380000"/>
              <a:chOff x="4216829" y="7039000"/>
              <a:chExt cx="1064000" cy="380000"/>
            </a:xfrm>
          </p:grpSpPr>
          <p:sp>
            <p:nvSpPr>
              <p:cNvPr id="10411" name=""/>
              <p:cNvSpPr/>
              <p:nvPr/>
            </p:nvSpPr>
            <p:spPr>
              <a:xfrm>
                <a:off x="4216829" y="7039000"/>
                <a:ext cx="1064000" cy="380000"/>
              </a:xfrm>
              <a:custGeom>
                <a:avLst/>
                <a:gdLst/>
                <a:ahLst/>
                <a:cxnLst/>
                <a:pathLst>
                  <a:path w="1064000" h="380000">
                    <a:moveTo>
                      <a:pt x="159600" y="0"/>
                    </a:moveTo>
                    <a:lnTo>
                      <a:pt x="904400" y="0"/>
                    </a:lnTo>
                    <a:cubicBezTo>
                      <a:pt x="957600" y="0"/>
                      <a:pt x="1064000" y="76000"/>
                      <a:pt x="1064000" y="190000"/>
                    </a:cubicBezTo>
                    <a:cubicBezTo>
                      <a:pt x="1064000" y="304000"/>
                      <a:pt x="957600" y="380000"/>
                      <a:pt x="904400" y="380000"/>
                    </a:cubicBezTo>
                    <a:lnTo>
                      <a:pt x="159600" y="380000"/>
                    </a:lnTo>
                    <a:cubicBezTo>
                      <a:pt x="106400" y="380000"/>
                      <a:pt x="0" y="304000"/>
                      <a:pt x="0" y="190000"/>
                    </a:cubicBezTo>
                    <a:cubicBezTo>
                      <a:pt x="0" y="76000"/>
                      <a:pt x="106400" y="0"/>
                      <a:pt x="15960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973" name=""/>
              <p:cNvSpPr/>
              <p:nvPr/>
            </p:nvSpPr>
            <p:spPr>
              <a:xfrm>
                <a:off x="4232789" y="7044700"/>
                <a:ext cx="1032080" cy="368600"/>
              </a:xfrm>
              <a:custGeom>
                <a:avLst/>
                <a:gdLst/>
                <a:ahLst/>
                <a:cxnLst/>
                <a:pathLst>
                  <a:path w="1032080" h="368600" stroke="false">
                    <a:moveTo>
                      <a:pt x="154812" y="0"/>
                    </a:moveTo>
                    <a:lnTo>
                      <a:pt x="877268" y="0"/>
                    </a:lnTo>
                    <a:cubicBezTo>
                      <a:pt x="928872" y="0"/>
                      <a:pt x="1032080" y="73720"/>
                      <a:pt x="1032080" y="184300"/>
                    </a:cubicBezTo>
                    <a:cubicBezTo>
                      <a:pt x="1032080" y="294880"/>
                      <a:pt x="928872" y="368600"/>
                      <a:pt x="877268" y="368600"/>
                    </a:cubicBezTo>
                    <a:lnTo>
                      <a:pt x="154812" y="368600"/>
                    </a:lnTo>
                    <a:cubicBezTo>
                      <a:pt x="103208" y="368600"/>
                      <a:pt x="0" y="294880"/>
                      <a:pt x="0" y="184300"/>
                    </a:cubicBezTo>
                    <a:cubicBezTo>
                      <a:pt x="0" y="73720"/>
                      <a:pt x="103208" y="0"/>
                      <a:pt x="154812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415" name=""/>
              <p:cNvSpPr/>
              <p:nvPr/>
            </p:nvSpPr>
            <p:spPr>
              <a:xfrm>
                <a:off x="4280669" y="7054200"/>
                <a:ext cx="936320" cy="152000"/>
              </a:xfrm>
              <a:custGeom>
                <a:avLst/>
                <a:gdLst/>
                <a:ahLst/>
                <a:cxnLst/>
                <a:pathLst>
                  <a:path w="936320" h="152000" stroke="false">
                    <a:moveTo>
                      <a:pt x="108613" y="0"/>
                    </a:moveTo>
                    <a:lnTo>
                      <a:pt x="827708" y="0"/>
                    </a:lnTo>
                    <a:cubicBezTo>
                      <a:pt x="860875" y="0"/>
                      <a:pt x="936320" y="35743"/>
                      <a:pt x="936320" y="89680"/>
                    </a:cubicBezTo>
                    <a:cubicBezTo>
                      <a:pt x="936320" y="146776"/>
                      <a:pt x="861042" y="152000"/>
                      <a:pt x="827708" y="152000"/>
                    </a:cubicBezTo>
                    <a:lnTo>
                      <a:pt x="108613" y="152000"/>
                    </a:lnTo>
                    <a:cubicBezTo>
                      <a:pt x="70407" y="152000"/>
                      <a:pt x="0" y="146776"/>
                      <a:pt x="0" y="89997"/>
                    </a:cubicBezTo>
                    <a:cubicBezTo>
                      <a:pt x="0" y="53202"/>
                      <a:pt x="58393" y="0"/>
                      <a:pt x="1085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7" name="Text 1147"/>
              <p:cNvSpPr txBox="1"/>
              <p:nvPr/>
            </p:nvSpPr>
            <p:spPr>
              <a:xfrm>
                <a:off x="4216829" y="7039000"/>
                <a:ext cx="1064000" cy="38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Go ahead and update.</a:t>
                </a:r>
              </a:p>
            </p:txBody>
          </p:sp>
        </p:grpSp>
        <p:grpSp>
          <p:nvGrpSpPr>
            <p:cNvPr id="11915" name="Terminatior"/>
            <p:cNvGrpSpPr/>
            <p:nvPr/>
          </p:nvGrpSpPr>
          <p:grpSpPr>
            <a:xfrm>
              <a:off x="1655622" y="3581000"/>
              <a:ext cx="1064000" cy="380000"/>
              <a:chOff x="1655622" y="3581000"/>
              <a:chExt cx="1064000" cy="380000"/>
            </a:xfrm>
          </p:grpSpPr>
          <p:sp>
            <p:nvSpPr>
              <p:cNvPr id="11917" name=""/>
              <p:cNvSpPr/>
              <p:nvPr/>
            </p:nvSpPr>
            <p:spPr>
              <a:xfrm>
                <a:off x="1655622" y="3581000"/>
                <a:ext cx="1064000" cy="380000"/>
              </a:xfrm>
              <a:custGeom>
                <a:avLst/>
                <a:gdLst/>
                <a:ahLst/>
                <a:cxnLst/>
                <a:pathLst>
                  <a:path w="1064000" h="380000">
                    <a:moveTo>
                      <a:pt x="159600" y="0"/>
                    </a:moveTo>
                    <a:lnTo>
                      <a:pt x="904400" y="0"/>
                    </a:lnTo>
                    <a:cubicBezTo>
                      <a:pt x="957600" y="0"/>
                      <a:pt x="1064000" y="76000"/>
                      <a:pt x="1064000" y="190000"/>
                    </a:cubicBezTo>
                    <a:cubicBezTo>
                      <a:pt x="1064000" y="304000"/>
                      <a:pt x="957600" y="380000"/>
                      <a:pt x="904400" y="380000"/>
                    </a:cubicBezTo>
                    <a:lnTo>
                      <a:pt x="159600" y="380000"/>
                    </a:lnTo>
                    <a:cubicBezTo>
                      <a:pt x="106400" y="380000"/>
                      <a:pt x="0" y="304000"/>
                      <a:pt x="0" y="190000"/>
                    </a:cubicBezTo>
                    <a:cubicBezTo>
                      <a:pt x="0" y="76000"/>
                      <a:pt x="106400" y="0"/>
                      <a:pt x="15960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919" name=""/>
              <p:cNvSpPr/>
              <p:nvPr/>
            </p:nvSpPr>
            <p:spPr>
              <a:xfrm>
                <a:off x="1671582" y="3586700"/>
                <a:ext cx="1032080" cy="368600"/>
              </a:xfrm>
              <a:custGeom>
                <a:avLst/>
                <a:gdLst/>
                <a:ahLst/>
                <a:cxnLst/>
                <a:pathLst>
                  <a:path w="1032080" h="368600" stroke="false">
                    <a:moveTo>
                      <a:pt x="154812" y="0"/>
                    </a:moveTo>
                    <a:lnTo>
                      <a:pt x="877268" y="0"/>
                    </a:lnTo>
                    <a:cubicBezTo>
                      <a:pt x="928872" y="0"/>
                      <a:pt x="1032080" y="73720"/>
                      <a:pt x="1032080" y="184300"/>
                    </a:cubicBezTo>
                    <a:cubicBezTo>
                      <a:pt x="1032080" y="294880"/>
                      <a:pt x="928872" y="368600"/>
                      <a:pt x="877268" y="368600"/>
                    </a:cubicBezTo>
                    <a:lnTo>
                      <a:pt x="154812" y="368600"/>
                    </a:lnTo>
                    <a:cubicBezTo>
                      <a:pt x="103208" y="368600"/>
                      <a:pt x="0" y="294880"/>
                      <a:pt x="0" y="184300"/>
                    </a:cubicBezTo>
                    <a:cubicBezTo>
                      <a:pt x="0" y="73720"/>
                      <a:pt x="103208" y="0"/>
                      <a:pt x="154812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85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21" name=""/>
              <p:cNvSpPr/>
              <p:nvPr/>
            </p:nvSpPr>
            <p:spPr>
              <a:xfrm>
                <a:off x="1719462" y="3596200"/>
                <a:ext cx="936320" cy="152000"/>
              </a:xfrm>
              <a:custGeom>
                <a:avLst/>
                <a:gdLst/>
                <a:ahLst/>
                <a:cxnLst/>
                <a:pathLst>
                  <a:path w="936320" h="152000" stroke="false">
                    <a:moveTo>
                      <a:pt x="108613" y="0"/>
                    </a:moveTo>
                    <a:lnTo>
                      <a:pt x="827708" y="0"/>
                    </a:lnTo>
                    <a:cubicBezTo>
                      <a:pt x="860875" y="0"/>
                      <a:pt x="936320" y="35743"/>
                      <a:pt x="936320" y="89680"/>
                    </a:cubicBezTo>
                    <a:cubicBezTo>
                      <a:pt x="936320" y="146776"/>
                      <a:pt x="861042" y="152000"/>
                      <a:pt x="827708" y="152000"/>
                    </a:cubicBezTo>
                    <a:lnTo>
                      <a:pt x="108613" y="152000"/>
                    </a:lnTo>
                    <a:cubicBezTo>
                      <a:pt x="70407" y="152000"/>
                      <a:pt x="0" y="146776"/>
                      <a:pt x="0" y="89997"/>
                    </a:cubicBezTo>
                    <a:cubicBezTo>
                      <a:pt x="0" y="53202"/>
                      <a:pt x="58393" y="0"/>
                      <a:pt x="1085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8" name="Text 1148"/>
              <p:cNvSpPr txBox="1"/>
              <p:nvPr/>
            </p:nvSpPr>
            <p:spPr>
              <a:xfrm>
                <a:off x="1655622" y="3581000"/>
                <a:ext cx="1064000" cy="38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Buy a new computer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with Vista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already installed.</a:t>
                </a:r>
              </a:p>
            </p:txBody>
          </p:sp>
        </p:grpSp>
        <p:grpSp>
          <p:nvGrpSpPr>
            <p:cNvPr id="10527" name="Delay"/>
            <p:cNvGrpSpPr/>
            <p:nvPr/>
          </p:nvGrpSpPr>
          <p:grpSpPr>
            <a:xfrm>
              <a:off x="2719622" y="566179"/>
              <a:ext cx="912000" cy="516800"/>
              <a:chOff x="2719622" y="566179"/>
              <a:chExt cx="912000" cy="516800"/>
            </a:xfrm>
          </p:grpSpPr>
          <p:sp>
            <p:nvSpPr>
              <p:cNvPr id="10510" name=""/>
              <p:cNvSpPr/>
              <p:nvPr/>
            </p:nvSpPr>
            <p:spPr>
              <a:xfrm>
                <a:off x="2719622" y="566179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0" y="0"/>
                    </a:moveTo>
                    <a:lnTo>
                      <a:pt x="684000" y="0"/>
                    </a:lnTo>
                    <a:cubicBezTo>
                      <a:pt x="766080" y="0"/>
                      <a:pt x="912000" y="113696"/>
                      <a:pt x="912000" y="258400"/>
                    </a:cubicBezTo>
                    <a:cubicBezTo>
                      <a:pt x="912000" y="403104"/>
                      <a:pt x="766080" y="516800"/>
                      <a:pt x="684000" y="516800"/>
                    </a:cubicBezTo>
                    <a:lnTo>
                      <a:pt x="0" y="516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0522" name=""/>
              <p:cNvSpPr/>
              <p:nvPr/>
            </p:nvSpPr>
            <p:spPr>
              <a:xfrm>
                <a:off x="2733302" y="573931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0" y="0"/>
                    </a:moveTo>
                    <a:lnTo>
                      <a:pt x="663480" y="0"/>
                    </a:lnTo>
                    <a:cubicBezTo>
                      <a:pt x="743098" y="0"/>
                      <a:pt x="884640" y="110285"/>
                      <a:pt x="884640" y="250648"/>
                    </a:cubicBezTo>
                    <a:cubicBezTo>
                      <a:pt x="884640" y="391011"/>
                      <a:pt x="743098" y="501296"/>
                      <a:pt x="663480" y="501296"/>
                    </a:cubicBezTo>
                    <a:lnTo>
                      <a:pt x="0" y="5012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524" name=""/>
              <p:cNvSpPr/>
              <p:nvPr/>
            </p:nvSpPr>
            <p:spPr>
              <a:xfrm>
                <a:off x="2733302" y="575223"/>
                <a:ext cx="884640" cy="250648"/>
              </a:xfrm>
              <a:custGeom>
                <a:avLst/>
                <a:gdLst/>
                <a:ahLst/>
                <a:cxnLst/>
                <a:pathLst>
                  <a:path w="884640" h="250648" stroke="false">
                    <a:moveTo>
                      <a:pt x="0" y="0"/>
                    </a:moveTo>
                    <a:lnTo>
                      <a:pt x="663296" y="0"/>
                    </a:lnTo>
                    <a:cubicBezTo>
                      <a:pt x="742895" y="0"/>
                      <a:pt x="884640" y="110286"/>
                      <a:pt x="884640" y="250648"/>
                    </a:cubicBezTo>
                    <a:cubicBezTo>
                      <a:pt x="853161" y="209448"/>
                      <a:pt x="831356" y="174357"/>
                      <a:pt x="751755" y="174357"/>
                    </a:cubicBezTo>
                    <a:cubicBezTo>
                      <a:pt x="751755" y="174357"/>
                      <a:pt x="108622" y="174357"/>
                      <a:pt x="108622" y="174357"/>
                    </a:cubicBezTo>
                    <a:cubicBezTo>
                      <a:pt x="84605" y="174357"/>
                      <a:pt x="60054" y="176363"/>
                      <a:pt x="36570" y="194409"/>
                    </a:cubicBezTo>
                    <a:cubicBezTo>
                      <a:pt x="12740" y="212722"/>
                      <a:pt x="0" y="244538"/>
                      <a:pt x="0" y="244538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27" name=""/>
              <p:cNvSpPr/>
              <p:nvPr/>
            </p:nvSpPr>
            <p:spPr>
              <a:xfrm>
                <a:off x="2746982" y="584267"/>
                <a:ext cx="674880" cy="25840"/>
              </a:xfrm>
              <a:custGeom>
                <a:avLst/>
                <a:gdLst/>
                <a:ahLst/>
                <a:cxnLst/>
                <a:pathLst>
                  <a:path w="674880" h="25840" stroke="false">
                    <a:moveTo>
                      <a:pt x="15265" y="0"/>
                    </a:moveTo>
                    <a:lnTo>
                      <a:pt x="659615" y="0"/>
                    </a:lnTo>
                    <a:cubicBezTo>
                      <a:pt x="668045" y="0"/>
                      <a:pt x="674880" y="5784"/>
                      <a:pt x="674880" y="12920"/>
                    </a:cubicBezTo>
                    <a:lnTo>
                      <a:pt x="674880" y="12920"/>
                    </a:lnTo>
                    <a:cubicBezTo>
                      <a:pt x="674880" y="20055"/>
                      <a:pt x="668045" y="25840"/>
                      <a:pt x="659615" y="25840"/>
                    </a:cubicBezTo>
                    <a:lnTo>
                      <a:pt x="15265" y="25840"/>
                    </a:lnTo>
                    <a:cubicBezTo>
                      <a:pt x="6834" y="25840"/>
                      <a:pt x="0" y="20055"/>
                      <a:pt x="0" y="12920"/>
                    </a:cubicBezTo>
                    <a:lnTo>
                      <a:pt x="0" y="12920"/>
                    </a:lnTo>
                    <a:cubicBezTo>
                      <a:pt x="0" y="5784"/>
                      <a:pt x="6834" y="0"/>
                      <a:pt x="15265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49" name="Text 1149"/>
              <p:cNvSpPr txBox="1"/>
              <p:nvPr/>
            </p:nvSpPr>
            <p:spPr>
              <a:xfrm>
                <a:off x="2719622" y="566179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You needn't to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upgrade</a:t>
                </a:r>
              </a:p>
            </p:txBody>
          </p:sp>
        </p:grpSp>
        <p:grpSp>
          <p:nvGrpSpPr>
            <p:cNvPr id="10352" name="Preparation"/>
            <p:cNvGrpSpPr/>
            <p:nvPr/>
          </p:nvGrpSpPr>
          <p:grpSpPr>
            <a:xfrm>
              <a:off x="2919966" y="3882469"/>
              <a:ext cx="912000" cy="516800"/>
              <a:chOff x="2919966" y="3882469"/>
              <a:chExt cx="912000" cy="516800"/>
            </a:xfrm>
          </p:grpSpPr>
          <p:sp>
            <p:nvSpPr>
              <p:cNvPr id="10036" name=""/>
              <p:cNvSpPr/>
              <p:nvPr/>
            </p:nvSpPr>
            <p:spPr>
              <a:xfrm>
                <a:off x="2919966" y="3882469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16197" y="289168"/>
                    </a:moveTo>
                    <a:cubicBezTo>
                      <a:pt x="16197" y="289168"/>
                      <a:pt x="0" y="270437"/>
                      <a:pt x="0" y="258400"/>
                    </a:cubicBezTo>
                    <a:cubicBezTo>
                      <a:pt x="0" y="244680"/>
                      <a:pt x="17443" y="224778"/>
                      <a:pt x="17443" y="224778"/>
                    </a:cubicBezTo>
                    <a:lnTo>
                      <a:pt x="154388" y="33336"/>
                    </a:lnTo>
                    <a:cubicBezTo>
                      <a:pt x="154388" y="33336"/>
                      <a:pt x="164459" y="18731"/>
                      <a:pt x="176918" y="10536"/>
                    </a:cubicBezTo>
                    <a:cubicBezTo>
                      <a:pt x="189377" y="0"/>
                      <a:pt x="210476" y="0"/>
                      <a:pt x="210476" y="0"/>
                    </a:cubicBezTo>
                    <a:lnTo>
                      <a:pt x="694164" y="0"/>
                    </a:lnTo>
                    <a:cubicBezTo>
                      <a:pt x="694164" y="0"/>
                      <a:pt x="725593" y="0"/>
                      <a:pt x="738820" y="12878"/>
                    </a:cubicBezTo>
                    <a:cubicBezTo>
                      <a:pt x="752044" y="22964"/>
                      <a:pt x="759054" y="36818"/>
                      <a:pt x="759054" y="36818"/>
                    </a:cubicBezTo>
                    <a:lnTo>
                      <a:pt x="888326" y="214242"/>
                    </a:lnTo>
                    <a:cubicBezTo>
                      <a:pt x="888326" y="214242"/>
                      <a:pt x="912000" y="240327"/>
                      <a:pt x="912000" y="258400"/>
                    </a:cubicBezTo>
                    <a:cubicBezTo>
                      <a:pt x="912000" y="277807"/>
                      <a:pt x="898221" y="289703"/>
                      <a:pt x="898221" y="289703"/>
                    </a:cubicBezTo>
                    <a:lnTo>
                      <a:pt x="753412" y="487853"/>
                    </a:lnTo>
                    <a:cubicBezTo>
                      <a:pt x="753412" y="487853"/>
                      <a:pt x="747541" y="499898"/>
                      <a:pt x="735082" y="508093"/>
                    </a:cubicBezTo>
                    <a:cubicBezTo>
                      <a:pt x="723165" y="516800"/>
                      <a:pt x="692281" y="516800"/>
                      <a:pt x="692281" y="516800"/>
                    </a:cubicBezTo>
                    <a:lnTo>
                      <a:pt x="215541" y="516800"/>
                    </a:lnTo>
                    <a:cubicBezTo>
                      <a:pt x="215541" y="516800"/>
                      <a:pt x="194361" y="516800"/>
                      <a:pt x="180655" y="509264"/>
                    </a:cubicBezTo>
                    <a:cubicBezTo>
                      <a:pt x="166951" y="501069"/>
                      <a:pt x="160554" y="488347"/>
                      <a:pt x="160554" y="488347"/>
                    </a:cubicBezTo>
                    <a:lnTo>
                      <a:pt x="16197" y="289168"/>
                    </a:lnTo>
                    <a:close/>
                  </a:path>
                </a:pathLst>
              </a:custGeom>
              <a:solidFill>
                <a:srgbClr val="1E90FF"/>
              </a:solidFill>
              <a:ln w="7600" cap="flat">
                <a:noFill/>
                <a:bevel/>
              </a:ln>
            </p:spPr>
          </p:sp>
          <p:sp>
            <p:nvSpPr>
              <p:cNvPr id="10039" name=""/>
              <p:cNvSpPr/>
              <p:nvPr/>
            </p:nvSpPr>
            <p:spPr>
              <a:xfrm>
                <a:off x="2933645" y="3890221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15711" y="280493"/>
                    </a:moveTo>
                    <a:cubicBezTo>
                      <a:pt x="15711" y="280493"/>
                      <a:pt x="0" y="262324"/>
                      <a:pt x="0" y="250648"/>
                    </a:cubicBezTo>
                    <a:cubicBezTo>
                      <a:pt x="0" y="237340"/>
                      <a:pt x="16919" y="218035"/>
                      <a:pt x="16919" y="218035"/>
                    </a:cubicBezTo>
                    <a:lnTo>
                      <a:pt x="149756" y="32335"/>
                    </a:lnTo>
                    <a:cubicBezTo>
                      <a:pt x="149756" y="32335"/>
                      <a:pt x="159526" y="18169"/>
                      <a:pt x="171610" y="10220"/>
                    </a:cubicBezTo>
                    <a:cubicBezTo>
                      <a:pt x="183696" y="0"/>
                      <a:pt x="204162" y="0"/>
                      <a:pt x="204162" y="0"/>
                    </a:cubicBezTo>
                    <a:lnTo>
                      <a:pt x="673339" y="0"/>
                    </a:lnTo>
                    <a:cubicBezTo>
                      <a:pt x="673339" y="0"/>
                      <a:pt x="703826" y="0"/>
                      <a:pt x="716655" y="12492"/>
                    </a:cubicBezTo>
                    <a:cubicBezTo>
                      <a:pt x="729483" y="22275"/>
                      <a:pt x="736283" y="35713"/>
                      <a:pt x="736283" y="35713"/>
                    </a:cubicBezTo>
                    <a:lnTo>
                      <a:pt x="861680" y="207814"/>
                    </a:lnTo>
                    <a:cubicBezTo>
                      <a:pt x="861680" y="207814"/>
                      <a:pt x="884640" y="233117"/>
                      <a:pt x="884640" y="250648"/>
                    </a:cubicBezTo>
                    <a:cubicBezTo>
                      <a:pt x="884640" y="269473"/>
                      <a:pt x="871279" y="281012"/>
                      <a:pt x="871279" y="281012"/>
                    </a:cubicBezTo>
                    <a:lnTo>
                      <a:pt x="730809" y="473217"/>
                    </a:lnTo>
                    <a:cubicBezTo>
                      <a:pt x="730809" y="473217"/>
                      <a:pt x="725114" y="484901"/>
                      <a:pt x="713030" y="492849"/>
                    </a:cubicBezTo>
                    <a:cubicBezTo>
                      <a:pt x="701470" y="501296"/>
                      <a:pt x="671512" y="501296"/>
                      <a:pt x="671512" y="501296"/>
                    </a:cubicBezTo>
                    <a:lnTo>
                      <a:pt x="209075" y="501296"/>
                    </a:lnTo>
                    <a:cubicBezTo>
                      <a:pt x="209075" y="501296"/>
                      <a:pt x="188530" y="501296"/>
                      <a:pt x="175235" y="493986"/>
                    </a:cubicBezTo>
                    <a:cubicBezTo>
                      <a:pt x="161942" y="486037"/>
                      <a:pt x="155738" y="473697"/>
                      <a:pt x="155738" y="473697"/>
                    </a:cubicBezTo>
                    <a:lnTo>
                      <a:pt x="15711" y="280493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041" name=""/>
              <p:cNvSpPr/>
              <p:nvPr/>
            </p:nvSpPr>
            <p:spPr>
              <a:xfrm>
                <a:off x="2929086" y="3892805"/>
                <a:ext cx="893760" cy="253232"/>
              </a:xfrm>
              <a:custGeom>
                <a:avLst/>
                <a:gdLst/>
                <a:ahLst/>
                <a:cxnLst/>
                <a:pathLst>
                  <a:path w="893760" h="253232" stroke="false">
                    <a:moveTo>
                      <a:pt x="0" y="245635"/>
                    </a:moveTo>
                    <a:lnTo>
                      <a:pt x="154373" y="32687"/>
                    </a:lnTo>
                    <a:cubicBezTo>
                      <a:pt x="154373" y="32687"/>
                      <a:pt x="164158" y="18367"/>
                      <a:pt x="176264" y="10331"/>
                    </a:cubicBezTo>
                    <a:cubicBezTo>
                      <a:pt x="188369" y="0"/>
                      <a:pt x="208869" y="0"/>
                      <a:pt x="208869" y="0"/>
                    </a:cubicBezTo>
                    <a:lnTo>
                      <a:pt x="678830" y="0"/>
                    </a:lnTo>
                    <a:cubicBezTo>
                      <a:pt x="678830" y="0"/>
                      <a:pt x="709367" y="0"/>
                      <a:pt x="722217" y="12627"/>
                    </a:cubicBezTo>
                    <a:cubicBezTo>
                      <a:pt x="735067" y="22517"/>
                      <a:pt x="741880" y="36102"/>
                      <a:pt x="741880" y="36102"/>
                    </a:cubicBezTo>
                    <a:lnTo>
                      <a:pt x="893760" y="245635"/>
                    </a:lnTo>
                    <a:lnTo>
                      <a:pt x="893760" y="253232"/>
                    </a:lnTo>
                    <a:cubicBezTo>
                      <a:pt x="893760" y="253232"/>
                      <a:pt x="859887" y="205396"/>
                      <a:pt x="835840" y="197237"/>
                    </a:cubicBezTo>
                    <a:cubicBezTo>
                      <a:pt x="803100" y="180264"/>
                      <a:pt x="775367" y="180994"/>
                      <a:pt x="775367" y="180994"/>
                    </a:cubicBezTo>
                    <a:lnTo>
                      <a:pt x="118745" y="180994"/>
                    </a:lnTo>
                    <a:cubicBezTo>
                      <a:pt x="118745" y="180994"/>
                      <a:pt x="91098" y="180994"/>
                      <a:pt x="58268" y="197237"/>
                    </a:cubicBezTo>
                    <a:cubicBezTo>
                      <a:pt x="36423" y="213480"/>
                      <a:pt x="0" y="253232"/>
                      <a:pt x="0" y="253232"/>
                    </a:cubicBezTo>
                    <a:lnTo>
                      <a:pt x="0" y="245635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0043" name=""/>
              <p:cNvSpPr/>
              <p:nvPr/>
            </p:nvSpPr>
            <p:spPr>
              <a:xfrm>
                <a:off x="3111486" y="3900557"/>
                <a:ext cx="528960" cy="25840"/>
              </a:xfrm>
              <a:custGeom>
                <a:avLst/>
                <a:gdLst/>
                <a:ahLst/>
                <a:cxnLst/>
                <a:pathLst>
                  <a:path w="528960" h="25840" stroke="false">
                    <a:moveTo>
                      <a:pt x="11965" y="0"/>
                    </a:moveTo>
                    <a:lnTo>
                      <a:pt x="516995" y="0"/>
                    </a:lnTo>
                    <a:cubicBezTo>
                      <a:pt x="523604" y="0"/>
                      <a:pt x="528960" y="5784"/>
                      <a:pt x="528960" y="12920"/>
                    </a:cubicBezTo>
                    <a:lnTo>
                      <a:pt x="528960" y="12920"/>
                    </a:lnTo>
                    <a:cubicBezTo>
                      <a:pt x="528960" y="20055"/>
                      <a:pt x="523604" y="25840"/>
                      <a:pt x="516995" y="25840"/>
                    </a:cubicBezTo>
                    <a:lnTo>
                      <a:pt x="11965" y="25840"/>
                    </a:lnTo>
                    <a:cubicBezTo>
                      <a:pt x="5357" y="25840"/>
                      <a:pt x="0" y="20055"/>
                      <a:pt x="0" y="12920"/>
                    </a:cubicBezTo>
                    <a:lnTo>
                      <a:pt x="0" y="12920"/>
                    </a:lnTo>
                    <a:cubicBezTo>
                      <a:pt x="0" y="5784"/>
                      <a:pt x="5357" y="0"/>
                      <a:pt x="11965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50" name="Text 1150"/>
              <p:cNvSpPr txBox="1"/>
              <p:nvPr/>
            </p:nvSpPr>
            <p:spPr>
              <a:xfrm>
                <a:off x="2919966" y="3882469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Yeah,me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too.</a:t>
                </a:r>
              </a:p>
            </p:txBody>
          </p:sp>
        </p:grpSp>
        <p:grpSp>
          <p:nvGrpSpPr>
            <p:cNvPr id="11939" name="Preparation"/>
            <p:cNvGrpSpPr/>
            <p:nvPr/>
          </p:nvGrpSpPr>
          <p:grpSpPr>
            <a:xfrm>
              <a:off x="5845753" y="3882469"/>
              <a:ext cx="912000" cy="516800"/>
              <a:chOff x="5845753" y="3882469"/>
              <a:chExt cx="912000" cy="516800"/>
            </a:xfrm>
          </p:grpSpPr>
          <p:sp>
            <p:nvSpPr>
              <p:cNvPr id="11941" name=""/>
              <p:cNvSpPr/>
              <p:nvPr/>
            </p:nvSpPr>
            <p:spPr>
              <a:xfrm>
                <a:off x="5845753" y="3882469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16197" y="289168"/>
                    </a:moveTo>
                    <a:cubicBezTo>
                      <a:pt x="16197" y="289168"/>
                      <a:pt x="0" y="270437"/>
                      <a:pt x="0" y="258400"/>
                    </a:cubicBezTo>
                    <a:cubicBezTo>
                      <a:pt x="0" y="244680"/>
                      <a:pt x="17443" y="224778"/>
                      <a:pt x="17443" y="224778"/>
                    </a:cubicBezTo>
                    <a:lnTo>
                      <a:pt x="154388" y="33336"/>
                    </a:lnTo>
                    <a:cubicBezTo>
                      <a:pt x="154388" y="33336"/>
                      <a:pt x="164459" y="18731"/>
                      <a:pt x="176918" y="10536"/>
                    </a:cubicBezTo>
                    <a:cubicBezTo>
                      <a:pt x="189377" y="0"/>
                      <a:pt x="210476" y="0"/>
                      <a:pt x="210476" y="0"/>
                    </a:cubicBezTo>
                    <a:lnTo>
                      <a:pt x="694164" y="0"/>
                    </a:lnTo>
                    <a:cubicBezTo>
                      <a:pt x="694164" y="0"/>
                      <a:pt x="725593" y="0"/>
                      <a:pt x="738820" y="12878"/>
                    </a:cubicBezTo>
                    <a:cubicBezTo>
                      <a:pt x="752044" y="22964"/>
                      <a:pt x="759054" y="36818"/>
                      <a:pt x="759054" y="36818"/>
                    </a:cubicBezTo>
                    <a:lnTo>
                      <a:pt x="888326" y="214242"/>
                    </a:lnTo>
                    <a:cubicBezTo>
                      <a:pt x="888326" y="214242"/>
                      <a:pt x="912000" y="240327"/>
                      <a:pt x="912000" y="258400"/>
                    </a:cubicBezTo>
                    <a:cubicBezTo>
                      <a:pt x="912000" y="277807"/>
                      <a:pt x="898221" y="289703"/>
                      <a:pt x="898221" y="289703"/>
                    </a:cubicBezTo>
                    <a:lnTo>
                      <a:pt x="753412" y="487853"/>
                    </a:lnTo>
                    <a:cubicBezTo>
                      <a:pt x="753412" y="487853"/>
                      <a:pt x="747541" y="499898"/>
                      <a:pt x="735082" y="508093"/>
                    </a:cubicBezTo>
                    <a:cubicBezTo>
                      <a:pt x="723165" y="516800"/>
                      <a:pt x="692281" y="516800"/>
                      <a:pt x="692281" y="516800"/>
                    </a:cubicBezTo>
                    <a:lnTo>
                      <a:pt x="215541" y="516800"/>
                    </a:lnTo>
                    <a:cubicBezTo>
                      <a:pt x="215541" y="516800"/>
                      <a:pt x="194361" y="516800"/>
                      <a:pt x="180655" y="509264"/>
                    </a:cubicBezTo>
                    <a:cubicBezTo>
                      <a:pt x="166951" y="501069"/>
                      <a:pt x="160554" y="488347"/>
                      <a:pt x="160554" y="488347"/>
                    </a:cubicBezTo>
                    <a:lnTo>
                      <a:pt x="16197" y="289168"/>
                    </a:lnTo>
                    <a:close/>
                  </a:path>
                </a:pathLst>
              </a:custGeom>
              <a:solidFill>
                <a:srgbClr val="1E90FF"/>
              </a:solidFill>
              <a:ln w="7600" cap="flat">
                <a:noFill/>
                <a:bevel/>
              </a:ln>
            </p:spPr>
          </p:sp>
          <p:sp>
            <p:nvSpPr>
              <p:cNvPr id="11943" name=""/>
              <p:cNvSpPr/>
              <p:nvPr/>
            </p:nvSpPr>
            <p:spPr>
              <a:xfrm>
                <a:off x="5859433" y="3890221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15711" y="280493"/>
                    </a:moveTo>
                    <a:cubicBezTo>
                      <a:pt x="15711" y="280493"/>
                      <a:pt x="0" y="262324"/>
                      <a:pt x="0" y="250648"/>
                    </a:cubicBezTo>
                    <a:cubicBezTo>
                      <a:pt x="0" y="237340"/>
                      <a:pt x="16919" y="218035"/>
                      <a:pt x="16919" y="218035"/>
                    </a:cubicBezTo>
                    <a:lnTo>
                      <a:pt x="149756" y="32335"/>
                    </a:lnTo>
                    <a:cubicBezTo>
                      <a:pt x="149756" y="32335"/>
                      <a:pt x="159526" y="18169"/>
                      <a:pt x="171610" y="10220"/>
                    </a:cubicBezTo>
                    <a:cubicBezTo>
                      <a:pt x="183696" y="0"/>
                      <a:pt x="204162" y="0"/>
                      <a:pt x="204162" y="0"/>
                    </a:cubicBezTo>
                    <a:lnTo>
                      <a:pt x="673339" y="0"/>
                    </a:lnTo>
                    <a:cubicBezTo>
                      <a:pt x="673339" y="0"/>
                      <a:pt x="703826" y="0"/>
                      <a:pt x="716655" y="12492"/>
                    </a:cubicBezTo>
                    <a:cubicBezTo>
                      <a:pt x="729483" y="22275"/>
                      <a:pt x="736283" y="35713"/>
                      <a:pt x="736283" y="35713"/>
                    </a:cubicBezTo>
                    <a:lnTo>
                      <a:pt x="861680" y="207814"/>
                    </a:lnTo>
                    <a:cubicBezTo>
                      <a:pt x="861680" y="207814"/>
                      <a:pt x="884640" y="233117"/>
                      <a:pt x="884640" y="250648"/>
                    </a:cubicBezTo>
                    <a:cubicBezTo>
                      <a:pt x="884640" y="269473"/>
                      <a:pt x="871279" y="281012"/>
                      <a:pt x="871279" y="281012"/>
                    </a:cubicBezTo>
                    <a:lnTo>
                      <a:pt x="730809" y="473217"/>
                    </a:lnTo>
                    <a:cubicBezTo>
                      <a:pt x="730809" y="473217"/>
                      <a:pt x="725114" y="484901"/>
                      <a:pt x="713030" y="492849"/>
                    </a:cubicBezTo>
                    <a:cubicBezTo>
                      <a:pt x="701470" y="501296"/>
                      <a:pt x="671512" y="501296"/>
                      <a:pt x="671512" y="501296"/>
                    </a:cubicBezTo>
                    <a:lnTo>
                      <a:pt x="209075" y="501296"/>
                    </a:lnTo>
                    <a:cubicBezTo>
                      <a:pt x="209075" y="501296"/>
                      <a:pt x="188530" y="501296"/>
                      <a:pt x="175235" y="493986"/>
                    </a:cubicBezTo>
                    <a:cubicBezTo>
                      <a:pt x="161942" y="486037"/>
                      <a:pt x="155738" y="473697"/>
                      <a:pt x="155738" y="473697"/>
                    </a:cubicBezTo>
                    <a:lnTo>
                      <a:pt x="15711" y="280493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45" name=""/>
              <p:cNvSpPr/>
              <p:nvPr/>
            </p:nvSpPr>
            <p:spPr>
              <a:xfrm>
                <a:off x="5854873" y="3892805"/>
                <a:ext cx="893760" cy="253232"/>
              </a:xfrm>
              <a:custGeom>
                <a:avLst/>
                <a:gdLst/>
                <a:ahLst/>
                <a:cxnLst/>
                <a:pathLst>
                  <a:path w="893760" h="253232" stroke="false">
                    <a:moveTo>
                      <a:pt x="0" y="245635"/>
                    </a:moveTo>
                    <a:lnTo>
                      <a:pt x="154373" y="32687"/>
                    </a:lnTo>
                    <a:cubicBezTo>
                      <a:pt x="154373" y="32687"/>
                      <a:pt x="164158" y="18367"/>
                      <a:pt x="176264" y="10331"/>
                    </a:cubicBezTo>
                    <a:cubicBezTo>
                      <a:pt x="188369" y="0"/>
                      <a:pt x="208869" y="0"/>
                      <a:pt x="208869" y="0"/>
                    </a:cubicBezTo>
                    <a:lnTo>
                      <a:pt x="678830" y="0"/>
                    </a:lnTo>
                    <a:cubicBezTo>
                      <a:pt x="678830" y="0"/>
                      <a:pt x="709367" y="0"/>
                      <a:pt x="722217" y="12627"/>
                    </a:cubicBezTo>
                    <a:cubicBezTo>
                      <a:pt x="735067" y="22517"/>
                      <a:pt x="741880" y="36102"/>
                      <a:pt x="741880" y="36102"/>
                    </a:cubicBezTo>
                    <a:lnTo>
                      <a:pt x="893760" y="245635"/>
                    </a:lnTo>
                    <a:lnTo>
                      <a:pt x="893760" y="253232"/>
                    </a:lnTo>
                    <a:cubicBezTo>
                      <a:pt x="893760" y="253232"/>
                      <a:pt x="859887" y="205396"/>
                      <a:pt x="835840" y="197237"/>
                    </a:cubicBezTo>
                    <a:cubicBezTo>
                      <a:pt x="803100" y="180264"/>
                      <a:pt x="775367" y="180994"/>
                      <a:pt x="775367" y="180994"/>
                    </a:cubicBezTo>
                    <a:lnTo>
                      <a:pt x="118745" y="180994"/>
                    </a:lnTo>
                    <a:cubicBezTo>
                      <a:pt x="118745" y="180994"/>
                      <a:pt x="91098" y="180994"/>
                      <a:pt x="58268" y="197237"/>
                    </a:cubicBezTo>
                    <a:cubicBezTo>
                      <a:pt x="36423" y="213480"/>
                      <a:pt x="0" y="253232"/>
                      <a:pt x="0" y="253232"/>
                    </a:cubicBezTo>
                    <a:lnTo>
                      <a:pt x="0" y="245635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47" name=""/>
              <p:cNvSpPr/>
              <p:nvPr/>
            </p:nvSpPr>
            <p:spPr>
              <a:xfrm>
                <a:off x="6037273" y="3900557"/>
                <a:ext cx="528960" cy="25840"/>
              </a:xfrm>
              <a:custGeom>
                <a:avLst/>
                <a:gdLst/>
                <a:ahLst/>
                <a:cxnLst/>
                <a:pathLst>
                  <a:path w="528960" h="25840" stroke="false">
                    <a:moveTo>
                      <a:pt x="11965" y="0"/>
                    </a:moveTo>
                    <a:lnTo>
                      <a:pt x="516995" y="0"/>
                    </a:lnTo>
                    <a:cubicBezTo>
                      <a:pt x="523604" y="0"/>
                      <a:pt x="528960" y="5784"/>
                      <a:pt x="528960" y="12920"/>
                    </a:cubicBezTo>
                    <a:lnTo>
                      <a:pt x="528960" y="12920"/>
                    </a:lnTo>
                    <a:cubicBezTo>
                      <a:pt x="528960" y="20055"/>
                      <a:pt x="523604" y="25840"/>
                      <a:pt x="516995" y="25840"/>
                    </a:cubicBezTo>
                    <a:lnTo>
                      <a:pt x="11965" y="25840"/>
                    </a:lnTo>
                    <a:cubicBezTo>
                      <a:pt x="5357" y="25840"/>
                      <a:pt x="0" y="20055"/>
                      <a:pt x="0" y="12920"/>
                    </a:cubicBezTo>
                    <a:lnTo>
                      <a:pt x="0" y="12920"/>
                    </a:lnTo>
                    <a:cubicBezTo>
                      <a:pt x="0" y="5784"/>
                      <a:pt x="5357" y="0"/>
                      <a:pt x="11965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51" name="Text 1151"/>
              <p:cNvSpPr txBox="1"/>
              <p:nvPr/>
            </p:nvSpPr>
            <p:spPr>
              <a:xfrm>
                <a:off x="5845753" y="3882469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Yeah, me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neither.</a:t>
                </a:r>
              </a:p>
            </p:txBody>
          </p:sp>
        </p:grpSp>
        <p:grpSp>
          <p:nvGrpSpPr>
            <p:cNvPr id="11949" name="Process 2"/>
            <p:cNvGrpSpPr/>
            <p:nvPr/>
          </p:nvGrpSpPr>
          <p:grpSpPr>
            <a:xfrm>
              <a:off x="1731622" y="2752600"/>
              <a:ext cx="912000" cy="516800"/>
              <a:chOff x="1731622" y="2752600"/>
              <a:chExt cx="912000" cy="516800"/>
            </a:xfrm>
          </p:grpSpPr>
          <p:sp>
            <p:nvSpPr>
              <p:cNvPr id="11951" name=""/>
              <p:cNvSpPr/>
              <p:nvPr/>
            </p:nvSpPr>
            <p:spPr>
              <a:xfrm>
                <a:off x="1731622" y="27526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119607" y="0"/>
                    </a:moveTo>
                    <a:lnTo>
                      <a:pt x="792391" y="0"/>
                    </a:lnTo>
                    <a:cubicBezTo>
                      <a:pt x="858450" y="0"/>
                      <a:pt x="912000" y="46276"/>
                      <a:pt x="912000" y="103360"/>
                    </a:cubicBezTo>
                    <a:lnTo>
                      <a:pt x="912000" y="413440"/>
                    </a:lnTo>
                    <a:cubicBezTo>
                      <a:pt x="912000" y="470524"/>
                      <a:pt x="858450" y="516800"/>
                      <a:pt x="792391" y="516800"/>
                    </a:cubicBezTo>
                    <a:lnTo>
                      <a:pt x="119607" y="516800"/>
                    </a:lnTo>
                    <a:cubicBezTo>
                      <a:pt x="53550" y="516800"/>
                      <a:pt x="0" y="470524"/>
                      <a:pt x="0" y="413440"/>
                    </a:cubicBezTo>
                    <a:lnTo>
                      <a:pt x="0" y="103360"/>
                    </a:lnTo>
                    <a:cubicBezTo>
                      <a:pt x="0" y="46276"/>
                      <a:pt x="53550" y="0"/>
                      <a:pt x="119607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7600" cap="flat">
                <a:noFill/>
                <a:bevel/>
              </a:ln>
            </p:spPr>
          </p:sp>
          <p:sp>
            <p:nvSpPr>
              <p:cNvPr id="11953" name=""/>
              <p:cNvSpPr/>
              <p:nvPr/>
            </p:nvSpPr>
            <p:spPr>
              <a:xfrm>
                <a:off x="1745302" y="27603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116019" y="0"/>
                    </a:moveTo>
                    <a:lnTo>
                      <a:pt x="768618" y="0"/>
                    </a:lnTo>
                    <a:cubicBezTo>
                      <a:pt x="832694" y="0"/>
                      <a:pt x="884640" y="44888"/>
                      <a:pt x="884640" y="100259"/>
                    </a:cubicBezTo>
                    <a:lnTo>
                      <a:pt x="884640" y="401037"/>
                    </a:lnTo>
                    <a:cubicBezTo>
                      <a:pt x="884640" y="456408"/>
                      <a:pt x="832694" y="501296"/>
                      <a:pt x="768618" y="501296"/>
                    </a:cubicBezTo>
                    <a:lnTo>
                      <a:pt x="116019" y="501296"/>
                    </a:lnTo>
                    <a:cubicBezTo>
                      <a:pt x="51943" y="501296"/>
                      <a:pt x="0" y="456408"/>
                      <a:pt x="0" y="401037"/>
                    </a:cubicBezTo>
                    <a:lnTo>
                      <a:pt x="0" y="100259"/>
                    </a:lnTo>
                    <a:cubicBezTo>
                      <a:pt x="0" y="44888"/>
                      <a:pt x="51943" y="0"/>
                      <a:pt x="11601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55" name=""/>
              <p:cNvSpPr/>
              <p:nvPr/>
            </p:nvSpPr>
            <p:spPr>
              <a:xfrm>
                <a:off x="1745302" y="2760352"/>
                <a:ext cx="884640" cy="258400"/>
              </a:xfrm>
              <a:custGeom>
                <a:avLst/>
                <a:gdLst/>
                <a:ahLst/>
                <a:cxnLst/>
                <a:pathLst>
                  <a:path w="884640" h="258400" stroke="false">
                    <a:moveTo>
                      <a:pt x="116019" y="0"/>
                    </a:moveTo>
                    <a:lnTo>
                      <a:pt x="768618" y="0"/>
                    </a:lnTo>
                    <a:cubicBezTo>
                      <a:pt x="832702" y="0"/>
                      <a:pt x="884640" y="43234"/>
                      <a:pt x="884640" y="96566"/>
                    </a:cubicBezTo>
                    <a:lnTo>
                      <a:pt x="884640" y="258400"/>
                    </a:lnTo>
                    <a:cubicBezTo>
                      <a:pt x="884640" y="258400"/>
                      <a:pt x="871370" y="195092"/>
                      <a:pt x="809446" y="195092"/>
                    </a:cubicBezTo>
                    <a:lnTo>
                      <a:pt x="75194" y="195092"/>
                    </a:lnTo>
                    <a:cubicBezTo>
                      <a:pt x="13270" y="195092"/>
                      <a:pt x="0" y="258400"/>
                      <a:pt x="0" y="258400"/>
                    </a:cubicBezTo>
                    <a:lnTo>
                      <a:pt x="0" y="96566"/>
                    </a:lnTo>
                    <a:cubicBezTo>
                      <a:pt x="0" y="43234"/>
                      <a:pt x="51943" y="0"/>
                      <a:pt x="11601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957" name=""/>
              <p:cNvSpPr/>
              <p:nvPr/>
            </p:nvSpPr>
            <p:spPr>
              <a:xfrm>
                <a:off x="1813702" y="2768104"/>
                <a:ext cx="747840" cy="31008"/>
              </a:xfrm>
              <a:custGeom>
                <a:avLst/>
                <a:gdLst/>
                <a:ahLst/>
                <a:cxnLst/>
                <a:pathLst>
                  <a:path w="747840" h="31008" stroke="false">
                    <a:moveTo>
                      <a:pt x="16915" y="0"/>
                    </a:moveTo>
                    <a:lnTo>
                      <a:pt x="730925" y="0"/>
                    </a:lnTo>
                    <a:cubicBezTo>
                      <a:pt x="740267" y="0"/>
                      <a:pt x="747840" y="6941"/>
                      <a:pt x="747840" y="15504"/>
                    </a:cubicBezTo>
                    <a:lnTo>
                      <a:pt x="747840" y="15504"/>
                    </a:lnTo>
                    <a:cubicBezTo>
                      <a:pt x="747840" y="24067"/>
                      <a:pt x="740267" y="31008"/>
                      <a:pt x="730925" y="31008"/>
                    </a:cubicBezTo>
                    <a:lnTo>
                      <a:pt x="16915" y="31008"/>
                    </a:lnTo>
                    <a:cubicBezTo>
                      <a:pt x="7573" y="31008"/>
                      <a:pt x="0" y="24067"/>
                      <a:pt x="0" y="15504"/>
                    </a:cubicBezTo>
                    <a:lnTo>
                      <a:pt x="0" y="15504"/>
                    </a:lnTo>
                    <a:cubicBezTo>
                      <a:pt x="0" y="6941"/>
                      <a:pt x="7573" y="0"/>
                      <a:pt x="16915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1152" name="Text 1152"/>
              <p:cNvSpPr txBox="1"/>
              <p:nvPr/>
            </p:nvSpPr>
            <p:spPr>
              <a:xfrm>
                <a:off x="1731622" y="27526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Your computer is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so old that you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can't run Vista.</a:t>
                </a:r>
              </a:p>
            </p:txBody>
          </p:sp>
        </p:grpSp>
        <p:sp>
          <p:nvSpPr>
            <p:cNvPr id="11958" name="ConnectLine"/>
            <p:cNvSpPr/>
            <p:nvPr/>
          </p:nvSpPr>
          <p:spPr>
            <a:xfrm>
              <a:off x="2187629" y="5952200"/>
              <a:ext cx="2105208" cy="554800"/>
            </a:xfrm>
            <a:custGeom>
              <a:avLst/>
              <a:gdLst/>
              <a:ahLst/>
              <a:cxnLst/>
              <a:pathLst>
                <a:path w="2105208" h="554800" fill="none">
                  <a:moveTo>
                    <a:pt x="0" y="0"/>
                  </a:moveTo>
                  <a:lnTo>
                    <a:pt x="0" y="554800"/>
                  </a:lnTo>
                  <a:lnTo>
                    <a:pt x="2105208" y="5548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59" name="ConnectLine"/>
            <p:cNvSpPr/>
            <p:nvPr/>
          </p:nvSpPr>
          <p:spPr>
            <a:xfrm>
              <a:off x="4748829" y="6765400"/>
              <a:ext cx="0" cy="273600"/>
            </a:xfrm>
            <a:custGeom>
              <a:avLst/>
              <a:gdLst/>
              <a:ahLst/>
              <a:cxnLst/>
              <a:pathLst>
                <a:path w="0" h="273600" fill="none">
                  <a:moveTo>
                    <a:pt x="0" y="0"/>
                  </a:moveTo>
                  <a:lnTo>
                    <a:pt x="0" y="2736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60" name="ConnectLine"/>
            <p:cNvSpPr/>
            <p:nvPr/>
          </p:nvSpPr>
          <p:spPr>
            <a:xfrm>
              <a:off x="4370300" y="824579"/>
              <a:ext cx="738682" cy="0"/>
            </a:xfrm>
            <a:custGeom>
              <a:avLst/>
              <a:gdLst>
                <a:gd name="rtl" fmla="*/ -498541 w 738682"/>
                <a:gd name="rtt" fmla="*/ -60800 h 0"/>
                <a:gd name="rtr" fmla="*/ -240141 w 738682"/>
                <a:gd name="rtb" fmla="*/ 60800 h 0"/>
              </a:gdLst>
              <a:ahLst/>
              <a:cxnLst/>
              <a:rect l="rtl" t="rtt" r="rtr" b="rtb"/>
              <a:pathLst>
                <a:path w="738682" h="0" fill="none">
                  <a:moveTo>
                    <a:pt x="0" y="0"/>
                  </a:moveTo>
                  <a:lnTo>
                    <a:pt x="-738682" y="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11961" name="ConnectLine"/>
            <p:cNvSpPr/>
            <p:nvPr/>
          </p:nvSpPr>
          <p:spPr>
            <a:xfrm>
              <a:off x="4826304" y="1082974"/>
              <a:ext cx="0" cy="301622"/>
            </a:xfrm>
            <a:custGeom>
              <a:avLst/>
              <a:gdLst>
                <a:gd name="rtl" fmla="*/ -140600 w 0"/>
                <a:gd name="rtt" fmla="*/ 88822 h 301622"/>
                <a:gd name="rtr" fmla="*/ 140600 w 0"/>
                <a:gd name="rtb" fmla="*/ 210422 h 301622"/>
              </a:gdLst>
              <a:ahLst/>
              <a:cxnLst/>
              <a:rect l="rtl" t="rtt" r="rtr" b="rtb"/>
              <a:pathLst>
                <a:path w="0" h="301622" fill="none">
                  <a:moveTo>
                    <a:pt x="0" y="0"/>
                  </a:moveTo>
                  <a:lnTo>
                    <a:pt x="0" y="301622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Yes</a:t>
              </a:r>
            </a:p>
          </p:txBody>
        </p:sp>
        <p:sp>
          <p:nvSpPr>
            <p:cNvPr id="11962" name="ConnectLine"/>
            <p:cNvSpPr/>
            <p:nvPr/>
          </p:nvSpPr>
          <p:spPr>
            <a:xfrm>
              <a:off x="4370304" y="2509400"/>
              <a:ext cx="2182682" cy="243200"/>
            </a:xfrm>
            <a:custGeom>
              <a:avLst/>
              <a:gdLst>
                <a:gd name="rtl" fmla="*/ -1870877 w 2182682"/>
                <a:gd name="rtt" fmla="*/ -167200 h 243200"/>
                <a:gd name="rtr" fmla="*/ -183677 w 2182682"/>
                <a:gd name="rtb" fmla="*/ -45600 h 243200"/>
              </a:gdLst>
              <a:ahLst/>
              <a:cxnLst/>
              <a:rect l="rtl" t="rtt" r="rtr" b="rtb"/>
              <a:pathLst>
                <a:path w="2182682" h="243200" fill="none">
                  <a:moveTo>
                    <a:pt x="0" y="0"/>
                  </a:moveTo>
                  <a:lnTo>
                    <a:pt x="-2182682" y="0"/>
                  </a:lnTo>
                  <a:lnTo>
                    <a:pt x="-2182682" y="2432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Something other than 2003/XP/2000</a:t>
              </a:r>
            </a:p>
          </p:txBody>
        </p:sp>
        <p:sp>
          <p:nvSpPr>
            <p:cNvPr id="11964" name="ConnectLine"/>
            <p:cNvSpPr/>
            <p:nvPr/>
          </p:nvSpPr>
          <p:spPr>
            <a:xfrm>
              <a:off x="4826304" y="2767799"/>
              <a:ext cx="0" cy="344525"/>
            </a:xfrm>
            <a:custGeom>
              <a:avLst/>
              <a:gdLst/>
              <a:ahLst/>
              <a:cxnLst/>
              <a:pathLst>
                <a:path w="0" h="344525" fill="none">
                  <a:moveTo>
                    <a:pt x="0" y="0"/>
                  </a:moveTo>
                  <a:lnTo>
                    <a:pt x="0" y="344525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65" name="ConnectLine"/>
            <p:cNvSpPr/>
            <p:nvPr/>
          </p:nvSpPr>
          <p:spPr>
            <a:xfrm>
              <a:off x="4826304" y="1901398"/>
              <a:ext cx="0" cy="349603"/>
            </a:xfrm>
            <a:custGeom>
              <a:avLst/>
              <a:gdLst/>
              <a:ahLst/>
              <a:cxnLst/>
              <a:pathLst>
                <a:path w="0" h="349603" fill="none">
                  <a:moveTo>
                    <a:pt x="0" y="0"/>
                  </a:moveTo>
                  <a:lnTo>
                    <a:pt x="0" y="349603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66" name="ConnectLine"/>
            <p:cNvSpPr/>
            <p:nvPr/>
          </p:nvSpPr>
          <p:spPr>
            <a:xfrm>
              <a:off x="5586303" y="3542993"/>
              <a:ext cx="715450" cy="339477"/>
            </a:xfrm>
            <a:custGeom>
              <a:avLst/>
              <a:gdLst>
                <a:gd name="rtl" fmla="*/ 22800 w 715450"/>
                <a:gd name="rtt" fmla="*/ -60800 h 339477"/>
                <a:gd name="rtr" fmla="*/ 281200 w 715450"/>
                <a:gd name="rtb" fmla="*/ 60800 h 339477"/>
              </a:gdLst>
              <a:ahLst/>
              <a:cxnLst/>
              <a:rect l="rtl" t="rtt" r="rtr" b="rtb"/>
              <a:pathLst>
                <a:path w="715450" h="339477" fill="none">
                  <a:moveTo>
                    <a:pt x="0" y="0"/>
                  </a:moveTo>
                  <a:lnTo>
                    <a:pt x="715450" y="0"/>
                  </a:lnTo>
                  <a:lnTo>
                    <a:pt x="715450" y="339477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11967" name="ConnectLine"/>
            <p:cNvSpPr/>
            <p:nvPr/>
          </p:nvSpPr>
          <p:spPr>
            <a:xfrm>
              <a:off x="4066304" y="3542993"/>
              <a:ext cx="690338" cy="339477"/>
            </a:xfrm>
            <a:custGeom>
              <a:avLst/>
              <a:gdLst>
                <a:gd name="rtl" fmla="*/ -292600 w 690338"/>
                <a:gd name="rtt" fmla="*/ -60800 h 339477"/>
                <a:gd name="rtr" fmla="*/ -11400 w 690338"/>
                <a:gd name="rtb" fmla="*/ 60800 h 339477"/>
              </a:gdLst>
              <a:ahLst/>
              <a:cxnLst/>
              <a:rect l="rtl" t="rtt" r="rtr" b="rtb"/>
              <a:pathLst>
                <a:path w="690338" h="339477" fill="none">
                  <a:moveTo>
                    <a:pt x="0" y="0"/>
                  </a:moveTo>
                  <a:lnTo>
                    <a:pt x="-690338" y="0"/>
                  </a:lnTo>
                  <a:lnTo>
                    <a:pt x="-690338" y="339477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Yes</a:t>
              </a:r>
            </a:p>
          </p:txBody>
        </p:sp>
        <p:sp>
          <p:nvSpPr>
            <p:cNvPr id="11968" name="ConnectLine"/>
            <p:cNvSpPr/>
            <p:nvPr/>
          </p:nvSpPr>
          <p:spPr>
            <a:xfrm>
              <a:off x="3831965" y="4140865"/>
              <a:ext cx="916864" cy="283731"/>
            </a:xfrm>
            <a:custGeom>
              <a:avLst/>
              <a:gdLst/>
              <a:ahLst/>
              <a:cxnLst/>
              <a:pathLst>
                <a:path w="916864" h="283731" fill="none">
                  <a:moveTo>
                    <a:pt x="0" y="0"/>
                  </a:moveTo>
                  <a:lnTo>
                    <a:pt x="916864" y="0"/>
                  </a:lnTo>
                  <a:lnTo>
                    <a:pt x="916864" y="283731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69" name="ConnectLine"/>
            <p:cNvSpPr/>
            <p:nvPr/>
          </p:nvSpPr>
          <p:spPr>
            <a:xfrm>
              <a:off x="5845753" y="4140865"/>
              <a:ext cx="1096923" cy="283731"/>
            </a:xfrm>
            <a:custGeom>
              <a:avLst/>
              <a:gdLst/>
              <a:ahLst/>
              <a:cxnLst/>
              <a:pathLst>
                <a:path w="1096923" h="283731" fill="none">
                  <a:moveTo>
                    <a:pt x="0" y="0"/>
                  </a:moveTo>
                  <a:lnTo>
                    <a:pt x="-1096923" y="0"/>
                  </a:lnTo>
                  <a:lnTo>
                    <a:pt x="-1096923" y="283731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70" name="ConnectLine"/>
            <p:cNvSpPr/>
            <p:nvPr/>
          </p:nvSpPr>
          <p:spPr>
            <a:xfrm>
              <a:off x="2187622" y="3269400"/>
              <a:ext cx="0" cy="311600"/>
            </a:xfrm>
            <a:custGeom>
              <a:avLst/>
              <a:gdLst/>
              <a:ahLst/>
              <a:cxnLst/>
              <a:pathLst>
                <a:path w="0" h="311600" fill="none">
                  <a:moveTo>
                    <a:pt x="0" y="0"/>
                  </a:moveTo>
                  <a:lnTo>
                    <a:pt x="0" y="3116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72" name="ConnectLine"/>
            <p:cNvSpPr/>
            <p:nvPr/>
          </p:nvSpPr>
          <p:spPr>
            <a:xfrm>
              <a:off x="2187622" y="4956600"/>
              <a:ext cx="0" cy="448400"/>
            </a:xfrm>
            <a:custGeom>
              <a:avLst/>
              <a:gdLst/>
              <a:ahLst/>
              <a:cxnLst/>
              <a:pathLst>
                <a:path w="0" h="448400" fill="none">
                  <a:moveTo>
                    <a:pt x="0" y="0"/>
                  </a:moveTo>
                  <a:lnTo>
                    <a:pt x="0" y="4484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</p:sp>
        <p:sp>
          <p:nvSpPr>
            <p:cNvPr id="11973" name="ConnectLine"/>
            <p:cNvSpPr/>
            <p:nvPr/>
          </p:nvSpPr>
          <p:spPr>
            <a:xfrm>
              <a:off x="4292829" y="4683000"/>
              <a:ext cx="1740408" cy="0"/>
            </a:xfrm>
            <a:custGeom>
              <a:avLst/>
              <a:gdLst>
                <a:gd name="rtl" fmla="*/ -1128600 w 1740408"/>
                <a:gd name="rtt" fmla="*/ -60800 h 0"/>
                <a:gd name="rtr" fmla="*/ -611800 w 1740408"/>
                <a:gd name="rtb" fmla="*/ 60800 h 0"/>
              </a:gdLst>
              <a:ahLst/>
              <a:cxnLst/>
              <a:rect l="rtl" t="rtt" r="rtr" b="rtb"/>
              <a:pathLst>
                <a:path w="1740408" h="0" fill="none">
                  <a:moveTo>
                    <a:pt x="0" y="0"/>
                  </a:moveTo>
                  <a:lnTo>
                    <a:pt x="-1740408" y="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Business</a:t>
              </a:r>
            </a:p>
          </p:txBody>
        </p:sp>
        <p:sp>
          <p:nvSpPr>
            <p:cNvPr id="11974" name="ConnectLine"/>
            <p:cNvSpPr/>
            <p:nvPr/>
          </p:nvSpPr>
          <p:spPr>
            <a:xfrm>
              <a:off x="4292829" y="5678600"/>
              <a:ext cx="1740408" cy="0"/>
            </a:xfrm>
            <a:custGeom>
              <a:avLst/>
              <a:gdLst>
                <a:gd name="rtl" fmla="*/ -1383002 w 1740408"/>
                <a:gd name="rtt" fmla="*/ 98800 h 0"/>
                <a:gd name="rtr" fmla="*/ -281002 w 1740408"/>
                <a:gd name="rtb" fmla="*/ 220400 h 0"/>
              </a:gdLst>
              <a:ahLst/>
              <a:cxnLst/>
              <a:rect l="rtl" t="rtt" r="rtr" b="rtb"/>
              <a:pathLst>
                <a:path w="1740408" h="0" fill="none">
                  <a:moveTo>
                    <a:pt x="0" y="0"/>
                  </a:moveTo>
                  <a:lnTo>
                    <a:pt x="-1740408" y="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Neighbor kid or relative</a:t>
              </a:r>
            </a:p>
          </p:txBody>
        </p:sp>
        <p:sp>
          <p:nvSpPr>
            <p:cNvPr id="11975" name="ConnectLine"/>
            <p:cNvSpPr/>
            <p:nvPr/>
          </p:nvSpPr>
          <p:spPr>
            <a:xfrm>
              <a:off x="4748829" y="4941400"/>
              <a:ext cx="0" cy="478800"/>
            </a:xfrm>
            <a:custGeom>
              <a:avLst/>
              <a:gdLst>
                <a:gd name="rtl" fmla="*/ 19201 w 0"/>
                <a:gd name="rtt" fmla="*/ 191425 h 478800"/>
                <a:gd name="rtr" fmla="*/ 384001 w 0"/>
                <a:gd name="rtb" fmla="*/ 313025 h 478800"/>
              </a:gdLst>
              <a:ahLst/>
              <a:cxnLst/>
              <a:rect l="rtl" t="rtt" r="rtr" b="rtb"/>
              <a:pathLst>
                <a:path w="0" h="478800" fill="none">
                  <a:moveTo>
                    <a:pt x="0" y="0"/>
                  </a:moveTo>
                  <a:lnTo>
                    <a:pt x="0" y="4788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Home</a:t>
              </a:r>
            </a:p>
          </p:txBody>
        </p:sp>
        <p:sp>
          <p:nvSpPr>
            <p:cNvPr id="11976" name="ConnectLine"/>
            <p:cNvSpPr/>
            <p:nvPr/>
          </p:nvSpPr>
          <p:spPr>
            <a:xfrm>
              <a:off x="4748829" y="5937000"/>
              <a:ext cx="0" cy="311600"/>
            </a:xfrm>
            <a:custGeom>
              <a:avLst/>
              <a:gdLst>
                <a:gd name="rtt" fmla="*/ 91200 h 311600"/>
                <a:gd name="rtr" fmla="*/ 463801 w 0"/>
                <a:gd name="rtb" fmla="*/ 212800 h 311600"/>
              </a:gdLst>
              <a:ahLst/>
              <a:cxnLst/>
              <a:rect l="l" t="rtt" r="rtr" b="rtb"/>
              <a:pathLst>
                <a:path w="0" h="311600" fill="none">
                  <a:moveTo>
                    <a:pt x="0" y="0"/>
                  </a:moveTo>
                  <a:lnTo>
                    <a:pt x="0" y="311600"/>
                  </a:lnTo>
                </a:path>
              </a:pathLst>
            </a:custGeom>
            <a:gradFill>
              <a:gsLst>
                <a:gs pos="0">
                  <a:srgbClr val="DCE6F2"/>
                </a:gs>
                <a:gs pos="50000">
                  <a:srgbClr val="B9CDE5"/>
                </a:gs>
                <a:gs pos="100000">
                  <a:srgbClr val="95B3D7"/>
                </a:gs>
              </a:gsLst>
              <a:lin ang="5400000" scaled="0"/>
            </a:gradFill>
            <a:ln w="7600" cap="flat">
              <a:solidFill>
                <a:srgbClr val="6B8E23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Yourself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2013-12-01T22:08:32Z</dcterms:created>
  <dcterms:modified xsi:type="dcterms:W3CDTF">2013-12-01T22:08:32Z</dcterms:modified>
</cp:coreProperties>
</file>