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69" name="Group8269"/>
          <p:cNvGrpSpPr/>
          <p:nvPr/>
        </p:nvGrpSpPr>
        <p:grpSpPr>
          <a:xfrm>
            <a:off x="327370" y="398797"/>
            <a:ext cx="8489259" cy="6060406"/>
            <a:chOff x="327370" y="398797"/>
            <a:chExt cx="8489259" cy="6060406"/>
          </a:xfrm>
        </p:grpSpPr>
        <p:sp>
          <p:nvSpPr>
            <p:cNvPr id="10993" name="Rectangle"/>
            <p:cNvSpPr/>
            <p:nvPr/>
          </p:nvSpPr>
          <p:spPr>
            <a:xfrm>
              <a:off x="1972325" y="418560"/>
              <a:ext cx="3100800" cy="1672000"/>
            </a:xfrm>
            <a:custGeom>
              <a:avLst/>
              <a:gdLst/>
              <a:ahLst/>
              <a:cxnLst/>
              <a:pathLst>
                <a:path w="3100800" h="1672000">
                  <a:moveTo>
                    <a:pt x="0" y="0"/>
                  </a:moveTo>
                  <a:lnTo>
                    <a:pt x="3100800" y="0"/>
                  </a:lnTo>
                  <a:lnTo>
                    <a:pt x="3100800" y="1672000"/>
                  </a:lnTo>
                  <a:lnTo>
                    <a:pt x="0" y="1672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FFAFD"/>
                </a:gs>
                <a:gs pos="100000">
                  <a:srgbClr val="64D0F4"/>
                </a:gs>
              </a:gsLst>
              <a:lin ang="5400000" scaled="0"/>
            </a:gradFill>
            <a:ln w="4290" cap="flat">
              <a:noFill/>
              <a:miter lim="800000"/>
            </a:ln>
          </p:spPr>
        </p:sp>
        <p:sp>
          <p:nvSpPr>
            <p:cNvPr id="10989" name="Rectangle"/>
            <p:cNvSpPr/>
            <p:nvPr/>
          </p:nvSpPr>
          <p:spPr>
            <a:xfrm>
              <a:off x="5430257" y="403087"/>
              <a:ext cx="3382068" cy="3465600"/>
            </a:xfrm>
            <a:custGeom>
              <a:avLst/>
              <a:gdLst/>
              <a:ahLst/>
              <a:cxnLst/>
              <a:pathLst>
                <a:path w="3382068" h="3465600">
                  <a:moveTo>
                    <a:pt x="0" y="0"/>
                  </a:moveTo>
                  <a:lnTo>
                    <a:pt x="3382068" y="0"/>
                  </a:lnTo>
                  <a:lnTo>
                    <a:pt x="3382068" y="3465600"/>
                  </a:lnTo>
                  <a:lnTo>
                    <a:pt x="0" y="34656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D0EBB9"/>
                </a:gs>
                <a:gs pos="100000">
                  <a:srgbClr val="7CC93C"/>
                </a:gs>
              </a:gsLst>
              <a:lin ang="5400000" scaled="0"/>
            </a:gradFill>
            <a:ln w="4290" cap="flat">
              <a:noFill/>
              <a:miter lim="800000"/>
            </a:ln>
          </p:spPr>
        </p:sp>
        <p:sp>
          <p:nvSpPr>
            <p:cNvPr id="10984" name="Rectangle"/>
            <p:cNvSpPr/>
            <p:nvPr/>
          </p:nvSpPr>
          <p:spPr>
            <a:xfrm>
              <a:off x="5468333" y="4387713"/>
              <a:ext cx="3344008" cy="2067200"/>
            </a:xfrm>
            <a:custGeom>
              <a:avLst/>
              <a:gdLst/>
              <a:ahLst/>
              <a:cxnLst/>
              <a:pathLst>
                <a:path w="3344008" h="2067200">
                  <a:moveTo>
                    <a:pt x="0" y="0"/>
                  </a:moveTo>
                  <a:lnTo>
                    <a:pt x="3344008" y="0"/>
                  </a:lnTo>
                  <a:lnTo>
                    <a:pt x="3344008" y="2067200"/>
                  </a:lnTo>
                  <a:lnTo>
                    <a:pt x="0" y="20672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CEAD7"/>
                </a:gs>
                <a:gs pos="100000">
                  <a:srgbClr val="F6B573"/>
                </a:gs>
              </a:gsLst>
              <a:lin ang="5400000" scaled="0"/>
            </a:gradFill>
            <a:ln w="4290" cap="flat">
              <a:noFill/>
              <a:miter lim="800000"/>
            </a:ln>
          </p:spPr>
        </p:sp>
        <p:sp>
          <p:nvSpPr>
            <p:cNvPr id="10977" name="Rectangle"/>
            <p:cNvSpPr/>
            <p:nvPr/>
          </p:nvSpPr>
          <p:spPr>
            <a:xfrm>
              <a:off x="1911525" y="4921674"/>
              <a:ext cx="2705600" cy="1520023"/>
            </a:xfrm>
            <a:custGeom>
              <a:avLst/>
              <a:gdLst/>
              <a:ahLst/>
              <a:cxnLst/>
              <a:pathLst>
                <a:path w="2705600" h="1520023">
                  <a:moveTo>
                    <a:pt x="0" y="0"/>
                  </a:moveTo>
                  <a:lnTo>
                    <a:pt x="2705600" y="0"/>
                  </a:lnTo>
                  <a:lnTo>
                    <a:pt x="2705600" y="1520023"/>
                  </a:lnTo>
                  <a:lnTo>
                    <a:pt x="0" y="152002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CFCDF"/>
                </a:gs>
                <a:gs pos="100000">
                  <a:srgbClr val="F6F273"/>
                </a:gs>
              </a:gsLst>
              <a:lin ang="5400000" scaled="0"/>
            </a:gradFill>
            <a:ln w="4290" cap="flat">
              <a:noFill/>
              <a:miter lim="800000"/>
            </a:ln>
          </p:spPr>
        </p:sp>
        <p:grpSp>
          <p:nvGrpSpPr>
            <p:cNvPr id="12362" name=""/>
            <p:cNvGrpSpPr/>
            <p:nvPr/>
          </p:nvGrpSpPr>
          <p:grpSpPr>
            <a:xfrm>
              <a:off x="4183968" y="2945488"/>
              <a:ext cx="737842" cy="857956"/>
              <a:chOff x="4183968" y="2945488"/>
              <a:chExt cx="737842" cy="857956"/>
            </a:xfrm>
          </p:grpSpPr>
          <p:sp>
            <p:nvSpPr>
              <p:cNvPr id="10123" name=""/>
              <p:cNvSpPr/>
              <p:nvPr/>
            </p:nvSpPr>
            <p:spPr>
              <a:xfrm>
                <a:off x="4617328" y="3591719"/>
                <a:ext cx="301971" cy="211432"/>
              </a:xfrm>
              <a:custGeom>
                <a:avLst/>
                <a:gdLst/>
                <a:ahLst/>
                <a:cxnLst/>
                <a:pathLst>
                  <a:path w="301971" h="211432">
                    <a:moveTo>
                      <a:pt x="0" y="195003"/>
                    </a:moveTo>
                    <a:cubicBezTo>
                      <a:pt x="110643" y="237661"/>
                      <a:pt x="234355" y="195979"/>
                      <a:pt x="301971" y="93261"/>
                    </a:cubicBezTo>
                    <a:lnTo>
                      <a:pt x="166879" y="0"/>
                    </a:lnTo>
                    <a:lnTo>
                      <a:pt x="0" y="195003"/>
                    </a:lnTo>
                    <a:close/>
                  </a:path>
                </a:pathLst>
              </a:custGeom>
              <a:solidFill>
                <a:srgbClr val="E2E9F7"/>
              </a:solidFill>
              <a:ln w="8580" cap="flat">
                <a:noFill/>
                <a:miter lim="800000"/>
              </a:ln>
            </p:spPr>
          </p:sp>
          <p:sp>
            <p:nvSpPr>
              <p:cNvPr id="10420" name=""/>
              <p:cNvSpPr/>
              <p:nvPr/>
            </p:nvSpPr>
            <p:spPr>
              <a:xfrm>
                <a:off x="4196160" y="2947402"/>
                <a:ext cx="591990" cy="855281"/>
              </a:xfrm>
              <a:custGeom>
                <a:avLst/>
                <a:gdLst/>
                <a:ahLst/>
                <a:cxnLst/>
                <a:pathLst>
                  <a:path w="591990" h="855281">
                    <a:moveTo>
                      <a:pt x="0" y="610458"/>
                    </a:moveTo>
                    <a:lnTo>
                      <a:pt x="0" y="110225"/>
                    </a:lnTo>
                    <a:lnTo>
                      <a:pt x="143036" y="0"/>
                    </a:lnTo>
                    <a:lnTo>
                      <a:pt x="593535" y="248621"/>
                    </a:lnTo>
                    <a:lnTo>
                      <a:pt x="588048" y="763070"/>
                    </a:lnTo>
                    <a:lnTo>
                      <a:pt x="460901" y="856330"/>
                    </a:lnTo>
                    <a:lnTo>
                      <a:pt x="0" y="610458"/>
                    </a:lnTo>
                    <a:close/>
                  </a:path>
                </a:pathLst>
              </a:custGeom>
              <a:gradFill>
                <a:gsLst>
                  <a:gs pos="0">
                    <a:srgbClr val="FF6600"/>
                  </a:gs>
                  <a:gs pos="50000">
                    <a:srgbClr val="FFEADD"/>
                  </a:gs>
                  <a:gs pos="100000">
                    <a:srgbClr val="FF660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429" name=""/>
              <p:cNvSpPr/>
              <p:nvPr/>
            </p:nvSpPr>
            <p:spPr>
              <a:xfrm>
                <a:off x="4188207" y="2947379"/>
                <a:ext cx="600569" cy="846724"/>
              </a:xfrm>
              <a:custGeom>
                <a:avLst/>
                <a:gdLst/>
                <a:ahLst/>
                <a:cxnLst/>
                <a:pathLst>
                  <a:path w="600569" h="846724">
                    <a:moveTo>
                      <a:pt x="7950" y="101737"/>
                    </a:moveTo>
                    <a:lnTo>
                      <a:pt x="158936" y="0"/>
                    </a:lnTo>
                    <a:lnTo>
                      <a:pt x="601488" y="248638"/>
                    </a:lnTo>
                    <a:lnTo>
                      <a:pt x="596001" y="763055"/>
                    </a:lnTo>
                    <a:lnTo>
                      <a:pt x="460908" y="847841"/>
                    </a:lnTo>
                    <a:lnTo>
                      <a:pt x="0" y="601966"/>
                    </a:lnTo>
                    <a:lnTo>
                      <a:pt x="7950" y="101737"/>
                    </a:lnTo>
                    <a:close/>
                  </a:path>
                </a:pathLst>
              </a:custGeom>
              <a:noFill/>
              <a:ln w="8580" cap="flat">
                <a:solidFill>
                  <a:srgbClr val="FFA061"/>
                </a:solidFill>
                <a:miter lim="800000"/>
              </a:ln>
            </p:spPr>
          </p:sp>
          <p:sp>
            <p:nvSpPr>
              <p:cNvPr id="10436" name=""/>
              <p:cNvSpPr/>
              <p:nvPr/>
            </p:nvSpPr>
            <p:spPr>
              <a:xfrm>
                <a:off x="4235888" y="3057614"/>
                <a:ext cx="516531" cy="245874"/>
              </a:xfrm>
              <a:custGeom>
                <a:avLst/>
                <a:gdLst/>
                <a:ahLst/>
                <a:cxnLst/>
                <a:pathLst>
                  <a:path w="516531" h="245874" fill="none">
                    <a:moveTo>
                      <a:pt x="0" y="0"/>
                    </a:moveTo>
                    <a:lnTo>
                      <a:pt x="421171" y="245874"/>
                    </a:lnTo>
                    <a:lnTo>
                      <a:pt x="516531" y="178047"/>
                    </a:lnTo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E7E4CD"/>
                </a:solidFill>
                <a:miter lim="800000"/>
              </a:ln>
            </p:spPr>
          </p:sp>
          <p:cxnSp>
            <p:nvCxnSpPr>
              <p:cNvPr id="10438" name="Line"/>
              <p:cNvCxnSpPr/>
              <p:nvPr/>
            </p:nvCxnSpPr>
            <p:spPr>
              <a:xfrm rot="-5400000">
                <a:off x="4432364" y="3536646"/>
                <a:ext cx="449397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  <p:cxnSp>
            <p:nvCxnSpPr>
              <p:cNvPr id="10442" name="Line"/>
              <p:cNvCxnSpPr/>
              <p:nvPr/>
            </p:nvCxnSpPr>
            <p:spPr>
              <a:xfrm rot="1816440">
                <a:off x="4202638" y="3256849"/>
                <a:ext cx="487678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  <p:cxnSp>
            <p:nvCxnSpPr>
              <p:cNvPr id="10446" name="Line"/>
              <p:cNvCxnSpPr/>
              <p:nvPr/>
            </p:nvCxnSpPr>
            <p:spPr>
              <a:xfrm rot="5400000">
                <a:off x="4261330" y="3214475"/>
                <a:ext cx="76272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  <p:cxnSp>
            <p:nvCxnSpPr>
              <p:cNvPr id="10450" name="Line"/>
              <p:cNvCxnSpPr/>
              <p:nvPr/>
            </p:nvCxnSpPr>
            <p:spPr>
              <a:xfrm rot="1792794">
                <a:off x="4212161" y="3337415"/>
                <a:ext cx="476576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  <p:cxnSp>
            <p:nvCxnSpPr>
              <p:cNvPr id="10454" name="Line"/>
              <p:cNvCxnSpPr/>
              <p:nvPr/>
            </p:nvCxnSpPr>
            <p:spPr>
              <a:xfrm rot="5400000">
                <a:off x="4332841" y="3324679"/>
                <a:ext cx="76290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  <p:cxnSp>
            <p:nvCxnSpPr>
              <p:cNvPr id="10458" name="Line"/>
              <p:cNvCxnSpPr/>
              <p:nvPr/>
            </p:nvCxnSpPr>
            <p:spPr>
              <a:xfrm rot="1767630">
                <a:off x="4213743" y="3417952"/>
                <a:ext cx="465469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  <p:cxnSp>
            <p:nvCxnSpPr>
              <p:cNvPr id="10462" name="Line"/>
              <p:cNvCxnSpPr/>
              <p:nvPr/>
            </p:nvCxnSpPr>
            <p:spPr>
              <a:xfrm rot="5400000">
                <a:off x="4269743" y="3375552"/>
                <a:ext cx="59448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  <p:cxnSp>
            <p:nvCxnSpPr>
              <p:cNvPr id="10466" name="Line"/>
              <p:cNvCxnSpPr/>
              <p:nvPr/>
            </p:nvCxnSpPr>
            <p:spPr>
              <a:xfrm rot="5400000">
                <a:off x="4416539" y="3464599"/>
                <a:ext cx="67821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  <p:cxnSp>
            <p:nvCxnSpPr>
              <p:cNvPr id="10470" name="Line"/>
              <p:cNvCxnSpPr/>
              <p:nvPr/>
            </p:nvCxnSpPr>
            <p:spPr>
              <a:xfrm rot="1821432">
                <a:off x="4219583" y="3506990"/>
                <a:ext cx="469678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  <p:cxnSp>
            <p:nvCxnSpPr>
              <p:cNvPr id="10482" name="Line"/>
              <p:cNvCxnSpPr/>
              <p:nvPr/>
            </p:nvCxnSpPr>
            <p:spPr>
              <a:xfrm rot="5400000">
                <a:off x="4337079" y="3498510"/>
                <a:ext cx="67813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  <p:cxnSp>
            <p:nvCxnSpPr>
              <p:cNvPr id="12356" name="Line"/>
              <p:cNvCxnSpPr/>
              <p:nvPr/>
            </p:nvCxnSpPr>
            <p:spPr>
              <a:xfrm rot="1739034">
                <a:off x="4214254" y="3570577"/>
                <a:ext cx="472390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  <p:cxnSp>
            <p:nvCxnSpPr>
              <p:cNvPr id="10498" name="Line"/>
              <p:cNvCxnSpPr/>
              <p:nvPr/>
            </p:nvCxnSpPr>
            <p:spPr>
              <a:xfrm rot="5400000">
                <a:off x="4265016" y="3523944"/>
                <a:ext cx="84775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  <p:cxnSp>
            <p:nvCxnSpPr>
              <p:cNvPr id="12359" name="Line"/>
              <p:cNvCxnSpPr/>
              <p:nvPr/>
            </p:nvCxnSpPr>
            <p:spPr>
              <a:xfrm rot="5400000">
                <a:off x="4408045" y="3617195"/>
                <a:ext cx="84809" cy="0"/>
              </a:xfrm>
              <a:prstGeom prst="line">
                <a:avLst/>
              </a:prstGeom>
              <a:ln w="8580" cap="flat">
                <a:solidFill>
                  <a:srgbClr val="E7E4CD"/>
                </a:solidFill>
                <a:miter lim="800000"/>
              </a:ln>
            </p:spPr>
          </p:cxnSp>
        </p:grpSp>
        <p:grpSp>
          <p:nvGrpSpPr>
            <p:cNvPr id="14373" name=""/>
            <p:cNvGrpSpPr/>
            <p:nvPr/>
          </p:nvGrpSpPr>
          <p:grpSpPr>
            <a:xfrm>
              <a:off x="335219" y="3162948"/>
              <a:ext cx="1304700" cy="943076"/>
              <a:chOff x="335219" y="3162948"/>
              <a:chExt cx="1304700" cy="943076"/>
            </a:xfrm>
          </p:grpSpPr>
          <p:sp>
            <p:nvSpPr>
              <p:cNvPr id="14376" name=""/>
              <p:cNvSpPr/>
              <p:nvPr/>
            </p:nvSpPr>
            <p:spPr>
              <a:xfrm>
                <a:off x="335219" y="3162948"/>
                <a:ext cx="1304700" cy="943076"/>
              </a:xfrm>
              <a:custGeom>
                <a:avLst/>
                <a:gdLst/>
                <a:ahLst/>
                <a:cxnLst/>
                <a:pathLst>
                  <a:path w="1304700" h="943076" fill="none">
                    <a:moveTo>
                      <a:pt x="652351" y="471537"/>
                    </a:moveTo>
                    <a:lnTo>
                      <a:pt x="652351" y="471537"/>
                    </a:lnTo>
                  </a:path>
                  <a:path w="1304700" h="943076" fill="none">
                    <a:moveTo>
                      <a:pt x="652351" y="471537"/>
                    </a:moveTo>
                    <a:lnTo>
                      <a:pt x="652351" y="471537"/>
                    </a:lnTo>
                  </a:path>
                  <a:path w="1304700" h="943076" fill="none">
                    <a:moveTo>
                      <a:pt x="652351" y="471537"/>
                    </a:moveTo>
                    <a:lnTo>
                      <a:pt x="652351" y="471537"/>
                    </a:lnTo>
                  </a:path>
                  <a:path w="1304700" h="943076" fill="none">
                    <a:moveTo>
                      <a:pt x="652351" y="471537"/>
                    </a:moveTo>
                    <a:lnTo>
                      <a:pt x="652351" y="471537"/>
                    </a:lnTo>
                  </a:path>
                  <a:path w="1304700" h="943076" fill="none">
                    <a:moveTo>
                      <a:pt x="652351" y="471537"/>
                    </a:moveTo>
                    <a:lnTo>
                      <a:pt x="652351" y="471537"/>
                    </a:lnTo>
                  </a:path>
                  <a:path w="1304700" h="943076" fill="none">
                    <a:moveTo>
                      <a:pt x="652351" y="471537"/>
                    </a:moveTo>
                    <a:lnTo>
                      <a:pt x="652351" y="471537"/>
                    </a:lnTo>
                  </a:path>
                  <a:path w="1304700" h="943076" fill="none">
                    <a:moveTo>
                      <a:pt x="652351" y="471537"/>
                    </a:moveTo>
                    <a:lnTo>
                      <a:pt x="652351" y="471537"/>
                    </a:lnTo>
                  </a:path>
                  <a:path w="1304700" h="943076" fill="none">
                    <a:moveTo>
                      <a:pt x="652351" y="471537"/>
                    </a:moveTo>
                    <a:lnTo>
                      <a:pt x="652351" y="471537"/>
                    </a:lnTo>
                  </a:path>
                  <a:path w="1304700" h="943076" fill="none">
                    <a:moveTo>
                      <a:pt x="652351" y="471537"/>
                    </a:moveTo>
                    <a:lnTo>
                      <a:pt x="652351" y="471537"/>
                    </a:lnTo>
                  </a:path>
                  <a:path w="1304700" h="943076" fill="none">
                    <a:moveTo>
                      <a:pt x="652351" y="471537"/>
                    </a:moveTo>
                    <a:lnTo>
                      <a:pt x="652351" y="471537"/>
                    </a:lnTo>
                  </a:path>
                  <a:path w="1304700" h="943076" fill="none">
                    <a:moveTo>
                      <a:pt x="652351" y="471537"/>
                    </a:moveTo>
                    <a:lnTo>
                      <a:pt x="652351" y="471537"/>
                    </a:lnTo>
                  </a:path>
                  <a:path w="1304700" h="943076" fill="none">
                    <a:moveTo>
                      <a:pt x="652351" y="471537"/>
                    </a:moveTo>
                    <a:lnTo>
                      <a:pt x="652351" y="471537"/>
                    </a:lnTo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4696F7"/>
                  </a:gs>
                </a:gsLst>
                <a:lin ang="13500000" scaled="0"/>
              </a:gradFill>
              <a:ln w="8580" cap="flat">
                <a:solidFill>
                  <a:srgbClr val="3B608D"/>
                </a:solidFill>
                <a:miter lim="800000"/>
              </a:ln>
            </p:spPr>
          </p:sp>
          <p:sp>
            <p:nvSpPr>
              <p:cNvPr id="14378" name=""/>
              <p:cNvSpPr/>
              <p:nvPr/>
            </p:nvSpPr>
            <p:spPr>
              <a:xfrm>
                <a:off x="335709" y="3162942"/>
                <a:ext cx="1301713" cy="943555"/>
              </a:xfrm>
              <a:custGeom>
                <a:avLst/>
                <a:gdLst/>
                <a:ahLst/>
                <a:cxnLst/>
                <a:pathLst>
                  <a:path w="1301713" h="943555">
                    <a:moveTo>
                      <a:pt x="88245" y="442320"/>
                    </a:moveTo>
                    <a:cubicBezTo>
                      <a:pt x="88245" y="442320"/>
                      <a:pt x="108609" y="318966"/>
                      <a:pt x="188368" y="276673"/>
                    </a:cubicBezTo>
                    <a:cubicBezTo>
                      <a:pt x="293583" y="218520"/>
                      <a:pt x="369949" y="287246"/>
                      <a:pt x="369949" y="287246"/>
                    </a:cubicBezTo>
                    <a:cubicBezTo>
                      <a:pt x="369949" y="287246"/>
                      <a:pt x="388615" y="195612"/>
                      <a:pt x="461587" y="170942"/>
                    </a:cubicBezTo>
                    <a:cubicBezTo>
                      <a:pt x="551529" y="140982"/>
                      <a:pt x="600741" y="229093"/>
                      <a:pt x="600741" y="229093"/>
                    </a:cubicBezTo>
                    <a:cubicBezTo>
                      <a:pt x="600741" y="229093"/>
                      <a:pt x="578680" y="144504"/>
                      <a:pt x="629592" y="109261"/>
                    </a:cubicBezTo>
                    <a:cubicBezTo>
                      <a:pt x="680501" y="74017"/>
                      <a:pt x="717836" y="121598"/>
                      <a:pt x="717836" y="121598"/>
                    </a:cubicBezTo>
                    <a:cubicBezTo>
                      <a:pt x="717836" y="121598"/>
                      <a:pt x="767045" y="81067"/>
                      <a:pt x="807774" y="81067"/>
                    </a:cubicBezTo>
                    <a:cubicBezTo>
                      <a:pt x="848502" y="81067"/>
                      <a:pt x="872260" y="98689"/>
                      <a:pt x="872260" y="98689"/>
                    </a:cubicBezTo>
                    <a:cubicBezTo>
                      <a:pt x="872260" y="98689"/>
                      <a:pt x="877352" y="-7044"/>
                      <a:pt x="989360" y="0"/>
                    </a:cubicBezTo>
                    <a:cubicBezTo>
                      <a:pt x="1055541" y="15865"/>
                      <a:pt x="1070810" y="103978"/>
                      <a:pt x="1070810" y="103978"/>
                    </a:cubicBezTo>
                    <a:cubicBezTo>
                      <a:pt x="1070810" y="103978"/>
                      <a:pt x="1160756" y="58158"/>
                      <a:pt x="1221844" y="197373"/>
                    </a:cubicBezTo>
                    <a:cubicBezTo>
                      <a:pt x="1255695" y="274511"/>
                      <a:pt x="1221844" y="327777"/>
                      <a:pt x="1221844" y="327777"/>
                    </a:cubicBezTo>
                    <a:cubicBezTo>
                      <a:pt x="1221844" y="327777"/>
                      <a:pt x="1301713" y="331302"/>
                      <a:pt x="1301713" y="422938"/>
                    </a:cubicBezTo>
                    <a:cubicBezTo>
                      <a:pt x="1305004" y="496948"/>
                      <a:pt x="1264275" y="523382"/>
                      <a:pt x="1264275" y="523382"/>
                    </a:cubicBezTo>
                    <a:cubicBezTo>
                      <a:pt x="1264275" y="523382"/>
                      <a:pt x="1284636" y="648498"/>
                      <a:pt x="1204874" y="727801"/>
                    </a:cubicBezTo>
                    <a:cubicBezTo>
                      <a:pt x="1125119" y="796526"/>
                      <a:pt x="1067420" y="768330"/>
                      <a:pt x="1067420" y="768330"/>
                    </a:cubicBezTo>
                    <a:cubicBezTo>
                      <a:pt x="1067420" y="768330"/>
                      <a:pt x="1074207" y="812387"/>
                      <a:pt x="1011416" y="830004"/>
                    </a:cubicBezTo>
                    <a:cubicBezTo>
                      <a:pt x="945235" y="830004"/>
                      <a:pt x="946086" y="792118"/>
                      <a:pt x="946086" y="792118"/>
                    </a:cubicBezTo>
                    <a:cubicBezTo>
                      <a:pt x="946086" y="792118"/>
                      <a:pt x="946930" y="833530"/>
                      <a:pt x="879054" y="867016"/>
                    </a:cubicBezTo>
                    <a:cubicBezTo>
                      <a:pt x="811171" y="900494"/>
                      <a:pt x="784016" y="865252"/>
                      <a:pt x="784016" y="865252"/>
                    </a:cubicBezTo>
                    <a:cubicBezTo>
                      <a:pt x="784016" y="865252"/>
                      <a:pt x="746684" y="895212"/>
                      <a:pt x="705956" y="895212"/>
                    </a:cubicBezTo>
                    <a:cubicBezTo>
                      <a:pt x="665228" y="895212"/>
                      <a:pt x="643167" y="881114"/>
                      <a:pt x="643167" y="881114"/>
                    </a:cubicBezTo>
                    <a:cubicBezTo>
                      <a:pt x="643167" y="881114"/>
                      <a:pt x="592257" y="958649"/>
                      <a:pt x="476860" y="941024"/>
                    </a:cubicBezTo>
                    <a:cubicBezTo>
                      <a:pt x="388615" y="909310"/>
                      <a:pt x="366554" y="852918"/>
                      <a:pt x="366554" y="852918"/>
                    </a:cubicBezTo>
                    <a:cubicBezTo>
                      <a:pt x="366554" y="852918"/>
                      <a:pt x="317340" y="891685"/>
                      <a:pt x="288492" y="861726"/>
                    </a:cubicBezTo>
                    <a:cubicBezTo>
                      <a:pt x="259642" y="831767"/>
                      <a:pt x="263037" y="787717"/>
                      <a:pt x="263037" y="787717"/>
                    </a:cubicBezTo>
                    <a:cubicBezTo>
                      <a:pt x="263037" y="787717"/>
                      <a:pt x="240975" y="824722"/>
                      <a:pt x="159519" y="798289"/>
                    </a:cubicBezTo>
                    <a:cubicBezTo>
                      <a:pt x="78063" y="771856"/>
                      <a:pt x="83155" y="722513"/>
                      <a:pt x="83155" y="722513"/>
                    </a:cubicBezTo>
                    <a:cubicBezTo>
                      <a:pt x="83155" y="722513"/>
                      <a:pt x="0" y="699603"/>
                      <a:pt x="0" y="581535"/>
                    </a:cubicBezTo>
                    <a:cubicBezTo>
                      <a:pt x="0" y="463469"/>
                      <a:pt x="88245" y="442320"/>
                      <a:pt x="88245" y="4423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4696F7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4380" name=""/>
              <p:cNvSpPr/>
              <p:nvPr/>
            </p:nvSpPr>
            <p:spPr>
              <a:xfrm>
                <a:off x="410251" y="3518907"/>
                <a:ext cx="941009" cy="398371"/>
              </a:xfrm>
              <a:custGeom>
                <a:avLst/>
                <a:gdLst/>
                <a:ahLst/>
                <a:cxnLst/>
                <a:pathLst>
                  <a:path w="941009" h="398371">
                    <a:moveTo>
                      <a:pt x="66290" y="181509"/>
                    </a:moveTo>
                    <a:cubicBezTo>
                      <a:pt x="66290" y="181509"/>
                      <a:pt x="96836" y="96923"/>
                      <a:pt x="178294" y="96923"/>
                    </a:cubicBezTo>
                    <a:cubicBezTo>
                      <a:pt x="259751" y="96923"/>
                      <a:pt x="285207" y="114545"/>
                      <a:pt x="285207" y="114545"/>
                    </a:cubicBezTo>
                    <a:cubicBezTo>
                      <a:pt x="285207" y="114545"/>
                      <a:pt x="286905" y="68727"/>
                      <a:pt x="359877" y="58154"/>
                    </a:cubicBezTo>
                    <a:cubicBezTo>
                      <a:pt x="432850" y="47581"/>
                      <a:pt x="456608" y="88111"/>
                      <a:pt x="456608" y="88111"/>
                    </a:cubicBezTo>
                    <a:cubicBezTo>
                      <a:pt x="456608" y="88111"/>
                      <a:pt x="441335" y="49343"/>
                      <a:pt x="480367" y="31721"/>
                    </a:cubicBezTo>
                    <a:cubicBezTo>
                      <a:pt x="519398" y="14099"/>
                      <a:pt x="546550" y="38770"/>
                      <a:pt x="546550" y="38770"/>
                    </a:cubicBezTo>
                    <a:cubicBezTo>
                      <a:pt x="546550" y="38770"/>
                      <a:pt x="599158" y="0"/>
                      <a:pt x="751892" y="0"/>
                    </a:cubicBezTo>
                    <a:cubicBezTo>
                      <a:pt x="904628" y="0"/>
                      <a:pt x="938570" y="93398"/>
                      <a:pt x="938570" y="93398"/>
                    </a:cubicBezTo>
                    <a:cubicBezTo>
                      <a:pt x="938570" y="93398"/>
                      <a:pt x="958930" y="185033"/>
                      <a:pt x="882565" y="227327"/>
                    </a:cubicBezTo>
                    <a:cubicBezTo>
                      <a:pt x="806200" y="269620"/>
                      <a:pt x="708617" y="268738"/>
                      <a:pt x="708617" y="268738"/>
                    </a:cubicBezTo>
                    <a:cubicBezTo>
                      <a:pt x="708617" y="268738"/>
                      <a:pt x="707769" y="357730"/>
                      <a:pt x="622917" y="357730"/>
                    </a:cubicBezTo>
                    <a:cubicBezTo>
                      <a:pt x="538066" y="357730"/>
                      <a:pt x="526186" y="310151"/>
                      <a:pt x="526186" y="310151"/>
                    </a:cubicBezTo>
                    <a:cubicBezTo>
                      <a:pt x="526186" y="310151"/>
                      <a:pt x="531277" y="384163"/>
                      <a:pt x="415879" y="396499"/>
                    </a:cubicBezTo>
                    <a:cubicBezTo>
                      <a:pt x="300480" y="408833"/>
                      <a:pt x="280116" y="357730"/>
                      <a:pt x="280116" y="357730"/>
                    </a:cubicBezTo>
                    <a:cubicBezTo>
                      <a:pt x="280116" y="357730"/>
                      <a:pt x="254661" y="375353"/>
                      <a:pt x="225811" y="366541"/>
                    </a:cubicBezTo>
                    <a:cubicBezTo>
                      <a:pt x="196961" y="357730"/>
                      <a:pt x="198659" y="333059"/>
                      <a:pt x="198659" y="333059"/>
                    </a:cubicBezTo>
                    <a:cubicBezTo>
                      <a:pt x="198659" y="333059"/>
                      <a:pt x="163021" y="347157"/>
                      <a:pt x="122292" y="333059"/>
                    </a:cubicBezTo>
                    <a:cubicBezTo>
                      <a:pt x="81563" y="318961"/>
                      <a:pt x="66290" y="299578"/>
                      <a:pt x="66290" y="299578"/>
                    </a:cubicBezTo>
                    <a:cubicBezTo>
                      <a:pt x="66290" y="299578"/>
                      <a:pt x="17076" y="297815"/>
                      <a:pt x="1802" y="248473"/>
                    </a:cubicBezTo>
                    <a:cubicBezTo>
                      <a:pt x="-13471" y="199131"/>
                      <a:pt x="66290" y="181509"/>
                      <a:pt x="66290" y="1815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4696F7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4383" name=""/>
              <p:cNvSpPr/>
              <p:nvPr/>
            </p:nvSpPr>
            <p:spPr>
              <a:xfrm>
                <a:off x="1065406" y="3608787"/>
                <a:ext cx="489483" cy="244946"/>
              </a:xfrm>
              <a:custGeom>
                <a:avLst/>
                <a:gdLst/>
                <a:ahLst/>
                <a:cxnLst/>
                <a:pathLst>
                  <a:path w="489483" h="244946">
                    <a:moveTo>
                      <a:pt x="35637" y="114543"/>
                    </a:moveTo>
                    <a:cubicBezTo>
                      <a:pt x="35637" y="114543"/>
                      <a:pt x="47516" y="72250"/>
                      <a:pt x="81457" y="66964"/>
                    </a:cubicBezTo>
                    <a:cubicBezTo>
                      <a:pt x="120487" y="61677"/>
                      <a:pt x="142549" y="75775"/>
                      <a:pt x="142549" y="75775"/>
                    </a:cubicBezTo>
                    <a:cubicBezTo>
                      <a:pt x="142549" y="75775"/>
                      <a:pt x="154428" y="42293"/>
                      <a:pt x="179884" y="42293"/>
                    </a:cubicBezTo>
                    <a:cubicBezTo>
                      <a:pt x="205338" y="42293"/>
                      <a:pt x="229097" y="54628"/>
                      <a:pt x="229097" y="54628"/>
                    </a:cubicBezTo>
                    <a:cubicBezTo>
                      <a:pt x="229097" y="54628"/>
                      <a:pt x="224854" y="30839"/>
                      <a:pt x="242673" y="26433"/>
                    </a:cubicBezTo>
                    <a:cubicBezTo>
                      <a:pt x="260492" y="22028"/>
                      <a:pt x="276613" y="33482"/>
                      <a:pt x="276613" y="33482"/>
                    </a:cubicBezTo>
                    <a:cubicBezTo>
                      <a:pt x="276613" y="33482"/>
                      <a:pt x="286794" y="22909"/>
                      <a:pt x="305462" y="22909"/>
                    </a:cubicBezTo>
                    <a:cubicBezTo>
                      <a:pt x="324129" y="22909"/>
                      <a:pt x="330917" y="26433"/>
                      <a:pt x="330917" y="26433"/>
                    </a:cubicBezTo>
                    <a:cubicBezTo>
                      <a:pt x="330917" y="26433"/>
                      <a:pt x="337705" y="0"/>
                      <a:pt x="371645" y="0"/>
                    </a:cubicBezTo>
                    <a:cubicBezTo>
                      <a:pt x="405586" y="0"/>
                      <a:pt x="405586" y="29957"/>
                      <a:pt x="405586" y="29957"/>
                    </a:cubicBezTo>
                    <a:cubicBezTo>
                      <a:pt x="405586" y="29957"/>
                      <a:pt x="434435" y="19384"/>
                      <a:pt x="454799" y="47580"/>
                    </a:cubicBezTo>
                    <a:cubicBezTo>
                      <a:pt x="475163" y="75775"/>
                      <a:pt x="454799" y="91635"/>
                      <a:pt x="454799" y="91635"/>
                    </a:cubicBezTo>
                    <a:cubicBezTo>
                      <a:pt x="454799" y="91635"/>
                      <a:pt x="476860" y="82823"/>
                      <a:pt x="487042" y="103970"/>
                    </a:cubicBezTo>
                    <a:cubicBezTo>
                      <a:pt x="497226" y="125117"/>
                      <a:pt x="475163" y="130403"/>
                      <a:pt x="475163" y="130403"/>
                    </a:cubicBezTo>
                    <a:cubicBezTo>
                      <a:pt x="475163" y="130403"/>
                      <a:pt x="485346" y="177983"/>
                      <a:pt x="448011" y="192080"/>
                    </a:cubicBezTo>
                    <a:cubicBezTo>
                      <a:pt x="410677" y="206178"/>
                      <a:pt x="354676" y="185032"/>
                      <a:pt x="354676" y="185032"/>
                    </a:cubicBezTo>
                    <a:cubicBezTo>
                      <a:pt x="354676" y="185032"/>
                      <a:pt x="344494" y="222038"/>
                      <a:pt x="305462" y="222038"/>
                    </a:cubicBezTo>
                    <a:cubicBezTo>
                      <a:pt x="266431" y="222038"/>
                      <a:pt x="263037" y="188556"/>
                      <a:pt x="263037" y="188556"/>
                    </a:cubicBezTo>
                    <a:cubicBezTo>
                      <a:pt x="263037" y="188556"/>
                      <a:pt x="261340" y="244946"/>
                      <a:pt x="208732" y="244946"/>
                    </a:cubicBezTo>
                    <a:cubicBezTo>
                      <a:pt x="156125" y="244946"/>
                      <a:pt x="142549" y="222038"/>
                      <a:pt x="142549" y="222038"/>
                    </a:cubicBezTo>
                    <a:cubicBezTo>
                      <a:pt x="142549" y="222038"/>
                      <a:pt x="137458" y="230848"/>
                      <a:pt x="117094" y="222038"/>
                    </a:cubicBezTo>
                    <a:cubicBezTo>
                      <a:pt x="96730" y="213227"/>
                      <a:pt x="100972" y="205297"/>
                      <a:pt x="100972" y="205297"/>
                    </a:cubicBezTo>
                    <a:cubicBezTo>
                      <a:pt x="100972" y="205297"/>
                      <a:pt x="79760" y="218514"/>
                      <a:pt x="57698" y="205297"/>
                    </a:cubicBezTo>
                    <a:cubicBezTo>
                      <a:pt x="35637" y="192080"/>
                      <a:pt x="35637" y="186794"/>
                      <a:pt x="35637" y="186794"/>
                    </a:cubicBezTo>
                    <a:cubicBezTo>
                      <a:pt x="35637" y="186794"/>
                      <a:pt x="0" y="184150"/>
                      <a:pt x="0" y="145823"/>
                    </a:cubicBezTo>
                    <a:cubicBezTo>
                      <a:pt x="0" y="107494"/>
                      <a:pt x="35637" y="114543"/>
                      <a:pt x="35637" y="114543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4696F7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4385" name=""/>
              <p:cNvSpPr/>
              <p:nvPr/>
            </p:nvSpPr>
            <p:spPr>
              <a:xfrm>
                <a:off x="953432" y="3229909"/>
                <a:ext cx="500614" cy="403545"/>
              </a:xfrm>
              <a:custGeom>
                <a:avLst/>
                <a:gdLst/>
                <a:ahLst/>
                <a:cxnLst/>
                <a:pathLst>
                  <a:path w="500614" h="403545">
                    <a:moveTo>
                      <a:pt x="35637" y="188556"/>
                    </a:moveTo>
                    <a:cubicBezTo>
                      <a:pt x="35637" y="188556"/>
                      <a:pt x="49213" y="116306"/>
                      <a:pt x="81456" y="107494"/>
                    </a:cubicBezTo>
                    <a:cubicBezTo>
                      <a:pt x="113699" y="98683"/>
                      <a:pt x="144245" y="121592"/>
                      <a:pt x="144245" y="121592"/>
                    </a:cubicBezTo>
                    <a:cubicBezTo>
                      <a:pt x="144245" y="121592"/>
                      <a:pt x="144245" y="77537"/>
                      <a:pt x="179882" y="68726"/>
                    </a:cubicBezTo>
                    <a:cubicBezTo>
                      <a:pt x="215519" y="59915"/>
                      <a:pt x="227397" y="84586"/>
                      <a:pt x="227397" y="84586"/>
                    </a:cubicBezTo>
                    <a:cubicBezTo>
                      <a:pt x="227397" y="84586"/>
                      <a:pt x="227397" y="42293"/>
                      <a:pt x="249459" y="37006"/>
                    </a:cubicBezTo>
                    <a:cubicBezTo>
                      <a:pt x="271520" y="31720"/>
                      <a:pt x="290186" y="51104"/>
                      <a:pt x="290186" y="51104"/>
                    </a:cubicBezTo>
                    <a:cubicBezTo>
                      <a:pt x="290186" y="51104"/>
                      <a:pt x="298672" y="28195"/>
                      <a:pt x="319036" y="28195"/>
                    </a:cubicBezTo>
                    <a:cubicBezTo>
                      <a:pt x="339399" y="28195"/>
                      <a:pt x="341096" y="51104"/>
                      <a:pt x="341096" y="51104"/>
                    </a:cubicBezTo>
                    <a:cubicBezTo>
                      <a:pt x="341096" y="51104"/>
                      <a:pt x="346188" y="-3524"/>
                      <a:pt x="376734" y="0"/>
                    </a:cubicBezTo>
                    <a:cubicBezTo>
                      <a:pt x="407279" y="3524"/>
                      <a:pt x="398794" y="44055"/>
                      <a:pt x="398794" y="44055"/>
                    </a:cubicBezTo>
                    <a:cubicBezTo>
                      <a:pt x="398794" y="44055"/>
                      <a:pt x="442917" y="44055"/>
                      <a:pt x="463281" y="77537"/>
                    </a:cubicBezTo>
                    <a:cubicBezTo>
                      <a:pt x="483644" y="111019"/>
                      <a:pt x="470068" y="144501"/>
                      <a:pt x="470068" y="144501"/>
                    </a:cubicBezTo>
                    <a:cubicBezTo>
                      <a:pt x="470068" y="144501"/>
                      <a:pt x="493827" y="144501"/>
                      <a:pt x="500614" y="185031"/>
                    </a:cubicBezTo>
                    <a:cubicBezTo>
                      <a:pt x="498917" y="214989"/>
                      <a:pt x="481947" y="220276"/>
                      <a:pt x="481947" y="220276"/>
                    </a:cubicBezTo>
                    <a:cubicBezTo>
                      <a:pt x="481947" y="220276"/>
                      <a:pt x="498917" y="274904"/>
                      <a:pt x="466674" y="308386"/>
                    </a:cubicBezTo>
                    <a:cubicBezTo>
                      <a:pt x="434432" y="341868"/>
                      <a:pt x="412371" y="329532"/>
                      <a:pt x="412371" y="329532"/>
                    </a:cubicBezTo>
                    <a:cubicBezTo>
                      <a:pt x="412371" y="329532"/>
                      <a:pt x="398794" y="350679"/>
                      <a:pt x="381825" y="350679"/>
                    </a:cubicBezTo>
                    <a:cubicBezTo>
                      <a:pt x="364855" y="350679"/>
                      <a:pt x="356369" y="324246"/>
                      <a:pt x="356369" y="324246"/>
                    </a:cubicBezTo>
                    <a:cubicBezTo>
                      <a:pt x="356369" y="324246"/>
                      <a:pt x="344491" y="363014"/>
                      <a:pt x="310550" y="363014"/>
                    </a:cubicBezTo>
                    <a:cubicBezTo>
                      <a:pt x="276610" y="363014"/>
                      <a:pt x="265580" y="316316"/>
                      <a:pt x="265580" y="316316"/>
                    </a:cubicBezTo>
                    <a:cubicBezTo>
                      <a:pt x="265580" y="316316"/>
                      <a:pt x="266429" y="403545"/>
                      <a:pt x="203640" y="403545"/>
                    </a:cubicBezTo>
                    <a:cubicBezTo>
                      <a:pt x="140851" y="403545"/>
                      <a:pt x="144245" y="366539"/>
                      <a:pt x="144245" y="366539"/>
                    </a:cubicBezTo>
                    <a:cubicBezTo>
                      <a:pt x="144245" y="366539"/>
                      <a:pt x="151033" y="377112"/>
                      <a:pt x="118790" y="366539"/>
                    </a:cubicBezTo>
                    <a:cubicBezTo>
                      <a:pt x="86547" y="355966"/>
                      <a:pt x="105214" y="316316"/>
                      <a:pt x="105214" y="316316"/>
                    </a:cubicBezTo>
                    <a:cubicBezTo>
                      <a:pt x="105214" y="316316"/>
                      <a:pt x="26303" y="344511"/>
                      <a:pt x="5091" y="276666"/>
                    </a:cubicBezTo>
                    <a:cubicBezTo>
                      <a:pt x="-16122" y="208821"/>
                      <a:pt x="35637" y="188556"/>
                      <a:pt x="35637" y="1885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4696F7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8270" name="Text 8270"/>
              <p:cNvSpPr txBox="1"/>
              <p:nvPr/>
            </p:nvSpPr>
            <p:spPr>
              <a:xfrm>
                <a:off x="375774" y="3553448"/>
                <a:ext cx="1223592" cy="162075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The Scary Interwebs</a:t>
                </a:r>
              </a:p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Comcast Cable 7/384</a:t>
                </a:r>
              </a:p>
            </p:txBody>
          </p:sp>
        </p:grpSp>
        <p:cxnSp>
          <p:nvCxnSpPr>
            <p:cNvPr id="10907" name="Line"/>
            <p:cNvCxnSpPr/>
            <p:nvPr/>
          </p:nvCxnSpPr>
          <p:spPr>
            <a:xfrm rot="10800000">
              <a:off x="1639921" y="3634485"/>
              <a:ext cx="625332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0912" name="Line"/>
            <p:cNvCxnSpPr/>
            <p:nvPr/>
          </p:nvCxnSpPr>
          <p:spPr>
            <a:xfrm rot="-9596">
              <a:off x="2677081" y="3617355"/>
              <a:ext cx="1360978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0917" name="Line"/>
            <p:cNvCxnSpPr/>
            <p:nvPr/>
          </p:nvCxnSpPr>
          <p:spPr>
            <a:xfrm rot="1">
              <a:off x="4921813" y="3374466"/>
              <a:ext cx="982475" cy="0"/>
            </a:xfrm>
            <a:prstGeom prst="line">
              <a:avLst/>
            </a:prstGeom>
            <a:ln w="8580" cap="flat">
              <a:solidFill>
                <a:srgbClr val="C00000"/>
              </a:solidFill>
              <a:miter lim="800000"/>
            </a:ln>
          </p:spPr>
        </p:cxnSp>
        <p:sp>
          <p:nvSpPr>
            <p:cNvPr id="10923" name="ConnectLine"/>
            <p:cNvSpPr/>
            <p:nvPr/>
          </p:nvSpPr>
          <p:spPr>
            <a:xfrm>
              <a:off x="4552890" y="2945484"/>
              <a:ext cx="1773984" cy="1234924"/>
            </a:xfrm>
            <a:custGeom>
              <a:avLst/>
              <a:gdLst/>
              <a:ahLst/>
              <a:cxnLst/>
              <a:pathLst>
                <a:path w="1773984" h="1234924" fill="none">
                  <a:moveTo>
                    <a:pt x="0" y="0"/>
                  </a:moveTo>
                  <a:lnTo>
                    <a:pt x="0" y="-655904"/>
                  </a:lnTo>
                  <a:lnTo>
                    <a:pt x="1773984" y="-655904"/>
                  </a:lnTo>
                  <a:lnTo>
                    <a:pt x="1773984" y="-1234924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C00000"/>
              </a:solidFill>
              <a:miter lim="800000"/>
            </a:ln>
          </p:spPr>
        </p:sp>
        <p:sp>
          <p:nvSpPr>
            <p:cNvPr id="10929" name="ConnectLine"/>
            <p:cNvSpPr/>
            <p:nvPr/>
          </p:nvSpPr>
          <p:spPr>
            <a:xfrm>
              <a:off x="6688633" y="1254560"/>
              <a:ext cx="996877" cy="340906"/>
            </a:xfrm>
            <a:custGeom>
              <a:avLst/>
              <a:gdLst/>
              <a:ahLst/>
              <a:cxnLst/>
              <a:pathLst>
                <a:path w="996877" h="340906" fill="none">
                  <a:moveTo>
                    <a:pt x="0" y="0"/>
                  </a:moveTo>
                  <a:lnTo>
                    <a:pt x="769515" y="0"/>
                  </a:lnTo>
                  <a:lnTo>
                    <a:pt x="769515" y="-340906"/>
                  </a:lnTo>
                  <a:lnTo>
                    <a:pt x="996877" y="-340906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0935" name="ConnectLine"/>
            <p:cNvSpPr/>
            <p:nvPr/>
          </p:nvSpPr>
          <p:spPr>
            <a:xfrm>
              <a:off x="6688636" y="1254564"/>
              <a:ext cx="1272939" cy="782306"/>
            </a:xfrm>
            <a:custGeom>
              <a:avLst/>
              <a:gdLst/>
              <a:ahLst/>
              <a:cxnLst/>
              <a:pathLst>
                <a:path w="1272939" h="782306" fill="none">
                  <a:moveTo>
                    <a:pt x="0" y="0"/>
                  </a:moveTo>
                  <a:lnTo>
                    <a:pt x="512498" y="0"/>
                  </a:lnTo>
                  <a:lnTo>
                    <a:pt x="512498" y="782306"/>
                  </a:lnTo>
                  <a:lnTo>
                    <a:pt x="1272947" y="782306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0940" name="ConnectLine"/>
            <p:cNvSpPr/>
            <p:nvPr/>
          </p:nvSpPr>
          <p:spPr>
            <a:xfrm>
              <a:off x="6688637" y="1254560"/>
              <a:ext cx="1050996" cy="1806094"/>
            </a:xfrm>
            <a:custGeom>
              <a:avLst/>
              <a:gdLst/>
              <a:ahLst/>
              <a:cxnLst/>
              <a:pathLst>
                <a:path w="1050996" h="1806094" fill="none">
                  <a:moveTo>
                    <a:pt x="0" y="0"/>
                  </a:moveTo>
                  <a:lnTo>
                    <a:pt x="512521" y="0"/>
                  </a:lnTo>
                  <a:lnTo>
                    <a:pt x="512521" y="1806094"/>
                  </a:lnTo>
                  <a:lnTo>
                    <a:pt x="1050996" y="1806094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0946" name="Rectangle"/>
            <p:cNvSpPr/>
            <p:nvPr/>
          </p:nvSpPr>
          <p:spPr>
            <a:xfrm>
              <a:off x="7106356" y="1495864"/>
              <a:ext cx="185981" cy="1144324"/>
            </a:xfrm>
            <a:custGeom>
              <a:avLst/>
              <a:gdLst>
                <a:gd name="rtl" fmla="*/ -452423 w 185981"/>
                <a:gd name="rtt" fmla="*/ 515990 h 1144324"/>
                <a:gd name="rtr" fmla="*/ 672377 w 185981"/>
                <a:gd name="rtb" fmla="*/ 667989 h 1144324"/>
              </a:gdLst>
              <a:ahLst/>
              <a:cxnLst/>
              <a:rect l="rtl" t="rtt" r="rtr" b="rtb"/>
              <a:pathLst>
                <a:path w="185981" h="1144324">
                  <a:moveTo>
                    <a:pt x="0" y="0"/>
                  </a:moveTo>
                  <a:lnTo>
                    <a:pt x="185981" y="0"/>
                  </a:lnTo>
                  <a:lnTo>
                    <a:pt x="185981" y="1144324"/>
                  </a:lnTo>
                  <a:lnTo>
                    <a:pt x="0" y="1144324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F81BD"/>
                </a:gs>
                <a:gs pos="50000">
                  <a:srgbClr val="366092"/>
                </a:gs>
                <a:gs pos="100000">
                  <a:srgbClr val="244061"/>
                </a:gs>
              </a:gsLst>
              <a:lin ang="5400000" scaled="0"/>
            </a:gradFill>
            <a:ln w="7600" cap="flat">
              <a:solidFill>
                <a:srgbClr val="244061"/>
              </a:solidFill>
              <a:bevel/>
            </a:ln>
            <a:effectLst>
              <a:outerShdw blurRad="60000" dist="30400" dir="5400000" algn="tl">
                <a:srgbClr val="000000">
                  <a:alpha val="60000"/>
                </a:srgbClr>
              </a:outerShdw>
            </a:effectLst>
          </p:spPr>
          <p:txBody>
            <a:bodyPr wrap="square" lIns="36000" tIns="18000" rIns="36000" bIns="18000" rtlCol="0" anchor="ctr" rot="-5400000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USB2.0</a:t>
              </a:r>
            </a:p>
          </p:txBody>
        </p:sp>
        <p:sp>
          <p:nvSpPr>
            <p:cNvPr id="10948" name="ConnectLine"/>
            <p:cNvSpPr/>
            <p:nvPr/>
          </p:nvSpPr>
          <p:spPr>
            <a:xfrm>
              <a:off x="4313125" y="3841553"/>
              <a:ext cx="2890637" cy="748086"/>
            </a:xfrm>
            <a:custGeom>
              <a:avLst/>
              <a:gdLst/>
              <a:ahLst/>
              <a:cxnLst/>
              <a:pathLst>
                <a:path w="2890637" h="748086" fill="none">
                  <a:moveTo>
                    <a:pt x="0" y="0"/>
                  </a:moveTo>
                  <a:lnTo>
                    <a:pt x="0" y="350183"/>
                  </a:lnTo>
                  <a:lnTo>
                    <a:pt x="2890637" y="350183"/>
                  </a:lnTo>
                  <a:lnTo>
                    <a:pt x="2890637" y="748086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C00000"/>
              </a:solidFill>
              <a:miter lim="800000"/>
            </a:ln>
          </p:spPr>
        </p:sp>
        <p:sp>
          <p:nvSpPr>
            <p:cNvPr id="10955" name="ConnectLine"/>
            <p:cNvSpPr/>
            <p:nvPr/>
          </p:nvSpPr>
          <p:spPr>
            <a:xfrm>
              <a:off x="6641675" y="4725055"/>
              <a:ext cx="506647" cy="716239"/>
            </a:xfrm>
            <a:custGeom>
              <a:avLst/>
              <a:gdLst/>
              <a:ahLst/>
              <a:cxnLst/>
              <a:pathLst>
                <a:path w="506647" h="716239" fill="none">
                  <a:moveTo>
                    <a:pt x="0" y="0"/>
                  </a:moveTo>
                  <a:lnTo>
                    <a:pt x="-506647" y="0"/>
                  </a:lnTo>
                  <a:lnTo>
                    <a:pt x="-506647" y="71623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C00000"/>
              </a:solidFill>
              <a:miter lim="800000"/>
            </a:ln>
          </p:spPr>
        </p:sp>
        <p:sp>
          <p:nvSpPr>
            <p:cNvPr id="10961" name="ConnectLine"/>
            <p:cNvSpPr/>
            <p:nvPr/>
          </p:nvSpPr>
          <p:spPr>
            <a:xfrm>
              <a:off x="7196475" y="4856382"/>
              <a:ext cx="0" cy="562111"/>
            </a:xfrm>
            <a:custGeom>
              <a:avLst/>
              <a:gdLst/>
              <a:ahLst/>
              <a:cxnLst/>
              <a:pathLst>
                <a:path w="0" h="562111" fill="none">
                  <a:moveTo>
                    <a:pt x="0" y="0"/>
                  </a:moveTo>
                  <a:lnTo>
                    <a:pt x="0" y="56211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C00000"/>
              </a:solidFill>
              <a:miter lim="800000"/>
            </a:ln>
          </p:spPr>
        </p:sp>
        <p:sp>
          <p:nvSpPr>
            <p:cNvPr id="10966" name="ConnectLine"/>
            <p:cNvSpPr/>
            <p:nvPr/>
          </p:nvSpPr>
          <p:spPr>
            <a:xfrm>
              <a:off x="7751282" y="4725057"/>
              <a:ext cx="467414" cy="731723"/>
            </a:xfrm>
            <a:custGeom>
              <a:avLst/>
              <a:gdLst/>
              <a:ahLst/>
              <a:cxnLst/>
              <a:pathLst>
                <a:path w="467414" h="731723" fill="none">
                  <a:moveTo>
                    <a:pt x="0" y="0"/>
                  </a:moveTo>
                  <a:lnTo>
                    <a:pt x="467414" y="0"/>
                  </a:lnTo>
                  <a:lnTo>
                    <a:pt x="467414" y="73172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C00000"/>
              </a:solidFill>
              <a:miter lim="800000"/>
            </a:ln>
          </p:spPr>
        </p:sp>
        <p:sp>
          <p:nvSpPr>
            <p:cNvPr id="12625" name=""/>
            <p:cNvSpPr/>
            <p:nvPr/>
          </p:nvSpPr>
          <p:spPr>
            <a:xfrm rot="-10407600">
              <a:off x="4216826" y="5611897"/>
              <a:ext cx="1568465" cy="274546"/>
            </a:xfrm>
            <a:custGeom>
              <a:avLst/>
              <a:gdLst/>
              <a:ahLst/>
              <a:cxnLst/>
              <a:pathLst>
                <a:path w="1568465" h="274546">
                  <a:moveTo>
                    <a:pt x="0" y="137273"/>
                  </a:moveTo>
                  <a:lnTo>
                    <a:pt x="921508" y="274546"/>
                  </a:lnTo>
                  <a:lnTo>
                    <a:pt x="818550" y="82363"/>
                  </a:lnTo>
                  <a:lnTo>
                    <a:pt x="1568465" y="137273"/>
                  </a:lnTo>
                  <a:lnTo>
                    <a:pt x="646958" y="0"/>
                  </a:lnTo>
                  <a:lnTo>
                    <a:pt x="749913" y="192182"/>
                  </a:lnTo>
                  <a:lnTo>
                    <a:pt x="0" y="137273"/>
                  </a:lnTo>
                  <a:close/>
                </a:path>
              </a:pathLst>
            </a:custGeom>
            <a:gradFill>
              <a:gsLst>
                <a:gs pos="0">
                  <a:srgbClr val="FFFF00"/>
                </a:gs>
                <a:gs pos="100000">
                  <a:srgbClr val="FFFFFF"/>
                </a:gs>
              </a:gsLst>
              <a:lin ang="5400000" scaled="0"/>
            </a:gradFill>
            <a:ln w="8580" cap="flat">
              <a:solidFill>
                <a:srgbClr val="FFBF28"/>
              </a:solidFill>
              <a:miter lim="800000"/>
            </a:ln>
          </p:spPr>
        </p:sp>
        <p:sp>
          <p:nvSpPr>
            <p:cNvPr id="10997" name="Rectangle"/>
            <p:cNvSpPr/>
            <p:nvPr/>
          </p:nvSpPr>
          <p:spPr>
            <a:xfrm>
              <a:off x="2124324" y="461455"/>
              <a:ext cx="1155200" cy="304001"/>
            </a:xfrm>
            <a:custGeom>
              <a:avLst/>
              <a:gdLst/>
              <a:ahLst/>
              <a:cxnLst/>
              <a:rect l="l" t="t" r="r" b="b"/>
              <a:pathLst>
                <a:path w="1155200" h="304001">
                  <a:moveTo>
                    <a:pt x="0" y="0"/>
                  </a:moveTo>
                  <a:lnTo>
                    <a:pt x="1155200" y="0"/>
                  </a:lnTo>
                  <a:lnTo>
                    <a:pt x="1155200" y="304001"/>
                  </a:lnTo>
                  <a:lnTo>
                    <a:pt x="0" y="3040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Wireless Client</a:t>
              </a:r>
            </a:p>
          </p:txBody>
        </p:sp>
        <p:sp>
          <p:nvSpPr>
            <p:cNvPr id="10999" name="Rectangle"/>
            <p:cNvSpPr/>
            <p:nvPr/>
          </p:nvSpPr>
          <p:spPr>
            <a:xfrm>
              <a:off x="2002725" y="5021455"/>
              <a:ext cx="699200" cy="243200"/>
            </a:xfrm>
            <a:custGeom>
              <a:avLst/>
              <a:gdLst/>
              <a:ahLst/>
              <a:cxnLst/>
              <a:rect l="l" t="t" r="r" b="b"/>
              <a:pathLst>
                <a:path w="699200" h="243200">
                  <a:moveTo>
                    <a:pt x="0" y="0"/>
                  </a:moveTo>
                  <a:lnTo>
                    <a:pt x="699200" y="0"/>
                  </a:lnTo>
                  <a:lnTo>
                    <a:pt x="699200" y="243200"/>
                  </a:lnTo>
                  <a:lnTo>
                    <a:pt x="0" y="2432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VPN Client</a:t>
              </a:r>
            </a:p>
          </p:txBody>
        </p:sp>
        <p:sp>
          <p:nvSpPr>
            <p:cNvPr id="11001" name="Rectangle"/>
            <p:cNvSpPr/>
            <p:nvPr/>
          </p:nvSpPr>
          <p:spPr>
            <a:xfrm>
              <a:off x="5468334" y="4413452"/>
              <a:ext cx="1124800" cy="304005"/>
            </a:xfrm>
            <a:custGeom>
              <a:avLst/>
              <a:gdLst/>
              <a:ahLst/>
              <a:cxnLst/>
              <a:rect l="l" t="t" r="r" b="b"/>
              <a:pathLst>
                <a:path w="1124800" h="304005">
                  <a:moveTo>
                    <a:pt x="0" y="0"/>
                  </a:moveTo>
                  <a:lnTo>
                    <a:pt x="1124800" y="0"/>
                  </a:lnTo>
                  <a:lnTo>
                    <a:pt x="1124800" y="304005"/>
                  </a:lnTo>
                  <a:lnTo>
                    <a:pt x="0" y="30400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Servers (back room)</a:t>
              </a:r>
            </a:p>
          </p:txBody>
        </p:sp>
        <p:sp>
          <p:nvSpPr>
            <p:cNvPr id="11003" name="Rectangle"/>
            <p:cNvSpPr/>
            <p:nvPr/>
          </p:nvSpPr>
          <p:spPr>
            <a:xfrm>
              <a:off x="5529133" y="461455"/>
              <a:ext cx="1003200" cy="212801"/>
            </a:xfrm>
            <a:custGeom>
              <a:avLst/>
              <a:gdLst/>
              <a:ahLst/>
              <a:cxnLst/>
              <a:rect l="l" t="t" r="r" b="b"/>
              <a:pathLst>
                <a:path w="1003200" h="212801">
                  <a:moveTo>
                    <a:pt x="0" y="0"/>
                  </a:moveTo>
                  <a:lnTo>
                    <a:pt x="1003200" y="0"/>
                  </a:lnTo>
                  <a:lnTo>
                    <a:pt x="1003200" y="212801"/>
                  </a:lnTo>
                  <a:lnTo>
                    <a:pt x="0" y="2128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Living Room</a:t>
              </a:r>
            </a:p>
          </p:txBody>
        </p:sp>
        <p:grpSp>
          <p:nvGrpSpPr>
            <p:cNvPr id="19836" name="Laptop computer"/>
            <p:cNvGrpSpPr/>
            <p:nvPr/>
          </p:nvGrpSpPr>
          <p:grpSpPr>
            <a:xfrm>
              <a:off x="2356125" y="779560"/>
              <a:ext cx="995600" cy="950000"/>
              <a:chOff x="2356125" y="779560"/>
              <a:chExt cx="995600" cy="950000"/>
            </a:xfrm>
          </p:grpSpPr>
          <p:sp>
            <p:nvSpPr>
              <p:cNvPr id="10637" name=""/>
              <p:cNvSpPr/>
              <p:nvPr/>
            </p:nvSpPr>
            <p:spPr>
              <a:xfrm>
                <a:off x="2761320" y="779560"/>
                <a:ext cx="550952" cy="681219"/>
              </a:xfrm>
              <a:custGeom>
                <a:avLst/>
                <a:gdLst/>
                <a:ahLst/>
                <a:cxnLst/>
                <a:pathLst>
                  <a:path w="550952" h="681219">
                    <a:moveTo>
                      <a:pt x="54314" y="0"/>
                    </a:moveTo>
                    <a:lnTo>
                      <a:pt x="0" y="425255"/>
                    </a:lnTo>
                    <a:lnTo>
                      <a:pt x="490615" y="681219"/>
                    </a:lnTo>
                    <a:lnTo>
                      <a:pt x="550952" y="245609"/>
                    </a:lnTo>
                    <a:lnTo>
                      <a:pt x="543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D5D5FF"/>
                  </a:gs>
                  <a:gs pos="100000">
                    <a:srgbClr val="E0E0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639" name=""/>
              <p:cNvSpPr/>
              <p:nvPr/>
            </p:nvSpPr>
            <p:spPr>
              <a:xfrm>
                <a:off x="2815632" y="779560"/>
                <a:ext cx="536093" cy="245610"/>
              </a:xfrm>
              <a:custGeom>
                <a:avLst/>
                <a:gdLst/>
                <a:ahLst/>
                <a:cxnLst/>
                <a:pathLst>
                  <a:path w="536093" h="245610">
                    <a:moveTo>
                      <a:pt x="0" y="0"/>
                    </a:moveTo>
                    <a:lnTo>
                      <a:pt x="27849" y="0"/>
                    </a:lnTo>
                    <a:lnTo>
                      <a:pt x="536093" y="245610"/>
                    </a:lnTo>
                    <a:lnTo>
                      <a:pt x="496640" y="24561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F2F2F2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641" name=""/>
              <p:cNvSpPr/>
              <p:nvPr/>
            </p:nvSpPr>
            <p:spPr>
              <a:xfrm>
                <a:off x="2356125" y="1209379"/>
                <a:ext cx="895812" cy="475000"/>
              </a:xfrm>
              <a:custGeom>
                <a:avLst/>
                <a:gdLst/>
                <a:ahLst/>
                <a:cxnLst/>
                <a:pathLst>
                  <a:path w="895812" h="475000">
                    <a:moveTo>
                      <a:pt x="408452" y="0"/>
                    </a:moveTo>
                    <a:lnTo>
                      <a:pt x="0" y="206931"/>
                    </a:lnTo>
                    <a:lnTo>
                      <a:pt x="522169" y="475000"/>
                    </a:lnTo>
                    <a:lnTo>
                      <a:pt x="895812" y="251609"/>
                    </a:lnTo>
                    <a:lnTo>
                      <a:pt x="408452" y="0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8D8D8"/>
                  </a:gs>
                </a:gsLst>
                <a:lin ang="5400000" scaled="0"/>
              </a:gradFill>
              <a:ln w="7600" cap="flat">
                <a:solidFill>
                  <a:srgbClr val="D8D8D8"/>
                </a:solidFill>
                <a:bevel/>
              </a:ln>
            </p:spPr>
          </p:sp>
          <p:sp>
            <p:nvSpPr>
              <p:cNvPr id="10643" name=""/>
              <p:cNvSpPr/>
              <p:nvPr/>
            </p:nvSpPr>
            <p:spPr>
              <a:xfrm>
                <a:off x="2356126" y="1416757"/>
                <a:ext cx="522169" cy="308171"/>
              </a:xfrm>
              <a:custGeom>
                <a:avLst/>
                <a:gdLst/>
                <a:ahLst/>
                <a:cxnLst/>
                <a:pathLst>
                  <a:path w="522169" h="308171">
                    <a:moveTo>
                      <a:pt x="0" y="0"/>
                    </a:moveTo>
                    <a:lnTo>
                      <a:pt x="0" y="44025"/>
                    </a:lnTo>
                    <a:lnTo>
                      <a:pt x="522169" y="308171"/>
                    </a:lnTo>
                    <a:lnTo>
                      <a:pt x="522169" y="26414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BFBFB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645" name=""/>
              <p:cNvSpPr/>
              <p:nvPr/>
            </p:nvSpPr>
            <p:spPr>
              <a:xfrm>
                <a:off x="2878292" y="1460779"/>
                <a:ext cx="373640" cy="268781"/>
              </a:xfrm>
              <a:custGeom>
                <a:avLst/>
                <a:gdLst/>
                <a:ahLst/>
                <a:cxnLst/>
                <a:pathLst>
                  <a:path w="373640" h="268781">
                    <a:moveTo>
                      <a:pt x="0" y="220122"/>
                    </a:moveTo>
                    <a:lnTo>
                      <a:pt x="373640" y="0"/>
                    </a:lnTo>
                    <a:lnTo>
                      <a:pt x="373640" y="46342"/>
                    </a:lnTo>
                    <a:lnTo>
                      <a:pt x="0" y="268781"/>
                    </a:lnTo>
                    <a:lnTo>
                      <a:pt x="0" y="220122"/>
                    </a:lnTo>
                    <a:close/>
                  </a:path>
                </a:pathLst>
              </a:custGeom>
              <a:gradFill>
                <a:gsLst>
                  <a:gs pos="0">
                    <a:srgbClr val="404040"/>
                  </a:gs>
                  <a:gs pos="100000">
                    <a:srgbClr val="D8D8D8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647" name=""/>
              <p:cNvSpPr/>
              <p:nvPr/>
            </p:nvSpPr>
            <p:spPr>
              <a:xfrm>
                <a:off x="2787205" y="816027"/>
                <a:ext cx="497800" cy="596095"/>
              </a:xfrm>
              <a:custGeom>
                <a:avLst/>
                <a:gdLst/>
                <a:ahLst/>
                <a:cxnLst/>
                <a:pathLst>
                  <a:path w="497800" h="596095">
                    <a:moveTo>
                      <a:pt x="50564" y="0"/>
                    </a:moveTo>
                    <a:lnTo>
                      <a:pt x="497800" y="218412"/>
                    </a:lnTo>
                    <a:lnTo>
                      <a:pt x="442996" y="596095"/>
                    </a:lnTo>
                    <a:lnTo>
                      <a:pt x="0" y="378289"/>
                    </a:lnTo>
                    <a:lnTo>
                      <a:pt x="50564" y="0"/>
                    </a:lnTo>
                    <a:close/>
                  </a:path>
                </a:pathLst>
              </a:custGeom>
              <a:gradFill>
                <a:gsLst>
                  <a:gs pos="0">
                    <a:srgbClr val="40FFFB"/>
                  </a:gs>
                  <a:gs pos="100000">
                    <a:srgbClr val="00008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649" name=""/>
              <p:cNvSpPr/>
              <p:nvPr/>
            </p:nvSpPr>
            <p:spPr>
              <a:xfrm>
                <a:off x="2551069" y="1242975"/>
                <a:ext cx="654450" cy="340609"/>
              </a:xfrm>
              <a:custGeom>
                <a:avLst/>
                <a:gdLst/>
                <a:ahLst/>
                <a:cxnLst/>
                <a:pathLst>
                  <a:path w="654450" h="340609">
                    <a:moveTo>
                      <a:pt x="211188" y="0"/>
                    </a:moveTo>
                    <a:lnTo>
                      <a:pt x="0" y="111219"/>
                    </a:lnTo>
                    <a:lnTo>
                      <a:pt x="445583" y="340609"/>
                    </a:lnTo>
                    <a:lnTo>
                      <a:pt x="654450" y="220122"/>
                    </a:lnTo>
                    <a:lnTo>
                      <a:pt x="211188" y="0"/>
                    </a:lnTo>
                    <a:close/>
                  </a:path>
                </a:pathLst>
              </a:custGeom>
              <a:gradFill>
                <a:gsLst>
                  <a:gs pos="0">
                    <a:srgbClr val="404040"/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651" name=""/>
              <p:cNvSpPr/>
              <p:nvPr/>
            </p:nvSpPr>
            <p:spPr>
              <a:xfrm>
                <a:off x="2571992" y="1256913"/>
                <a:ext cx="610465" cy="312805"/>
              </a:xfrm>
              <a:custGeom>
                <a:avLst/>
                <a:gdLst/>
                <a:ahLst/>
                <a:cxnLst/>
                <a:pathLst>
                  <a:path w="610465" h="312805">
                    <a:moveTo>
                      <a:pt x="0" y="97281"/>
                    </a:moveTo>
                    <a:cubicBezTo>
                      <a:pt x="0" y="97281"/>
                      <a:pt x="185623" y="-4670"/>
                      <a:pt x="190265" y="0"/>
                    </a:cubicBezTo>
                    <a:cubicBezTo>
                      <a:pt x="194907" y="4598"/>
                      <a:pt x="610465" y="208500"/>
                      <a:pt x="610465" y="208500"/>
                    </a:cubicBezTo>
                    <a:lnTo>
                      <a:pt x="422340" y="312805"/>
                    </a:lnTo>
                    <a:lnTo>
                      <a:pt x="0" y="97281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846" name=""/>
              <p:cNvSpPr/>
              <p:nvPr/>
            </p:nvSpPr>
            <p:spPr>
              <a:xfrm>
                <a:off x="2788364" y="818952"/>
                <a:ext cx="497800" cy="581585"/>
              </a:xfrm>
              <a:custGeom>
                <a:avLst/>
                <a:gdLst/>
                <a:ahLst/>
                <a:cxnLst/>
                <a:pathLst>
                  <a:path w="497800" h="581585">
                    <a:moveTo>
                      <a:pt x="49544" y="0"/>
                    </a:moveTo>
                    <a:lnTo>
                      <a:pt x="0" y="366097"/>
                    </a:lnTo>
                    <a:lnTo>
                      <a:pt x="445897" y="581585"/>
                    </a:lnTo>
                    <a:lnTo>
                      <a:pt x="497800" y="215488"/>
                    </a:lnTo>
                    <a:lnTo>
                      <a:pt x="49544" y="0"/>
                    </a:lnTo>
                    <a:close/>
                  </a:path>
                </a:pathLst>
              </a:custGeom>
              <a:solidFill>
                <a:srgbClr val="FFFFFF">
                  <a:alpha val="2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655" name=""/>
              <p:cNvSpPr/>
              <p:nvPr/>
            </p:nvSpPr>
            <p:spPr>
              <a:xfrm>
                <a:off x="2801708" y="823730"/>
                <a:ext cx="334332" cy="291807"/>
              </a:xfrm>
              <a:custGeom>
                <a:avLst/>
                <a:gdLst/>
                <a:ahLst/>
                <a:cxnLst/>
                <a:pathLst>
                  <a:path w="334332" h="291807">
                    <a:moveTo>
                      <a:pt x="0" y="291807"/>
                    </a:moveTo>
                    <a:lnTo>
                      <a:pt x="41773" y="0"/>
                    </a:lnTo>
                    <a:lnTo>
                      <a:pt x="334332" y="141197"/>
                    </a:lnTo>
                    <a:cubicBezTo>
                      <a:pt x="334332" y="141197"/>
                      <a:pt x="185660" y="134246"/>
                      <a:pt x="92829" y="182904"/>
                    </a:cubicBezTo>
                    <a:cubicBezTo>
                      <a:pt x="0" y="231563"/>
                      <a:pt x="0" y="291807"/>
                      <a:pt x="0" y="2918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657" name=""/>
              <p:cNvSpPr/>
              <p:nvPr/>
            </p:nvSpPr>
            <p:spPr>
              <a:xfrm>
                <a:off x="2597292" y="1446754"/>
                <a:ext cx="184134" cy="108536"/>
              </a:xfrm>
              <a:custGeom>
                <a:avLst/>
                <a:gdLst/>
                <a:ahLst/>
                <a:cxnLst/>
                <a:pathLst>
                  <a:path w="184134" h="108536">
                    <a:moveTo>
                      <a:pt x="51622" y="3804"/>
                    </a:moveTo>
                    <a:cubicBezTo>
                      <a:pt x="51622" y="3805"/>
                      <a:pt x="5627" y="29738"/>
                      <a:pt x="5627" y="29738"/>
                    </a:cubicBezTo>
                    <a:cubicBezTo>
                      <a:pt x="-1101" y="35120"/>
                      <a:pt x="-2202" y="43439"/>
                      <a:pt x="4159" y="48332"/>
                    </a:cubicBezTo>
                    <a:cubicBezTo>
                      <a:pt x="4040" y="48491"/>
                      <a:pt x="103212" y="105099"/>
                      <a:pt x="103001" y="105092"/>
                    </a:cubicBezTo>
                    <a:cubicBezTo>
                      <a:pt x="113977" y="110483"/>
                      <a:pt x="124040" y="109007"/>
                      <a:pt x="131870" y="104603"/>
                    </a:cubicBezTo>
                    <a:cubicBezTo>
                      <a:pt x="131870" y="104603"/>
                      <a:pt x="180447" y="76904"/>
                      <a:pt x="179822" y="76223"/>
                    </a:cubicBezTo>
                    <a:cubicBezTo>
                      <a:pt x="186672" y="69862"/>
                      <a:pt x="185692" y="58607"/>
                      <a:pt x="174548" y="53014"/>
                    </a:cubicBezTo>
                    <a:cubicBezTo>
                      <a:pt x="174928" y="53225"/>
                      <a:pt x="78534" y="4294"/>
                      <a:pt x="78760" y="3976"/>
                    </a:cubicBezTo>
                    <a:cubicBezTo>
                      <a:pt x="69238" y="-1578"/>
                      <a:pt x="61898" y="-1089"/>
                      <a:pt x="51622" y="3804"/>
                    </a:cubicBezTo>
                    <a:close/>
                  </a:path>
                  <a:path w="184134" h="108536" fill="none">
                    <a:moveTo>
                      <a:pt x="30582" y="16037"/>
                    </a:moveTo>
                    <a:lnTo>
                      <a:pt x="158293" y="88456"/>
                    </a:lnTo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F2F2F2"/>
                  </a:gs>
                </a:gsLst>
                <a:lin ang="10800000" scaled="0"/>
              </a:gradFill>
              <a:ln w="7600" cap="flat">
                <a:solidFill>
                  <a:srgbClr val="404040"/>
                </a:solidFill>
                <a:bevel/>
              </a:ln>
            </p:spPr>
          </p:sp>
          <p:sp>
            <p:nvSpPr>
              <p:cNvPr id="10659" name=""/>
              <p:cNvSpPr/>
              <p:nvPr/>
            </p:nvSpPr>
            <p:spPr>
              <a:xfrm>
                <a:off x="2488408" y="1496409"/>
                <a:ext cx="268336" cy="152058"/>
              </a:xfrm>
              <a:custGeom>
                <a:avLst/>
                <a:gdLst/>
                <a:ahLst/>
                <a:cxnLst/>
                <a:pathLst>
                  <a:path w="268336" h="152058">
                    <a:moveTo>
                      <a:pt x="0" y="0"/>
                    </a:moveTo>
                    <a:lnTo>
                      <a:pt x="268336" y="134680"/>
                    </a:lnTo>
                    <a:lnTo>
                      <a:pt x="268336" y="152058"/>
                    </a:lnTo>
                    <a:lnTo>
                      <a:pt x="0" y="188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6565"/>
              </a:solidFill>
              <a:ln w="7600" cap="flat">
                <a:noFill/>
                <a:bevel/>
              </a:ln>
            </p:spPr>
          </p:sp>
          <p:sp>
            <p:nvSpPr>
              <p:cNvPr id="19851" name=""/>
              <p:cNvSpPr/>
              <p:nvPr/>
            </p:nvSpPr>
            <p:spPr>
              <a:xfrm>
                <a:off x="2893089" y="1626743"/>
                <a:ext cx="91379" cy="66616"/>
              </a:xfrm>
              <a:custGeom>
                <a:avLst/>
                <a:gdLst/>
                <a:ahLst/>
                <a:cxnLst/>
                <a:pathLst>
                  <a:path w="91379" h="66616">
                    <a:moveTo>
                      <a:pt x="0" y="55030"/>
                    </a:moveTo>
                    <a:lnTo>
                      <a:pt x="91379" y="0"/>
                    </a:lnTo>
                    <a:lnTo>
                      <a:pt x="82677" y="27515"/>
                    </a:lnTo>
                    <a:lnTo>
                      <a:pt x="18856" y="66616"/>
                    </a:lnTo>
                    <a:lnTo>
                      <a:pt x="0" y="55030"/>
                    </a:lnTo>
                    <a:close/>
                  </a:path>
                </a:pathLst>
              </a:custGeom>
              <a:solidFill>
                <a:srgbClr val="656565"/>
              </a:solidFill>
              <a:ln w="7600" cap="flat">
                <a:noFill/>
                <a:bevel/>
              </a:ln>
            </p:spPr>
          </p:sp>
          <p:sp>
            <p:nvSpPr>
              <p:cNvPr id="10663" name=""/>
              <p:cNvSpPr/>
              <p:nvPr/>
            </p:nvSpPr>
            <p:spPr>
              <a:xfrm>
                <a:off x="3003324" y="1590540"/>
                <a:ext cx="50766" cy="37652"/>
              </a:xfrm>
              <a:custGeom>
                <a:avLst/>
                <a:gdLst/>
                <a:ahLst/>
                <a:cxnLst/>
                <a:pathLst>
                  <a:path w="50766" h="37652">
                    <a:moveTo>
                      <a:pt x="0" y="28963"/>
                    </a:moveTo>
                    <a:lnTo>
                      <a:pt x="50766" y="0"/>
                    </a:lnTo>
                    <a:lnTo>
                      <a:pt x="44964" y="20274"/>
                    </a:lnTo>
                    <a:lnTo>
                      <a:pt x="13054" y="37652"/>
                    </a:lnTo>
                    <a:lnTo>
                      <a:pt x="0" y="28963"/>
                    </a:lnTo>
                    <a:close/>
                  </a:path>
                </a:pathLst>
              </a:custGeom>
              <a:solidFill>
                <a:srgbClr val="656565"/>
              </a:solidFill>
              <a:ln w="7600" cap="flat">
                <a:noFill/>
                <a:bevel/>
              </a:ln>
            </p:spPr>
          </p:sp>
          <p:sp>
            <p:nvSpPr>
              <p:cNvPr id="10665" name=""/>
              <p:cNvSpPr/>
              <p:nvPr/>
            </p:nvSpPr>
            <p:spPr>
              <a:xfrm>
                <a:off x="2604446" y="1335658"/>
                <a:ext cx="420054" cy="217805"/>
              </a:xfrm>
              <a:custGeom>
                <a:avLst/>
                <a:gdLst/>
                <a:ahLst/>
                <a:cxnLst/>
                <a:pathLst>
                  <a:path w="420054" h="217805" fill="none">
                    <a:moveTo>
                      <a:pt x="0" y="0"/>
                    </a:moveTo>
                    <a:lnTo>
                      <a:pt x="420054" y="217805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0667" name=""/>
              <p:cNvSpPr/>
              <p:nvPr/>
            </p:nvSpPr>
            <p:spPr>
              <a:xfrm>
                <a:off x="2643898" y="1314804"/>
                <a:ext cx="420054" cy="217805"/>
              </a:xfrm>
              <a:custGeom>
                <a:avLst/>
                <a:gdLst/>
                <a:ahLst/>
                <a:cxnLst/>
                <a:pathLst>
                  <a:path w="420054" h="217805" fill="none">
                    <a:moveTo>
                      <a:pt x="0" y="0"/>
                    </a:moveTo>
                    <a:lnTo>
                      <a:pt x="420054" y="217805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0669" name=""/>
              <p:cNvSpPr/>
              <p:nvPr/>
            </p:nvSpPr>
            <p:spPr>
              <a:xfrm>
                <a:off x="2685672" y="1293952"/>
                <a:ext cx="411352" cy="215487"/>
              </a:xfrm>
              <a:custGeom>
                <a:avLst/>
                <a:gdLst/>
                <a:ahLst/>
                <a:cxnLst/>
                <a:pathLst>
                  <a:path w="411352" h="215487" fill="none">
                    <a:moveTo>
                      <a:pt x="0" y="0"/>
                    </a:moveTo>
                    <a:lnTo>
                      <a:pt x="411352" y="215487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0671" name=""/>
              <p:cNvSpPr/>
              <p:nvPr/>
            </p:nvSpPr>
            <p:spPr>
              <a:xfrm>
                <a:off x="2728751" y="1271938"/>
                <a:ext cx="420054" cy="217805"/>
              </a:xfrm>
              <a:custGeom>
                <a:avLst/>
                <a:gdLst/>
                <a:ahLst/>
                <a:cxnLst/>
                <a:pathLst>
                  <a:path w="420054" h="217805" fill="none">
                    <a:moveTo>
                      <a:pt x="0" y="0"/>
                    </a:moveTo>
                    <a:lnTo>
                      <a:pt x="420054" y="217805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0673" name=""/>
              <p:cNvSpPr/>
              <p:nvPr/>
            </p:nvSpPr>
            <p:spPr>
              <a:xfrm>
                <a:off x="2936891" y="1432396"/>
                <a:ext cx="182179" cy="104268"/>
              </a:xfrm>
              <a:custGeom>
                <a:avLst/>
                <a:gdLst/>
                <a:ahLst/>
                <a:cxnLst/>
                <a:pathLst>
                  <a:path w="182179" h="104268" fill="none">
                    <a:moveTo>
                      <a:pt x="0" y="104268"/>
                    </a:moveTo>
                    <a:lnTo>
                      <a:pt x="182179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A5A5A5"/>
                </a:solidFill>
                <a:bevel/>
              </a:ln>
            </p:spPr>
          </p:sp>
          <p:sp>
            <p:nvSpPr>
              <p:cNvPr id="10675" name=""/>
              <p:cNvSpPr/>
              <p:nvPr/>
            </p:nvSpPr>
            <p:spPr>
              <a:xfrm>
                <a:off x="2617210" y="1280049"/>
                <a:ext cx="187980" cy="98476"/>
              </a:xfrm>
              <a:custGeom>
                <a:avLst/>
                <a:gdLst/>
                <a:ahLst/>
                <a:cxnLst/>
                <a:pathLst>
                  <a:path w="187980" h="98476" fill="none">
                    <a:moveTo>
                      <a:pt x="0" y="98476"/>
                    </a:moveTo>
                    <a:lnTo>
                      <a:pt x="187980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0677" name=""/>
              <p:cNvSpPr/>
              <p:nvPr/>
            </p:nvSpPr>
            <p:spPr>
              <a:xfrm>
                <a:off x="2692634" y="1299743"/>
                <a:ext cx="155490" cy="78781"/>
              </a:xfrm>
              <a:custGeom>
                <a:avLst/>
                <a:gdLst/>
                <a:ahLst/>
                <a:cxnLst/>
                <a:pathLst>
                  <a:path w="155490" h="78781" fill="none">
                    <a:moveTo>
                      <a:pt x="0" y="78781"/>
                    </a:moveTo>
                    <a:lnTo>
                      <a:pt x="155490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0679" name=""/>
              <p:cNvSpPr/>
              <p:nvPr/>
            </p:nvSpPr>
            <p:spPr>
              <a:xfrm>
                <a:off x="2728026" y="1319439"/>
                <a:ext cx="155490" cy="78781"/>
              </a:xfrm>
              <a:custGeom>
                <a:avLst/>
                <a:gdLst/>
                <a:ahLst/>
                <a:cxnLst/>
                <a:pathLst>
                  <a:path w="155490" h="78781" fill="none">
                    <a:moveTo>
                      <a:pt x="0" y="78781"/>
                    </a:moveTo>
                    <a:lnTo>
                      <a:pt x="155490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0681" name=""/>
              <p:cNvSpPr/>
              <p:nvPr/>
            </p:nvSpPr>
            <p:spPr>
              <a:xfrm>
                <a:off x="2776180" y="1341452"/>
                <a:ext cx="155490" cy="78781"/>
              </a:xfrm>
              <a:custGeom>
                <a:avLst/>
                <a:gdLst/>
                <a:ahLst/>
                <a:cxnLst/>
                <a:pathLst>
                  <a:path w="155490" h="78781" fill="none">
                    <a:moveTo>
                      <a:pt x="0" y="78781"/>
                    </a:moveTo>
                    <a:lnTo>
                      <a:pt x="155490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863" name=""/>
              <p:cNvSpPr/>
              <p:nvPr/>
            </p:nvSpPr>
            <p:spPr>
              <a:xfrm>
                <a:off x="2813314" y="1362305"/>
                <a:ext cx="161134" cy="81097"/>
              </a:xfrm>
              <a:custGeom>
                <a:avLst/>
                <a:gdLst/>
                <a:ahLst/>
                <a:cxnLst/>
                <a:pathLst>
                  <a:path w="161134" h="81097" fill="none">
                    <a:moveTo>
                      <a:pt x="0" y="81097"/>
                    </a:moveTo>
                    <a:lnTo>
                      <a:pt x="161134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0685" name=""/>
              <p:cNvSpPr/>
              <p:nvPr/>
            </p:nvSpPr>
            <p:spPr>
              <a:xfrm>
                <a:off x="2853926" y="1384317"/>
                <a:ext cx="162597" cy="83415"/>
              </a:xfrm>
              <a:custGeom>
                <a:avLst/>
                <a:gdLst/>
                <a:ahLst/>
                <a:cxnLst/>
                <a:pathLst>
                  <a:path w="162597" h="83415" fill="none">
                    <a:moveTo>
                      <a:pt x="0" y="83415"/>
                    </a:moveTo>
                    <a:lnTo>
                      <a:pt x="162597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0687" name=""/>
              <p:cNvSpPr/>
              <p:nvPr/>
            </p:nvSpPr>
            <p:spPr>
              <a:xfrm>
                <a:off x="2901596" y="1405170"/>
                <a:ext cx="162597" cy="83415"/>
              </a:xfrm>
              <a:custGeom>
                <a:avLst/>
                <a:gdLst/>
                <a:ahLst/>
                <a:cxnLst/>
                <a:pathLst>
                  <a:path w="162597" h="83415" fill="none">
                    <a:moveTo>
                      <a:pt x="0" y="83415"/>
                    </a:moveTo>
                    <a:lnTo>
                      <a:pt x="162597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867" name=""/>
              <p:cNvSpPr/>
              <p:nvPr/>
            </p:nvSpPr>
            <p:spPr>
              <a:xfrm>
                <a:off x="2360767" y="1212928"/>
                <a:ext cx="837824" cy="222475"/>
              </a:xfrm>
              <a:custGeom>
                <a:avLst/>
                <a:gdLst/>
                <a:ahLst/>
                <a:cxnLst/>
                <a:pathLst>
                  <a:path w="837824" h="222475">
                    <a:moveTo>
                      <a:pt x="0" y="203829"/>
                    </a:moveTo>
                    <a:cubicBezTo>
                      <a:pt x="0" y="203829"/>
                      <a:pt x="396848" y="0"/>
                      <a:pt x="403811" y="0"/>
                    </a:cubicBezTo>
                    <a:cubicBezTo>
                      <a:pt x="418913" y="0"/>
                      <a:pt x="837824" y="222475"/>
                      <a:pt x="837824" y="222475"/>
                    </a:cubicBezTo>
                    <a:cubicBezTo>
                      <a:pt x="837824" y="222475"/>
                      <a:pt x="679979" y="141269"/>
                      <a:pt x="403811" y="138952"/>
                    </a:cubicBezTo>
                    <a:cubicBezTo>
                      <a:pt x="191134" y="137167"/>
                      <a:pt x="0" y="203829"/>
                      <a:pt x="0" y="20382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691" name=""/>
              <p:cNvSpPr/>
              <p:nvPr/>
            </p:nvSpPr>
            <p:spPr>
              <a:xfrm>
                <a:off x="3251062" y="1012573"/>
                <a:ext cx="86003" cy="454615"/>
              </a:xfrm>
              <a:custGeom>
                <a:avLst/>
                <a:gdLst/>
                <a:ahLst/>
                <a:cxnLst/>
                <a:pathLst>
                  <a:path w="86003" h="454615">
                    <a:moveTo>
                      <a:pt x="62111" y="10940"/>
                    </a:moveTo>
                    <a:lnTo>
                      <a:pt x="86003" y="0"/>
                    </a:lnTo>
                    <a:lnTo>
                      <a:pt x="23889" y="437597"/>
                    </a:lnTo>
                    <a:lnTo>
                      <a:pt x="0" y="454615"/>
                    </a:lnTo>
                    <a:lnTo>
                      <a:pt x="62111" y="10940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BFBFB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271" name="Text 8271"/>
              <p:cNvSpPr txBox="1"/>
              <p:nvPr/>
            </p:nvSpPr>
            <p:spPr>
              <a:xfrm>
                <a:off x="2473925" y="1744760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192.168.1.68</a:t>
                </a:r>
              </a:p>
            </p:txBody>
          </p:sp>
        </p:grpSp>
        <p:grpSp>
          <p:nvGrpSpPr>
            <p:cNvPr id="19927" name=""/>
            <p:cNvGrpSpPr/>
            <p:nvPr/>
          </p:nvGrpSpPr>
          <p:grpSpPr>
            <a:xfrm>
              <a:off x="3670902" y="779560"/>
              <a:ext cx="995600" cy="950000"/>
              <a:chOff x="3670902" y="779560"/>
              <a:chExt cx="995600" cy="950000"/>
            </a:xfrm>
          </p:grpSpPr>
          <p:sp>
            <p:nvSpPr>
              <p:cNvPr id="19929" name=""/>
              <p:cNvSpPr/>
              <p:nvPr/>
            </p:nvSpPr>
            <p:spPr>
              <a:xfrm>
                <a:off x="4076098" y="779560"/>
                <a:ext cx="550952" cy="681219"/>
              </a:xfrm>
              <a:custGeom>
                <a:avLst/>
                <a:gdLst/>
                <a:ahLst/>
                <a:cxnLst/>
                <a:pathLst>
                  <a:path w="550952" h="681219">
                    <a:moveTo>
                      <a:pt x="54314" y="0"/>
                    </a:moveTo>
                    <a:lnTo>
                      <a:pt x="0" y="425255"/>
                    </a:lnTo>
                    <a:lnTo>
                      <a:pt x="490615" y="681219"/>
                    </a:lnTo>
                    <a:lnTo>
                      <a:pt x="550952" y="245609"/>
                    </a:lnTo>
                    <a:lnTo>
                      <a:pt x="543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D5D5FF"/>
                  </a:gs>
                  <a:gs pos="100000">
                    <a:srgbClr val="E0E0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9931" name=""/>
              <p:cNvSpPr/>
              <p:nvPr/>
            </p:nvSpPr>
            <p:spPr>
              <a:xfrm>
                <a:off x="4130409" y="779560"/>
                <a:ext cx="536093" cy="245610"/>
              </a:xfrm>
              <a:custGeom>
                <a:avLst/>
                <a:gdLst/>
                <a:ahLst/>
                <a:cxnLst/>
                <a:pathLst>
                  <a:path w="536093" h="245610">
                    <a:moveTo>
                      <a:pt x="0" y="0"/>
                    </a:moveTo>
                    <a:lnTo>
                      <a:pt x="27849" y="0"/>
                    </a:lnTo>
                    <a:lnTo>
                      <a:pt x="536093" y="245610"/>
                    </a:lnTo>
                    <a:lnTo>
                      <a:pt x="496640" y="24561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F2F2F2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933" name=""/>
              <p:cNvSpPr/>
              <p:nvPr/>
            </p:nvSpPr>
            <p:spPr>
              <a:xfrm>
                <a:off x="3670902" y="1209379"/>
                <a:ext cx="895812" cy="475000"/>
              </a:xfrm>
              <a:custGeom>
                <a:avLst/>
                <a:gdLst/>
                <a:ahLst/>
                <a:cxnLst/>
                <a:pathLst>
                  <a:path w="895812" h="475000">
                    <a:moveTo>
                      <a:pt x="408452" y="0"/>
                    </a:moveTo>
                    <a:lnTo>
                      <a:pt x="0" y="206931"/>
                    </a:lnTo>
                    <a:lnTo>
                      <a:pt x="522169" y="475000"/>
                    </a:lnTo>
                    <a:lnTo>
                      <a:pt x="895812" y="251609"/>
                    </a:lnTo>
                    <a:lnTo>
                      <a:pt x="408452" y="0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8D8D8"/>
                  </a:gs>
                </a:gsLst>
                <a:lin ang="5400000" scaled="0"/>
              </a:gradFill>
              <a:ln w="7600" cap="flat">
                <a:solidFill>
                  <a:srgbClr val="D8D8D8"/>
                </a:solidFill>
                <a:bevel/>
              </a:ln>
            </p:spPr>
          </p:sp>
          <p:sp>
            <p:nvSpPr>
              <p:cNvPr id="19935" name=""/>
              <p:cNvSpPr/>
              <p:nvPr/>
            </p:nvSpPr>
            <p:spPr>
              <a:xfrm>
                <a:off x="3670903" y="1416757"/>
                <a:ext cx="522169" cy="308171"/>
              </a:xfrm>
              <a:custGeom>
                <a:avLst/>
                <a:gdLst/>
                <a:ahLst/>
                <a:cxnLst/>
                <a:pathLst>
                  <a:path w="522169" h="308171">
                    <a:moveTo>
                      <a:pt x="0" y="0"/>
                    </a:moveTo>
                    <a:lnTo>
                      <a:pt x="0" y="44025"/>
                    </a:lnTo>
                    <a:lnTo>
                      <a:pt x="522169" y="308171"/>
                    </a:lnTo>
                    <a:lnTo>
                      <a:pt x="522169" y="26414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BFBFB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937" name=""/>
              <p:cNvSpPr/>
              <p:nvPr/>
            </p:nvSpPr>
            <p:spPr>
              <a:xfrm>
                <a:off x="4193069" y="1460779"/>
                <a:ext cx="373640" cy="268781"/>
              </a:xfrm>
              <a:custGeom>
                <a:avLst/>
                <a:gdLst/>
                <a:ahLst/>
                <a:cxnLst/>
                <a:pathLst>
                  <a:path w="373640" h="268781">
                    <a:moveTo>
                      <a:pt x="0" y="220122"/>
                    </a:moveTo>
                    <a:lnTo>
                      <a:pt x="373640" y="0"/>
                    </a:lnTo>
                    <a:lnTo>
                      <a:pt x="373640" y="46342"/>
                    </a:lnTo>
                    <a:lnTo>
                      <a:pt x="0" y="268781"/>
                    </a:lnTo>
                    <a:lnTo>
                      <a:pt x="0" y="220122"/>
                    </a:lnTo>
                    <a:close/>
                  </a:path>
                </a:pathLst>
              </a:custGeom>
              <a:gradFill>
                <a:gsLst>
                  <a:gs pos="0">
                    <a:srgbClr val="404040"/>
                  </a:gs>
                  <a:gs pos="100000">
                    <a:srgbClr val="D8D8D8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939" name=""/>
              <p:cNvSpPr/>
              <p:nvPr/>
            </p:nvSpPr>
            <p:spPr>
              <a:xfrm>
                <a:off x="4101982" y="816027"/>
                <a:ext cx="497800" cy="596095"/>
              </a:xfrm>
              <a:custGeom>
                <a:avLst/>
                <a:gdLst/>
                <a:ahLst/>
                <a:cxnLst/>
                <a:pathLst>
                  <a:path w="497800" h="596095">
                    <a:moveTo>
                      <a:pt x="50564" y="0"/>
                    </a:moveTo>
                    <a:lnTo>
                      <a:pt x="497800" y="218412"/>
                    </a:lnTo>
                    <a:lnTo>
                      <a:pt x="442996" y="596095"/>
                    </a:lnTo>
                    <a:lnTo>
                      <a:pt x="0" y="378289"/>
                    </a:lnTo>
                    <a:lnTo>
                      <a:pt x="50564" y="0"/>
                    </a:lnTo>
                    <a:close/>
                  </a:path>
                </a:pathLst>
              </a:custGeom>
              <a:gradFill>
                <a:gsLst>
                  <a:gs pos="0">
                    <a:srgbClr val="40FFFB"/>
                  </a:gs>
                  <a:gs pos="100000">
                    <a:srgbClr val="00008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941" name=""/>
              <p:cNvSpPr/>
              <p:nvPr/>
            </p:nvSpPr>
            <p:spPr>
              <a:xfrm>
                <a:off x="3865846" y="1242975"/>
                <a:ext cx="654450" cy="340609"/>
              </a:xfrm>
              <a:custGeom>
                <a:avLst/>
                <a:gdLst/>
                <a:ahLst/>
                <a:cxnLst/>
                <a:pathLst>
                  <a:path w="654450" h="340609">
                    <a:moveTo>
                      <a:pt x="211188" y="0"/>
                    </a:moveTo>
                    <a:lnTo>
                      <a:pt x="0" y="111219"/>
                    </a:lnTo>
                    <a:lnTo>
                      <a:pt x="445583" y="340609"/>
                    </a:lnTo>
                    <a:lnTo>
                      <a:pt x="654450" y="220122"/>
                    </a:lnTo>
                    <a:lnTo>
                      <a:pt x="211188" y="0"/>
                    </a:lnTo>
                    <a:close/>
                  </a:path>
                </a:pathLst>
              </a:custGeom>
              <a:gradFill>
                <a:gsLst>
                  <a:gs pos="0">
                    <a:srgbClr val="404040"/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943" name=""/>
              <p:cNvSpPr/>
              <p:nvPr/>
            </p:nvSpPr>
            <p:spPr>
              <a:xfrm>
                <a:off x="3886769" y="1256913"/>
                <a:ext cx="610465" cy="312805"/>
              </a:xfrm>
              <a:custGeom>
                <a:avLst/>
                <a:gdLst/>
                <a:ahLst/>
                <a:cxnLst/>
                <a:pathLst>
                  <a:path w="610465" h="312805">
                    <a:moveTo>
                      <a:pt x="0" y="97281"/>
                    </a:moveTo>
                    <a:cubicBezTo>
                      <a:pt x="0" y="97281"/>
                      <a:pt x="185623" y="-4670"/>
                      <a:pt x="190265" y="0"/>
                    </a:cubicBezTo>
                    <a:cubicBezTo>
                      <a:pt x="194907" y="4598"/>
                      <a:pt x="610465" y="208500"/>
                      <a:pt x="610465" y="208500"/>
                    </a:cubicBezTo>
                    <a:lnTo>
                      <a:pt x="422340" y="312805"/>
                    </a:lnTo>
                    <a:lnTo>
                      <a:pt x="0" y="97281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945" name=""/>
              <p:cNvSpPr/>
              <p:nvPr/>
            </p:nvSpPr>
            <p:spPr>
              <a:xfrm>
                <a:off x="4103142" y="818952"/>
                <a:ext cx="497800" cy="581585"/>
              </a:xfrm>
              <a:custGeom>
                <a:avLst/>
                <a:gdLst/>
                <a:ahLst/>
                <a:cxnLst/>
                <a:pathLst>
                  <a:path w="497800" h="581585">
                    <a:moveTo>
                      <a:pt x="49544" y="0"/>
                    </a:moveTo>
                    <a:lnTo>
                      <a:pt x="0" y="366097"/>
                    </a:lnTo>
                    <a:lnTo>
                      <a:pt x="445897" y="581585"/>
                    </a:lnTo>
                    <a:lnTo>
                      <a:pt x="497800" y="215488"/>
                    </a:lnTo>
                    <a:lnTo>
                      <a:pt x="49544" y="0"/>
                    </a:lnTo>
                    <a:close/>
                  </a:path>
                </a:pathLst>
              </a:custGeom>
              <a:solidFill>
                <a:srgbClr val="FFFFFF">
                  <a:alpha val="2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9947" name=""/>
              <p:cNvSpPr/>
              <p:nvPr/>
            </p:nvSpPr>
            <p:spPr>
              <a:xfrm>
                <a:off x="4116486" y="823730"/>
                <a:ext cx="334332" cy="291807"/>
              </a:xfrm>
              <a:custGeom>
                <a:avLst/>
                <a:gdLst/>
                <a:ahLst/>
                <a:cxnLst/>
                <a:pathLst>
                  <a:path w="334332" h="291807">
                    <a:moveTo>
                      <a:pt x="0" y="291807"/>
                    </a:moveTo>
                    <a:lnTo>
                      <a:pt x="41773" y="0"/>
                    </a:lnTo>
                    <a:lnTo>
                      <a:pt x="334332" y="141197"/>
                    </a:lnTo>
                    <a:cubicBezTo>
                      <a:pt x="334332" y="141197"/>
                      <a:pt x="185660" y="134246"/>
                      <a:pt x="92829" y="182904"/>
                    </a:cubicBezTo>
                    <a:cubicBezTo>
                      <a:pt x="0" y="231563"/>
                      <a:pt x="0" y="291807"/>
                      <a:pt x="0" y="2918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9949" name=""/>
              <p:cNvSpPr/>
              <p:nvPr/>
            </p:nvSpPr>
            <p:spPr>
              <a:xfrm>
                <a:off x="3912069" y="1446754"/>
                <a:ext cx="184134" cy="108536"/>
              </a:xfrm>
              <a:custGeom>
                <a:avLst/>
                <a:gdLst/>
                <a:ahLst/>
                <a:cxnLst/>
                <a:pathLst>
                  <a:path w="184134" h="108536">
                    <a:moveTo>
                      <a:pt x="51622" y="3804"/>
                    </a:moveTo>
                    <a:cubicBezTo>
                      <a:pt x="51622" y="3805"/>
                      <a:pt x="5627" y="29738"/>
                      <a:pt x="5627" y="29738"/>
                    </a:cubicBezTo>
                    <a:cubicBezTo>
                      <a:pt x="-1101" y="35120"/>
                      <a:pt x="-2202" y="43439"/>
                      <a:pt x="4159" y="48332"/>
                    </a:cubicBezTo>
                    <a:cubicBezTo>
                      <a:pt x="4040" y="48491"/>
                      <a:pt x="103212" y="105099"/>
                      <a:pt x="103001" y="105092"/>
                    </a:cubicBezTo>
                    <a:cubicBezTo>
                      <a:pt x="113977" y="110483"/>
                      <a:pt x="124040" y="109007"/>
                      <a:pt x="131870" y="104603"/>
                    </a:cubicBezTo>
                    <a:cubicBezTo>
                      <a:pt x="131870" y="104603"/>
                      <a:pt x="180447" y="76904"/>
                      <a:pt x="179822" y="76223"/>
                    </a:cubicBezTo>
                    <a:cubicBezTo>
                      <a:pt x="186672" y="69862"/>
                      <a:pt x="185692" y="58607"/>
                      <a:pt x="174548" y="53014"/>
                    </a:cubicBezTo>
                    <a:cubicBezTo>
                      <a:pt x="174928" y="53225"/>
                      <a:pt x="78534" y="4294"/>
                      <a:pt x="78760" y="3976"/>
                    </a:cubicBezTo>
                    <a:cubicBezTo>
                      <a:pt x="69238" y="-1578"/>
                      <a:pt x="61898" y="-1089"/>
                      <a:pt x="51622" y="3804"/>
                    </a:cubicBezTo>
                    <a:close/>
                  </a:path>
                  <a:path w="184134" h="108536" fill="none">
                    <a:moveTo>
                      <a:pt x="30582" y="16037"/>
                    </a:moveTo>
                    <a:lnTo>
                      <a:pt x="158293" y="88456"/>
                    </a:lnTo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F2F2F2"/>
                  </a:gs>
                </a:gsLst>
                <a:lin ang="10800000" scaled="0"/>
              </a:gradFill>
              <a:ln w="7600" cap="flat">
                <a:solidFill>
                  <a:srgbClr val="404040"/>
                </a:solidFill>
                <a:bevel/>
              </a:ln>
            </p:spPr>
          </p:sp>
          <p:sp>
            <p:nvSpPr>
              <p:cNvPr id="19951" name=""/>
              <p:cNvSpPr/>
              <p:nvPr/>
            </p:nvSpPr>
            <p:spPr>
              <a:xfrm>
                <a:off x="3803186" y="1496409"/>
                <a:ext cx="268336" cy="152058"/>
              </a:xfrm>
              <a:custGeom>
                <a:avLst/>
                <a:gdLst/>
                <a:ahLst/>
                <a:cxnLst/>
                <a:pathLst>
                  <a:path w="268336" h="152058">
                    <a:moveTo>
                      <a:pt x="0" y="0"/>
                    </a:moveTo>
                    <a:lnTo>
                      <a:pt x="268336" y="134680"/>
                    </a:lnTo>
                    <a:lnTo>
                      <a:pt x="268336" y="152058"/>
                    </a:lnTo>
                    <a:lnTo>
                      <a:pt x="0" y="188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6565"/>
              </a:solidFill>
              <a:ln w="7600" cap="flat">
                <a:noFill/>
                <a:bevel/>
              </a:ln>
            </p:spPr>
          </p:sp>
          <p:sp>
            <p:nvSpPr>
              <p:cNvPr id="19953" name=""/>
              <p:cNvSpPr/>
              <p:nvPr/>
            </p:nvSpPr>
            <p:spPr>
              <a:xfrm>
                <a:off x="4207866" y="1626743"/>
                <a:ext cx="91379" cy="66616"/>
              </a:xfrm>
              <a:custGeom>
                <a:avLst/>
                <a:gdLst/>
                <a:ahLst/>
                <a:cxnLst/>
                <a:pathLst>
                  <a:path w="91379" h="66616">
                    <a:moveTo>
                      <a:pt x="0" y="55030"/>
                    </a:moveTo>
                    <a:lnTo>
                      <a:pt x="91379" y="0"/>
                    </a:lnTo>
                    <a:lnTo>
                      <a:pt x="82677" y="27515"/>
                    </a:lnTo>
                    <a:lnTo>
                      <a:pt x="18856" y="66616"/>
                    </a:lnTo>
                    <a:lnTo>
                      <a:pt x="0" y="55030"/>
                    </a:lnTo>
                    <a:close/>
                  </a:path>
                </a:pathLst>
              </a:custGeom>
              <a:solidFill>
                <a:srgbClr val="656565"/>
              </a:solidFill>
              <a:ln w="7600" cap="flat">
                <a:noFill/>
                <a:bevel/>
              </a:ln>
            </p:spPr>
          </p:sp>
          <p:sp>
            <p:nvSpPr>
              <p:cNvPr id="19955" name=""/>
              <p:cNvSpPr/>
              <p:nvPr/>
            </p:nvSpPr>
            <p:spPr>
              <a:xfrm>
                <a:off x="4318102" y="1590540"/>
                <a:ext cx="50766" cy="37652"/>
              </a:xfrm>
              <a:custGeom>
                <a:avLst/>
                <a:gdLst/>
                <a:ahLst/>
                <a:cxnLst/>
                <a:pathLst>
                  <a:path w="50766" h="37652">
                    <a:moveTo>
                      <a:pt x="0" y="28963"/>
                    </a:moveTo>
                    <a:lnTo>
                      <a:pt x="50766" y="0"/>
                    </a:lnTo>
                    <a:lnTo>
                      <a:pt x="44964" y="20274"/>
                    </a:lnTo>
                    <a:lnTo>
                      <a:pt x="13054" y="37652"/>
                    </a:lnTo>
                    <a:lnTo>
                      <a:pt x="0" y="28963"/>
                    </a:lnTo>
                    <a:close/>
                  </a:path>
                </a:pathLst>
              </a:custGeom>
              <a:solidFill>
                <a:srgbClr val="656565"/>
              </a:solidFill>
              <a:ln w="7600" cap="flat">
                <a:noFill/>
                <a:bevel/>
              </a:ln>
            </p:spPr>
          </p:sp>
          <p:sp>
            <p:nvSpPr>
              <p:cNvPr id="19957" name=""/>
              <p:cNvSpPr/>
              <p:nvPr/>
            </p:nvSpPr>
            <p:spPr>
              <a:xfrm>
                <a:off x="3919223" y="1335658"/>
                <a:ext cx="420054" cy="217805"/>
              </a:xfrm>
              <a:custGeom>
                <a:avLst/>
                <a:gdLst/>
                <a:ahLst/>
                <a:cxnLst/>
                <a:pathLst>
                  <a:path w="420054" h="217805" fill="none">
                    <a:moveTo>
                      <a:pt x="0" y="0"/>
                    </a:moveTo>
                    <a:lnTo>
                      <a:pt x="420054" y="217805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959" name=""/>
              <p:cNvSpPr/>
              <p:nvPr/>
            </p:nvSpPr>
            <p:spPr>
              <a:xfrm>
                <a:off x="3958675" y="1314804"/>
                <a:ext cx="420054" cy="217805"/>
              </a:xfrm>
              <a:custGeom>
                <a:avLst/>
                <a:gdLst/>
                <a:ahLst/>
                <a:cxnLst/>
                <a:pathLst>
                  <a:path w="420054" h="217805" fill="none">
                    <a:moveTo>
                      <a:pt x="0" y="0"/>
                    </a:moveTo>
                    <a:lnTo>
                      <a:pt x="420054" y="217805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961" name=""/>
              <p:cNvSpPr/>
              <p:nvPr/>
            </p:nvSpPr>
            <p:spPr>
              <a:xfrm>
                <a:off x="4000449" y="1293952"/>
                <a:ext cx="411352" cy="215487"/>
              </a:xfrm>
              <a:custGeom>
                <a:avLst/>
                <a:gdLst/>
                <a:ahLst/>
                <a:cxnLst/>
                <a:pathLst>
                  <a:path w="411352" h="215487" fill="none">
                    <a:moveTo>
                      <a:pt x="0" y="0"/>
                    </a:moveTo>
                    <a:lnTo>
                      <a:pt x="411352" y="215487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963" name=""/>
              <p:cNvSpPr/>
              <p:nvPr/>
            </p:nvSpPr>
            <p:spPr>
              <a:xfrm>
                <a:off x="4043528" y="1271938"/>
                <a:ext cx="420054" cy="217805"/>
              </a:xfrm>
              <a:custGeom>
                <a:avLst/>
                <a:gdLst/>
                <a:ahLst/>
                <a:cxnLst/>
                <a:pathLst>
                  <a:path w="420054" h="217805" fill="none">
                    <a:moveTo>
                      <a:pt x="0" y="0"/>
                    </a:moveTo>
                    <a:lnTo>
                      <a:pt x="420054" y="217805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965" name=""/>
              <p:cNvSpPr/>
              <p:nvPr/>
            </p:nvSpPr>
            <p:spPr>
              <a:xfrm>
                <a:off x="4251668" y="1432396"/>
                <a:ext cx="182179" cy="104268"/>
              </a:xfrm>
              <a:custGeom>
                <a:avLst/>
                <a:gdLst/>
                <a:ahLst/>
                <a:cxnLst/>
                <a:pathLst>
                  <a:path w="182179" h="104268" fill="none">
                    <a:moveTo>
                      <a:pt x="0" y="104268"/>
                    </a:moveTo>
                    <a:lnTo>
                      <a:pt x="182179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A5A5A5"/>
                </a:solidFill>
                <a:bevel/>
              </a:ln>
            </p:spPr>
          </p:sp>
          <p:sp>
            <p:nvSpPr>
              <p:cNvPr id="19967" name=""/>
              <p:cNvSpPr/>
              <p:nvPr/>
            </p:nvSpPr>
            <p:spPr>
              <a:xfrm>
                <a:off x="3931987" y="1280049"/>
                <a:ext cx="187980" cy="98476"/>
              </a:xfrm>
              <a:custGeom>
                <a:avLst/>
                <a:gdLst/>
                <a:ahLst/>
                <a:cxnLst/>
                <a:pathLst>
                  <a:path w="187980" h="98476" fill="none">
                    <a:moveTo>
                      <a:pt x="0" y="98476"/>
                    </a:moveTo>
                    <a:lnTo>
                      <a:pt x="187980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969" name=""/>
              <p:cNvSpPr/>
              <p:nvPr/>
            </p:nvSpPr>
            <p:spPr>
              <a:xfrm>
                <a:off x="4007411" y="1299743"/>
                <a:ext cx="155490" cy="78781"/>
              </a:xfrm>
              <a:custGeom>
                <a:avLst/>
                <a:gdLst/>
                <a:ahLst/>
                <a:cxnLst/>
                <a:pathLst>
                  <a:path w="155490" h="78781" fill="none">
                    <a:moveTo>
                      <a:pt x="0" y="78781"/>
                    </a:moveTo>
                    <a:lnTo>
                      <a:pt x="155490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971" name=""/>
              <p:cNvSpPr/>
              <p:nvPr/>
            </p:nvSpPr>
            <p:spPr>
              <a:xfrm>
                <a:off x="4042803" y="1319439"/>
                <a:ext cx="155490" cy="78781"/>
              </a:xfrm>
              <a:custGeom>
                <a:avLst/>
                <a:gdLst/>
                <a:ahLst/>
                <a:cxnLst/>
                <a:pathLst>
                  <a:path w="155490" h="78781" fill="none">
                    <a:moveTo>
                      <a:pt x="0" y="78781"/>
                    </a:moveTo>
                    <a:lnTo>
                      <a:pt x="155490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973" name=""/>
              <p:cNvSpPr/>
              <p:nvPr/>
            </p:nvSpPr>
            <p:spPr>
              <a:xfrm>
                <a:off x="4090957" y="1341452"/>
                <a:ext cx="155490" cy="78781"/>
              </a:xfrm>
              <a:custGeom>
                <a:avLst/>
                <a:gdLst/>
                <a:ahLst/>
                <a:cxnLst/>
                <a:pathLst>
                  <a:path w="155490" h="78781" fill="none">
                    <a:moveTo>
                      <a:pt x="0" y="78781"/>
                    </a:moveTo>
                    <a:lnTo>
                      <a:pt x="155490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975" name=""/>
              <p:cNvSpPr/>
              <p:nvPr/>
            </p:nvSpPr>
            <p:spPr>
              <a:xfrm>
                <a:off x="4128091" y="1362305"/>
                <a:ext cx="161134" cy="81097"/>
              </a:xfrm>
              <a:custGeom>
                <a:avLst/>
                <a:gdLst/>
                <a:ahLst/>
                <a:cxnLst/>
                <a:pathLst>
                  <a:path w="161134" h="81097" fill="none">
                    <a:moveTo>
                      <a:pt x="0" y="81097"/>
                    </a:moveTo>
                    <a:lnTo>
                      <a:pt x="161134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977" name=""/>
              <p:cNvSpPr/>
              <p:nvPr/>
            </p:nvSpPr>
            <p:spPr>
              <a:xfrm>
                <a:off x="4168703" y="1384317"/>
                <a:ext cx="162597" cy="83415"/>
              </a:xfrm>
              <a:custGeom>
                <a:avLst/>
                <a:gdLst/>
                <a:ahLst/>
                <a:cxnLst/>
                <a:pathLst>
                  <a:path w="162597" h="83415" fill="none">
                    <a:moveTo>
                      <a:pt x="0" y="83415"/>
                    </a:moveTo>
                    <a:lnTo>
                      <a:pt x="162597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979" name=""/>
              <p:cNvSpPr/>
              <p:nvPr/>
            </p:nvSpPr>
            <p:spPr>
              <a:xfrm>
                <a:off x="4216373" y="1405170"/>
                <a:ext cx="162597" cy="83415"/>
              </a:xfrm>
              <a:custGeom>
                <a:avLst/>
                <a:gdLst/>
                <a:ahLst/>
                <a:cxnLst/>
                <a:pathLst>
                  <a:path w="162597" h="83415" fill="none">
                    <a:moveTo>
                      <a:pt x="0" y="83415"/>
                    </a:moveTo>
                    <a:lnTo>
                      <a:pt x="162597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95B3D7"/>
                  </a:gs>
                  <a:gs pos="100000">
                    <a:srgbClr val="4F81BD"/>
                  </a:gs>
                </a:gsLst>
                <a:lin ang="5400000" scaled="0"/>
              </a:gradFill>
              <a:ln w="7600" cap="flat">
                <a:solidFill>
                  <a:srgbClr val="7F7F7F"/>
                </a:solidFill>
                <a:bevel/>
              </a:ln>
            </p:spPr>
          </p:sp>
          <p:sp>
            <p:nvSpPr>
              <p:cNvPr id="19981" name=""/>
              <p:cNvSpPr/>
              <p:nvPr/>
            </p:nvSpPr>
            <p:spPr>
              <a:xfrm>
                <a:off x="3675544" y="1212928"/>
                <a:ext cx="837824" cy="222475"/>
              </a:xfrm>
              <a:custGeom>
                <a:avLst/>
                <a:gdLst/>
                <a:ahLst/>
                <a:cxnLst/>
                <a:pathLst>
                  <a:path w="837824" h="222475">
                    <a:moveTo>
                      <a:pt x="0" y="203829"/>
                    </a:moveTo>
                    <a:cubicBezTo>
                      <a:pt x="0" y="203829"/>
                      <a:pt x="396848" y="0"/>
                      <a:pt x="403811" y="0"/>
                    </a:cubicBezTo>
                    <a:cubicBezTo>
                      <a:pt x="418913" y="0"/>
                      <a:pt x="837824" y="222475"/>
                      <a:pt x="837824" y="222475"/>
                    </a:cubicBezTo>
                    <a:cubicBezTo>
                      <a:pt x="837824" y="222475"/>
                      <a:pt x="679979" y="141269"/>
                      <a:pt x="403811" y="138952"/>
                    </a:cubicBezTo>
                    <a:cubicBezTo>
                      <a:pt x="191134" y="137167"/>
                      <a:pt x="0" y="203829"/>
                      <a:pt x="0" y="20382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9983" name=""/>
              <p:cNvSpPr/>
              <p:nvPr/>
            </p:nvSpPr>
            <p:spPr>
              <a:xfrm>
                <a:off x="4565840" y="1012573"/>
                <a:ext cx="86003" cy="454615"/>
              </a:xfrm>
              <a:custGeom>
                <a:avLst/>
                <a:gdLst/>
                <a:ahLst/>
                <a:cxnLst/>
                <a:pathLst>
                  <a:path w="86003" h="454615">
                    <a:moveTo>
                      <a:pt x="62111" y="10940"/>
                    </a:moveTo>
                    <a:lnTo>
                      <a:pt x="86003" y="0"/>
                    </a:lnTo>
                    <a:lnTo>
                      <a:pt x="23889" y="437597"/>
                    </a:lnTo>
                    <a:lnTo>
                      <a:pt x="0" y="454615"/>
                    </a:lnTo>
                    <a:lnTo>
                      <a:pt x="62111" y="10940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BFBFB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272" name="Text 8272"/>
              <p:cNvSpPr txBox="1"/>
              <p:nvPr/>
            </p:nvSpPr>
            <p:spPr>
              <a:xfrm>
                <a:off x="3788702" y="1744760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192.168.1.69</a:t>
                </a:r>
              </a:p>
            </p:txBody>
          </p:sp>
        </p:grpSp>
        <p:grpSp>
          <p:nvGrpSpPr>
            <p:cNvPr id="20029" name="Mac computer"/>
            <p:cNvGrpSpPr/>
            <p:nvPr/>
          </p:nvGrpSpPr>
          <p:grpSpPr>
            <a:xfrm>
              <a:off x="5624635" y="747893"/>
              <a:ext cx="1064000" cy="1013331"/>
              <a:chOff x="5624635" y="747893"/>
              <a:chExt cx="1064000" cy="1013331"/>
            </a:xfrm>
          </p:grpSpPr>
          <p:sp>
            <p:nvSpPr>
              <p:cNvPr id="10474" name=""/>
              <p:cNvSpPr/>
              <p:nvPr/>
            </p:nvSpPr>
            <p:spPr>
              <a:xfrm>
                <a:off x="6451516" y="1686244"/>
                <a:ext cx="181319" cy="74767"/>
              </a:xfrm>
              <a:custGeom>
                <a:avLst/>
                <a:gdLst/>
                <a:ahLst/>
                <a:cxnLst/>
                <a:pathLst>
                  <a:path w="181319" h="74767">
                    <a:moveTo>
                      <a:pt x="0" y="48747"/>
                    </a:moveTo>
                    <a:lnTo>
                      <a:pt x="3620" y="62541"/>
                    </a:lnTo>
                    <a:cubicBezTo>
                      <a:pt x="3620" y="62541"/>
                      <a:pt x="37617" y="78842"/>
                      <a:pt x="85465" y="73826"/>
                    </a:cubicBezTo>
                    <a:cubicBezTo>
                      <a:pt x="133313" y="68811"/>
                      <a:pt x="166051" y="52509"/>
                      <a:pt x="176125" y="38716"/>
                    </a:cubicBezTo>
                    <a:cubicBezTo>
                      <a:pt x="186198" y="24922"/>
                      <a:pt x="178643" y="0"/>
                      <a:pt x="178643" y="0"/>
                    </a:cubicBezTo>
                    <a:cubicBezTo>
                      <a:pt x="178643" y="0"/>
                      <a:pt x="106871" y="8621"/>
                      <a:pt x="104353" y="8621"/>
                    </a:cubicBezTo>
                    <a:cubicBezTo>
                      <a:pt x="101834" y="8621"/>
                      <a:pt x="3620" y="42478"/>
                      <a:pt x="0" y="48747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20032" name=""/>
              <p:cNvSpPr/>
              <p:nvPr/>
            </p:nvSpPr>
            <p:spPr>
              <a:xfrm>
                <a:off x="6211444" y="1278383"/>
                <a:ext cx="347763" cy="320699"/>
              </a:xfrm>
              <a:custGeom>
                <a:avLst/>
                <a:gdLst/>
                <a:ahLst/>
                <a:cxnLst/>
                <a:pathLst>
                  <a:path w="347763" h="320699">
                    <a:moveTo>
                      <a:pt x="9478" y="252349"/>
                    </a:moveTo>
                    <a:cubicBezTo>
                      <a:pt x="9478" y="252348"/>
                      <a:pt x="95006" y="297295"/>
                      <a:pt x="126643" y="311988"/>
                    </a:cubicBezTo>
                    <a:cubicBezTo>
                      <a:pt x="146466" y="320699"/>
                      <a:pt x="150155" y="320699"/>
                      <a:pt x="173882" y="320699"/>
                    </a:cubicBezTo>
                    <a:cubicBezTo>
                      <a:pt x="199809" y="310988"/>
                      <a:pt x="300334" y="289831"/>
                      <a:pt x="318661" y="286183"/>
                    </a:cubicBezTo>
                    <a:cubicBezTo>
                      <a:pt x="331875" y="283552"/>
                      <a:pt x="347763" y="273908"/>
                      <a:pt x="347763" y="242345"/>
                    </a:cubicBezTo>
                    <a:cubicBezTo>
                      <a:pt x="347763" y="206959"/>
                      <a:pt x="347763" y="59976"/>
                      <a:pt x="347763" y="59977"/>
                    </a:cubicBezTo>
                    <a:lnTo>
                      <a:pt x="180070" y="0"/>
                    </a:lnTo>
                    <a:cubicBezTo>
                      <a:pt x="180070" y="0"/>
                      <a:pt x="193532" y="144599"/>
                      <a:pt x="193532" y="173025"/>
                    </a:cubicBezTo>
                    <a:cubicBezTo>
                      <a:pt x="193532" y="207712"/>
                      <a:pt x="165382" y="202861"/>
                      <a:pt x="147526" y="207465"/>
                    </a:cubicBezTo>
                    <a:cubicBezTo>
                      <a:pt x="129686" y="212067"/>
                      <a:pt x="19224" y="212091"/>
                      <a:pt x="8597" y="219908"/>
                    </a:cubicBezTo>
                    <a:cubicBezTo>
                      <a:pt x="-11666" y="234813"/>
                      <a:pt x="9478" y="251280"/>
                      <a:pt x="9478" y="252349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E0E0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0034" name=""/>
              <p:cNvSpPr/>
              <p:nvPr/>
            </p:nvSpPr>
            <p:spPr>
              <a:xfrm>
                <a:off x="6214325" y="1254629"/>
                <a:ext cx="335959" cy="331279"/>
              </a:xfrm>
              <a:custGeom>
                <a:avLst/>
                <a:gdLst/>
                <a:ahLst/>
                <a:cxnLst/>
                <a:pathLst>
                  <a:path w="335959" h="331279">
                    <a:moveTo>
                      <a:pt x="17681" y="265067"/>
                    </a:moveTo>
                    <a:cubicBezTo>
                      <a:pt x="17681" y="265067"/>
                      <a:pt x="98772" y="308451"/>
                      <a:pt x="133017" y="323804"/>
                    </a:cubicBezTo>
                    <a:cubicBezTo>
                      <a:pt x="148740" y="331279"/>
                      <a:pt x="163852" y="331279"/>
                      <a:pt x="173817" y="331279"/>
                    </a:cubicBezTo>
                    <a:cubicBezTo>
                      <a:pt x="201155" y="320499"/>
                      <a:pt x="302467" y="300433"/>
                      <a:pt x="320794" y="296785"/>
                    </a:cubicBezTo>
                    <a:cubicBezTo>
                      <a:pt x="335959" y="294155"/>
                      <a:pt x="335959" y="268291"/>
                      <a:pt x="335959" y="226205"/>
                    </a:cubicBezTo>
                    <a:cubicBezTo>
                      <a:pt x="335959" y="190765"/>
                      <a:pt x="335959" y="59181"/>
                      <a:pt x="335959" y="59181"/>
                    </a:cubicBezTo>
                    <a:lnTo>
                      <a:pt x="161132" y="0"/>
                    </a:lnTo>
                    <a:cubicBezTo>
                      <a:pt x="161132" y="0"/>
                      <a:pt x="175413" y="144680"/>
                      <a:pt x="174548" y="172449"/>
                    </a:cubicBezTo>
                    <a:cubicBezTo>
                      <a:pt x="173226" y="207794"/>
                      <a:pt x="161132" y="213711"/>
                      <a:pt x="146796" y="218314"/>
                    </a:cubicBezTo>
                    <a:cubicBezTo>
                      <a:pt x="128956" y="222917"/>
                      <a:pt x="19481" y="237970"/>
                      <a:pt x="9752" y="240517"/>
                    </a:cubicBezTo>
                    <a:cubicBezTo>
                      <a:pt x="-6987" y="244901"/>
                      <a:pt x="0" y="256039"/>
                      <a:pt x="17681" y="2650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431" name=""/>
              <p:cNvSpPr/>
              <p:nvPr/>
            </p:nvSpPr>
            <p:spPr>
              <a:xfrm>
                <a:off x="6191643" y="747780"/>
                <a:ext cx="496717" cy="738126"/>
              </a:xfrm>
              <a:custGeom>
                <a:avLst/>
                <a:gdLst/>
                <a:ahLst/>
                <a:cxnLst/>
                <a:pathLst>
                  <a:path w="496717" h="738126">
                    <a:moveTo>
                      <a:pt x="85913" y="8328"/>
                    </a:moveTo>
                    <a:cubicBezTo>
                      <a:pt x="46592" y="-12618"/>
                      <a:pt x="0" y="7773"/>
                      <a:pt x="0" y="41337"/>
                    </a:cubicBezTo>
                    <a:cubicBezTo>
                      <a:pt x="0" y="78484"/>
                      <a:pt x="0" y="436295"/>
                      <a:pt x="0" y="462135"/>
                    </a:cubicBezTo>
                    <a:cubicBezTo>
                      <a:pt x="0" y="487978"/>
                      <a:pt x="42696" y="532140"/>
                      <a:pt x="65635" y="543446"/>
                    </a:cubicBezTo>
                    <a:cubicBezTo>
                      <a:pt x="88573" y="554749"/>
                      <a:pt x="385198" y="723669"/>
                      <a:pt x="409301" y="738126"/>
                    </a:cubicBezTo>
                    <a:cubicBezTo>
                      <a:pt x="442648" y="738126"/>
                      <a:pt x="496717" y="738126"/>
                      <a:pt x="496717" y="713683"/>
                    </a:cubicBezTo>
                    <a:cubicBezTo>
                      <a:pt x="496717" y="682998"/>
                      <a:pt x="496717" y="301919"/>
                      <a:pt x="496717" y="266387"/>
                    </a:cubicBezTo>
                    <a:cubicBezTo>
                      <a:pt x="496717" y="230857"/>
                      <a:pt x="481380" y="209325"/>
                      <a:pt x="459368" y="193710"/>
                    </a:cubicBezTo>
                    <a:cubicBezTo>
                      <a:pt x="434893" y="176347"/>
                      <a:pt x="117043" y="24529"/>
                      <a:pt x="85913" y="83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FFFFFF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20037" name=""/>
              <p:cNvSpPr/>
              <p:nvPr/>
            </p:nvSpPr>
            <p:spPr>
              <a:xfrm>
                <a:off x="6191611" y="764749"/>
                <a:ext cx="460542" cy="724153"/>
              </a:xfrm>
              <a:custGeom>
                <a:avLst/>
                <a:gdLst/>
                <a:ahLst/>
                <a:cxnLst/>
                <a:pathLst>
                  <a:path w="460542" h="724153">
                    <a:moveTo>
                      <a:pt x="54749" y="8163"/>
                    </a:moveTo>
                    <a:cubicBezTo>
                      <a:pt x="15793" y="-12782"/>
                      <a:pt x="0" y="8163"/>
                      <a:pt x="0" y="41726"/>
                    </a:cubicBezTo>
                    <a:cubicBezTo>
                      <a:pt x="0" y="78874"/>
                      <a:pt x="0" y="426523"/>
                      <a:pt x="0" y="452363"/>
                    </a:cubicBezTo>
                    <a:cubicBezTo>
                      <a:pt x="0" y="478205"/>
                      <a:pt x="7881" y="521812"/>
                      <a:pt x="30606" y="533118"/>
                    </a:cubicBezTo>
                    <a:cubicBezTo>
                      <a:pt x="53330" y="544424"/>
                      <a:pt x="384452" y="710777"/>
                      <a:pt x="405553" y="724153"/>
                    </a:cubicBezTo>
                    <a:cubicBezTo>
                      <a:pt x="426655" y="724153"/>
                      <a:pt x="460542" y="724153"/>
                      <a:pt x="460542" y="689781"/>
                    </a:cubicBezTo>
                    <a:cubicBezTo>
                      <a:pt x="460542" y="659093"/>
                      <a:pt x="460542" y="301755"/>
                      <a:pt x="460542" y="266223"/>
                    </a:cubicBezTo>
                    <a:cubicBezTo>
                      <a:pt x="460542" y="230691"/>
                      <a:pt x="446533" y="209160"/>
                      <a:pt x="424725" y="193545"/>
                    </a:cubicBezTo>
                    <a:cubicBezTo>
                      <a:pt x="400480" y="176182"/>
                      <a:pt x="85589" y="24364"/>
                      <a:pt x="54749" y="81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E0E0E0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20039" name=""/>
              <p:cNvSpPr/>
              <p:nvPr/>
            </p:nvSpPr>
            <p:spPr>
              <a:xfrm>
                <a:off x="6216330" y="803807"/>
                <a:ext cx="413141" cy="574162"/>
              </a:xfrm>
              <a:custGeom>
                <a:avLst/>
                <a:gdLst/>
                <a:ahLst/>
                <a:cxnLst/>
                <a:pathLst>
                  <a:path w="413141" h="574162">
                    <a:moveTo>
                      <a:pt x="54375" y="8278"/>
                    </a:moveTo>
                    <a:cubicBezTo>
                      <a:pt x="15420" y="-12668"/>
                      <a:pt x="0" y="8278"/>
                      <a:pt x="0" y="41841"/>
                    </a:cubicBezTo>
                    <a:cubicBezTo>
                      <a:pt x="0" y="78988"/>
                      <a:pt x="0" y="296772"/>
                      <a:pt x="0" y="321804"/>
                    </a:cubicBezTo>
                    <a:cubicBezTo>
                      <a:pt x="0" y="347646"/>
                      <a:pt x="8014" y="391254"/>
                      <a:pt x="30738" y="402561"/>
                    </a:cubicBezTo>
                    <a:cubicBezTo>
                      <a:pt x="53463" y="413864"/>
                      <a:pt x="337512" y="560837"/>
                      <a:pt x="358614" y="574162"/>
                    </a:cubicBezTo>
                    <a:cubicBezTo>
                      <a:pt x="379716" y="574162"/>
                      <a:pt x="413141" y="574162"/>
                      <a:pt x="413141" y="539840"/>
                    </a:cubicBezTo>
                    <a:cubicBezTo>
                      <a:pt x="413141" y="509152"/>
                      <a:pt x="413141" y="277390"/>
                      <a:pt x="413141" y="246956"/>
                    </a:cubicBezTo>
                    <a:cubicBezTo>
                      <a:pt x="413141" y="211426"/>
                      <a:pt x="399089" y="189894"/>
                      <a:pt x="377281" y="174278"/>
                    </a:cubicBezTo>
                    <a:cubicBezTo>
                      <a:pt x="353034" y="156916"/>
                      <a:pt x="85215" y="24479"/>
                      <a:pt x="54375" y="82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40FFFB"/>
                  </a:gs>
                  <a:gs pos="100000">
                    <a:srgbClr val="00008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443" name=""/>
              <p:cNvSpPr/>
              <p:nvPr/>
            </p:nvSpPr>
            <p:spPr>
              <a:xfrm>
                <a:off x="6224020" y="813541"/>
                <a:ext cx="402184" cy="552663"/>
              </a:xfrm>
              <a:custGeom>
                <a:avLst/>
                <a:gdLst/>
                <a:ahLst/>
                <a:cxnLst/>
                <a:pathLst>
                  <a:path w="402184" h="552663">
                    <a:moveTo>
                      <a:pt x="54375" y="8227"/>
                    </a:moveTo>
                    <a:cubicBezTo>
                      <a:pt x="15420" y="-12719"/>
                      <a:pt x="0" y="8227"/>
                      <a:pt x="0" y="41790"/>
                    </a:cubicBezTo>
                    <a:cubicBezTo>
                      <a:pt x="0" y="78937"/>
                      <a:pt x="0" y="276331"/>
                      <a:pt x="0" y="304242"/>
                    </a:cubicBezTo>
                    <a:cubicBezTo>
                      <a:pt x="0" y="330083"/>
                      <a:pt x="8013" y="373690"/>
                      <a:pt x="30738" y="384997"/>
                    </a:cubicBezTo>
                    <a:cubicBezTo>
                      <a:pt x="53462" y="396301"/>
                      <a:pt x="326530" y="539238"/>
                      <a:pt x="347632" y="552663"/>
                    </a:cubicBezTo>
                    <a:cubicBezTo>
                      <a:pt x="368734" y="552663"/>
                      <a:pt x="402184" y="552663"/>
                      <a:pt x="402184" y="518242"/>
                    </a:cubicBezTo>
                    <a:cubicBezTo>
                      <a:pt x="402184" y="487554"/>
                      <a:pt x="402184" y="276331"/>
                      <a:pt x="402184" y="242868"/>
                    </a:cubicBezTo>
                    <a:cubicBezTo>
                      <a:pt x="402184" y="207339"/>
                      <a:pt x="388106" y="185807"/>
                      <a:pt x="366299" y="170191"/>
                    </a:cubicBezTo>
                    <a:cubicBezTo>
                      <a:pt x="342052" y="152828"/>
                      <a:pt x="85215" y="24428"/>
                      <a:pt x="54375" y="8227"/>
                    </a:cubicBezTo>
                    <a:close/>
                  </a:path>
                </a:pathLst>
              </a:custGeom>
              <a:solidFill>
                <a:srgbClr val="FFFFFF">
                  <a:alpha val="2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452" name=""/>
              <p:cNvSpPr/>
              <p:nvPr/>
            </p:nvSpPr>
            <p:spPr>
              <a:xfrm>
                <a:off x="6218250" y="807084"/>
                <a:ext cx="248359" cy="238729"/>
              </a:xfrm>
              <a:custGeom>
                <a:avLst/>
                <a:gdLst/>
                <a:ahLst/>
                <a:cxnLst/>
                <a:pathLst>
                  <a:path w="248359" h="238729">
                    <a:moveTo>
                      <a:pt x="0" y="238729"/>
                    </a:moveTo>
                    <a:cubicBezTo>
                      <a:pt x="0" y="238729"/>
                      <a:pt x="0" y="54934"/>
                      <a:pt x="0" y="29947"/>
                    </a:cubicBezTo>
                    <a:cubicBezTo>
                      <a:pt x="0" y="4961"/>
                      <a:pt x="22708" y="-8229"/>
                      <a:pt x="49054" y="5000"/>
                    </a:cubicBezTo>
                    <a:cubicBezTo>
                      <a:pt x="75400" y="18228"/>
                      <a:pt x="248359" y="104242"/>
                      <a:pt x="248359" y="104242"/>
                    </a:cubicBezTo>
                    <a:cubicBezTo>
                      <a:pt x="248359" y="104242"/>
                      <a:pt x="146294" y="96088"/>
                      <a:pt x="84821" y="134304"/>
                    </a:cubicBezTo>
                    <a:cubicBezTo>
                      <a:pt x="23349" y="172518"/>
                      <a:pt x="0" y="238729"/>
                      <a:pt x="0" y="23872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468" name=""/>
              <p:cNvSpPr/>
              <p:nvPr/>
            </p:nvSpPr>
            <p:spPr>
              <a:xfrm>
                <a:off x="6373180" y="1454369"/>
                <a:ext cx="176916" cy="97485"/>
              </a:xfrm>
              <a:custGeom>
                <a:avLst/>
                <a:gdLst/>
                <a:ahLst/>
                <a:cxnLst/>
                <a:pathLst>
                  <a:path w="176916" h="97485">
                    <a:moveTo>
                      <a:pt x="0" y="16510"/>
                    </a:moveTo>
                    <a:lnTo>
                      <a:pt x="156149" y="97485"/>
                    </a:lnTo>
                    <a:cubicBezTo>
                      <a:pt x="156149" y="97485"/>
                      <a:pt x="172636" y="99801"/>
                      <a:pt x="174209" y="84834"/>
                    </a:cubicBezTo>
                    <a:cubicBezTo>
                      <a:pt x="176916" y="69867"/>
                      <a:pt x="176916" y="18764"/>
                      <a:pt x="176916" y="18764"/>
                    </a:cubicBezTo>
                    <a:cubicBezTo>
                      <a:pt x="176916" y="18764"/>
                      <a:pt x="166721" y="42061"/>
                      <a:pt x="134250" y="45067"/>
                    </a:cubicBezTo>
                    <a:cubicBezTo>
                      <a:pt x="101779" y="48743"/>
                      <a:pt x="11917" y="0"/>
                      <a:pt x="11917" y="0"/>
                    </a:cubicBezTo>
                    <a:cubicBezTo>
                      <a:pt x="11917" y="0"/>
                      <a:pt x="11917" y="0"/>
                      <a:pt x="5876" y="8618"/>
                    </a:cubicBezTo>
                    <a:cubicBezTo>
                      <a:pt x="3734" y="11675"/>
                      <a:pt x="0" y="16510"/>
                      <a:pt x="0" y="165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472" name=""/>
              <p:cNvSpPr/>
              <p:nvPr/>
            </p:nvSpPr>
            <p:spPr>
              <a:xfrm>
                <a:off x="6447025" y="1651914"/>
                <a:ext cx="183444" cy="96867"/>
              </a:xfrm>
              <a:custGeom>
                <a:avLst/>
                <a:gdLst/>
                <a:ahLst/>
                <a:cxnLst/>
                <a:pathLst>
                  <a:path w="183444" h="96867">
                    <a:moveTo>
                      <a:pt x="4486" y="83074"/>
                    </a:moveTo>
                    <a:cubicBezTo>
                      <a:pt x="4486" y="83074"/>
                      <a:pt x="-13322" y="45015"/>
                      <a:pt x="20698" y="20377"/>
                    </a:cubicBezTo>
                    <a:cubicBezTo>
                      <a:pt x="48399" y="0"/>
                      <a:pt x="118912" y="-7210"/>
                      <a:pt x="150390" y="7837"/>
                    </a:cubicBezTo>
                    <a:cubicBezTo>
                      <a:pt x="183444" y="22884"/>
                      <a:pt x="193203" y="44202"/>
                      <a:pt x="173056" y="64265"/>
                    </a:cubicBezTo>
                    <a:cubicBezTo>
                      <a:pt x="152910" y="84328"/>
                      <a:pt x="101283" y="96867"/>
                      <a:pt x="60991" y="96867"/>
                    </a:cubicBezTo>
                    <a:cubicBezTo>
                      <a:pt x="20698" y="96867"/>
                      <a:pt x="4486" y="86836"/>
                      <a:pt x="4486" y="830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491" name=""/>
              <p:cNvSpPr/>
              <p:nvPr/>
            </p:nvSpPr>
            <p:spPr>
              <a:xfrm>
                <a:off x="6468986" y="1654974"/>
                <a:ext cx="146849" cy="38324"/>
              </a:xfrm>
              <a:custGeom>
                <a:avLst/>
                <a:gdLst/>
                <a:ahLst/>
                <a:cxnLst/>
                <a:pathLst>
                  <a:path w="146849" h="38324">
                    <a:moveTo>
                      <a:pt x="0" y="22336"/>
                    </a:moveTo>
                    <a:cubicBezTo>
                      <a:pt x="0" y="22336"/>
                      <a:pt x="29135" y="4143"/>
                      <a:pt x="67994" y="470"/>
                    </a:cubicBezTo>
                    <a:cubicBezTo>
                      <a:pt x="101992" y="-2743"/>
                      <a:pt x="128433" y="4780"/>
                      <a:pt x="141025" y="17320"/>
                    </a:cubicBezTo>
                    <a:cubicBezTo>
                      <a:pt x="161171" y="37383"/>
                      <a:pt x="124813" y="45220"/>
                      <a:pt x="110805" y="31270"/>
                    </a:cubicBezTo>
                    <a:cubicBezTo>
                      <a:pt x="96797" y="17320"/>
                      <a:pt x="65476" y="12304"/>
                      <a:pt x="47848" y="14812"/>
                    </a:cubicBezTo>
                    <a:cubicBezTo>
                      <a:pt x="30220" y="17320"/>
                      <a:pt x="0" y="22336"/>
                      <a:pt x="0" y="2233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1819" name=""/>
              <p:cNvGrpSpPr/>
              <p:nvPr/>
            </p:nvGrpSpPr>
            <p:grpSpPr>
              <a:xfrm>
                <a:off x="5624573" y="1380261"/>
                <a:ext cx="805266" cy="368824"/>
                <a:chOff x="5624573" y="1380261"/>
                <a:chExt cx="805266" cy="368824"/>
              </a:xfrm>
            </p:grpSpPr>
            <p:sp>
              <p:nvSpPr>
                <p:cNvPr id="10504" name=""/>
                <p:cNvSpPr/>
                <p:nvPr/>
              </p:nvSpPr>
              <p:spPr>
                <a:xfrm>
                  <a:off x="5624573" y="1436677"/>
                  <a:ext cx="805266" cy="312342"/>
                </a:xfrm>
                <a:custGeom>
                  <a:avLst/>
                  <a:gdLst/>
                  <a:ahLst/>
                  <a:cxnLst/>
                  <a:pathLst>
                    <a:path w="805266" h="312342">
                      <a:moveTo>
                        <a:pt x="1471" y="0"/>
                      </a:moveTo>
                      <a:cubicBezTo>
                        <a:pt x="1471" y="4060"/>
                        <a:pt x="-5124" y="23423"/>
                        <a:pt x="9009" y="36568"/>
                      </a:cubicBezTo>
                      <a:cubicBezTo>
                        <a:pt x="21068" y="47782"/>
                        <a:pt x="526070" y="312342"/>
                        <a:pt x="548829" y="312342"/>
                      </a:cubicBezTo>
                      <a:cubicBezTo>
                        <a:pt x="571594" y="312342"/>
                        <a:pt x="576251" y="312342"/>
                        <a:pt x="598869" y="306041"/>
                      </a:cubicBezTo>
                      <a:cubicBezTo>
                        <a:pt x="632364" y="296492"/>
                        <a:pt x="787550" y="261106"/>
                        <a:pt x="805266" y="244072"/>
                      </a:cubicBezTo>
                      <a:cubicBezTo>
                        <a:pt x="805266" y="227039"/>
                        <a:pt x="801800" y="224442"/>
                        <a:pt x="801473" y="225705"/>
                      </a:cubicBezTo>
                      <a:lnTo>
                        <a:pt x="1471" y="0"/>
                      </a:lnTo>
                      <a:close/>
                    </a:path>
                  </a:pathLst>
                </a:custGeom>
                <a:gradFill>
                  <a:gsLst>
                    <a:gs pos="79000">
                      <a:srgbClr val="595959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502" name=""/>
                <p:cNvSpPr/>
                <p:nvPr/>
              </p:nvSpPr>
              <p:spPr>
                <a:xfrm>
                  <a:off x="5627296" y="1380263"/>
                  <a:ext cx="799824" cy="350118"/>
                </a:xfrm>
                <a:custGeom>
                  <a:avLst/>
                  <a:gdLst/>
                  <a:ahLst/>
                  <a:cxnLst/>
                  <a:pathLst>
                    <a:path w="799824" h="350118">
                      <a:moveTo>
                        <a:pt x="22639" y="83592"/>
                      </a:moveTo>
                      <a:cubicBezTo>
                        <a:pt x="-3742" y="63875"/>
                        <a:pt x="-8538" y="51386"/>
                        <a:pt x="16044" y="44157"/>
                      </a:cubicBezTo>
                      <a:cubicBezTo>
                        <a:pt x="73517" y="27257"/>
                        <a:pt x="165850" y="12234"/>
                        <a:pt x="206730" y="5372"/>
                      </a:cubicBezTo>
                      <a:cubicBezTo>
                        <a:pt x="229755" y="1507"/>
                        <a:pt x="248774" y="-4564"/>
                        <a:pt x="259840" y="5372"/>
                      </a:cubicBezTo>
                      <a:cubicBezTo>
                        <a:pt x="270907" y="9788"/>
                        <a:pt x="771985" y="260441"/>
                        <a:pt x="791897" y="273689"/>
                      </a:cubicBezTo>
                      <a:cubicBezTo>
                        <a:pt x="811794" y="286936"/>
                        <a:pt x="791897" y="295969"/>
                        <a:pt x="760000" y="303926"/>
                      </a:cubicBezTo>
                      <a:cubicBezTo>
                        <a:pt x="721778" y="313461"/>
                        <a:pt x="610560" y="340860"/>
                        <a:pt x="587005" y="345555"/>
                      </a:cubicBezTo>
                      <a:cubicBezTo>
                        <a:pt x="568725" y="349198"/>
                        <a:pt x="551597" y="353756"/>
                        <a:pt x="531684" y="345555"/>
                      </a:cubicBezTo>
                      <a:cubicBezTo>
                        <a:pt x="511766" y="341138"/>
                        <a:pt x="22639" y="83592"/>
                        <a:pt x="22639" y="835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grpSp>
              <p:nvGrpSpPr>
                <p:cNvPr id="11123" name=""/>
                <p:cNvGrpSpPr/>
                <p:nvPr/>
              </p:nvGrpSpPr>
              <p:grpSpPr>
                <a:xfrm>
                  <a:off x="5872926" y="1409343"/>
                  <a:ext cx="98859" cy="50811"/>
                  <a:chOff x="5872926" y="1409343"/>
                  <a:chExt cx="98859" cy="50811"/>
                </a:xfrm>
              </p:grpSpPr>
              <p:grpSp>
                <p:nvGrpSpPr>
                  <p:cNvPr id="11125" name=""/>
                  <p:cNvGrpSpPr/>
                  <p:nvPr/>
                </p:nvGrpSpPr>
                <p:grpSpPr>
                  <a:xfrm>
                    <a:off x="5872926" y="1409343"/>
                    <a:ext cx="50464" cy="25564"/>
                    <a:chOff x="5872926" y="1409343"/>
                    <a:chExt cx="50464" cy="25564"/>
                  </a:xfrm>
                </p:grpSpPr>
                <p:sp>
                  <p:nvSpPr>
                    <p:cNvPr id="11127" name=""/>
                    <p:cNvSpPr/>
                    <p:nvPr/>
                  </p:nvSpPr>
                  <p:spPr>
                    <a:xfrm>
                      <a:off x="5872926" y="1413991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129" name=""/>
                    <p:cNvSpPr/>
                    <p:nvPr/>
                  </p:nvSpPr>
                  <p:spPr>
                    <a:xfrm>
                      <a:off x="5879136" y="1409343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053" name=""/>
                  <p:cNvGrpSpPr/>
                  <p:nvPr/>
                </p:nvGrpSpPr>
                <p:grpSpPr>
                  <a:xfrm>
                    <a:off x="5896604" y="1422071"/>
                    <a:ext cx="50464" cy="25564"/>
                    <a:chOff x="5896604" y="1422071"/>
                    <a:chExt cx="50464" cy="25564"/>
                  </a:xfrm>
                </p:grpSpPr>
                <p:sp>
                  <p:nvSpPr>
                    <p:cNvPr id="11133" name=""/>
                    <p:cNvSpPr/>
                    <p:nvPr/>
                  </p:nvSpPr>
                  <p:spPr>
                    <a:xfrm>
                      <a:off x="5896604" y="1426719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135" name=""/>
                    <p:cNvSpPr/>
                    <p:nvPr/>
                  </p:nvSpPr>
                  <p:spPr>
                    <a:xfrm>
                      <a:off x="5902814" y="1422071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137" name=""/>
                  <p:cNvGrpSpPr/>
                  <p:nvPr/>
                </p:nvGrpSpPr>
                <p:grpSpPr>
                  <a:xfrm>
                    <a:off x="5921321" y="1434590"/>
                    <a:ext cx="50464" cy="25564"/>
                    <a:chOff x="5921321" y="1434590"/>
                    <a:chExt cx="50464" cy="25564"/>
                  </a:xfrm>
                </p:grpSpPr>
                <p:sp>
                  <p:nvSpPr>
                    <p:cNvPr id="11139" name=""/>
                    <p:cNvSpPr/>
                    <p:nvPr/>
                  </p:nvSpPr>
                  <p:spPr>
                    <a:xfrm>
                      <a:off x="5921321" y="1439238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141" name=""/>
                    <p:cNvSpPr/>
                    <p:nvPr/>
                  </p:nvSpPr>
                  <p:spPr>
                    <a:xfrm>
                      <a:off x="5927531" y="1434590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sp>
              <p:nvSpPr>
                <p:cNvPr id="20060" name=""/>
                <p:cNvSpPr/>
                <p:nvPr/>
              </p:nvSpPr>
              <p:spPr>
                <a:xfrm>
                  <a:off x="5827666" y="1390011"/>
                  <a:ext cx="50464" cy="20916"/>
                </a:xfrm>
                <a:custGeom>
                  <a:avLst/>
                  <a:gdLst/>
                  <a:ahLst/>
                  <a:cxnLst/>
                  <a:pathLst>
                    <a:path w="50464" h="20916">
                      <a:moveTo>
                        <a:pt x="6211" y="0"/>
                      </a:moveTo>
                      <a:lnTo>
                        <a:pt x="0" y="8522"/>
                      </a:lnTo>
                      <a:lnTo>
                        <a:pt x="24844" y="20916"/>
                      </a:lnTo>
                      <a:lnTo>
                        <a:pt x="50464" y="13944"/>
                      </a:lnTo>
                      <a:lnTo>
                        <a:pt x="47358" y="4648"/>
                      </a:lnTo>
                      <a:lnTo>
                        <a:pt x="621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04040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952" name=""/>
                <p:cNvSpPr/>
                <p:nvPr/>
              </p:nvSpPr>
              <p:spPr>
                <a:xfrm>
                  <a:off x="5833878" y="1385363"/>
                  <a:ext cx="41147" cy="13944"/>
                </a:xfrm>
                <a:custGeom>
                  <a:avLst/>
                  <a:gdLst/>
                  <a:ahLst/>
                  <a:cxnLst/>
                  <a:pathLst>
                    <a:path w="41147" h="13944">
                      <a:moveTo>
                        <a:pt x="0" y="4648"/>
                      </a:moveTo>
                      <a:lnTo>
                        <a:pt x="22515" y="0"/>
                      </a:lnTo>
                      <a:lnTo>
                        <a:pt x="41147" y="9296"/>
                      </a:lnTo>
                      <a:lnTo>
                        <a:pt x="17080" y="13944"/>
                      </a:lnTo>
                      <a:lnTo>
                        <a:pt x="0" y="464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0A0FF"/>
                    </a:gs>
                    <a:gs pos="100000">
                      <a:srgbClr val="E0E0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grpSp>
              <p:nvGrpSpPr>
                <p:cNvPr id="20063" name=""/>
                <p:cNvGrpSpPr/>
                <p:nvPr/>
              </p:nvGrpSpPr>
              <p:grpSpPr>
                <a:xfrm>
                  <a:off x="5968400" y="1457283"/>
                  <a:ext cx="98859" cy="50811"/>
                  <a:chOff x="5968400" y="1457283"/>
                  <a:chExt cx="98859" cy="50811"/>
                </a:xfrm>
              </p:grpSpPr>
              <p:grpSp>
                <p:nvGrpSpPr>
                  <p:cNvPr id="20065" name=""/>
                  <p:cNvGrpSpPr/>
                  <p:nvPr/>
                </p:nvGrpSpPr>
                <p:grpSpPr>
                  <a:xfrm>
                    <a:off x="5968400" y="1457283"/>
                    <a:ext cx="50464" cy="25564"/>
                    <a:chOff x="5968400" y="1457283"/>
                    <a:chExt cx="50464" cy="25564"/>
                  </a:xfrm>
                </p:grpSpPr>
                <p:sp>
                  <p:nvSpPr>
                    <p:cNvPr id="11147" name=""/>
                    <p:cNvSpPr/>
                    <p:nvPr/>
                  </p:nvSpPr>
                  <p:spPr>
                    <a:xfrm>
                      <a:off x="5968400" y="1461931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068" name=""/>
                    <p:cNvSpPr/>
                    <p:nvPr/>
                  </p:nvSpPr>
                  <p:spPr>
                    <a:xfrm>
                      <a:off x="5974610" y="1457283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151" name=""/>
                  <p:cNvGrpSpPr/>
                  <p:nvPr/>
                </p:nvGrpSpPr>
                <p:grpSpPr>
                  <a:xfrm>
                    <a:off x="5992078" y="1470011"/>
                    <a:ext cx="50464" cy="25564"/>
                    <a:chOff x="5992078" y="1470011"/>
                    <a:chExt cx="50464" cy="25564"/>
                  </a:xfrm>
                </p:grpSpPr>
                <p:sp>
                  <p:nvSpPr>
                    <p:cNvPr id="11153" name=""/>
                    <p:cNvSpPr/>
                    <p:nvPr/>
                  </p:nvSpPr>
                  <p:spPr>
                    <a:xfrm>
                      <a:off x="5992078" y="1474659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072" name=""/>
                    <p:cNvSpPr/>
                    <p:nvPr/>
                  </p:nvSpPr>
                  <p:spPr>
                    <a:xfrm>
                      <a:off x="5998288" y="1470011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157" name=""/>
                  <p:cNvGrpSpPr/>
                  <p:nvPr/>
                </p:nvGrpSpPr>
                <p:grpSpPr>
                  <a:xfrm>
                    <a:off x="6016795" y="1482530"/>
                    <a:ext cx="50464" cy="25564"/>
                    <a:chOff x="6016795" y="1482530"/>
                    <a:chExt cx="50464" cy="25564"/>
                  </a:xfrm>
                </p:grpSpPr>
                <p:sp>
                  <p:nvSpPr>
                    <p:cNvPr id="11159" name=""/>
                    <p:cNvSpPr/>
                    <p:nvPr/>
                  </p:nvSpPr>
                  <p:spPr>
                    <a:xfrm>
                      <a:off x="6016795" y="1487178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076" name=""/>
                    <p:cNvSpPr/>
                    <p:nvPr/>
                  </p:nvSpPr>
                  <p:spPr>
                    <a:xfrm>
                      <a:off x="6023005" y="1482530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11163" name=""/>
                <p:cNvGrpSpPr/>
                <p:nvPr/>
              </p:nvGrpSpPr>
              <p:grpSpPr>
                <a:xfrm>
                  <a:off x="6070539" y="1509863"/>
                  <a:ext cx="98859" cy="50811"/>
                  <a:chOff x="6070539" y="1509863"/>
                  <a:chExt cx="98859" cy="50811"/>
                </a:xfrm>
              </p:grpSpPr>
              <p:grpSp>
                <p:nvGrpSpPr>
                  <p:cNvPr id="20079" name=""/>
                  <p:cNvGrpSpPr/>
                  <p:nvPr/>
                </p:nvGrpSpPr>
                <p:grpSpPr>
                  <a:xfrm>
                    <a:off x="6070539" y="1509863"/>
                    <a:ext cx="50464" cy="25564"/>
                    <a:chOff x="6070539" y="1509863"/>
                    <a:chExt cx="50464" cy="25564"/>
                  </a:xfrm>
                </p:grpSpPr>
                <p:sp>
                  <p:nvSpPr>
                    <p:cNvPr id="11167" name=""/>
                    <p:cNvSpPr/>
                    <p:nvPr/>
                  </p:nvSpPr>
                  <p:spPr>
                    <a:xfrm>
                      <a:off x="6070539" y="1514511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169" name=""/>
                    <p:cNvSpPr/>
                    <p:nvPr/>
                  </p:nvSpPr>
                  <p:spPr>
                    <a:xfrm>
                      <a:off x="6076749" y="1509863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083" name=""/>
                  <p:cNvGrpSpPr/>
                  <p:nvPr/>
                </p:nvGrpSpPr>
                <p:grpSpPr>
                  <a:xfrm>
                    <a:off x="6094218" y="1522591"/>
                    <a:ext cx="50464" cy="25564"/>
                    <a:chOff x="6094218" y="1522591"/>
                    <a:chExt cx="50464" cy="25564"/>
                  </a:xfrm>
                </p:grpSpPr>
                <p:sp>
                  <p:nvSpPr>
                    <p:cNvPr id="11173" name=""/>
                    <p:cNvSpPr/>
                    <p:nvPr/>
                  </p:nvSpPr>
                  <p:spPr>
                    <a:xfrm>
                      <a:off x="6094218" y="1527239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175" name=""/>
                    <p:cNvSpPr/>
                    <p:nvPr/>
                  </p:nvSpPr>
                  <p:spPr>
                    <a:xfrm>
                      <a:off x="6100427" y="1522591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087" name=""/>
                  <p:cNvGrpSpPr/>
                  <p:nvPr/>
                </p:nvGrpSpPr>
                <p:grpSpPr>
                  <a:xfrm>
                    <a:off x="6118935" y="1535110"/>
                    <a:ext cx="50464" cy="25564"/>
                    <a:chOff x="6118935" y="1535110"/>
                    <a:chExt cx="50464" cy="25564"/>
                  </a:xfrm>
                </p:grpSpPr>
                <p:sp>
                  <p:nvSpPr>
                    <p:cNvPr id="11179" name=""/>
                    <p:cNvSpPr/>
                    <p:nvPr/>
                  </p:nvSpPr>
                  <p:spPr>
                    <a:xfrm>
                      <a:off x="6118935" y="1539758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181" name=""/>
                    <p:cNvSpPr/>
                    <p:nvPr/>
                  </p:nvSpPr>
                  <p:spPr>
                    <a:xfrm>
                      <a:off x="6125144" y="1535110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20091" name=""/>
                <p:cNvGrpSpPr/>
                <p:nvPr/>
              </p:nvGrpSpPr>
              <p:grpSpPr>
                <a:xfrm>
                  <a:off x="6170571" y="1559572"/>
                  <a:ext cx="98859" cy="50811"/>
                  <a:chOff x="6170571" y="1559572"/>
                  <a:chExt cx="98859" cy="50811"/>
                </a:xfrm>
              </p:grpSpPr>
              <p:grpSp>
                <p:nvGrpSpPr>
                  <p:cNvPr id="11185" name=""/>
                  <p:cNvGrpSpPr/>
                  <p:nvPr/>
                </p:nvGrpSpPr>
                <p:grpSpPr>
                  <a:xfrm>
                    <a:off x="6170571" y="1559573"/>
                    <a:ext cx="50464" cy="25564"/>
                    <a:chOff x="6170571" y="1559573"/>
                    <a:chExt cx="50464" cy="25564"/>
                  </a:xfrm>
                </p:grpSpPr>
                <p:sp>
                  <p:nvSpPr>
                    <p:cNvPr id="11187" name=""/>
                    <p:cNvSpPr/>
                    <p:nvPr/>
                  </p:nvSpPr>
                  <p:spPr>
                    <a:xfrm>
                      <a:off x="6170571" y="1564221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095" name=""/>
                    <p:cNvSpPr/>
                    <p:nvPr/>
                  </p:nvSpPr>
                  <p:spPr>
                    <a:xfrm>
                      <a:off x="6176781" y="1559573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191" name=""/>
                  <p:cNvGrpSpPr/>
                  <p:nvPr/>
                </p:nvGrpSpPr>
                <p:grpSpPr>
                  <a:xfrm>
                    <a:off x="6194250" y="1572300"/>
                    <a:ext cx="50464" cy="25564"/>
                    <a:chOff x="6194250" y="1572300"/>
                    <a:chExt cx="50464" cy="25564"/>
                  </a:xfrm>
                </p:grpSpPr>
                <p:sp>
                  <p:nvSpPr>
                    <p:cNvPr id="11193" name=""/>
                    <p:cNvSpPr/>
                    <p:nvPr/>
                  </p:nvSpPr>
                  <p:spPr>
                    <a:xfrm>
                      <a:off x="6194250" y="1576948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099" name=""/>
                    <p:cNvSpPr/>
                    <p:nvPr/>
                  </p:nvSpPr>
                  <p:spPr>
                    <a:xfrm>
                      <a:off x="6200459" y="1572300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101" name=""/>
                  <p:cNvGrpSpPr/>
                  <p:nvPr/>
                </p:nvGrpSpPr>
                <p:grpSpPr>
                  <a:xfrm>
                    <a:off x="6218967" y="1584819"/>
                    <a:ext cx="50464" cy="25564"/>
                    <a:chOff x="6218967" y="1584819"/>
                    <a:chExt cx="50464" cy="25564"/>
                  </a:xfrm>
                </p:grpSpPr>
                <p:sp>
                  <p:nvSpPr>
                    <p:cNvPr id="11199" name=""/>
                    <p:cNvSpPr/>
                    <p:nvPr/>
                  </p:nvSpPr>
                  <p:spPr>
                    <a:xfrm>
                      <a:off x="6218967" y="1589467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104" name=""/>
                    <p:cNvSpPr/>
                    <p:nvPr/>
                  </p:nvSpPr>
                  <p:spPr>
                    <a:xfrm>
                      <a:off x="6225177" y="1584819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11263" name=""/>
                <p:cNvGrpSpPr/>
                <p:nvPr/>
              </p:nvGrpSpPr>
              <p:grpSpPr>
                <a:xfrm>
                  <a:off x="5771767" y="1396984"/>
                  <a:ext cx="369172" cy="188362"/>
                  <a:chOff x="5771767" y="1396984"/>
                  <a:chExt cx="369172" cy="188362"/>
                </a:xfrm>
              </p:grpSpPr>
              <p:grpSp>
                <p:nvGrpSpPr>
                  <p:cNvPr id="11095" name=""/>
                  <p:cNvGrpSpPr/>
                  <p:nvPr/>
                </p:nvGrpSpPr>
                <p:grpSpPr>
                  <a:xfrm>
                    <a:off x="5771767" y="1396984"/>
                    <a:ext cx="50464" cy="25564"/>
                    <a:chOff x="5771767" y="1396984"/>
                    <a:chExt cx="50464" cy="25564"/>
                  </a:xfrm>
                </p:grpSpPr>
                <p:sp>
                  <p:nvSpPr>
                    <p:cNvPr id="11092" name=""/>
                    <p:cNvSpPr/>
                    <p:nvPr/>
                  </p:nvSpPr>
                  <p:spPr>
                    <a:xfrm>
                      <a:off x="5771767" y="1401632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094" name=""/>
                    <p:cNvSpPr/>
                    <p:nvPr/>
                  </p:nvSpPr>
                  <p:spPr>
                    <a:xfrm>
                      <a:off x="5777977" y="1396984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097" name=""/>
                  <p:cNvGrpSpPr/>
                  <p:nvPr/>
                </p:nvGrpSpPr>
                <p:grpSpPr>
                  <a:xfrm>
                    <a:off x="5795445" y="1409711"/>
                    <a:ext cx="50464" cy="25564"/>
                    <a:chOff x="5795445" y="1409711"/>
                    <a:chExt cx="50464" cy="25564"/>
                  </a:xfrm>
                </p:grpSpPr>
                <p:sp>
                  <p:nvSpPr>
                    <p:cNvPr id="20111" name=""/>
                    <p:cNvSpPr/>
                    <p:nvPr/>
                  </p:nvSpPr>
                  <p:spPr>
                    <a:xfrm>
                      <a:off x="5795445" y="1414359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113" name=""/>
                    <p:cNvSpPr/>
                    <p:nvPr/>
                  </p:nvSpPr>
                  <p:spPr>
                    <a:xfrm>
                      <a:off x="5801655" y="1409711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103" name=""/>
                  <p:cNvGrpSpPr/>
                  <p:nvPr/>
                </p:nvGrpSpPr>
                <p:grpSpPr>
                  <a:xfrm>
                    <a:off x="5820162" y="1422230"/>
                    <a:ext cx="50464" cy="25564"/>
                    <a:chOff x="5820162" y="1422230"/>
                    <a:chExt cx="50464" cy="25564"/>
                  </a:xfrm>
                </p:grpSpPr>
                <p:sp>
                  <p:nvSpPr>
                    <p:cNvPr id="20116" name=""/>
                    <p:cNvSpPr/>
                    <p:nvPr/>
                  </p:nvSpPr>
                  <p:spPr>
                    <a:xfrm>
                      <a:off x="5820162" y="1426878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107" name=""/>
                    <p:cNvSpPr/>
                    <p:nvPr/>
                  </p:nvSpPr>
                  <p:spPr>
                    <a:xfrm>
                      <a:off x="5826372" y="1422230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119" name=""/>
                  <p:cNvGrpSpPr/>
                  <p:nvPr/>
                </p:nvGrpSpPr>
                <p:grpSpPr>
                  <a:xfrm>
                    <a:off x="5845287" y="1434749"/>
                    <a:ext cx="50464" cy="25564"/>
                    <a:chOff x="5845287" y="1434749"/>
                    <a:chExt cx="50464" cy="25564"/>
                  </a:xfrm>
                </p:grpSpPr>
                <p:sp>
                  <p:nvSpPr>
                    <p:cNvPr id="11112" name=""/>
                    <p:cNvSpPr/>
                    <p:nvPr/>
                  </p:nvSpPr>
                  <p:spPr>
                    <a:xfrm>
                      <a:off x="5845287" y="1439397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114" name=""/>
                    <p:cNvSpPr/>
                    <p:nvPr/>
                  </p:nvSpPr>
                  <p:spPr>
                    <a:xfrm>
                      <a:off x="5851497" y="1434749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123" name=""/>
                  <p:cNvGrpSpPr/>
                  <p:nvPr/>
                </p:nvGrpSpPr>
                <p:grpSpPr>
                  <a:xfrm>
                    <a:off x="5870411" y="1447268"/>
                    <a:ext cx="50464" cy="25564"/>
                    <a:chOff x="5870411" y="1447268"/>
                    <a:chExt cx="50464" cy="25564"/>
                  </a:xfrm>
                </p:grpSpPr>
                <p:sp>
                  <p:nvSpPr>
                    <p:cNvPr id="11118" name=""/>
                    <p:cNvSpPr/>
                    <p:nvPr/>
                  </p:nvSpPr>
                  <p:spPr>
                    <a:xfrm>
                      <a:off x="5870411" y="1451916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120" name=""/>
                    <p:cNvSpPr/>
                    <p:nvPr/>
                  </p:nvSpPr>
                  <p:spPr>
                    <a:xfrm>
                      <a:off x="5876621" y="1447268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127" name=""/>
                  <p:cNvGrpSpPr/>
                  <p:nvPr/>
                </p:nvGrpSpPr>
                <p:grpSpPr>
                  <a:xfrm>
                    <a:off x="5894665" y="1459787"/>
                    <a:ext cx="98859" cy="50811"/>
                    <a:chOff x="5894665" y="1459787"/>
                    <a:chExt cx="98859" cy="50811"/>
                  </a:xfrm>
                </p:grpSpPr>
                <p:grpSp>
                  <p:nvGrpSpPr>
                    <p:cNvPr id="11206" name=""/>
                    <p:cNvGrpSpPr/>
                    <p:nvPr/>
                  </p:nvGrpSpPr>
                  <p:grpSpPr>
                    <a:xfrm>
                      <a:off x="5894665" y="1459788"/>
                      <a:ext cx="50464" cy="25564"/>
                      <a:chOff x="5894665" y="1459788"/>
                      <a:chExt cx="50464" cy="25564"/>
                    </a:xfrm>
                  </p:grpSpPr>
                  <p:sp>
                    <p:nvSpPr>
                      <p:cNvPr id="11208" name=""/>
                      <p:cNvSpPr/>
                      <p:nvPr/>
                    </p:nvSpPr>
                    <p:spPr>
                      <a:xfrm>
                        <a:off x="5894665" y="1464436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131" name=""/>
                      <p:cNvSpPr/>
                      <p:nvPr/>
                    </p:nvSpPr>
                    <p:spPr>
                      <a:xfrm>
                        <a:off x="5900874" y="1459788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212" name=""/>
                    <p:cNvGrpSpPr/>
                    <p:nvPr/>
                  </p:nvGrpSpPr>
                  <p:grpSpPr>
                    <a:xfrm>
                      <a:off x="5918343" y="1472515"/>
                      <a:ext cx="50464" cy="25564"/>
                      <a:chOff x="5918343" y="1472515"/>
                      <a:chExt cx="50464" cy="25564"/>
                    </a:xfrm>
                  </p:grpSpPr>
                  <p:sp>
                    <p:nvSpPr>
                      <p:cNvPr id="11214" name=""/>
                      <p:cNvSpPr/>
                      <p:nvPr/>
                    </p:nvSpPr>
                    <p:spPr>
                      <a:xfrm>
                        <a:off x="5918343" y="1477163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135" name=""/>
                      <p:cNvSpPr/>
                      <p:nvPr/>
                    </p:nvSpPr>
                    <p:spPr>
                      <a:xfrm>
                        <a:off x="5924553" y="1472515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20137" name=""/>
                    <p:cNvGrpSpPr/>
                    <p:nvPr/>
                  </p:nvGrpSpPr>
                  <p:grpSpPr>
                    <a:xfrm>
                      <a:off x="5943060" y="1485034"/>
                      <a:ext cx="50464" cy="25564"/>
                      <a:chOff x="5943060" y="1485034"/>
                      <a:chExt cx="50464" cy="25564"/>
                    </a:xfrm>
                  </p:grpSpPr>
                  <p:sp>
                    <p:nvSpPr>
                      <p:cNvPr id="11220" name=""/>
                      <p:cNvSpPr/>
                      <p:nvPr/>
                    </p:nvSpPr>
                    <p:spPr>
                      <a:xfrm>
                        <a:off x="5943060" y="1489682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140" name=""/>
                      <p:cNvSpPr/>
                      <p:nvPr/>
                    </p:nvSpPr>
                    <p:spPr>
                      <a:xfrm>
                        <a:off x="5949270" y="1485034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11224" name=""/>
                  <p:cNvGrpSpPr/>
                  <p:nvPr/>
                </p:nvGrpSpPr>
                <p:grpSpPr>
                  <a:xfrm>
                    <a:off x="5968399" y="1497345"/>
                    <a:ext cx="98859" cy="50811"/>
                    <a:chOff x="5968399" y="1497345"/>
                    <a:chExt cx="98859" cy="50811"/>
                  </a:xfrm>
                </p:grpSpPr>
                <p:grpSp>
                  <p:nvGrpSpPr>
                    <p:cNvPr id="11226" name=""/>
                    <p:cNvGrpSpPr/>
                    <p:nvPr/>
                  </p:nvGrpSpPr>
                  <p:grpSpPr>
                    <a:xfrm>
                      <a:off x="5968399" y="1497345"/>
                      <a:ext cx="50464" cy="25564"/>
                      <a:chOff x="5968399" y="1497345"/>
                      <a:chExt cx="50464" cy="25564"/>
                    </a:xfrm>
                  </p:grpSpPr>
                  <p:sp>
                    <p:nvSpPr>
                      <p:cNvPr id="20144" name=""/>
                      <p:cNvSpPr/>
                      <p:nvPr/>
                    </p:nvSpPr>
                    <p:spPr>
                      <a:xfrm>
                        <a:off x="5968399" y="1501993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230" name=""/>
                      <p:cNvSpPr/>
                      <p:nvPr/>
                    </p:nvSpPr>
                    <p:spPr>
                      <a:xfrm>
                        <a:off x="5974608" y="1497345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232" name=""/>
                    <p:cNvGrpSpPr/>
                    <p:nvPr/>
                  </p:nvGrpSpPr>
                  <p:grpSpPr>
                    <a:xfrm>
                      <a:off x="5992077" y="1510073"/>
                      <a:ext cx="50464" cy="25564"/>
                      <a:chOff x="5992077" y="1510073"/>
                      <a:chExt cx="50464" cy="25564"/>
                    </a:xfrm>
                  </p:grpSpPr>
                  <p:sp>
                    <p:nvSpPr>
                      <p:cNvPr id="20148" name=""/>
                      <p:cNvSpPr/>
                      <p:nvPr/>
                    </p:nvSpPr>
                    <p:spPr>
                      <a:xfrm>
                        <a:off x="5992077" y="1514721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236" name=""/>
                      <p:cNvSpPr/>
                      <p:nvPr/>
                    </p:nvSpPr>
                    <p:spPr>
                      <a:xfrm>
                        <a:off x="5998287" y="1510073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238" name=""/>
                    <p:cNvGrpSpPr/>
                    <p:nvPr/>
                  </p:nvGrpSpPr>
                  <p:grpSpPr>
                    <a:xfrm>
                      <a:off x="6016794" y="1522592"/>
                      <a:ext cx="50464" cy="25564"/>
                      <a:chOff x="6016794" y="1522592"/>
                      <a:chExt cx="50464" cy="25564"/>
                    </a:xfrm>
                  </p:grpSpPr>
                  <p:sp>
                    <p:nvSpPr>
                      <p:cNvPr id="20152" name=""/>
                      <p:cNvSpPr/>
                      <p:nvPr/>
                    </p:nvSpPr>
                    <p:spPr>
                      <a:xfrm>
                        <a:off x="6016794" y="1527240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154" name=""/>
                      <p:cNvSpPr/>
                      <p:nvPr/>
                    </p:nvSpPr>
                    <p:spPr>
                      <a:xfrm>
                        <a:off x="6023004" y="1522592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20156" name=""/>
                  <p:cNvGrpSpPr/>
                  <p:nvPr/>
                </p:nvGrpSpPr>
                <p:grpSpPr>
                  <a:xfrm>
                    <a:off x="6042081" y="1534535"/>
                    <a:ext cx="98859" cy="50811"/>
                    <a:chOff x="6042081" y="1534535"/>
                    <a:chExt cx="98859" cy="50811"/>
                  </a:xfrm>
                </p:grpSpPr>
                <p:grpSp>
                  <p:nvGrpSpPr>
                    <p:cNvPr id="20158" name=""/>
                    <p:cNvGrpSpPr/>
                    <p:nvPr/>
                  </p:nvGrpSpPr>
                  <p:grpSpPr>
                    <a:xfrm>
                      <a:off x="6042081" y="1534535"/>
                      <a:ext cx="50464" cy="25564"/>
                      <a:chOff x="6042081" y="1534535"/>
                      <a:chExt cx="50464" cy="25564"/>
                    </a:xfrm>
                  </p:grpSpPr>
                  <p:sp>
                    <p:nvSpPr>
                      <p:cNvPr id="11248" name=""/>
                      <p:cNvSpPr/>
                      <p:nvPr/>
                    </p:nvSpPr>
                    <p:spPr>
                      <a:xfrm>
                        <a:off x="6042081" y="1539183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250" name=""/>
                      <p:cNvSpPr/>
                      <p:nvPr/>
                    </p:nvSpPr>
                    <p:spPr>
                      <a:xfrm>
                        <a:off x="6048291" y="1534535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20162" name=""/>
                    <p:cNvGrpSpPr/>
                    <p:nvPr/>
                  </p:nvGrpSpPr>
                  <p:grpSpPr>
                    <a:xfrm>
                      <a:off x="6065759" y="1547263"/>
                      <a:ext cx="50464" cy="25564"/>
                      <a:chOff x="6065759" y="1547263"/>
                      <a:chExt cx="50464" cy="25564"/>
                    </a:xfrm>
                  </p:grpSpPr>
                  <p:sp>
                    <p:nvSpPr>
                      <p:cNvPr id="11254" name=""/>
                      <p:cNvSpPr/>
                      <p:nvPr/>
                    </p:nvSpPr>
                    <p:spPr>
                      <a:xfrm>
                        <a:off x="6065759" y="1551911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256" name=""/>
                      <p:cNvSpPr/>
                      <p:nvPr/>
                    </p:nvSpPr>
                    <p:spPr>
                      <a:xfrm>
                        <a:off x="6071969" y="1547263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20166" name=""/>
                    <p:cNvGrpSpPr/>
                    <p:nvPr/>
                  </p:nvGrpSpPr>
                  <p:grpSpPr>
                    <a:xfrm>
                      <a:off x="6090476" y="1559782"/>
                      <a:ext cx="50464" cy="25564"/>
                      <a:chOff x="6090476" y="1559782"/>
                      <a:chExt cx="50464" cy="25564"/>
                    </a:xfrm>
                  </p:grpSpPr>
                  <p:sp>
                    <p:nvSpPr>
                      <p:cNvPr id="11260" name=""/>
                      <p:cNvSpPr/>
                      <p:nvPr/>
                    </p:nvSpPr>
                    <p:spPr>
                      <a:xfrm>
                        <a:off x="6090476" y="1564430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262" name=""/>
                      <p:cNvSpPr/>
                      <p:nvPr/>
                    </p:nvSpPr>
                    <p:spPr>
                      <a:xfrm>
                        <a:off x="6096686" y="1559782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</p:grpSp>
            <p:grpSp>
              <p:nvGrpSpPr>
                <p:cNvPr id="11265" name=""/>
                <p:cNvGrpSpPr/>
                <p:nvPr/>
              </p:nvGrpSpPr>
              <p:grpSpPr>
                <a:xfrm>
                  <a:off x="5741414" y="1404443"/>
                  <a:ext cx="369172" cy="188362"/>
                  <a:chOff x="5741414" y="1404443"/>
                  <a:chExt cx="369172" cy="188362"/>
                </a:xfrm>
              </p:grpSpPr>
              <p:grpSp>
                <p:nvGrpSpPr>
                  <p:cNvPr id="20171" name=""/>
                  <p:cNvGrpSpPr/>
                  <p:nvPr/>
                </p:nvGrpSpPr>
                <p:grpSpPr>
                  <a:xfrm>
                    <a:off x="5741414" y="1404443"/>
                    <a:ext cx="50464" cy="25564"/>
                    <a:chOff x="5741414" y="1404443"/>
                    <a:chExt cx="50464" cy="25564"/>
                  </a:xfrm>
                </p:grpSpPr>
                <p:sp>
                  <p:nvSpPr>
                    <p:cNvPr id="11269" name=""/>
                    <p:cNvSpPr/>
                    <p:nvPr/>
                  </p:nvSpPr>
                  <p:spPr>
                    <a:xfrm>
                      <a:off x="5741414" y="1409091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271" name=""/>
                    <p:cNvSpPr/>
                    <p:nvPr/>
                  </p:nvSpPr>
                  <p:spPr>
                    <a:xfrm>
                      <a:off x="5747623" y="1404443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175" name=""/>
                  <p:cNvGrpSpPr/>
                  <p:nvPr/>
                </p:nvGrpSpPr>
                <p:grpSpPr>
                  <a:xfrm>
                    <a:off x="5765092" y="1417171"/>
                    <a:ext cx="50464" cy="25564"/>
                    <a:chOff x="5765092" y="1417171"/>
                    <a:chExt cx="50464" cy="25564"/>
                  </a:xfrm>
                </p:grpSpPr>
                <p:sp>
                  <p:nvSpPr>
                    <p:cNvPr id="11275" name=""/>
                    <p:cNvSpPr/>
                    <p:nvPr/>
                  </p:nvSpPr>
                  <p:spPr>
                    <a:xfrm>
                      <a:off x="5765092" y="1421818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277" name=""/>
                    <p:cNvSpPr/>
                    <p:nvPr/>
                  </p:nvSpPr>
                  <p:spPr>
                    <a:xfrm>
                      <a:off x="5771301" y="1417171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179" name=""/>
                  <p:cNvGrpSpPr/>
                  <p:nvPr/>
                </p:nvGrpSpPr>
                <p:grpSpPr>
                  <a:xfrm>
                    <a:off x="5789809" y="1429689"/>
                    <a:ext cx="50464" cy="25564"/>
                    <a:chOff x="5789809" y="1429689"/>
                    <a:chExt cx="50464" cy="25564"/>
                  </a:xfrm>
                </p:grpSpPr>
                <p:sp>
                  <p:nvSpPr>
                    <p:cNvPr id="11281" name=""/>
                    <p:cNvSpPr/>
                    <p:nvPr/>
                  </p:nvSpPr>
                  <p:spPr>
                    <a:xfrm>
                      <a:off x="5789809" y="1434337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283" name=""/>
                    <p:cNvSpPr/>
                    <p:nvPr/>
                  </p:nvSpPr>
                  <p:spPr>
                    <a:xfrm>
                      <a:off x="5796019" y="1429689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183" name=""/>
                  <p:cNvGrpSpPr/>
                  <p:nvPr/>
                </p:nvGrpSpPr>
                <p:grpSpPr>
                  <a:xfrm>
                    <a:off x="5814933" y="1442209"/>
                    <a:ext cx="50464" cy="25564"/>
                    <a:chOff x="5814933" y="1442209"/>
                    <a:chExt cx="50464" cy="25564"/>
                  </a:xfrm>
                </p:grpSpPr>
                <p:sp>
                  <p:nvSpPr>
                    <p:cNvPr id="20185" name=""/>
                    <p:cNvSpPr/>
                    <p:nvPr/>
                  </p:nvSpPr>
                  <p:spPr>
                    <a:xfrm>
                      <a:off x="5814933" y="1446857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289" name=""/>
                    <p:cNvSpPr/>
                    <p:nvPr/>
                  </p:nvSpPr>
                  <p:spPr>
                    <a:xfrm>
                      <a:off x="5821143" y="1442209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188" name=""/>
                  <p:cNvGrpSpPr/>
                  <p:nvPr/>
                </p:nvGrpSpPr>
                <p:grpSpPr>
                  <a:xfrm>
                    <a:off x="5840058" y="1454728"/>
                    <a:ext cx="50464" cy="25564"/>
                    <a:chOff x="5840058" y="1454728"/>
                    <a:chExt cx="50464" cy="25564"/>
                  </a:xfrm>
                </p:grpSpPr>
                <p:sp>
                  <p:nvSpPr>
                    <p:cNvPr id="11293" name=""/>
                    <p:cNvSpPr/>
                    <p:nvPr/>
                  </p:nvSpPr>
                  <p:spPr>
                    <a:xfrm>
                      <a:off x="5840058" y="1459376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295" name=""/>
                    <p:cNvSpPr/>
                    <p:nvPr/>
                  </p:nvSpPr>
                  <p:spPr>
                    <a:xfrm>
                      <a:off x="5846268" y="1454728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192" name=""/>
                  <p:cNvGrpSpPr/>
                  <p:nvPr/>
                </p:nvGrpSpPr>
                <p:grpSpPr>
                  <a:xfrm>
                    <a:off x="5864311" y="1467247"/>
                    <a:ext cx="98859" cy="50811"/>
                    <a:chOff x="5864311" y="1467247"/>
                    <a:chExt cx="98859" cy="50811"/>
                  </a:xfrm>
                </p:grpSpPr>
                <p:grpSp>
                  <p:nvGrpSpPr>
                    <p:cNvPr id="11299" name=""/>
                    <p:cNvGrpSpPr/>
                    <p:nvPr/>
                  </p:nvGrpSpPr>
                  <p:grpSpPr>
                    <a:xfrm>
                      <a:off x="5864311" y="1467247"/>
                      <a:ext cx="50464" cy="25564"/>
                      <a:chOff x="5864311" y="1467247"/>
                      <a:chExt cx="50464" cy="25564"/>
                    </a:xfrm>
                  </p:grpSpPr>
                  <p:sp>
                    <p:nvSpPr>
                      <p:cNvPr id="11301" name=""/>
                      <p:cNvSpPr/>
                      <p:nvPr/>
                    </p:nvSpPr>
                    <p:spPr>
                      <a:xfrm>
                        <a:off x="5864311" y="1471895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196" name=""/>
                      <p:cNvSpPr/>
                      <p:nvPr/>
                    </p:nvSpPr>
                    <p:spPr>
                      <a:xfrm>
                        <a:off x="5870520" y="1467247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305" name=""/>
                    <p:cNvGrpSpPr/>
                    <p:nvPr/>
                  </p:nvGrpSpPr>
                  <p:grpSpPr>
                    <a:xfrm>
                      <a:off x="5887989" y="1479974"/>
                      <a:ext cx="50464" cy="25564"/>
                      <a:chOff x="5887989" y="1479974"/>
                      <a:chExt cx="50464" cy="25564"/>
                    </a:xfrm>
                  </p:grpSpPr>
                  <p:sp>
                    <p:nvSpPr>
                      <p:cNvPr id="11307" name=""/>
                      <p:cNvSpPr/>
                      <p:nvPr/>
                    </p:nvSpPr>
                    <p:spPr>
                      <a:xfrm>
                        <a:off x="5887989" y="1484622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200" name=""/>
                      <p:cNvSpPr/>
                      <p:nvPr/>
                    </p:nvSpPr>
                    <p:spPr>
                      <a:xfrm>
                        <a:off x="5894198" y="1479974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311" name=""/>
                    <p:cNvGrpSpPr/>
                    <p:nvPr/>
                  </p:nvGrpSpPr>
                  <p:grpSpPr>
                    <a:xfrm>
                      <a:off x="5912705" y="1492493"/>
                      <a:ext cx="50464" cy="25564"/>
                      <a:chOff x="5912705" y="1492493"/>
                      <a:chExt cx="50464" cy="25564"/>
                    </a:xfrm>
                  </p:grpSpPr>
                  <p:sp>
                    <p:nvSpPr>
                      <p:cNvPr id="11313" name=""/>
                      <p:cNvSpPr/>
                      <p:nvPr/>
                    </p:nvSpPr>
                    <p:spPr>
                      <a:xfrm>
                        <a:off x="5912705" y="1497142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204" name=""/>
                      <p:cNvSpPr/>
                      <p:nvPr/>
                    </p:nvSpPr>
                    <p:spPr>
                      <a:xfrm>
                        <a:off x="5918915" y="1492493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11317" name=""/>
                  <p:cNvGrpSpPr/>
                  <p:nvPr/>
                </p:nvGrpSpPr>
                <p:grpSpPr>
                  <a:xfrm>
                    <a:off x="5938045" y="1504805"/>
                    <a:ext cx="98859" cy="50811"/>
                    <a:chOff x="5938045" y="1504805"/>
                    <a:chExt cx="98859" cy="50811"/>
                  </a:xfrm>
                </p:grpSpPr>
                <p:grpSp>
                  <p:nvGrpSpPr>
                    <p:cNvPr id="11319" name=""/>
                    <p:cNvGrpSpPr/>
                    <p:nvPr/>
                  </p:nvGrpSpPr>
                  <p:grpSpPr>
                    <a:xfrm>
                      <a:off x="5938045" y="1504805"/>
                      <a:ext cx="50464" cy="25564"/>
                      <a:chOff x="5938045" y="1504805"/>
                      <a:chExt cx="50464" cy="25564"/>
                    </a:xfrm>
                  </p:grpSpPr>
                  <p:sp>
                    <p:nvSpPr>
                      <p:cNvPr id="20208" name=""/>
                      <p:cNvSpPr/>
                      <p:nvPr/>
                    </p:nvSpPr>
                    <p:spPr>
                      <a:xfrm>
                        <a:off x="5938045" y="1509453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323" name=""/>
                      <p:cNvSpPr/>
                      <p:nvPr/>
                    </p:nvSpPr>
                    <p:spPr>
                      <a:xfrm>
                        <a:off x="5944255" y="1504805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325" name=""/>
                    <p:cNvGrpSpPr/>
                    <p:nvPr/>
                  </p:nvGrpSpPr>
                  <p:grpSpPr>
                    <a:xfrm>
                      <a:off x="5961723" y="1517532"/>
                      <a:ext cx="50464" cy="25564"/>
                      <a:chOff x="5961723" y="1517532"/>
                      <a:chExt cx="50464" cy="25564"/>
                    </a:xfrm>
                  </p:grpSpPr>
                  <p:sp>
                    <p:nvSpPr>
                      <p:cNvPr id="20212" name=""/>
                      <p:cNvSpPr/>
                      <p:nvPr/>
                    </p:nvSpPr>
                    <p:spPr>
                      <a:xfrm>
                        <a:off x="5961723" y="1522180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329" name=""/>
                      <p:cNvSpPr/>
                      <p:nvPr/>
                    </p:nvSpPr>
                    <p:spPr>
                      <a:xfrm>
                        <a:off x="5967933" y="1517532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331" name=""/>
                    <p:cNvGrpSpPr/>
                    <p:nvPr/>
                  </p:nvGrpSpPr>
                  <p:grpSpPr>
                    <a:xfrm>
                      <a:off x="5986440" y="1530051"/>
                      <a:ext cx="50464" cy="25564"/>
                      <a:chOff x="5986440" y="1530051"/>
                      <a:chExt cx="50464" cy="25564"/>
                    </a:xfrm>
                  </p:grpSpPr>
                  <p:sp>
                    <p:nvSpPr>
                      <p:cNvPr id="20216" name=""/>
                      <p:cNvSpPr/>
                      <p:nvPr/>
                    </p:nvSpPr>
                    <p:spPr>
                      <a:xfrm>
                        <a:off x="5986440" y="1534699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335" name=""/>
                      <p:cNvSpPr/>
                      <p:nvPr/>
                    </p:nvSpPr>
                    <p:spPr>
                      <a:xfrm>
                        <a:off x="5992650" y="1530051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11337" name=""/>
                  <p:cNvGrpSpPr/>
                  <p:nvPr/>
                </p:nvGrpSpPr>
                <p:grpSpPr>
                  <a:xfrm>
                    <a:off x="6011727" y="1541994"/>
                    <a:ext cx="98859" cy="50811"/>
                    <a:chOff x="6011727" y="1541994"/>
                    <a:chExt cx="98859" cy="50811"/>
                  </a:xfrm>
                </p:grpSpPr>
                <p:grpSp>
                  <p:nvGrpSpPr>
                    <p:cNvPr id="20220" name=""/>
                    <p:cNvGrpSpPr/>
                    <p:nvPr/>
                  </p:nvGrpSpPr>
                  <p:grpSpPr>
                    <a:xfrm>
                      <a:off x="6011727" y="1541994"/>
                      <a:ext cx="50464" cy="25564"/>
                      <a:chOff x="6011727" y="1541994"/>
                      <a:chExt cx="50464" cy="25564"/>
                    </a:xfrm>
                  </p:grpSpPr>
                  <p:sp>
                    <p:nvSpPr>
                      <p:cNvPr id="11341" name=""/>
                      <p:cNvSpPr/>
                      <p:nvPr/>
                    </p:nvSpPr>
                    <p:spPr>
                      <a:xfrm>
                        <a:off x="6011727" y="1546642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343" name=""/>
                      <p:cNvSpPr/>
                      <p:nvPr/>
                    </p:nvSpPr>
                    <p:spPr>
                      <a:xfrm>
                        <a:off x="6017937" y="1541994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20224" name=""/>
                    <p:cNvGrpSpPr/>
                    <p:nvPr/>
                  </p:nvGrpSpPr>
                  <p:grpSpPr>
                    <a:xfrm>
                      <a:off x="6035405" y="1554722"/>
                      <a:ext cx="50464" cy="25564"/>
                      <a:chOff x="6035405" y="1554722"/>
                      <a:chExt cx="50464" cy="25564"/>
                    </a:xfrm>
                  </p:grpSpPr>
                  <p:sp>
                    <p:nvSpPr>
                      <p:cNvPr id="11347" name=""/>
                      <p:cNvSpPr/>
                      <p:nvPr/>
                    </p:nvSpPr>
                    <p:spPr>
                      <a:xfrm>
                        <a:off x="6035405" y="1559370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349" name=""/>
                      <p:cNvSpPr/>
                      <p:nvPr/>
                    </p:nvSpPr>
                    <p:spPr>
                      <a:xfrm>
                        <a:off x="6041615" y="1554722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20228" name=""/>
                    <p:cNvGrpSpPr/>
                    <p:nvPr/>
                  </p:nvGrpSpPr>
                  <p:grpSpPr>
                    <a:xfrm>
                      <a:off x="6060122" y="1567241"/>
                      <a:ext cx="50464" cy="25564"/>
                      <a:chOff x="6060122" y="1567241"/>
                      <a:chExt cx="50464" cy="25564"/>
                    </a:xfrm>
                  </p:grpSpPr>
                  <p:sp>
                    <p:nvSpPr>
                      <p:cNvPr id="11353" name=""/>
                      <p:cNvSpPr/>
                      <p:nvPr/>
                    </p:nvSpPr>
                    <p:spPr>
                      <a:xfrm>
                        <a:off x="6060122" y="1571889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355" name=""/>
                      <p:cNvSpPr/>
                      <p:nvPr/>
                    </p:nvSpPr>
                    <p:spPr>
                      <a:xfrm>
                        <a:off x="6066332" y="1567241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</p:grpSp>
            <p:grpSp>
              <p:nvGrpSpPr>
                <p:cNvPr id="20232" name=""/>
                <p:cNvGrpSpPr/>
                <p:nvPr/>
              </p:nvGrpSpPr>
              <p:grpSpPr>
                <a:xfrm>
                  <a:off x="5709615" y="1410602"/>
                  <a:ext cx="369172" cy="188362"/>
                  <a:chOff x="5709615" y="1410602"/>
                  <a:chExt cx="369172" cy="188362"/>
                </a:xfrm>
              </p:grpSpPr>
              <p:grpSp>
                <p:nvGrpSpPr>
                  <p:cNvPr id="11359" name=""/>
                  <p:cNvGrpSpPr/>
                  <p:nvPr/>
                </p:nvGrpSpPr>
                <p:grpSpPr>
                  <a:xfrm>
                    <a:off x="5709615" y="1410602"/>
                    <a:ext cx="50464" cy="25564"/>
                    <a:chOff x="5709615" y="1410602"/>
                    <a:chExt cx="50464" cy="25564"/>
                  </a:xfrm>
                </p:grpSpPr>
                <p:sp>
                  <p:nvSpPr>
                    <p:cNvPr id="11361" name=""/>
                    <p:cNvSpPr/>
                    <p:nvPr/>
                  </p:nvSpPr>
                  <p:spPr>
                    <a:xfrm>
                      <a:off x="5709615" y="1415250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236" name=""/>
                    <p:cNvSpPr/>
                    <p:nvPr/>
                  </p:nvSpPr>
                  <p:spPr>
                    <a:xfrm>
                      <a:off x="5715824" y="1410602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365" name=""/>
                  <p:cNvGrpSpPr/>
                  <p:nvPr/>
                </p:nvGrpSpPr>
                <p:grpSpPr>
                  <a:xfrm>
                    <a:off x="5733293" y="1423330"/>
                    <a:ext cx="50464" cy="25564"/>
                    <a:chOff x="5733293" y="1423330"/>
                    <a:chExt cx="50464" cy="25564"/>
                  </a:xfrm>
                </p:grpSpPr>
                <p:sp>
                  <p:nvSpPr>
                    <p:cNvPr id="11367" name=""/>
                    <p:cNvSpPr/>
                    <p:nvPr/>
                  </p:nvSpPr>
                  <p:spPr>
                    <a:xfrm>
                      <a:off x="5733293" y="1427978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240" name=""/>
                    <p:cNvSpPr/>
                    <p:nvPr/>
                  </p:nvSpPr>
                  <p:spPr>
                    <a:xfrm>
                      <a:off x="5739502" y="1423330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371" name=""/>
                  <p:cNvGrpSpPr/>
                  <p:nvPr/>
                </p:nvGrpSpPr>
                <p:grpSpPr>
                  <a:xfrm>
                    <a:off x="5758010" y="1435849"/>
                    <a:ext cx="50464" cy="25564"/>
                    <a:chOff x="5758010" y="1435849"/>
                    <a:chExt cx="50464" cy="25564"/>
                  </a:xfrm>
                </p:grpSpPr>
                <p:sp>
                  <p:nvSpPr>
                    <p:cNvPr id="11373" name=""/>
                    <p:cNvSpPr/>
                    <p:nvPr/>
                  </p:nvSpPr>
                  <p:spPr>
                    <a:xfrm>
                      <a:off x="5758010" y="1440497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244" name=""/>
                    <p:cNvSpPr/>
                    <p:nvPr/>
                  </p:nvSpPr>
                  <p:spPr>
                    <a:xfrm>
                      <a:off x="5764220" y="1435849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377" name=""/>
                  <p:cNvGrpSpPr/>
                  <p:nvPr/>
                </p:nvGrpSpPr>
                <p:grpSpPr>
                  <a:xfrm>
                    <a:off x="5783134" y="1448368"/>
                    <a:ext cx="50464" cy="25564"/>
                    <a:chOff x="5783134" y="1448368"/>
                    <a:chExt cx="50464" cy="25564"/>
                  </a:xfrm>
                </p:grpSpPr>
                <p:sp>
                  <p:nvSpPr>
                    <p:cNvPr id="11379" name=""/>
                    <p:cNvSpPr/>
                    <p:nvPr/>
                  </p:nvSpPr>
                  <p:spPr>
                    <a:xfrm>
                      <a:off x="5783134" y="1453016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248" name=""/>
                    <p:cNvSpPr/>
                    <p:nvPr/>
                  </p:nvSpPr>
                  <p:spPr>
                    <a:xfrm>
                      <a:off x="5789344" y="1448368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383" name=""/>
                  <p:cNvGrpSpPr/>
                  <p:nvPr/>
                </p:nvGrpSpPr>
                <p:grpSpPr>
                  <a:xfrm>
                    <a:off x="5808259" y="1460887"/>
                    <a:ext cx="50464" cy="25564"/>
                    <a:chOff x="5808259" y="1460887"/>
                    <a:chExt cx="50464" cy="25564"/>
                  </a:xfrm>
                </p:grpSpPr>
                <p:sp>
                  <p:nvSpPr>
                    <p:cNvPr id="11385" name=""/>
                    <p:cNvSpPr/>
                    <p:nvPr/>
                  </p:nvSpPr>
                  <p:spPr>
                    <a:xfrm>
                      <a:off x="5808259" y="1465535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252" name=""/>
                    <p:cNvSpPr/>
                    <p:nvPr/>
                  </p:nvSpPr>
                  <p:spPr>
                    <a:xfrm>
                      <a:off x="5814469" y="1460887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389" name=""/>
                  <p:cNvGrpSpPr/>
                  <p:nvPr/>
                </p:nvGrpSpPr>
                <p:grpSpPr>
                  <a:xfrm>
                    <a:off x="5832512" y="1473406"/>
                    <a:ext cx="98859" cy="50811"/>
                    <a:chOff x="5832512" y="1473406"/>
                    <a:chExt cx="98859" cy="50811"/>
                  </a:xfrm>
                </p:grpSpPr>
                <p:grpSp>
                  <p:nvGrpSpPr>
                    <p:cNvPr id="11391" name=""/>
                    <p:cNvGrpSpPr/>
                    <p:nvPr/>
                  </p:nvGrpSpPr>
                  <p:grpSpPr>
                    <a:xfrm>
                      <a:off x="5832512" y="1473406"/>
                      <a:ext cx="50464" cy="25564"/>
                      <a:chOff x="5832512" y="1473406"/>
                      <a:chExt cx="50464" cy="25564"/>
                    </a:xfrm>
                  </p:grpSpPr>
                  <p:sp>
                    <p:nvSpPr>
                      <p:cNvPr id="20256" name=""/>
                      <p:cNvSpPr/>
                      <p:nvPr/>
                    </p:nvSpPr>
                    <p:spPr>
                      <a:xfrm>
                        <a:off x="5832512" y="1478054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395" name=""/>
                      <p:cNvSpPr/>
                      <p:nvPr/>
                    </p:nvSpPr>
                    <p:spPr>
                      <a:xfrm>
                        <a:off x="5838721" y="1473406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397" name=""/>
                    <p:cNvGrpSpPr/>
                    <p:nvPr/>
                  </p:nvGrpSpPr>
                  <p:grpSpPr>
                    <a:xfrm>
                      <a:off x="5856190" y="1486134"/>
                      <a:ext cx="50464" cy="25564"/>
                      <a:chOff x="5856190" y="1486134"/>
                      <a:chExt cx="50464" cy="25564"/>
                    </a:xfrm>
                  </p:grpSpPr>
                  <p:sp>
                    <p:nvSpPr>
                      <p:cNvPr id="20260" name=""/>
                      <p:cNvSpPr/>
                      <p:nvPr/>
                    </p:nvSpPr>
                    <p:spPr>
                      <a:xfrm>
                        <a:off x="5856190" y="1490782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401" name=""/>
                      <p:cNvSpPr/>
                      <p:nvPr/>
                    </p:nvSpPr>
                    <p:spPr>
                      <a:xfrm>
                        <a:off x="5862399" y="1486134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403" name=""/>
                    <p:cNvGrpSpPr/>
                    <p:nvPr/>
                  </p:nvGrpSpPr>
                  <p:grpSpPr>
                    <a:xfrm>
                      <a:off x="5880906" y="1498653"/>
                      <a:ext cx="50464" cy="25564"/>
                      <a:chOff x="5880906" y="1498653"/>
                      <a:chExt cx="50464" cy="25564"/>
                    </a:xfrm>
                  </p:grpSpPr>
                  <p:sp>
                    <p:nvSpPr>
                      <p:cNvPr id="20264" name=""/>
                      <p:cNvSpPr/>
                      <p:nvPr/>
                    </p:nvSpPr>
                    <p:spPr>
                      <a:xfrm>
                        <a:off x="5880906" y="1503301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407" name=""/>
                      <p:cNvSpPr/>
                      <p:nvPr/>
                    </p:nvSpPr>
                    <p:spPr>
                      <a:xfrm>
                        <a:off x="5887116" y="1498653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11409" name=""/>
                  <p:cNvGrpSpPr/>
                  <p:nvPr/>
                </p:nvGrpSpPr>
                <p:grpSpPr>
                  <a:xfrm>
                    <a:off x="5906246" y="1510964"/>
                    <a:ext cx="98859" cy="50811"/>
                    <a:chOff x="5906246" y="1510964"/>
                    <a:chExt cx="98859" cy="50811"/>
                  </a:xfrm>
                </p:grpSpPr>
                <p:grpSp>
                  <p:nvGrpSpPr>
                    <p:cNvPr id="20268" name=""/>
                    <p:cNvGrpSpPr/>
                    <p:nvPr/>
                  </p:nvGrpSpPr>
                  <p:grpSpPr>
                    <a:xfrm>
                      <a:off x="5906246" y="1510964"/>
                      <a:ext cx="50464" cy="25564"/>
                      <a:chOff x="5906246" y="1510964"/>
                      <a:chExt cx="50464" cy="25564"/>
                    </a:xfrm>
                  </p:grpSpPr>
                  <p:sp>
                    <p:nvSpPr>
                      <p:cNvPr id="11413" name=""/>
                      <p:cNvSpPr/>
                      <p:nvPr/>
                    </p:nvSpPr>
                    <p:spPr>
                      <a:xfrm>
                        <a:off x="5906246" y="1515612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415" name=""/>
                      <p:cNvSpPr/>
                      <p:nvPr/>
                    </p:nvSpPr>
                    <p:spPr>
                      <a:xfrm>
                        <a:off x="5912456" y="1510964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20272" name=""/>
                    <p:cNvGrpSpPr/>
                    <p:nvPr/>
                  </p:nvGrpSpPr>
                  <p:grpSpPr>
                    <a:xfrm>
                      <a:off x="5929924" y="1523691"/>
                      <a:ext cx="50464" cy="25564"/>
                      <a:chOff x="5929924" y="1523691"/>
                      <a:chExt cx="50464" cy="25564"/>
                    </a:xfrm>
                  </p:grpSpPr>
                  <p:sp>
                    <p:nvSpPr>
                      <p:cNvPr id="11419" name=""/>
                      <p:cNvSpPr/>
                      <p:nvPr/>
                    </p:nvSpPr>
                    <p:spPr>
                      <a:xfrm>
                        <a:off x="5929924" y="1528339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421" name=""/>
                      <p:cNvSpPr/>
                      <p:nvPr/>
                    </p:nvSpPr>
                    <p:spPr>
                      <a:xfrm>
                        <a:off x="5936134" y="1523691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20276" name=""/>
                    <p:cNvGrpSpPr/>
                    <p:nvPr/>
                  </p:nvGrpSpPr>
                  <p:grpSpPr>
                    <a:xfrm>
                      <a:off x="5954641" y="1536210"/>
                      <a:ext cx="50464" cy="25564"/>
                      <a:chOff x="5954641" y="1536210"/>
                      <a:chExt cx="50464" cy="25564"/>
                    </a:xfrm>
                  </p:grpSpPr>
                  <p:sp>
                    <p:nvSpPr>
                      <p:cNvPr id="11425" name=""/>
                      <p:cNvSpPr/>
                      <p:nvPr/>
                    </p:nvSpPr>
                    <p:spPr>
                      <a:xfrm>
                        <a:off x="5954641" y="1540858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427" name=""/>
                      <p:cNvSpPr/>
                      <p:nvPr/>
                    </p:nvSpPr>
                    <p:spPr>
                      <a:xfrm>
                        <a:off x="5960851" y="1536210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20280" name=""/>
                  <p:cNvGrpSpPr/>
                  <p:nvPr/>
                </p:nvGrpSpPr>
                <p:grpSpPr>
                  <a:xfrm>
                    <a:off x="5979928" y="1548153"/>
                    <a:ext cx="98859" cy="50811"/>
                    <a:chOff x="5979928" y="1548153"/>
                    <a:chExt cx="98859" cy="50811"/>
                  </a:xfrm>
                </p:grpSpPr>
                <p:grpSp>
                  <p:nvGrpSpPr>
                    <p:cNvPr id="11431" name=""/>
                    <p:cNvGrpSpPr/>
                    <p:nvPr/>
                  </p:nvGrpSpPr>
                  <p:grpSpPr>
                    <a:xfrm>
                      <a:off x="5979928" y="1548153"/>
                      <a:ext cx="50464" cy="25564"/>
                      <a:chOff x="5979928" y="1548153"/>
                      <a:chExt cx="50464" cy="25564"/>
                    </a:xfrm>
                  </p:grpSpPr>
                  <p:sp>
                    <p:nvSpPr>
                      <p:cNvPr id="11433" name=""/>
                      <p:cNvSpPr/>
                      <p:nvPr/>
                    </p:nvSpPr>
                    <p:spPr>
                      <a:xfrm>
                        <a:off x="5979928" y="1552802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284" name=""/>
                      <p:cNvSpPr/>
                      <p:nvPr/>
                    </p:nvSpPr>
                    <p:spPr>
                      <a:xfrm>
                        <a:off x="5986138" y="1548153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437" name=""/>
                    <p:cNvGrpSpPr/>
                    <p:nvPr/>
                  </p:nvGrpSpPr>
                  <p:grpSpPr>
                    <a:xfrm>
                      <a:off x="6003606" y="1560881"/>
                      <a:ext cx="50464" cy="25564"/>
                      <a:chOff x="6003606" y="1560881"/>
                      <a:chExt cx="50464" cy="25564"/>
                    </a:xfrm>
                  </p:grpSpPr>
                  <p:sp>
                    <p:nvSpPr>
                      <p:cNvPr id="11439" name=""/>
                      <p:cNvSpPr/>
                      <p:nvPr/>
                    </p:nvSpPr>
                    <p:spPr>
                      <a:xfrm>
                        <a:off x="6003606" y="1565529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288" name=""/>
                      <p:cNvSpPr/>
                      <p:nvPr/>
                    </p:nvSpPr>
                    <p:spPr>
                      <a:xfrm>
                        <a:off x="6009816" y="1560881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443" name=""/>
                    <p:cNvGrpSpPr/>
                    <p:nvPr/>
                  </p:nvGrpSpPr>
                  <p:grpSpPr>
                    <a:xfrm>
                      <a:off x="6028323" y="1573400"/>
                      <a:ext cx="50464" cy="25564"/>
                      <a:chOff x="6028323" y="1573400"/>
                      <a:chExt cx="50464" cy="25564"/>
                    </a:xfrm>
                  </p:grpSpPr>
                  <p:sp>
                    <p:nvSpPr>
                      <p:cNvPr id="11445" name=""/>
                      <p:cNvSpPr/>
                      <p:nvPr/>
                    </p:nvSpPr>
                    <p:spPr>
                      <a:xfrm>
                        <a:off x="6028323" y="1578048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292" name=""/>
                      <p:cNvSpPr/>
                      <p:nvPr/>
                    </p:nvSpPr>
                    <p:spPr>
                      <a:xfrm>
                        <a:off x="6034533" y="1573400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</p:grpSp>
            <p:grpSp>
              <p:nvGrpSpPr>
                <p:cNvPr id="11449" name=""/>
                <p:cNvGrpSpPr/>
                <p:nvPr/>
              </p:nvGrpSpPr>
              <p:grpSpPr>
                <a:xfrm>
                  <a:off x="5675777" y="1415835"/>
                  <a:ext cx="369172" cy="188362"/>
                  <a:chOff x="5675777" y="1415835"/>
                  <a:chExt cx="369172" cy="188362"/>
                </a:xfrm>
              </p:grpSpPr>
              <p:grpSp>
                <p:nvGrpSpPr>
                  <p:cNvPr id="11451" name=""/>
                  <p:cNvGrpSpPr/>
                  <p:nvPr/>
                </p:nvGrpSpPr>
                <p:grpSpPr>
                  <a:xfrm>
                    <a:off x="5675777" y="1415835"/>
                    <a:ext cx="50464" cy="25564"/>
                    <a:chOff x="5675777" y="1415835"/>
                    <a:chExt cx="50464" cy="25564"/>
                  </a:xfrm>
                </p:grpSpPr>
                <p:sp>
                  <p:nvSpPr>
                    <p:cNvPr id="20296" name=""/>
                    <p:cNvSpPr/>
                    <p:nvPr/>
                  </p:nvSpPr>
                  <p:spPr>
                    <a:xfrm>
                      <a:off x="5675777" y="1420483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455" name=""/>
                    <p:cNvSpPr/>
                    <p:nvPr/>
                  </p:nvSpPr>
                  <p:spPr>
                    <a:xfrm>
                      <a:off x="5681987" y="1415835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457" name=""/>
                  <p:cNvGrpSpPr/>
                  <p:nvPr/>
                </p:nvGrpSpPr>
                <p:grpSpPr>
                  <a:xfrm>
                    <a:off x="5699455" y="1428563"/>
                    <a:ext cx="50464" cy="25564"/>
                    <a:chOff x="5699455" y="1428563"/>
                    <a:chExt cx="50464" cy="25564"/>
                  </a:xfrm>
                </p:grpSpPr>
                <p:sp>
                  <p:nvSpPr>
                    <p:cNvPr id="20300" name=""/>
                    <p:cNvSpPr/>
                    <p:nvPr/>
                  </p:nvSpPr>
                  <p:spPr>
                    <a:xfrm>
                      <a:off x="5699455" y="1433211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461" name=""/>
                    <p:cNvSpPr/>
                    <p:nvPr/>
                  </p:nvSpPr>
                  <p:spPr>
                    <a:xfrm>
                      <a:off x="5705665" y="1428563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463" name=""/>
                  <p:cNvGrpSpPr/>
                  <p:nvPr/>
                </p:nvGrpSpPr>
                <p:grpSpPr>
                  <a:xfrm>
                    <a:off x="5724173" y="1441082"/>
                    <a:ext cx="50464" cy="25564"/>
                    <a:chOff x="5724173" y="1441082"/>
                    <a:chExt cx="50464" cy="25564"/>
                  </a:xfrm>
                </p:grpSpPr>
                <p:sp>
                  <p:nvSpPr>
                    <p:cNvPr id="20304" name=""/>
                    <p:cNvSpPr/>
                    <p:nvPr/>
                  </p:nvSpPr>
                  <p:spPr>
                    <a:xfrm>
                      <a:off x="5724173" y="1445730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467" name=""/>
                    <p:cNvSpPr/>
                    <p:nvPr/>
                  </p:nvSpPr>
                  <p:spPr>
                    <a:xfrm>
                      <a:off x="5730382" y="1441082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469" name=""/>
                  <p:cNvGrpSpPr/>
                  <p:nvPr/>
                </p:nvGrpSpPr>
                <p:grpSpPr>
                  <a:xfrm>
                    <a:off x="5749297" y="1453601"/>
                    <a:ext cx="50464" cy="25564"/>
                    <a:chOff x="5749297" y="1453601"/>
                    <a:chExt cx="50464" cy="25564"/>
                  </a:xfrm>
                </p:grpSpPr>
                <p:sp>
                  <p:nvSpPr>
                    <p:cNvPr id="20308" name=""/>
                    <p:cNvSpPr/>
                    <p:nvPr/>
                  </p:nvSpPr>
                  <p:spPr>
                    <a:xfrm>
                      <a:off x="5749297" y="1458249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473" name=""/>
                    <p:cNvSpPr/>
                    <p:nvPr/>
                  </p:nvSpPr>
                  <p:spPr>
                    <a:xfrm>
                      <a:off x="5755507" y="1453601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475" name=""/>
                  <p:cNvGrpSpPr/>
                  <p:nvPr/>
                </p:nvGrpSpPr>
                <p:grpSpPr>
                  <a:xfrm>
                    <a:off x="5774422" y="1466120"/>
                    <a:ext cx="50464" cy="25564"/>
                    <a:chOff x="5774422" y="1466120"/>
                    <a:chExt cx="50464" cy="25564"/>
                  </a:xfrm>
                </p:grpSpPr>
                <p:sp>
                  <p:nvSpPr>
                    <p:cNvPr id="20312" name=""/>
                    <p:cNvSpPr/>
                    <p:nvPr/>
                  </p:nvSpPr>
                  <p:spPr>
                    <a:xfrm>
                      <a:off x="5774422" y="1470768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314" name=""/>
                    <p:cNvSpPr/>
                    <p:nvPr/>
                  </p:nvSpPr>
                  <p:spPr>
                    <a:xfrm>
                      <a:off x="5780632" y="1466120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481" name=""/>
                  <p:cNvGrpSpPr/>
                  <p:nvPr/>
                </p:nvGrpSpPr>
                <p:grpSpPr>
                  <a:xfrm>
                    <a:off x="5798674" y="1478639"/>
                    <a:ext cx="98859" cy="50811"/>
                    <a:chOff x="5798674" y="1478639"/>
                    <a:chExt cx="98859" cy="50811"/>
                  </a:xfrm>
                </p:grpSpPr>
                <p:grpSp>
                  <p:nvGrpSpPr>
                    <p:cNvPr id="20317" name=""/>
                    <p:cNvGrpSpPr/>
                    <p:nvPr/>
                  </p:nvGrpSpPr>
                  <p:grpSpPr>
                    <a:xfrm>
                      <a:off x="5798674" y="1478639"/>
                      <a:ext cx="50464" cy="25564"/>
                      <a:chOff x="5798674" y="1478639"/>
                      <a:chExt cx="50464" cy="25564"/>
                    </a:xfrm>
                  </p:grpSpPr>
                  <p:sp>
                    <p:nvSpPr>
                      <p:cNvPr id="20319" name=""/>
                      <p:cNvSpPr/>
                      <p:nvPr/>
                    </p:nvSpPr>
                    <p:spPr>
                      <a:xfrm>
                        <a:off x="5798674" y="1483287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487" name=""/>
                      <p:cNvSpPr/>
                      <p:nvPr/>
                    </p:nvSpPr>
                    <p:spPr>
                      <a:xfrm>
                        <a:off x="5804884" y="1478639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20322" name=""/>
                    <p:cNvGrpSpPr/>
                    <p:nvPr/>
                  </p:nvGrpSpPr>
                  <p:grpSpPr>
                    <a:xfrm>
                      <a:off x="5822352" y="1491367"/>
                      <a:ext cx="50464" cy="25564"/>
                      <a:chOff x="5822352" y="1491367"/>
                      <a:chExt cx="50464" cy="25564"/>
                    </a:xfrm>
                  </p:grpSpPr>
                  <p:sp>
                    <p:nvSpPr>
                      <p:cNvPr id="11491" name=""/>
                      <p:cNvSpPr/>
                      <p:nvPr/>
                    </p:nvSpPr>
                    <p:spPr>
                      <a:xfrm>
                        <a:off x="5822352" y="1496015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325" name=""/>
                      <p:cNvSpPr/>
                      <p:nvPr/>
                    </p:nvSpPr>
                    <p:spPr>
                      <a:xfrm>
                        <a:off x="5828562" y="1491367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20327" name=""/>
                    <p:cNvGrpSpPr/>
                    <p:nvPr/>
                  </p:nvGrpSpPr>
                  <p:grpSpPr>
                    <a:xfrm>
                      <a:off x="5847069" y="1503886"/>
                      <a:ext cx="50464" cy="25564"/>
                      <a:chOff x="5847069" y="1503886"/>
                      <a:chExt cx="50464" cy="25564"/>
                    </a:xfrm>
                  </p:grpSpPr>
                  <p:sp>
                    <p:nvSpPr>
                      <p:cNvPr id="11497" name=""/>
                      <p:cNvSpPr/>
                      <p:nvPr/>
                    </p:nvSpPr>
                    <p:spPr>
                      <a:xfrm>
                        <a:off x="5847069" y="1508534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499" name=""/>
                      <p:cNvSpPr/>
                      <p:nvPr/>
                    </p:nvSpPr>
                    <p:spPr>
                      <a:xfrm>
                        <a:off x="5853279" y="1503886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20331" name=""/>
                  <p:cNvGrpSpPr/>
                  <p:nvPr/>
                </p:nvGrpSpPr>
                <p:grpSpPr>
                  <a:xfrm>
                    <a:off x="5872409" y="1516197"/>
                    <a:ext cx="98859" cy="50811"/>
                    <a:chOff x="5872409" y="1516197"/>
                    <a:chExt cx="98859" cy="50811"/>
                  </a:xfrm>
                </p:grpSpPr>
                <p:grpSp>
                  <p:nvGrpSpPr>
                    <p:cNvPr id="11503" name=""/>
                    <p:cNvGrpSpPr/>
                    <p:nvPr/>
                  </p:nvGrpSpPr>
                  <p:grpSpPr>
                    <a:xfrm>
                      <a:off x="5872409" y="1516197"/>
                      <a:ext cx="50464" cy="25564"/>
                      <a:chOff x="5872409" y="1516197"/>
                      <a:chExt cx="50464" cy="25564"/>
                    </a:xfrm>
                  </p:grpSpPr>
                  <p:sp>
                    <p:nvSpPr>
                      <p:cNvPr id="11505" name=""/>
                      <p:cNvSpPr/>
                      <p:nvPr/>
                    </p:nvSpPr>
                    <p:spPr>
                      <a:xfrm>
                        <a:off x="5872409" y="1520845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335" name=""/>
                      <p:cNvSpPr/>
                      <p:nvPr/>
                    </p:nvSpPr>
                    <p:spPr>
                      <a:xfrm>
                        <a:off x="5878619" y="1516197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509" name=""/>
                    <p:cNvGrpSpPr/>
                    <p:nvPr/>
                  </p:nvGrpSpPr>
                  <p:grpSpPr>
                    <a:xfrm>
                      <a:off x="5896087" y="1528925"/>
                      <a:ext cx="50464" cy="25564"/>
                      <a:chOff x="5896087" y="1528925"/>
                      <a:chExt cx="50464" cy="25564"/>
                    </a:xfrm>
                  </p:grpSpPr>
                  <p:sp>
                    <p:nvSpPr>
                      <p:cNvPr id="11511" name=""/>
                      <p:cNvSpPr/>
                      <p:nvPr/>
                    </p:nvSpPr>
                    <p:spPr>
                      <a:xfrm>
                        <a:off x="5896087" y="1533573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339" name=""/>
                      <p:cNvSpPr/>
                      <p:nvPr/>
                    </p:nvSpPr>
                    <p:spPr>
                      <a:xfrm>
                        <a:off x="5902297" y="1528925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515" name=""/>
                    <p:cNvGrpSpPr/>
                    <p:nvPr/>
                  </p:nvGrpSpPr>
                  <p:grpSpPr>
                    <a:xfrm>
                      <a:off x="5920804" y="1541444"/>
                      <a:ext cx="50464" cy="25564"/>
                      <a:chOff x="5920804" y="1541444"/>
                      <a:chExt cx="50464" cy="25564"/>
                    </a:xfrm>
                  </p:grpSpPr>
                  <p:sp>
                    <p:nvSpPr>
                      <p:cNvPr id="11517" name=""/>
                      <p:cNvSpPr/>
                      <p:nvPr/>
                    </p:nvSpPr>
                    <p:spPr>
                      <a:xfrm>
                        <a:off x="5920804" y="1546092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20343" name=""/>
                      <p:cNvSpPr/>
                      <p:nvPr/>
                    </p:nvSpPr>
                    <p:spPr>
                      <a:xfrm>
                        <a:off x="5927013" y="1541444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11521" name=""/>
                  <p:cNvGrpSpPr/>
                  <p:nvPr/>
                </p:nvGrpSpPr>
                <p:grpSpPr>
                  <a:xfrm>
                    <a:off x="5946091" y="1553387"/>
                    <a:ext cx="98859" cy="50811"/>
                    <a:chOff x="5946091" y="1553387"/>
                    <a:chExt cx="98859" cy="50811"/>
                  </a:xfrm>
                </p:grpSpPr>
                <p:grpSp>
                  <p:nvGrpSpPr>
                    <p:cNvPr id="11523" name=""/>
                    <p:cNvGrpSpPr/>
                    <p:nvPr/>
                  </p:nvGrpSpPr>
                  <p:grpSpPr>
                    <a:xfrm>
                      <a:off x="5946091" y="1553387"/>
                      <a:ext cx="50464" cy="25564"/>
                      <a:chOff x="5946091" y="1553387"/>
                      <a:chExt cx="50464" cy="25564"/>
                    </a:xfrm>
                  </p:grpSpPr>
                  <p:sp>
                    <p:nvSpPr>
                      <p:cNvPr id="20347" name=""/>
                      <p:cNvSpPr/>
                      <p:nvPr/>
                    </p:nvSpPr>
                    <p:spPr>
                      <a:xfrm>
                        <a:off x="5946091" y="1558035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527" name=""/>
                      <p:cNvSpPr/>
                      <p:nvPr/>
                    </p:nvSpPr>
                    <p:spPr>
                      <a:xfrm>
                        <a:off x="5952301" y="1553387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529" name=""/>
                    <p:cNvGrpSpPr/>
                    <p:nvPr/>
                  </p:nvGrpSpPr>
                  <p:grpSpPr>
                    <a:xfrm>
                      <a:off x="5969769" y="1566114"/>
                      <a:ext cx="50464" cy="25564"/>
                      <a:chOff x="5969769" y="1566114"/>
                      <a:chExt cx="50464" cy="25564"/>
                    </a:xfrm>
                  </p:grpSpPr>
                  <p:sp>
                    <p:nvSpPr>
                      <p:cNvPr id="20351" name=""/>
                      <p:cNvSpPr/>
                      <p:nvPr/>
                    </p:nvSpPr>
                    <p:spPr>
                      <a:xfrm>
                        <a:off x="5969769" y="1570762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533" name=""/>
                      <p:cNvSpPr/>
                      <p:nvPr/>
                    </p:nvSpPr>
                    <p:spPr>
                      <a:xfrm>
                        <a:off x="5975979" y="1566114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535" name=""/>
                    <p:cNvGrpSpPr/>
                    <p:nvPr/>
                  </p:nvGrpSpPr>
                  <p:grpSpPr>
                    <a:xfrm>
                      <a:off x="5994486" y="1578634"/>
                      <a:ext cx="50464" cy="25564"/>
                      <a:chOff x="5994486" y="1578634"/>
                      <a:chExt cx="50464" cy="25564"/>
                    </a:xfrm>
                  </p:grpSpPr>
                  <p:sp>
                    <p:nvSpPr>
                      <p:cNvPr id="20355" name=""/>
                      <p:cNvSpPr/>
                      <p:nvPr/>
                    </p:nvSpPr>
                    <p:spPr>
                      <a:xfrm>
                        <a:off x="5994486" y="1583282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539" name=""/>
                      <p:cNvSpPr/>
                      <p:nvPr/>
                    </p:nvSpPr>
                    <p:spPr>
                      <a:xfrm>
                        <a:off x="6000695" y="1578634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</p:grpSp>
            <p:grpSp>
              <p:nvGrpSpPr>
                <p:cNvPr id="11541" name=""/>
                <p:cNvGrpSpPr/>
                <p:nvPr/>
              </p:nvGrpSpPr>
              <p:grpSpPr>
                <a:xfrm>
                  <a:off x="5644453" y="1421653"/>
                  <a:ext cx="369172" cy="188362"/>
                  <a:chOff x="5644453" y="1421653"/>
                  <a:chExt cx="369172" cy="188362"/>
                </a:xfrm>
              </p:grpSpPr>
              <p:grpSp>
                <p:nvGrpSpPr>
                  <p:cNvPr id="11543" name=""/>
                  <p:cNvGrpSpPr/>
                  <p:nvPr/>
                </p:nvGrpSpPr>
                <p:grpSpPr>
                  <a:xfrm>
                    <a:off x="5644453" y="1421653"/>
                    <a:ext cx="50464" cy="25564"/>
                    <a:chOff x="5644453" y="1421653"/>
                    <a:chExt cx="50464" cy="25564"/>
                  </a:xfrm>
                </p:grpSpPr>
                <p:sp>
                  <p:nvSpPr>
                    <p:cNvPr id="20360" name=""/>
                    <p:cNvSpPr/>
                    <p:nvPr/>
                  </p:nvSpPr>
                  <p:spPr>
                    <a:xfrm>
                      <a:off x="5644453" y="1426301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47" name=""/>
                    <p:cNvSpPr/>
                    <p:nvPr/>
                  </p:nvSpPr>
                  <p:spPr>
                    <a:xfrm>
                      <a:off x="5650663" y="1421653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49" name=""/>
                  <p:cNvGrpSpPr/>
                  <p:nvPr/>
                </p:nvGrpSpPr>
                <p:grpSpPr>
                  <a:xfrm>
                    <a:off x="5668131" y="1434381"/>
                    <a:ext cx="50464" cy="25564"/>
                    <a:chOff x="5668131" y="1434381"/>
                    <a:chExt cx="50464" cy="25564"/>
                  </a:xfrm>
                </p:grpSpPr>
                <p:sp>
                  <p:nvSpPr>
                    <p:cNvPr id="11551" name=""/>
                    <p:cNvSpPr/>
                    <p:nvPr/>
                  </p:nvSpPr>
                  <p:spPr>
                    <a:xfrm>
                      <a:off x="5668131" y="1439029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53" name=""/>
                    <p:cNvSpPr/>
                    <p:nvPr/>
                  </p:nvSpPr>
                  <p:spPr>
                    <a:xfrm>
                      <a:off x="5674341" y="1434381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555" name=""/>
                  <p:cNvGrpSpPr/>
                  <p:nvPr/>
                </p:nvGrpSpPr>
                <p:grpSpPr>
                  <a:xfrm>
                    <a:off x="5692848" y="1446900"/>
                    <a:ext cx="50464" cy="25564"/>
                    <a:chOff x="5692848" y="1446900"/>
                    <a:chExt cx="50464" cy="25564"/>
                  </a:xfrm>
                </p:grpSpPr>
                <p:sp>
                  <p:nvSpPr>
                    <p:cNvPr id="11557" name=""/>
                    <p:cNvSpPr/>
                    <p:nvPr/>
                  </p:nvSpPr>
                  <p:spPr>
                    <a:xfrm>
                      <a:off x="5692848" y="1451548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59" name=""/>
                    <p:cNvSpPr/>
                    <p:nvPr/>
                  </p:nvSpPr>
                  <p:spPr>
                    <a:xfrm>
                      <a:off x="5699058" y="1446900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369" name=""/>
                  <p:cNvGrpSpPr/>
                  <p:nvPr/>
                </p:nvGrpSpPr>
                <p:grpSpPr>
                  <a:xfrm>
                    <a:off x="5717973" y="1459419"/>
                    <a:ext cx="50464" cy="25564"/>
                    <a:chOff x="5717973" y="1459419"/>
                    <a:chExt cx="50464" cy="25564"/>
                  </a:xfrm>
                </p:grpSpPr>
                <p:sp>
                  <p:nvSpPr>
                    <p:cNvPr id="11563" name=""/>
                    <p:cNvSpPr/>
                    <p:nvPr/>
                  </p:nvSpPr>
                  <p:spPr>
                    <a:xfrm>
                      <a:off x="5717973" y="1464067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65" name=""/>
                    <p:cNvSpPr/>
                    <p:nvPr/>
                  </p:nvSpPr>
                  <p:spPr>
                    <a:xfrm>
                      <a:off x="5724182" y="1459419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373" name=""/>
                  <p:cNvGrpSpPr/>
                  <p:nvPr/>
                </p:nvGrpSpPr>
                <p:grpSpPr>
                  <a:xfrm>
                    <a:off x="5743097" y="1471938"/>
                    <a:ext cx="50464" cy="25564"/>
                    <a:chOff x="5743097" y="1471938"/>
                    <a:chExt cx="50464" cy="25564"/>
                  </a:xfrm>
                </p:grpSpPr>
                <p:sp>
                  <p:nvSpPr>
                    <p:cNvPr id="11569" name=""/>
                    <p:cNvSpPr/>
                    <p:nvPr/>
                  </p:nvSpPr>
                  <p:spPr>
                    <a:xfrm>
                      <a:off x="5743097" y="1476586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571" name=""/>
                    <p:cNvSpPr/>
                    <p:nvPr/>
                  </p:nvSpPr>
                  <p:spPr>
                    <a:xfrm>
                      <a:off x="5749307" y="1471938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377" name=""/>
                  <p:cNvGrpSpPr/>
                  <p:nvPr/>
                </p:nvGrpSpPr>
                <p:grpSpPr>
                  <a:xfrm>
                    <a:off x="5767350" y="1484457"/>
                    <a:ext cx="98859" cy="50811"/>
                    <a:chOff x="5767350" y="1484457"/>
                    <a:chExt cx="98859" cy="50811"/>
                  </a:xfrm>
                </p:grpSpPr>
                <p:grpSp>
                  <p:nvGrpSpPr>
                    <p:cNvPr id="11575" name=""/>
                    <p:cNvGrpSpPr/>
                    <p:nvPr/>
                  </p:nvGrpSpPr>
                  <p:grpSpPr>
                    <a:xfrm>
                      <a:off x="5767350" y="1484457"/>
                      <a:ext cx="50464" cy="25564"/>
                      <a:chOff x="5767350" y="1484457"/>
                      <a:chExt cx="50464" cy="25564"/>
                    </a:xfrm>
                  </p:grpSpPr>
                  <p:sp>
                    <p:nvSpPr>
                      <p:cNvPr id="11577" name=""/>
                      <p:cNvSpPr/>
                      <p:nvPr/>
                    </p:nvSpPr>
                    <p:spPr>
                      <a:xfrm>
                        <a:off x="5767350" y="1489105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579" name=""/>
                      <p:cNvSpPr/>
                      <p:nvPr/>
                    </p:nvSpPr>
                    <p:spPr>
                      <a:xfrm>
                        <a:off x="5773560" y="1484457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581" name=""/>
                    <p:cNvGrpSpPr/>
                    <p:nvPr/>
                  </p:nvGrpSpPr>
                  <p:grpSpPr>
                    <a:xfrm>
                      <a:off x="5791028" y="1497185"/>
                      <a:ext cx="50464" cy="25564"/>
                      <a:chOff x="5791028" y="1497185"/>
                      <a:chExt cx="50464" cy="25564"/>
                    </a:xfrm>
                  </p:grpSpPr>
                  <p:sp>
                    <p:nvSpPr>
                      <p:cNvPr id="11583" name=""/>
                      <p:cNvSpPr/>
                      <p:nvPr/>
                    </p:nvSpPr>
                    <p:spPr>
                      <a:xfrm>
                        <a:off x="5791028" y="1501833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585" name=""/>
                      <p:cNvSpPr/>
                      <p:nvPr/>
                    </p:nvSpPr>
                    <p:spPr>
                      <a:xfrm>
                        <a:off x="5797238" y="1497185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587" name=""/>
                    <p:cNvGrpSpPr/>
                    <p:nvPr/>
                  </p:nvGrpSpPr>
                  <p:grpSpPr>
                    <a:xfrm>
                      <a:off x="5815745" y="1509704"/>
                      <a:ext cx="50464" cy="25564"/>
                      <a:chOff x="5815745" y="1509704"/>
                      <a:chExt cx="50464" cy="25564"/>
                    </a:xfrm>
                  </p:grpSpPr>
                  <p:sp>
                    <p:nvSpPr>
                      <p:cNvPr id="11589" name=""/>
                      <p:cNvSpPr/>
                      <p:nvPr/>
                    </p:nvSpPr>
                    <p:spPr>
                      <a:xfrm>
                        <a:off x="5815745" y="1514352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591" name=""/>
                      <p:cNvSpPr/>
                      <p:nvPr/>
                    </p:nvSpPr>
                    <p:spPr>
                      <a:xfrm>
                        <a:off x="5821954" y="1509704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11593" name=""/>
                  <p:cNvGrpSpPr/>
                  <p:nvPr/>
                </p:nvGrpSpPr>
                <p:grpSpPr>
                  <a:xfrm>
                    <a:off x="5841084" y="1522015"/>
                    <a:ext cx="98859" cy="50811"/>
                    <a:chOff x="5841084" y="1522015"/>
                    <a:chExt cx="98859" cy="50811"/>
                  </a:xfrm>
                </p:grpSpPr>
                <p:grpSp>
                  <p:nvGrpSpPr>
                    <p:cNvPr id="11595" name=""/>
                    <p:cNvGrpSpPr/>
                    <p:nvPr/>
                  </p:nvGrpSpPr>
                  <p:grpSpPr>
                    <a:xfrm>
                      <a:off x="5841084" y="1522015"/>
                      <a:ext cx="50464" cy="25564"/>
                      <a:chOff x="5841084" y="1522015"/>
                      <a:chExt cx="50464" cy="25564"/>
                    </a:xfrm>
                  </p:grpSpPr>
                  <p:sp>
                    <p:nvSpPr>
                      <p:cNvPr id="11597" name=""/>
                      <p:cNvSpPr/>
                      <p:nvPr/>
                    </p:nvSpPr>
                    <p:spPr>
                      <a:xfrm>
                        <a:off x="5841084" y="1526663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599" name=""/>
                      <p:cNvSpPr/>
                      <p:nvPr/>
                    </p:nvSpPr>
                    <p:spPr>
                      <a:xfrm>
                        <a:off x="5847294" y="1522015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601" name=""/>
                    <p:cNvGrpSpPr/>
                    <p:nvPr/>
                  </p:nvGrpSpPr>
                  <p:grpSpPr>
                    <a:xfrm>
                      <a:off x="5864762" y="1534742"/>
                      <a:ext cx="50464" cy="25564"/>
                      <a:chOff x="5864762" y="1534742"/>
                      <a:chExt cx="50464" cy="25564"/>
                    </a:xfrm>
                  </p:grpSpPr>
                  <p:sp>
                    <p:nvSpPr>
                      <p:cNvPr id="11603" name=""/>
                      <p:cNvSpPr/>
                      <p:nvPr/>
                    </p:nvSpPr>
                    <p:spPr>
                      <a:xfrm>
                        <a:off x="5864762" y="1539390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605" name=""/>
                      <p:cNvSpPr/>
                      <p:nvPr/>
                    </p:nvSpPr>
                    <p:spPr>
                      <a:xfrm>
                        <a:off x="5870972" y="1534742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607" name=""/>
                    <p:cNvGrpSpPr/>
                    <p:nvPr/>
                  </p:nvGrpSpPr>
                  <p:grpSpPr>
                    <a:xfrm>
                      <a:off x="5889479" y="1547261"/>
                      <a:ext cx="50464" cy="25564"/>
                      <a:chOff x="5889479" y="1547261"/>
                      <a:chExt cx="50464" cy="25564"/>
                    </a:xfrm>
                  </p:grpSpPr>
                  <p:sp>
                    <p:nvSpPr>
                      <p:cNvPr id="11609" name=""/>
                      <p:cNvSpPr/>
                      <p:nvPr/>
                    </p:nvSpPr>
                    <p:spPr>
                      <a:xfrm>
                        <a:off x="5889479" y="1551910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611" name=""/>
                      <p:cNvSpPr/>
                      <p:nvPr/>
                    </p:nvSpPr>
                    <p:spPr>
                      <a:xfrm>
                        <a:off x="5895689" y="1547261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  <p:grpSp>
                <p:nvGrpSpPr>
                  <p:cNvPr id="11613" name=""/>
                  <p:cNvGrpSpPr/>
                  <p:nvPr/>
                </p:nvGrpSpPr>
                <p:grpSpPr>
                  <a:xfrm>
                    <a:off x="5914766" y="1559205"/>
                    <a:ext cx="98859" cy="50811"/>
                    <a:chOff x="5914766" y="1559205"/>
                    <a:chExt cx="98859" cy="50811"/>
                  </a:xfrm>
                </p:grpSpPr>
                <p:grpSp>
                  <p:nvGrpSpPr>
                    <p:cNvPr id="11615" name=""/>
                    <p:cNvGrpSpPr/>
                    <p:nvPr/>
                  </p:nvGrpSpPr>
                  <p:grpSpPr>
                    <a:xfrm>
                      <a:off x="5914766" y="1559205"/>
                      <a:ext cx="50464" cy="25564"/>
                      <a:chOff x="5914766" y="1559205"/>
                      <a:chExt cx="50464" cy="25564"/>
                    </a:xfrm>
                  </p:grpSpPr>
                  <p:sp>
                    <p:nvSpPr>
                      <p:cNvPr id="11617" name=""/>
                      <p:cNvSpPr/>
                      <p:nvPr/>
                    </p:nvSpPr>
                    <p:spPr>
                      <a:xfrm>
                        <a:off x="5914766" y="1563853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619" name=""/>
                      <p:cNvSpPr/>
                      <p:nvPr/>
                    </p:nvSpPr>
                    <p:spPr>
                      <a:xfrm>
                        <a:off x="5920976" y="1559205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621" name=""/>
                    <p:cNvGrpSpPr/>
                    <p:nvPr/>
                  </p:nvGrpSpPr>
                  <p:grpSpPr>
                    <a:xfrm>
                      <a:off x="5938444" y="1571932"/>
                      <a:ext cx="50464" cy="25564"/>
                      <a:chOff x="5938444" y="1571932"/>
                      <a:chExt cx="50464" cy="25564"/>
                    </a:xfrm>
                  </p:grpSpPr>
                  <p:sp>
                    <p:nvSpPr>
                      <p:cNvPr id="11623" name=""/>
                      <p:cNvSpPr/>
                      <p:nvPr/>
                    </p:nvSpPr>
                    <p:spPr>
                      <a:xfrm>
                        <a:off x="5938444" y="1576580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625" name=""/>
                      <p:cNvSpPr/>
                      <p:nvPr/>
                    </p:nvSpPr>
                    <p:spPr>
                      <a:xfrm>
                        <a:off x="5944654" y="1571932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  <p:grpSp>
                  <p:nvGrpSpPr>
                    <p:cNvPr id="11627" name=""/>
                    <p:cNvGrpSpPr/>
                    <p:nvPr/>
                  </p:nvGrpSpPr>
                  <p:grpSpPr>
                    <a:xfrm>
                      <a:off x="5963161" y="1584451"/>
                      <a:ext cx="50464" cy="25564"/>
                      <a:chOff x="5963161" y="1584451"/>
                      <a:chExt cx="50464" cy="25564"/>
                    </a:xfrm>
                  </p:grpSpPr>
                  <p:sp>
                    <p:nvSpPr>
                      <p:cNvPr id="11629" name=""/>
                      <p:cNvSpPr/>
                      <p:nvPr/>
                    </p:nvSpPr>
                    <p:spPr>
                      <a:xfrm>
                        <a:off x="5963161" y="1589099"/>
                        <a:ext cx="50464" cy="20916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50464" h="20916">
                            <a:moveTo>
                              <a:pt x="6211" y="0"/>
                            </a:moveTo>
                            <a:lnTo>
                              <a:pt x="0" y="8522"/>
                            </a:lnTo>
                            <a:lnTo>
                              <a:pt x="24844" y="20916"/>
                            </a:lnTo>
                            <a:lnTo>
                              <a:pt x="50464" y="13944"/>
                            </a:lnTo>
                            <a:lnTo>
                              <a:pt x="47358" y="4648"/>
                            </a:lnTo>
                            <a:lnTo>
                              <a:pt x="6211" y="0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404040"/>
                          </a:gs>
                          <a:gs pos="100000">
                            <a:srgbClr val="E0E0E0"/>
                          </a:gs>
                        </a:gsLst>
                        <a:lin ang="16200000" scaled="0"/>
                      </a:gradFill>
                      <a:ln w="7600" cap="flat">
                        <a:noFill/>
                        <a:bevel/>
                      </a:ln>
                    </p:spPr>
                  </p:sp>
                  <p:sp>
                    <p:nvSpPr>
                      <p:cNvPr id="11631" name=""/>
                      <p:cNvSpPr/>
                      <p:nvPr/>
                    </p:nvSpPr>
                    <p:spPr>
                      <a:xfrm>
                        <a:off x="5969371" y="1584451"/>
                        <a:ext cx="41147" cy="13944"/>
                      </a:xfrm>
                      <a:custGeom>
                        <a:avLst/>
                        <a:gdLst/>
                        <a:ahLst/>
                        <a:cxnLst/>
                        <a:pathLst>
                          <a:path w="41147" h="13944">
                            <a:moveTo>
                              <a:pt x="0" y="4648"/>
                            </a:moveTo>
                            <a:lnTo>
                              <a:pt x="22515" y="0"/>
                            </a:lnTo>
                            <a:lnTo>
                              <a:pt x="41147" y="9296"/>
                            </a:lnTo>
                            <a:lnTo>
                              <a:pt x="17080" y="13944"/>
                            </a:lnTo>
                            <a:lnTo>
                              <a:pt x="0" y="4648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0A0FF"/>
                          </a:gs>
                          <a:gs pos="100000">
                            <a:srgbClr val="E0E0FF"/>
                          </a:gs>
                        </a:gsLst>
                        <a:lin ang="5400000" scaled="0"/>
                      </a:gradFill>
                      <a:ln w="7600" cap="flat">
                        <a:noFill/>
                        <a:bevel/>
                      </a:ln>
                    </p:spPr>
                  </p:sp>
                </p:grpSp>
              </p:grpSp>
            </p:grpSp>
            <p:grpSp>
              <p:nvGrpSpPr>
                <p:cNvPr id="11633" name=""/>
                <p:cNvGrpSpPr/>
                <p:nvPr/>
              </p:nvGrpSpPr>
              <p:grpSpPr>
                <a:xfrm>
                  <a:off x="6125813" y="1579235"/>
                  <a:ext cx="98859" cy="50811"/>
                  <a:chOff x="6125813" y="1579235"/>
                  <a:chExt cx="98859" cy="50811"/>
                </a:xfrm>
              </p:grpSpPr>
              <p:grpSp>
                <p:nvGrpSpPr>
                  <p:cNvPr id="11635" name=""/>
                  <p:cNvGrpSpPr/>
                  <p:nvPr/>
                </p:nvGrpSpPr>
                <p:grpSpPr>
                  <a:xfrm>
                    <a:off x="6125813" y="1579235"/>
                    <a:ext cx="50464" cy="25564"/>
                    <a:chOff x="6125813" y="1579235"/>
                    <a:chExt cx="50464" cy="25564"/>
                  </a:xfrm>
                </p:grpSpPr>
                <p:sp>
                  <p:nvSpPr>
                    <p:cNvPr id="20410" name=""/>
                    <p:cNvSpPr/>
                    <p:nvPr/>
                  </p:nvSpPr>
                  <p:spPr>
                    <a:xfrm>
                      <a:off x="6125813" y="1583883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39" name=""/>
                    <p:cNvSpPr/>
                    <p:nvPr/>
                  </p:nvSpPr>
                  <p:spPr>
                    <a:xfrm>
                      <a:off x="6132023" y="1579235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41" name=""/>
                  <p:cNvGrpSpPr/>
                  <p:nvPr/>
                </p:nvGrpSpPr>
                <p:grpSpPr>
                  <a:xfrm>
                    <a:off x="6149491" y="1591963"/>
                    <a:ext cx="50464" cy="25564"/>
                    <a:chOff x="6149491" y="1591963"/>
                    <a:chExt cx="50464" cy="25564"/>
                  </a:xfrm>
                </p:grpSpPr>
                <p:sp>
                  <p:nvSpPr>
                    <p:cNvPr id="11643" name=""/>
                    <p:cNvSpPr/>
                    <p:nvPr/>
                  </p:nvSpPr>
                  <p:spPr>
                    <a:xfrm>
                      <a:off x="6149491" y="1596611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45" name=""/>
                    <p:cNvSpPr/>
                    <p:nvPr/>
                  </p:nvSpPr>
                  <p:spPr>
                    <a:xfrm>
                      <a:off x="6155701" y="1591963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47" name=""/>
                  <p:cNvGrpSpPr/>
                  <p:nvPr/>
                </p:nvGrpSpPr>
                <p:grpSpPr>
                  <a:xfrm>
                    <a:off x="6174209" y="1604482"/>
                    <a:ext cx="50464" cy="25564"/>
                    <a:chOff x="6174209" y="1604482"/>
                    <a:chExt cx="50464" cy="25564"/>
                  </a:xfrm>
                </p:grpSpPr>
                <p:sp>
                  <p:nvSpPr>
                    <p:cNvPr id="11649" name=""/>
                    <p:cNvSpPr/>
                    <p:nvPr/>
                  </p:nvSpPr>
                  <p:spPr>
                    <a:xfrm>
                      <a:off x="6174209" y="1609130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51" name=""/>
                    <p:cNvSpPr/>
                    <p:nvPr/>
                  </p:nvSpPr>
                  <p:spPr>
                    <a:xfrm>
                      <a:off x="6180418" y="1604482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11653" name=""/>
                <p:cNvGrpSpPr/>
                <p:nvPr/>
              </p:nvGrpSpPr>
              <p:grpSpPr>
                <a:xfrm>
                  <a:off x="6099049" y="1587114"/>
                  <a:ext cx="98859" cy="50811"/>
                  <a:chOff x="6099049" y="1587114"/>
                  <a:chExt cx="98859" cy="50811"/>
                </a:xfrm>
              </p:grpSpPr>
              <p:grpSp>
                <p:nvGrpSpPr>
                  <p:cNvPr id="11655" name=""/>
                  <p:cNvGrpSpPr/>
                  <p:nvPr/>
                </p:nvGrpSpPr>
                <p:grpSpPr>
                  <a:xfrm>
                    <a:off x="6099049" y="1587114"/>
                    <a:ext cx="50464" cy="25564"/>
                    <a:chOff x="6099049" y="1587114"/>
                    <a:chExt cx="50464" cy="25564"/>
                  </a:xfrm>
                </p:grpSpPr>
                <p:sp>
                  <p:nvSpPr>
                    <p:cNvPr id="11657" name=""/>
                    <p:cNvSpPr/>
                    <p:nvPr/>
                  </p:nvSpPr>
                  <p:spPr>
                    <a:xfrm>
                      <a:off x="6099049" y="1591762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59" name=""/>
                    <p:cNvSpPr/>
                    <p:nvPr/>
                  </p:nvSpPr>
                  <p:spPr>
                    <a:xfrm>
                      <a:off x="6105258" y="1587114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61" name=""/>
                  <p:cNvGrpSpPr/>
                  <p:nvPr/>
                </p:nvGrpSpPr>
                <p:grpSpPr>
                  <a:xfrm>
                    <a:off x="6122727" y="1599842"/>
                    <a:ext cx="50464" cy="25564"/>
                    <a:chOff x="6122727" y="1599842"/>
                    <a:chExt cx="50464" cy="25564"/>
                  </a:xfrm>
                </p:grpSpPr>
                <p:sp>
                  <p:nvSpPr>
                    <p:cNvPr id="20424" name=""/>
                    <p:cNvSpPr/>
                    <p:nvPr/>
                  </p:nvSpPr>
                  <p:spPr>
                    <a:xfrm>
                      <a:off x="6122727" y="1604490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65" name=""/>
                    <p:cNvSpPr/>
                    <p:nvPr/>
                  </p:nvSpPr>
                  <p:spPr>
                    <a:xfrm>
                      <a:off x="6128937" y="1599842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667" name=""/>
                  <p:cNvGrpSpPr/>
                  <p:nvPr/>
                </p:nvGrpSpPr>
                <p:grpSpPr>
                  <a:xfrm>
                    <a:off x="6147444" y="1612361"/>
                    <a:ext cx="50464" cy="25564"/>
                    <a:chOff x="6147444" y="1612361"/>
                    <a:chExt cx="50464" cy="25564"/>
                  </a:xfrm>
                </p:grpSpPr>
                <p:sp>
                  <p:nvSpPr>
                    <p:cNvPr id="20428" name=""/>
                    <p:cNvSpPr/>
                    <p:nvPr/>
                  </p:nvSpPr>
                  <p:spPr>
                    <a:xfrm>
                      <a:off x="6147444" y="1617009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71" name=""/>
                    <p:cNvSpPr/>
                    <p:nvPr/>
                  </p:nvSpPr>
                  <p:spPr>
                    <a:xfrm>
                      <a:off x="6153654" y="1612361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20431" name=""/>
                <p:cNvGrpSpPr/>
                <p:nvPr/>
              </p:nvGrpSpPr>
              <p:grpSpPr>
                <a:xfrm>
                  <a:off x="6056336" y="1611993"/>
                  <a:ext cx="50464" cy="25564"/>
                  <a:chOff x="6056336" y="1611993"/>
                  <a:chExt cx="50464" cy="25564"/>
                </a:xfrm>
              </p:grpSpPr>
              <p:sp>
                <p:nvSpPr>
                  <p:cNvPr id="11695" name=""/>
                  <p:cNvSpPr/>
                  <p:nvPr/>
                </p:nvSpPr>
                <p:spPr>
                  <a:xfrm>
                    <a:off x="6056336" y="1616641"/>
                    <a:ext cx="50464" cy="20916"/>
                  </a:xfrm>
                  <a:custGeom>
                    <a:avLst/>
                    <a:gdLst/>
                    <a:ahLst/>
                    <a:cxnLst/>
                    <a:pathLst>
                      <a:path w="50464" h="20916">
                        <a:moveTo>
                          <a:pt x="6211" y="0"/>
                        </a:moveTo>
                        <a:lnTo>
                          <a:pt x="0" y="8522"/>
                        </a:lnTo>
                        <a:lnTo>
                          <a:pt x="24844" y="20916"/>
                        </a:lnTo>
                        <a:lnTo>
                          <a:pt x="50464" y="13944"/>
                        </a:lnTo>
                        <a:lnTo>
                          <a:pt x="47358" y="4648"/>
                        </a:lnTo>
                        <a:lnTo>
                          <a:pt x="6211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404040"/>
                      </a:gs>
                      <a:gs pos="100000">
                        <a:srgbClr val="E0E0E0"/>
                      </a:gs>
                    </a:gsLst>
                    <a:lin ang="162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20434" name=""/>
                  <p:cNvSpPr/>
                  <p:nvPr/>
                </p:nvSpPr>
                <p:spPr>
                  <a:xfrm>
                    <a:off x="6062546" y="1611993"/>
                    <a:ext cx="41147" cy="13944"/>
                  </a:xfrm>
                  <a:custGeom>
                    <a:avLst/>
                    <a:gdLst/>
                    <a:ahLst/>
                    <a:cxnLst/>
                    <a:pathLst>
                      <a:path w="41147" h="13944">
                        <a:moveTo>
                          <a:pt x="0" y="4648"/>
                        </a:moveTo>
                        <a:lnTo>
                          <a:pt x="22515" y="0"/>
                        </a:lnTo>
                        <a:lnTo>
                          <a:pt x="41147" y="9296"/>
                        </a:lnTo>
                        <a:lnTo>
                          <a:pt x="17080" y="13944"/>
                        </a:lnTo>
                        <a:lnTo>
                          <a:pt x="0" y="464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A0A0FF"/>
                      </a:gs>
                      <a:gs pos="100000">
                        <a:srgbClr val="E0E0FF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1673" name=""/>
                <p:cNvGrpSpPr/>
                <p:nvPr/>
              </p:nvGrpSpPr>
              <p:grpSpPr>
                <a:xfrm>
                  <a:off x="6004394" y="1606777"/>
                  <a:ext cx="98859" cy="50811"/>
                  <a:chOff x="6004394" y="1606777"/>
                  <a:chExt cx="98859" cy="50811"/>
                </a:xfrm>
              </p:grpSpPr>
              <p:grpSp>
                <p:nvGrpSpPr>
                  <p:cNvPr id="20437" name=""/>
                  <p:cNvGrpSpPr/>
                  <p:nvPr/>
                </p:nvGrpSpPr>
                <p:grpSpPr>
                  <a:xfrm>
                    <a:off x="6004394" y="1606778"/>
                    <a:ext cx="50464" cy="25564"/>
                    <a:chOff x="6004394" y="1606778"/>
                    <a:chExt cx="50464" cy="25564"/>
                  </a:xfrm>
                </p:grpSpPr>
                <p:sp>
                  <p:nvSpPr>
                    <p:cNvPr id="11677" name=""/>
                    <p:cNvSpPr/>
                    <p:nvPr/>
                  </p:nvSpPr>
                  <p:spPr>
                    <a:xfrm>
                      <a:off x="6004394" y="1611426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79" name=""/>
                    <p:cNvSpPr/>
                    <p:nvPr/>
                  </p:nvSpPr>
                  <p:spPr>
                    <a:xfrm>
                      <a:off x="6010604" y="1606778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441" name=""/>
                  <p:cNvGrpSpPr/>
                  <p:nvPr/>
                </p:nvGrpSpPr>
                <p:grpSpPr>
                  <a:xfrm>
                    <a:off x="6028072" y="1619505"/>
                    <a:ext cx="50464" cy="25564"/>
                    <a:chOff x="6028072" y="1619505"/>
                    <a:chExt cx="50464" cy="25564"/>
                  </a:xfrm>
                </p:grpSpPr>
                <p:sp>
                  <p:nvSpPr>
                    <p:cNvPr id="11683" name=""/>
                    <p:cNvSpPr/>
                    <p:nvPr/>
                  </p:nvSpPr>
                  <p:spPr>
                    <a:xfrm>
                      <a:off x="6028072" y="1624153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85" name=""/>
                    <p:cNvSpPr/>
                    <p:nvPr/>
                  </p:nvSpPr>
                  <p:spPr>
                    <a:xfrm>
                      <a:off x="6034282" y="1619505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445" name=""/>
                  <p:cNvGrpSpPr/>
                  <p:nvPr/>
                </p:nvGrpSpPr>
                <p:grpSpPr>
                  <a:xfrm>
                    <a:off x="6052790" y="1632024"/>
                    <a:ext cx="50464" cy="25564"/>
                    <a:chOff x="6052790" y="1632024"/>
                    <a:chExt cx="50464" cy="25564"/>
                  </a:xfrm>
                </p:grpSpPr>
                <p:sp>
                  <p:nvSpPr>
                    <p:cNvPr id="11689" name=""/>
                    <p:cNvSpPr/>
                    <p:nvPr/>
                  </p:nvSpPr>
                  <p:spPr>
                    <a:xfrm>
                      <a:off x="6052790" y="1636672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691" name=""/>
                    <p:cNvSpPr/>
                    <p:nvPr/>
                  </p:nvSpPr>
                  <p:spPr>
                    <a:xfrm>
                      <a:off x="6058999" y="1632024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11719" name=""/>
                <p:cNvGrpSpPr/>
                <p:nvPr/>
              </p:nvGrpSpPr>
              <p:grpSpPr>
                <a:xfrm>
                  <a:off x="6216267" y="1627121"/>
                  <a:ext cx="98859" cy="50811"/>
                  <a:chOff x="6216267" y="1627121"/>
                  <a:chExt cx="98859" cy="50811"/>
                </a:xfrm>
              </p:grpSpPr>
              <p:grpSp>
                <p:nvGrpSpPr>
                  <p:cNvPr id="20450" name=""/>
                  <p:cNvGrpSpPr/>
                  <p:nvPr/>
                </p:nvGrpSpPr>
                <p:grpSpPr>
                  <a:xfrm>
                    <a:off x="6216267" y="1627121"/>
                    <a:ext cx="50464" cy="25564"/>
                    <a:chOff x="6216267" y="1627121"/>
                    <a:chExt cx="50464" cy="25564"/>
                  </a:xfrm>
                </p:grpSpPr>
                <p:sp>
                  <p:nvSpPr>
                    <p:cNvPr id="11723" name=""/>
                    <p:cNvSpPr/>
                    <p:nvPr/>
                  </p:nvSpPr>
                  <p:spPr>
                    <a:xfrm>
                      <a:off x="6216267" y="1631769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25" name=""/>
                    <p:cNvSpPr/>
                    <p:nvPr/>
                  </p:nvSpPr>
                  <p:spPr>
                    <a:xfrm>
                      <a:off x="6222477" y="1627121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454" name=""/>
                  <p:cNvGrpSpPr/>
                  <p:nvPr/>
                </p:nvGrpSpPr>
                <p:grpSpPr>
                  <a:xfrm>
                    <a:off x="6239946" y="1639849"/>
                    <a:ext cx="50464" cy="25564"/>
                    <a:chOff x="6239946" y="1639849"/>
                    <a:chExt cx="50464" cy="25564"/>
                  </a:xfrm>
                </p:grpSpPr>
                <p:sp>
                  <p:nvSpPr>
                    <p:cNvPr id="11729" name=""/>
                    <p:cNvSpPr/>
                    <p:nvPr/>
                  </p:nvSpPr>
                  <p:spPr>
                    <a:xfrm>
                      <a:off x="6239946" y="1644497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31" name=""/>
                    <p:cNvSpPr/>
                    <p:nvPr/>
                  </p:nvSpPr>
                  <p:spPr>
                    <a:xfrm>
                      <a:off x="6246155" y="1639849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20458" name=""/>
                  <p:cNvGrpSpPr/>
                  <p:nvPr/>
                </p:nvGrpSpPr>
                <p:grpSpPr>
                  <a:xfrm>
                    <a:off x="6264663" y="1652368"/>
                    <a:ext cx="50464" cy="25564"/>
                    <a:chOff x="6264663" y="1652368"/>
                    <a:chExt cx="50464" cy="25564"/>
                  </a:xfrm>
                </p:grpSpPr>
                <p:sp>
                  <p:nvSpPr>
                    <p:cNvPr id="11735" name=""/>
                    <p:cNvSpPr/>
                    <p:nvPr/>
                  </p:nvSpPr>
                  <p:spPr>
                    <a:xfrm>
                      <a:off x="6264663" y="1657016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37" name=""/>
                    <p:cNvSpPr/>
                    <p:nvPr/>
                  </p:nvSpPr>
                  <p:spPr>
                    <a:xfrm>
                      <a:off x="6270873" y="1652368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11739" name=""/>
                <p:cNvGrpSpPr/>
                <p:nvPr/>
              </p:nvGrpSpPr>
              <p:grpSpPr>
                <a:xfrm>
                  <a:off x="6187532" y="1634163"/>
                  <a:ext cx="98859" cy="50811"/>
                  <a:chOff x="6187532" y="1634163"/>
                  <a:chExt cx="98859" cy="50811"/>
                </a:xfrm>
              </p:grpSpPr>
              <p:grpSp>
                <p:nvGrpSpPr>
                  <p:cNvPr id="11741" name=""/>
                  <p:cNvGrpSpPr/>
                  <p:nvPr/>
                </p:nvGrpSpPr>
                <p:grpSpPr>
                  <a:xfrm>
                    <a:off x="6187532" y="1634163"/>
                    <a:ext cx="50464" cy="25564"/>
                    <a:chOff x="6187532" y="1634163"/>
                    <a:chExt cx="50464" cy="25564"/>
                  </a:xfrm>
                </p:grpSpPr>
                <p:sp>
                  <p:nvSpPr>
                    <p:cNvPr id="11743" name=""/>
                    <p:cNvSpPr/>
                    <p:nvPr/>
                  </p:nvSpPr>
                  <p:spPr>
                    <a:xfrm>
                      <a:off x="6187532" y="1638811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465" name=""/>
                    <p:cNvSpPr/>
                    <p:nvPr/>
                  </p:nvSpPr>
                  <p:spPr>
                    <a:xfrm>
                      <a:off x="6193742" y="1634163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47" name=""/>
                  <p:cNvGrpSpPr/>
                  <p:nvPr/>
                </p:nvGrpSpPr>
                <p:grpSpPr>
                  <a:xfrm>
                    <a:off x="6211210" y="1646890"/>
                    <a:ext cx="50464" cy="25564"/>
                    <a:chOff x="6211210" y="1646890"/>
                    <a:chExt cx="50464" cy="25564"/>
                  </a:xfrm>
                </p:grpSpPr>
                <p:sp>
                  <p:nvSpPr>
                    <p:cNvPr id="11749" name=""/>
                    <p:cNvSpPr/>
                    <p:nvPr/>
                  </p:nvSpPr>
                  <p:spPr>
                    <a:xfrm>
                      <a:off x="6211210" y="1651538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469" name=""/>
                    <p:cNvSpPr/>
                    <p:nvPr/>
                  </p:nvSpPr>
                  <p:spPr>
                    <a:xfrm>
                      <a:off x="6217420" y="1646890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53" name=""/>
                  <p:cNvGrpSpPr/>
                  <p:nvPr/>
                </p:nvGrpSpPr>
                <p:grpSpPr>
                  <a:xfrm>
                    <a:off x="6235927" y="1659409"/>
                    <a:ext cx="50464" cy="25564"/>
                    <a:chOff x="6235927" y="1659409"/>
                    <a:chExt cx="50464" cy="25564"/>
                  </a:xfrm>
                </p:grpSpPr>
                <p:sp>
                  <p:nvSpPr>
                    <p:cNvPr id="11755" name=""/>
                    <p:cNvSpPr/>
                    <p:nvPr/>
                  </p:nvSpPr>
                  <p:spPr>
                    <a:xfrm>
                      <a:off x="6235927" y="1664057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57" name=""/>
                    <p:cNvSpPr/>
                    <p:nvPr/>
                  </p:nvSpPr>
                  <p:spPr>
                    <a:xfrm>
                      <a:off x="6242137" y="1659409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11759" name=""/>
                <p:cNvGrpSpPr/>
                <p:nvPr/>
              </p:nvGrpSpPr>
              <p:grpSpPr>
                <a:xfrm>
                  <a:off x="6156806" y="1640790"/>
                  <a:ext cx="98859" cy="50811"/>
                  <a:chOff x="6156806" y="1640790"/>
                  <a:chExt cx="98859" cy="50811"/>
                </a:xfrm>
              </p:grpSpPr>
              <p:grpSp>
                <p:nvGrpSpPr>
                  <p:cNvPr id="11761" name=""/>
                  <p:cNvGrpSpPr/>
                  <p:nvPr/>
                </p:nvGrpSpPr>
                <p:grpSpPr>
                  <a:xfrm>
                    <a:off x="6156806" y="1640790"/>
                    <a:ext cx="50464" cy="25564"/>
                    <a:chOff x="6156806" y="1640790"/>
                    <a:chExt cx="50464" cy="25564"/>
                  </a:xfrm>
                </p:grpSpPr>
                <p:sp>
                  <p:nvSpPr>
                    <p:cNvPr id="11763" name=""/>
                    <p:cNvSpPr/>
                    <p:nvPr/>
                  </p:nvSpPr>
                  <p:spPr>
                    <a:xfrm>
                      <a:off x="6156806" y="1645438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0477" name=""/>
                    <p:cNvSpPr/>
                    <p:nvPr/>
                  </p:nvSpPr>
                  <p:spPr>
                    <a:xfrm>
                      <a:off x="6163016" y="1640790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67" name=""/>
                  <p:cNvGrpSpPr/>
                  <p:nvPr/>
                </p:nvGrpSpPr>
                <p:grpSpPr>
                  <a:xfrm>
                    <a:off x="6180484" y="1653517"/>
                    <a:ext cx="50464" cy="25564"/>
                    <a:chOff x="6180484" y="1653517"/>
                    <a:chExt cx="50464" cy="25564"/>
                  </a:xfrm>
                </p:grpSpPr>
                <p:sp>
                  <p:nvSpPr>
                    <p:cNvPr id="11769" name=""/>
                    <p:cNvSpPr/>
                    <p:nvPr/>
                  </p:nvSpPr>
                  <p:spPr>
                    <a:xfrm>
                      <a:off x="6180484" y="1658166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71" name=""/>
                    <p:cNvSpPr/>
                    <p:nvPr/>
                  </p:nvSpPr>
                  <p:spPr>
                    <a:xfrm>
                      <a:off x="6186694" y="1653517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73" name=""/>
                  <p:cNvGrpSpPr/>
                  <p:nvPr/>
                </p:nvGrpSpPr>
                <p:grpSpPr>
                  <a:xfrm>
                    <a:off x="6205201" y="1666037"/>
                    <a:ext cx="50464" cy="25564"/>
                    <a:chOff x="6205201" y="1666037"/>
                    <a:chExt cx="50464" cy="25564"/>
                  </a:xfrm>
                </p:grpSpPr>
                <p:sp>
                  <p:nvSpPr>
                    <p:cNvPr id="11775" name=""/>
                    <p:cNvSpPr/>
                    <p:nvPr/>
                  </p:nvSpPr>
                  <p:spPr>
                    <a:xfrm>
                      <a:off x="6205201" y="1670685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77" name=""/>
                    <p:cNvSpPr/>
                    <p:nvPr/>
                  </p:nvSpPr>
                  <p:spPr>
                    <a:xfrm>
                      <a:off x="6211411" y="1666037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11779" name=""/>
                <p:cNvGrpSpPr/>
                <p:nvPr/>
              </p:nvGrpSpPr>
              <p:grpSpPr>
                <a:xfrm>
                  <a:off x="6125813" y="1648247"/>
                  <a:ext cx="98859" cy="50811"/>
                  <a:chOff x="6125813" y="1648247"/>
                  <a:chExt cx="98859" cy="50811"/>
                </a:xfrm>
              </p:grpSpPr>
              <p:grpSp>
                <p:nvGrpSpPr>
                  <p:cNvPr id="11781" name=""/>
                  <p:cNvGrpSpPr/>
                  <p:nvPr/>
                </p:nvGrpSpPr>
                <p:grpSpPr>
                  <a:xfrm>
                    <a:off x="6125813" y="1648247"/>
                    <a:ext cx="50464" cy="25564"/>
                    <a:chOff x="6125813" y="1648247"/>
                    <a:chExt cx="50464" cy="25564"/>
                  </a:xfrm>
                </p:grpSpPr>
                <p:sp>
                  <p:nvSpPr>
                    <p:cNvPr id="11783" name=""/>
                    <p:cNvSpPr/>
                    <p:nvPr/>
                  </p:nvSpPr>
                  <p:spPr>
                    <a:xfrm>
                      <a:off x="6125813" y="1652895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85" name=""/>
                    <p:cNvSpPr/>
                    <p:nvPr/>
                  </p:nvSpPr>
                  <p:spPr>
                    <a:xfrm>
                      <a:off x="6132023" y="1648247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87" name=""/>
                  <p:cNvGrpSpPr/>
                  <p:nvPr/>
                </p:nvGrpSpPr>
                <p:grpSpPr>
                  <a:xfrm>
                    <a:off x="6149491" y="1660975"/>
                    <a:ext cx="50464" cy="25564"/>
                    <a:chOff x="6149491" y="1660975"/>
                    <a:chExt cx="50464" cy="25564"/>
                  </a:xfrm>
                </p:grpSpPr>
                <p:sp>
                  <p:nvSpPr>
                    <p:cNvPr id="11789" name=""/>
                    <p:cNvSpPr/>
                    <p:nvPr/>
                  </p:nvSpPr>
                  <p:spPr>
                    <a:xfrm>
                      <a:off x="6149491" y="1665623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91" name=""/>
                    <p:cNvSpPr/>
                    <p:nvPr/>
                  </p:nvSpPr>
                  <p:spPr>
                    <a:xfrm>
                      <a:off x="6155701" y="1660975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93" name=""/>
                  <p:cNvGrpSpPr/>
                  <p:nvPr/>
                </p:nvGrpSpPr>
                <p:grpSpPr>
                  <a:xfrm>
                    <a:off x="6174209" y="1673494"/>
                    <a:ext cx="50464" cy="25564"/>
                    <a:chOff x="6174209" y="1673494"/>
                    <a:chExt cx="50464" cy="25564"/>
                  </a:xfrm>
                </p:grpSpPr>
                <p:sp>
                  <p:nvSpPr>
                    <p:cNvPr id="11795" name=""/>
                    <p:cNvSpPr/>
                    <p:nvPr/>
                  </p:nvSpPr>
                  <p:spPr>
                    <a:xfrm>
                      <a:off x="6174209" y="1678142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97" name=""/>
                    <p:cNvSpPr/>
                    <p:nvPr/>
                  </p:nvSpPr>
                  <p:spPr>
                    <a:xfrm>
                      <a:off x="6180418" y="1673494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20495" name=""/>
                <p:cNvGrpSpPr/>
                <p:nvPr/>
              </p:nvGrpSpPr>
              <p:grpSpPr>
                <a:xfrm>
                  <a:off x="6094407" y="1656854"/>
                  <a:ext cx="98859" cy="50811"/>
                  <a:chOff x="6094407" y="1656854"/>
                  <a:chExt cx="98859" cy="50811"/>
                </a:xfrm>
              </p:grpSpPr>
              <p:grpSp>
                <p:nvGrpSpPr>
                  <p:cNvPr id="11701" name=""/>
                  <p:cNvGrpSpPr/>
                  <p:nvPr/>
                </p:nvGrpSpPr>
                <p:grpSpPr>
                  <a:xfrm>
                    <a:off x="6094407" y="1656854"/>
                    <a:ext cx="50464" cy="25564"/>
                    <a:chOff x="6094407" y="1656854"/>
                    <a:chExt cx="50464" cy="25564"/>
                  </a:xfrm>
                </p:grpSpPr>
                <p:sp>
                  <p:nvSpPr>
                    <p:cNvPr id="20498" name=""/>
                    <p:cNvSpPr/>
                    <p:nvPr/>
                  </p:nvSpPr>
                  <p:spPr>
                    <a:xfrm>
                      <a:off x="6094407" y="1661502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05" name=""/>
                    <p:cNvSpPr/>
                    <p:nvPr/>
                  </p:nvSpPr>
                  <p:spPr>
                    <a:xfrm>
                      <a:off x="6100617" y="1656854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07" name=""/>
                  <p:cNvGrpSpPr/>
                  <p:nvPr/>
                </p:nvGrpSpPr>
                <p:grpSpPr>
                  <a:xfrm>
                    <a:off x="6118085" y="1669582"/>
                    <a:ext cx="50464" cy="25564"/>
                    <a:chOff x="6118085" y="1669582"/>
                    <a:chExt cx="50464" cy="25564"/>
                  </a:xfrm>
                </p:grpSpPr>
                <p:sp>
                  <p:nvSpPr>
                    <p:cNvPr id="11709" name=""/>
                    <p:cNvSpPr/>
                    <p:nvPr/>
                  </p:nvSpPr>
                  <p:spPr>
                    <a:xfrm>
                      <a:off x="6118085" y="1674230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11" name=""/>
                    <p:cNvSpPr/>
                    <p:nvPr/>
                  </p:nvSpPr>
                  <p:spPr>
                    <a:xfrm>
                      <a:off x="6124295" y="1669582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11713" name=""/>
                  <p:cNvGrpSpPr/>
                  <p:nvPr/>
                </p:nvGrpSpPr>
                <p:grpSpPr>
                  <a:xfrm>
                    <a:off x="6142803" y="1682101"/>
                    <a:ext cx="50464" cy="25564"/>
                    <a:chOff x="6142803" y="1682101"/>
                    <a:chExt cx="50464" cy="25564"/>
                  </a:xfrm>
                </p:grpSpPr>
                <p:sp>
                  <p:nvSpPr>
                    <p:cNvPr id="20505" name=""/>
                    <p:cNvSpPr/>
                    <p:nvPr/>
                  </p:nvSpPr>
                  <p:spPr>
                    <a:xfrm>
                      <a:off x="6142803" y="1686749"/>
                      <a:ext cx="50464" cy="20916"/>
                    </a:xfrm>
                    <a:custGeom>
                      <a:avLst/>
                      <a:gdLst/>
                      <a:ahLst/>
                      <a:cxnLst/>
                      <a:pathLst>
                        <a:path w="50464" h="20916">
                          <a:moveTo>
                            <a:pt x="6211" y="0"/>
                          </a:moveTo>
                          <a:lnTo>
                            <a:pt x="0" y="8522"/>
                          </a:lnTo>
                          <a:lnTo>
                            <a:pt x="24844" y="20916"/>
                          </a:lnTo>
                          <a:lnTo>
                            <a:pt x="50464" y="13944"/>
                          </a:lnTo>
                          <a:lnTo>
                            <a:pt x="47358" y="4648"/>
                          </a:lnTo>
                          <a:lnTo>
                            <a:pt x="6211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404040"/>
                        </a:gs>
                        <a:gs pos="100000">
                          <a:srgbClr val="E0E0E0"/>
                        </a:gs>
                      </a:gsLst>
                      <a:lin ang="162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1717" name=""/>
                    <p:cNvSpPr/>
                    <p:nvPr/>
                  </p:nvSpPr>
                  <p:spPr>
                    <a:xfrm>
                      <a:off x="6149012" y="1682101"/>
                      <a:ext cx="41147" cy="13944"/>
                    </a:xfrm>
                    <a:custGeom>
                      <a:avLst/>
                      <a:gdLst/>
                      <a:ahLst/>
                      <a:cxnLst/>
                      <a:pathLst>
                        <a:path w="41147" h="13944">
                          <a:moveTo>
                            <a:pt x="0" y="4648"/>
                          </a:moveTo>
                          <a:lnTo>
                            <a:pt x="22515" y="0"/>
                          </a:lnTo>
                          <a:lnTo>
                            <a:pt x="41147" y="9296"/>
                          </a:lnTo>
                          <a:lnTo>
                            <a:pt x="17080" y="13944"/>
                          </a:lnTo>
                          <a:lnTo>
                            <a:pt x="0" y="4648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A0A0FF"/>
                        </a:gs>
                        <a:gs pos="100000">
                          <a:srgbClr val="E0E0F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11808" name=""/>
                <p:cNvGrpSpPr/>
                <p:nvPr/>
              </p:nvGrpSpPr>
              <p:grpSpPr>
                <a:xfrm>
                  <a:off x="6293485" y="1665100"/>
                  <a:ext cx="50464" cy="25564"/>
                  <a:chOff x="6293485" y="1665100"/>
                  <a:chExt cx="50464" cy="25564"/>
                </a:xfrm>
              </p:grpSpPr>
              <p:sp>
                <p:nvSpPr>
                  <p:cNvPr id="11810" name=""/>
                  <p:cNvSpPr/>
                  <p:nvPr/>
                </p:nvSpPr>
                <p:spPr>
                  <a:xfrm>
                    <a:off x="6293485" y="1669748"/>
                    <a:ext cx="50464" cy="20916"/>
                  </a:xfrm>
                  <a:custGeom>
                    <a:avLst/>
                    <a:gdLst/>
                    <a:ahLst/>
                    <a:cxnLst/>
                    <a:pathLst>
                      <a:path w="50464" h="20916">
                        <a:moveTo>
                          <a:pt x="6211" y="0"/>
                        </a:moveTo>
                        <a:lnTo>
                          <a:pt x="0" y="8522"/>
                        </a:lnTo>
                        <a:lnTo>
                          <a:pt x="24844" y="20916"/>
                        </a:lnTo>
                        <a:lnTo>
                          <a:pt x="50464" y="13944"/>
                        </a:lnTo>
                        <a:lnTo>
                          <a:pt x="47358" y="4648"/>
                        </a:lnTo>
                        <a:lnTo>
                          <a:pt x="6211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404040"/>
                      </a:gs>
                      <a:gs pos="100000">
                        <a:srgbClr val="E0E0E0"/>
                      </a:gs>
                    </a:gsLst>
                    <a:lin ang="162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812" name=""/>
                  <p:cNvSpPr/>
                  <p:nvPr/>
                </p:nvSpPr>
                <p:spPr>
                  <a:xfrm>
                    <a:off x="6299694" y="1665100"/>
                    <a:ext cx="41147" cy="13944"/>
                  </a:xfrm>
                  <a:custGeom>
                    <a:avLst/>
                    <a:gdLst/>
                    <a:ahLst/>
                    <a:cxnLst/>
                    <a:pathLst>
                      <a:path w="41147" h="13944">
                        <a:moveTo>
                          <a:pt x="0" y="4648"/>
                        </a:moveTo>
                        <a:lnTo>
                          <a:pt x="22515" y="0"/>
                        </a:lnTo>
                        <a:lnTo>
                          <a:pt x="41147" y="9296"/>
                        </a:lnTo>
                        <a:lnTo>
                          <a:pt x="17080" y="13944"/>
                        </a:lnTo>
                        <a:lnTo>
                          <a:pt x="0" y="464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A0A0FF"/>
                      </a:gs>
                      <a:gs pos="100000">
                        <a:srgbClr val="E0E0FF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11803" name=""/>
                <p:cNvSpPr/>
                <p:nvPr/>
              </p:nvSpPr>
              <p:spPr>
                <a:xfrm>
                  <a:off x="6233128" y="1681155"/>
                  <a:ext cx="84507" cy="23554"/>
                </a:xfrm>
                <a:custGeom>
                  <a:avLst/>
                  <a:gdLst/>
                  <a:ahLst/>
                  <a:cxnLst/>
                  <a:pathLst>
                    <a:path w="84507" h="23554">
                      <a:moveTo>
                        <a:pt x="6211" y="2638"/>
                      </a:moveTo>
                      <a:lnTo>
                        <a:pt x="0" y="11160"/>
                      </a:lnTo>
                      <a:lnTo>
                        <a:pt x="24844" y="23554"/>
                      </a:lnTo>
                      <a:lnTo>
                        <a:pt x="84507" y="9296"/>
                      </a:lnTo>
                      <a:lnTo>
                        <a:pt x="81402" y="0"/>
                      </a:lnTo>
                      <a:lnTo>
                        <a:pt x="6211" y="263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04040"/>
                    </a:gs>
                    <a:gs pos="100000">
                      <a:srgbClr val="E0E0E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805" name=""/>
                <p:cNvSpPr/>
                <p:nvPr/>
              </p:nvSpPr>
              <p:spPr>
                <a:xfrm>
                  <a:off x="6239340" y="1671859"/>
                  <a:ext cx="73899" cy="21229"/>
                </a:xfrm>
                <a:custGeom>
                  <a:avLst/>
                  <a:gdLst/>
                  <a:ahLst/>
                  <a:cxnLst/>
                  <a:pathLst>
                    <a:path w="73899" h="21229">
                      <a:moveTo>
                        <a:pt x="0" y="11933"/>
                      </a:moveTo>
                      <a:lnTo>
                        <a:pt x="55266" y="0"/>
                      </a:lnTo>
                      <a:lnTo>
                        <a:pt x="73899" y="9296"/>
                      </a:lnTo>
                      <a:lnTo>
                        <a:pt x="17080" y="21229"/>
                      </a:lnTo>
                      <a:lnTo>
                        <a:pt x="0" y="1193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0A0FF"/>
                    </a:gs>
                    <a:gs pos="100000">
                      <a:srgbClr val="E0E0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grpSp>
              <p:nvGrpSpPr>
                <p:cNvPr id="11806" name=""/>
                <p:cNvGrpSpPr/>
                <p:nvPr/>
              </p:nvGrpSpPr>
              <p:grpSpPr>
                <a:xfrm>
                  <a:off x="6167082" y="1687101"/>
                  <a:ext cx="89692" cy="33524"/>
                  <a:chOff x="6167082" y="1687101"/>
                  <a:chExt cx="89692" cy="33524"/>
                </a:xfrm>
              </p:grpSpPr>
              <p:sp>
                <p:nvSpPr>
                  <p:cNvPr id="11799" name=""/>
                  <p:cNvSpPr/>
                  <p:nvPr/>
                </p:nvSpPr>
                <p:spPr>
                  <a:xfrm>
                    <a:off x="6167082" y="1695552"/>
                    <a:ext cx="89692" cy="25074"/>
                  </a:xfrm>
                  <a:custGeom>
                    <a:avLst/>
                    <a:gdLst/>
                    <a:ahLst/>
                    <a:cxnLst/>
                    <a:pathLst>
                      <a:path w="89692" h="25074">
                        <a:moveTo>
                          <a:pt x="6211" y="4158"/>
                        </a:moveTo>
                        <a:lnTo>
                          <a:pt x="0" y="12679"/>
                        </a:lnTo>
                        <a:lnTo>
                          <a:pt x="24844" y="25074"/>
                        </a:lnTo>
                        <a:lnTo>
                          <a:pt x="89692" y="9296"/>
                        </a:lnTo>
                        <a:lnTo>
                          <a:pt x="86587" y="0"/>
                        </a:lnTo>
                        <a:lnTo>
                          <a:pt x="6211" y="415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404040"/>
                      </a:gs>
                      <a:gs pos="100000">
                        <a:srgbClr val="E0E0E0"/>
                      </a:gs>
                    </a:gsLst>
                    <a:lin ang="162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11801" name=""/>
                  <p:cNvSpPr/>
                  <p:nvPr/>
                </p:nvSpPr>
                <p:spPr>
                  <a:xfrm>
                    <a:off x="6173293" y="1687101"/>
                    <a:ext cx="81283" cy="21904"/>
                  </a:xfrm>
                  <a:custGeom>
                    <a:avLst/>
                    <a:gdLst/>
                    <a:ahLst/>
                    <a:cxnLst/>
                    <a:pathLst>
                      <a:path w="81283" h="21904">
                        <a:moveTo>
                          <a:pt x="0" y="12608"/>
                        </a:moveTo>
                        <a:lnTo>
                          <a:pt x="62650" y="0"/>
                        </a:lnTo>
                        <a:lnTo>
                          <a:pt x="81283" y="9296"/>
                        </a:lnTo>
                        <a:lnTo>
                          <a:pt x="17080" y="21904"/>
                        </a:lnTo>
                        <a:lnTo>
                          <a:pt x="0" y="1260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A0A0FF"/>
                      </a:gs>
                      <a:gs pos="100000">
                        <a:srgbClr val="E0E0FF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11814" name=""/>
                <p:cNvSpPr/>
                <p:nvPr/>
              </p:nvSpPr>
              <p:spPr>
                <a:xfrm>
                  <a:off x="6279240" y="1616902"/>
                  <a:ext cx="20021" cy="9389"/>
                </a:xfrm>
                <a:custGeom>
                  <a:avLst/>
                  <a:gdLst/>
                  <a:ahLst/>
                  <a:cxnLst/>
                  <a:pathLst>
                    <a:path w="20021" h="9389">
                      <a:moveTo>
                        <a:pt x="0" y="4695"/>
                      </a:moveTo>
                      <a:cubicBezTo>
                        <a:pt x="0" y="2102"/>
                        <a:pt x="4482" y="0"/>
                        <a:pt x="10011" y="0"/>
                      </a:cubicBezTo>
                      <a:cubicBezTo>
                        <a:pt x="15539" y="0"/>
                        <a:pt x="20021" y="2102"/>
                        <a:pt x="20021" y="4695"/>
                      </a:cubicBezTo>
                      <a:cubicBezTo>
                        <a:pt x="20021" y="7287"/>
                        <a:pt x="15539" y="9389"/>
                        <a:pt x="10011" y="9389"/>
                      </a:cubicBezTo>
                      <a:cubicBezTo>
                        <a:pt x="4482" y="9389"/>
                        <a:pt x="0" y="7287"/>
                        <a:pt x="0" y="469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40FFFB"/>
                    </a:gs>
                    <a:gs pos="100000">
                      <a:srgbClr val="00008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816" name=""/>
                <p:cNvSpPr/>
                <p:nvPr/>
              </p:nvSpPr>
              <p:spPr>
                <a:xfrm>
                  <a:off x="6313394" y="1633333"/>
                  <a:ext cx="20021" cy="9389"/>
                </a:xfrm>
                <a:custGeom>
                  <a:avLst/>
                  <a:gdLst/>
                  <a:ahLst/>
                  <a:cxnLst/>
                  <a:pathLst>
                    <a:path w="20021" h="9389">
                      <a:moveTo>
                        <a:pt x="0" y="4695"/>
                      </a:moveTo>
                      <a:cubicBezTo>
                        <a:pt x="0" y="2102"/>
                        <a:pt x="4482" y="0"/>
                        <a:pt x="10011" y="0"/>
                      </a:cubicBezTo>
                      <a:cubicBezTo>
                        <a:pt x="15539" y="0"/>
                        <a:pt x="20021" y="2102"/>
                        <a:pt x="20021" y="4695"/>
                      </a:cubicBezTo>
                      <a:cubicBezTo>
                        <a:pt x="20021" y="7287"/>
                        <a:pt x="15539" y="9389"/>
                        <a:pt x="10011" y="9389"/>
                      </a:cubicBezTo>
                      <a:cubicBezTo>
                        <a:pt x="4482" y="9389"/>
                        <a:pt x="0" y="7287"/>
                        <a:pt x="0" y="469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40FFFB"/>
                    </a:gs>
                    <a:gs pos="100000">
                      <a:srgbClr val="00008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1818" name=""/>
                <p:cNvSpPr/>
                <p:nvPr/>
              </p:nvSpPr>
              <p:spPr>
                <a:xfrm>
                  <a:off x="6348726" y="1647416"/>
                  <a:ext cx="20021" cy="9389"/>
                </a:xfrm>
                <a:custGeom>
                  <a:avLst/>
                  <a:gdLst/>
                  <a:ahLst/>
                  <a:cxnLst/>
                  <a:pathLst>
                    <a:path w="20021" h="9389">
                      <a:moveTo>
                        <a:pt x="0" y="4695"/>
                      </a:moveTo>
                      <a:cubicBezTo>
                        <a:pt x="0" y="2102"/>
                        <a:pt x="4482" y="0"/>
                        <a:pt x="10011" y="0"/>
                      </a:cubicBezTo>
                      <a:cubicBezTo>
                        <a:pt x="15539" y="0"/>
                        <a:pt x="20021" y="2102"/>
                        <a:pt x="20021" y="4695"/>
                      </a:cubicBezTo>
                      <a:cubicBezTo>
                        <a:pt x="20021" y="7287"/>
                        <a:pt x="15539" y="9389"/>
                        <a:pt x="10011" y="9389"/>
                      </a:cubicBezTo>
                      <a:cubicBezTo>
                        <a:pt x="4482" y="9389"/>
                        <a:pt x="0" y="7287"/>
                        <a:pt x="0" y="469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40FFFB"/>
                    </a:gs>
                    <a:gs pos="100000">
                      <a:srgbClr val="00008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8273" name="Text 8273"/>
              <p:cNvSpPr txBox="1"/>
              <p:nvPr/>
            </p:nvSpPr>
            <p:spPr>
              <a:xfrm>
                <a:off x="5776635" y="1776424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192.168.1.115</a:t>
                </a:r>
              </a:p>
            </p:txBody>
          </p:sp>
        </p:grpSp>
        <p:grpSp>
          <p:nvGrpSpPr>
            <p:cNvPr id="20898" name="Personal Printer"/>
            <p:cNvGrpSpPr/>
            <p:nvPr/>
          </p:nvGrpSpPr>
          <p:grpSpPr>
            <a:xfrm>
              <a:off x="7685531" y="583055"/>
              <a:ext cx="914014" cy="661200"/>
              <a:chOff x="7685531" y="583055"/>
              <a:chExt cx="914014" cy="661200"/>
            </a:xfrm>
          </p:grpSpPr>
          <p:sp>
            <p:nvSpPr>
              <p:cNvPr id="20520" name=""/>
              <p:cNvSpPr/>
              <p:nvPr/>
            </p:nvSpPr>
            <p:spPr>
              <a:xfrm>
                <a:off x="8018369" y="1056382"/>
                <a:ext cx="569811" cy="185072"/>
              </a:xfrm>
              <a:custGeom>
                <a:avLst/>
                <a:gdLst/>
                <a:ahLst/>
                <a:cxnLst/>
                <a:pathLst>
                  <a:path w="569811" h="185072">
                    <a:moveTo>
                      <a:pt x="0" y="185072"/>
                    </a:moveTo>
                    <a:lnTo>
                      <a:pt x="0" y="0"/>
                    </a:lnTo>
                    <a:lnTo>
                      <a:pt x="569811" y="0"/>
                    </a:lnTo>
                    <a:lnTo>
                      <a:pt x="569811" y="185072"/>
                    </a:lnTo>
                    <a:lnTo>
                      <a:pt x="0" y="185072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D8D8D8"/>
                  </a:gs>
                </a:gsLst>
                <a:lin ang="16200000" scaled="0"/>
              </a:gradFill>
              <a:ln w="2109" cap="flat">
                <a:noFill/>
                <a:miter lim="800000"/>
              </a:ln>
            </p:spPr>
          </p:sp>
          <p:sp>
            <p:nvSpPr>
              <p:cNvPr id="20904" name=""/>
              <p:cNvSpPr/>
              <p:nvPr/>
            </p:nvSpPr>
            <p:spPr>
              <a:xfrm>
                <a:off x="8025543" y="1088682"/>
                <a:ext cx="533864" cy="34139"/>
              </a:xfrm>
              <a:custGeom>
                <a:avLst/>
                <a:gdLst/>
                <a:ahLst/>
                <a:cxnLst/>
                <a:pathLst>
                  <a:path w="533864" h="34139">
                    <a:moveTo>
                      <a:pt x="0" y="0"/>
                    </a:moveTo>
                    <a:lnTo>
                      <a:pt x="0" y="22758"/>
                    </a:lnTo>
                    <a:lnTo>
                      <a:pt x="9806" y="34139"/>
                    </a:lnTo>
                    <a:lnTo>
                      <a:pt x="533864" y="34139"/>
                    </a:lnTo>
                    <a:lnTo>
                      <a:pt x="53386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 w="2109" cap="flat">
                <a:noFill/>
                <a:miter lim="800000"/>
              </a:ln>
            </p:spPr>
          </p:sp>
          <p:sp>
            <p:nvSpPr>
              <p:cNvPr id="24425" name=""/>
              <p:cNvSpPr/>
              <p:nvPr/>
            </p:nvSpPr>
            <p:spPr>
              <a:xfrm>
                <a:off x="7946376" y="889927"/>
                <a:ext cx="71880" cy="354526"/>
              </a:xfrm>
              <a:custGeom>
                <a:avLst/>
                <a:gdLst/>
                <a:ahLst/>
                <a:cxnLst/>
                <a:pathLst>
                  <a:path w="71880" h="354526">
                    <a:moveTo>
                      <a:pt x="0" y="0"/>
                    </a:moveTo>
                    <a:lnTo>
                      <a:pt x="0" y="354526"/>
                    </a:lnTo>
                    <a:lnTo>
                      <a:pt x="71880" y="354526"/>
                    </a:lnTo>
                    <a:lnTo>
                      <a:pt x="718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7E7"/>
              </a:solidFill>
              <a:ln w="2109" cap="flat">
                <a:noFill/>
                <a:miter lim="800000"/>
              </a:ln>
            </p:spPr>
          </p:sp>
          <p:sp>
            <p:nvSpPr>
              <p:cNvPr id="20910" name=""/>
              <p:cNvSpPr/>
              <p:nvPr/>
            </p:nvSpPr>
            <p:spPr>
              <a:xfrm>
                <a:off x="7686163" y="601482"/>
                <a:ext cx="260787" cy="644594"/>
              </a:xfrm>
              <a:custGeom>
                <a:avLst/>
                <a:gdLst/>
                <a:ahLst/>
                <a:cxnLst/>
                <a:pathLst>
                  <a:path w="260787" h="644594">
                    <a:moveTo>
                      <a:pt x="0" y="0"/>
                    </a:moveTo>
                    <a:lnTo>
                      <a:pt x="0" y="354687"/>
                    </a:lnTo>
                    <a:lnTo>
                      <a:pt x="260787" y="644594"/>
                    </a:lnTo>
                    <a:lnTo>
                      <a:pt x="260213" y="28876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D8D8D8"/>
                  </a:gs>
                </a:gsLst>
                <a:lin ang="0" scaled="0"/>
              </a:gradFill>
              <a:ln w="2109" cap="flat">
                <a:noFill/>
                <a:miter lim="800000"/>
              </a:ln>
            </p:spPr>
          </p:sp>
          <p:sp>
            <p:nvSpPr>
              <p:cNvPr id="20914" name=""/>
              <p:cNvSpPr/>
              <p:nvPr/>
            </p:nvSpPr>
            <p:spPr>
              <a:xfrm>
                <a:off x="7686172" y="601466"/>
                <a:ext cx="330481" cy="288454"/>
              </a:xfrm>
              <a:custGeom>
                <a:avLst/>
                <a:gdLst/>
                <a:ahLst/>
                <a:cxnLst/>
                <a:pathLst>
                  <a:path w="330481" h="288454">
                    <a:moveTo>
                      <a:pt x="0" y="0"/>
                    </a:moveTo>
                    <a:lnTo>
                      <a:pt x="259549" y="288454"/>
                    </a:lnTo>
                    <a:lnTo>
                      <a:pt x="330481" y="288454"/>
                    </a:lnTo>
                    <a:lnTo>
                      <a:pt x="82217" y="16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2109" cap="flat">
                <a:noFill/>
                <a:miter lim="800000"/>
              </a:ln>
            </p:spPr>
          </p:sp>
          <p:sp>
            <p:nvSpPr>
              <p:cNvPr id="20918" name=""/>
              <p:cNvSpPr/>
              <p:nvPr/>
            </p:nvSpPr>
            <p:spPr>
              <a:xfrm>
                <a:off x="7769999" y="590198"/>
                <a:ext cx="275106" cy="320081"/>
              </a:xfrm>
              <a:custGeom>
                <a:avLst/>
                <a:gdLst/>
                <a:ahLst/>
                <a:cxnLst/>
                <a:pathLst>
                  <a:path w="275106" h="320081">
                    <a:moveTo>
                      <a:pt x="0" y="12892"/>
                    </a:moveTo>
                    <a:lnTo>
                      <a:pt x="0" y="0"/>
                    </a:lnTo>
                    <a:cubicBezTo>
                      <a:pt x="0" y="0"/>
                      <a:pt x="149532" y="92324"/>
                      <a:pt x="275669" y="319072"/>
                    </a:cubicBezTo>
                    <a:cubicBezTo>
                      <a:pt x="271763" y="318791"/>
                      <a:pt x="246650" y="301345"/>
                      <a:pt x="246650" y="301345"/>
                    </a:cubicBezTo>
                    <a:lnTo>
                      <a:pt x="0" y="12892"/>
                    </a:lnTo>
                    <a:close/>
                  </a:path>
                </a:pathLst>
              </a:custGeom>
              <a:solidFill>
                <a:srgbClr val="A5A5A5"/>
              </a:solidFill>
              <a:ln w="2109" cap="flat">
                <a:noFill/>
                <a:miter lim="800000"/>
              </a:ln>
            </p:spPr>
          </p:sp>
          <p:sp>
            <p:nvSpPr>
              <p:cNvPr id="20922" name=""/>
              <p:cNvSpPr/>
              <p:nvPr/>
            </p:nvSpPr>
            <p:spPr>
              <a:xfrm>
                <a:off x="7771737" y="590202"/>
                <a:ext cx="827572" cy="320081"/>
              </a:xfrm>
              <a:custGeom>
                <a:avLst/>
                <a:gdLst/>
                <a:ahLst/>
                <a:cxnLst/>
                <a:pathLst>
                  <a:path w="827572" h="320081">
                    <a:moveTo>
                      <a:pt x="0" y="0"/>
                    </a:moveTo>
                    <a:cubicBezTo>
                      <a:pt x="118995" y="82525"/>
                      <a:pt x="272724" y="319071"/>
                      <a:pt x="272724" y="319071"/>
                    </a:cubicBezTo>
                    <a:lnTo>
                      <a:pt x="827572" y="319071"/>
                    </a:lnTo>
                    <a:cubicBezTo>
                      <a:pt x="827572" y="319071"/>
                      <a:pt x="712051" y="114082"/>
                      <a:pt x="543158" y="0"/>
                    </a:cubicBezTo>
                    <a:cubicBezTo>
                      <a:pt x="511361" y="1377"/>
                      <a:pt x="31838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8D8D8"/>
                  </a:gs>
                </a:gsLst>
                <a:lin ang="16200000" scaled="0"/>
              </a:gradFill>
              <a:ln w="2109" cap="flat">
                <a:noFill/>
                <a:miter lim="800000"/>
              </a:ln>
            </p:spPr>
          </p:sp>
          <p:sp>
            <p:nvSpPr>
              <p:cNvPr id="20926" name=""/>
              <p:cNvSpPr/>
              <p:nvPr/>
            </p:nvSpPr>
            <p:spPr>
              <a:xfrm>
                <a:off x="7864849" y="677999"/>
                <a:ext cx="54683" cy="4641"/>
              </a:xfrm>
              <a:custGeom>
                <a:avLst/>
                <a:gdLst/>
                <a:ahLst/>
                <a:cxnLst/>
                <a:pathLst>
                  <a:path w="54683" h="4641">
                    <a:moveTo>
                      <a:pt x="0" y="0"/>
                    </a:moveTo>
                    <a:lnTo>
                      <a:pt x="4643" y="7239"/>
                    </a:lnTo>
                    <a:lnTo>
                      <a:pt x="54683" y="6434"/>
                    </a:lnTo>
                    <a:lnTo>
                      <a:pt x="5158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 w="2109" cap="flat">
                <a:noFill/>
                <a:miter lim="800000"/>
              </a:ln>
            </p:spPr>
          </p:sp>
          <p:sp>
            <p:nvSpPr>
              <p:cNvPr id="20929" name=""/>
              <p:cNvSpPr/>
              <p:nvPr/>
            </p:nvSpPr>
            <p:spPr>
              <a:xfrm>
                <a:off x="7864855" y="677982"/>
                <a:ext cx="4127" cy="27331"/>
              </a:xfrm>
              <a:custGeom>
                <a:avLst/>
                <a:gdLst/>
                <a:ahLst/>
                <a:cxnLst/>
                <a:pathLst>
                  <a:path w="4127" h="27331">
                    <a:moveTo>
                      <a:pt x="0" y="22690"/>
                    </a:moveTo>
                    <a:lnTo>
                      <a:pt x="0" y="0"/>
                    </a:lnTo>
                    <a:lnTo>
                      <a:pt x="6434" y="5157"/>
                    </a:lnTo>
                    <a:lnTo>
                      <a:pt x="6434" y="27331"/>
                    </a:lnTo>
                    <a:lnTo>
                      <a:pt x="0" y="22690"/>
                    </a:lnTo>
                    <a:close/>
                  </a:path>
                </a:pathLst>
              </a:custGeom>
              <a:solidFill>
                <a:srgbClr val="7F7F7F"/>
              </a:solidFill>
              <a:ln w="2109" cap="flat">
                <a:noFill/>
                <a:miter lim="800000"/>
              </a:ln>
            </p:spPr>
          </p:sp>
          <p:sp>
            <p:nvSpPr>
              <p:cNvPr id="10240" name=""/>
              <p:cNvSpPr/>
              <p:nvPr/>
            </p:nvSpPr>
            <p:spPr>
              <a:xfrm>
                <a:off x="8017461" y="865767"/>
                <a:ext cx="557788" cy="6446"/>
              </a:xfrm>
              <a:custGeom>
                <a:avLst/>
                <a:gdLst/>
                <a:ahLst/>
                <a:cxnLst/>
                <a:pathLst>
                  <a:path w="557788" h="6446">
                    <a:moveTo>
                      <a:pt x="553757" y="0"/>
                    </a:moveTo>
                    <a:lnTo>
                      <a:pt x="557788" y="6446"/>
                    </a:lnTo>
                    <a:lnTo>
                      <a:pt x="4836" y="6446"/>
                    </a:lnTo>
                    <a:lnTo>
                      <a:pt x="0" y="0"/>
                    </a:lnTo>
                    <a:lnTo>
                      <a:pt x="553757" y="0"/>
                    </a:lnTo>
                    <a:close/>
                  </a:path>
                </a:pathLst>
              </a:custGeom>
              <a:solidFill>
                <a:srgbClr val="595959"/>
              </a:solidFill>
              <a:ln w="2109" cap="flat">
                <a:noFill/>
                <a:miter lim="800000"/>
              </a:ln>
            </p:spPr>
          </p:sp>
          <p:sp>
            <p:nvSpPr>
              <p:cNvPr id="20935" name=""/>
              <p:cNvSpPr/>
              <p:nvPr/>
            </p:nvSpPr>
            <p:spPr>
              <a:xfrm>
                <a:off x="7818352" y="582124"/>
                <a:ext cx="451389" cy="8057"/>
              </a:xfrm>
              <a:custGeom>
                <a:avLst/>
                <a:gdLst/>
                <a:ahLst/>
                <a:cxnLst/>
                <a:pathLst>
                  <a:path w="451389" h="8057">
                    <a:moveTo>
                      <a:pt x="0" y="0"/>
                    </a:moveTo>
                    <a:lnTo>
                      <a:pt x="9673" y="8057"/>
                    </a:lnTo>
                    <a:lnTo>
                      <a:pt x="451389" y="8057"/>
                    </a:lnTo>
                    <a:lnTo>
                      <a:pt x="44171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2109" cap="flat">
                <a:noFill/>
                <a:miter lim="800000"/>
              </a:ln>
            </p:spPr>
          </p:sp>
          <p:sp>
            <p:nvSpPr>
              <p:cNvPr id="20938" name=""/>
              <p:cNvSpPr/>
              <p:nvPr/>
            </p:nvSpPr>
            <p:spPr>
              <a:xfrm>
                <a:off x="7832871" y="599842"/>
                <a:ext cx="633647" cy="200755"/>
              </a:xfrm>
              <a:custGeom>
                <a:avLst/>
                <a:gdLst/>
                <a:ahLst/>
                <a:cxnLst/>
                <a:pathLst>
                  <a:path w="633647" h="200755">
                    <a:moveTo>
                      <a:pt x="0" y="0"/>
                    </a:moveTo>
                    <a:cubicBezTo>
                      <a:pt x="0" y="0"/>
                      <a:pt x="157081" y="151769"/>
                      <a:pt x="178944" y="201436"/>
                    </a:cubicBezTo>
                    <a:cubicBezTo>
                      <a:pt x="224729" y="199104"/>
                      <a:pt x="633647" y="201436"/>
                      <a:pt x="633647" y="201436"/>
                    </a:cubicBezTo>
                    <a:lnTo>
                      <a:pt x="633647" y="191767"/>
                    </a:lnTo>
                    <a:cubicBezTo>
                      <a:pt x="633647" y="191767"/>
                      <a:pt x="569739" y="72875"/>
                      <a:pt x="442118" y="0"/>
                    </a:cubicBezTo>
                    <a:cubicBezTo>
                      <a:pt x="402871" y="744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F2F2F2"/>
                  </a:gs>
                </a:gsLst>
                <a:lin ang="16200000" scaled="0"/>
              </a:gradFill>
              <a:ln w="2109" cap="flat">
                <a:noFill/>
                <a:miter lim="800000"/>
              </a:ln>
            </p:spPr>
          </p:sp>
          <p:sp>
            <p:nvSpPr>
              <p:cNvPr id="20941" name=""/>
              <p:cNvSpPr/>
              <p:nvPr/>
            </p:nvSpPr>
            <p:spPr>
              <a:xfrm>
                <a:off x="7970699" y="741674"/>
                <a:ext cx="495719" cy="48344"/>
              </a:xfrm>
              <a:custGeom>
                <a:avLst/>
                <a:gdLst/>
                <a:ahLst/>
                <a:cxnLst/>
                <a:pathLst>
                  <a:path w="495719" h="48344">
                    <a:moveTo>
                      <a:pt x="0" y="0"/>
                    </a:moveTo>
                    <a:lnTo>
                      <a:pt x="43527" y="48344"/>
                    </a:lnTo>
                    <a:lnTo>
                      <a:pt x="495719" y="48344"/>
                    </a:lnTo>
                    <a:lnTo>
                      <a:pt x="459045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D8D8D8"/>
                  </a:gs>
                </a:gsLst>
                <a:lin ang="5400000" scaled="0"/>
              </a:gradFill>
              <a:ln w="2109" cap="flat">
                <a:noFill/>
                <a:miter lim="800000"/>
              </a:ln>
            </p:spPr>
          </p:sp>
          <p:sp>
            <p:nvSpPr>
              <p:cNvPr id="20945" name=""/>
              <p:cNvSpPr/>
              <p:nvPr/>
            </p:nvSpPr>
            <p:spPr>
              <a:xfrm>
                <a:off x="8368098" y="673171"/>
                <a:ext cx="47960" cy="67682"/>
              </a:xfrm>
              <a:custGeom>
                <a:avLst/>
                <a:gdLst/>
                <a:ahLst/>
                <a:cxnLst/>
                <a:pathLst>
                  <a:path w="47960" h="67682">
                    <a:moveTo>
                      <a:pt x="43527" y="0"/>
                    </a:moveTo>
                    <a:lnTo>
                      <a:pt x="0" y="0"/>
                    </a:lnTo>
                    <a:lnTo>
                      <a:pt x="0" y="67682"/>
                    </a:lnTo>
                    <a:lnTo>
                      <a:pt x="5642" y="67682"/>
                    </a:lnTo>
                    <a:lnTo>
                      <a:pt x="5642" y="5640"/>
                    </a:lnTo>
                    <a:lnTo>
                      <a:pt x="47960" y="5640"/>
                    </a:lnTo>
                    <a:lnTo>
                      <a:pt x="43527" y="0"/>
                    </a:lnTo>
                    <a:close/>
                  </a:path>
                </a:pathLst>
              </a:custGeom>
              <a:solidFill>
                <a:srgbClr val="7F7F7F"/>
              </a:solidFill>
              <a:ln w="2109" cap="flat">
                <a:noFill/>
                <a:miter lim="800000"/>
              </a:ln>
            </p:spPr>
          </p:sp>
          <p:sp>
            <p:nvSpPr>
              <p:cNvPr id="20948" name=""/>
              <p:cNvSpPr/>
              <p:nvPr/>
            </p:nvSpPr>
            <p:spPr>
              <a:xfrm>
                <a:off x="8272176" y="599054"/>
                <a:ext cx="4031" cy="142615"/>
              </a:xfrm>
              <a:custGeom>
                <a:avLst/>
                <a:gdLst/>
                <a:ahLst/>
                <a:cxnLst/>
                <a:pathLst>
                  <a:path w="4031" h="142615">
                    <a:moveTo>
                      <a:pt x="0" y="0"/>
                    </a:moveTo>
                    <a:lnTo>
                      <a:pt x="0" y="142615"/>
                    </a:lnTo>
                    <a:lnTo>
                      <a:pt x="6284" y="142615"/>
                    </a:lnTo>
                    <a:lnTo>
                      <a:pt x="628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2109" cap="flat">
                <a:noFill/>
                <a:miter lim="800000"/>
              </a:ln>
            </p:spPr>
          </p:sp>
          <p:sp>
            <p:nvSpPr>
              <p:cNvPr id="20952" name=""/>
              <p:cNvSpPr/>
              <p:nvPr/>
            </p:nvSpPr>
            <p:spPr>
              <a:xfrm>
                <a:off x="7916213" y="677526"/>
                <a:ext cx="356285" cy="63115"/>
              </a:xfrm>
              <a:custGeom>
                <a:avLst/>
                <a:gdLst/>
                <a:ahLst/>
                <a:cxnLst/>
                <a:pathLst>
                  <a:path w="356285" h="63115">
                    <a:moveTo>
                      <a:pt x="0" y="470"/>
                    </a:moveTo>
                    <a:lnTo>
                      <a:pt x="53286" y="63730"/>
                    </a:lnTo>
                    <a:lnTo>
                      <a:pt x="356285" y="64133"/>
                    </a:lnTo>
                    <a:lnTo>
                      <a:pt x="356285" y="4509"/>
                    </a:lnTo>
                    <a:lnTo>
                      <a:pt x="0" y="470"/>
                    </a:lnTo>
                    <a:close/>
                  </a:path>
                </a:pathLst>
              </a:custGeom>
              <a:solidFill>
                <a:srgbClr val="3F3F3F"/>
              </a:solidFill>
              <a:ln w="2109" cap="flat">
                <a:noFill/>
                <a:miter lim="800000"/>
              </a:ln>
            </p:spPr>
          </p:sp>
          <p:sp>
            <p:nvSpPr>
              <p:cNvPr id="20956" name=""/>
              <p:cNvSpPr/>
              <p:nvPr/>
            </p:nvSpPr>
            <p:spPr>
              <a:xfrm>
                <a:off x="7687326" y="632521"/>
                <a:ext cx="259069" cy="571522"/>
              </a:xfrm>
              <a:custGeom>
                <a:avLst/>
                <a:gdLst/>
                <a:ahLst/>
                <a:cxnLst/>
                <a:pathLst>
                  <a:path w="259069" h="571522">
                    <a:moveTo>
                      <a:pt x="1274" y="280749"/>
                    </a:moveTo>
                    <a:lnTo>
                      <a:pt x="1274" y="285584"/>
                    </a:lnTo>
                    <a:lnTo>
                      <a:pt x="258533" y="571522"/>
                    </a:lnTo>
                    <a:lnTo>
                      <a:pt x="258533" y="566688"/>
                    </a:lnTo>
                    <a:lnTo>
                      <a:pt x="1274" y="280749"/>
                    </a:lnTo>
                    <a:close/>
                  </a:path>
                  <a:path w="259069" h="571522">
                    <a:moveTo>
                      <a:pt x="0" y="186125"/>
                    </a:moveTo>
                    <a:lnTo>
                      <a:pt x="0" y="190959"/>
                    </a:lnTo>
                    <a:lnTo>
                      <a:pt x="259069" y="476718"/>
                    </a:lnTo>
                    <a:lnTo>
                      <a:pt x="258495" y="470411"/>
                    </a:lnTo>
                    <a:lnTo>
                      <a:pt x="0" y="186125"/>
                    </a:lnTo>
                    <a:close/>
                  </a:path>
                  <a:path w="259069" h="571522">
                    <a:moveTo>
                      <a:pt x="1612" y="93466"/>
                    </a:moveTo>
                    <a:lnTo>
                      <a:pt x="1612" y="98299"/>
                    </a:lnTo>
                    <a:lnTo>
                      <a:pt x="259069" y="384239"/>
                    </a:lnTo>
                    <a:lnTo>
                      <a:pt x="259069" y="379404"/>
                    </a:lnTo>
                    <a:lnTo>
                      <a:pt x="1612" y="93466"/>
                    </a:lnTo>
                    <a:close/>
                  </a:path>
                  <a:path w="259069" h="571522">
                    <a:moveTo>
                      <a:pt x="806" y="0"/>
                    </a:moveTo>
                    <a:lnTo>
                      <a:pt x="806" y="4834"/>
                    </a:lnTo>
                    <a:lnTo>
                      <a:pt x="258066" y="290774"/>
                    </a:lnTo>
                    <a:lnTo>
                      <a:pt x="258066" y="285939"/>
                    </a:lnTo>
                    <a:lnTo>
                      <a:pt x="806" y="0"/>
                    </a:lnTo>
                    <a:close/>
                  </a:path>
                </a:pathLst>
              </a:custGeom>
              <a:solidFill>
                <a:srgbClr val="3F3F3F"/>
              </a:solidFill>
              <a:ln w="2109" cap="flat">
                <a:noFill/>
                <a:miter lim="800000"/>
              </a:ln>
            </p:spPr>
          </p:sp>
          <p:sp>
            <p:nvSpPr>
              <p:cNvPr id="10248" name=""/>
              <p:cNvSpPr/>
              <p:nvPr/>
            </p:nvSpPr>
            <p:spPr>
              <a:xfrm>
                <a:off x="7945861" y="918120"/>
                <a:ext cx="644303" cy="286038"/>
              </a:xfrm>
              <a:custGeom>
                <a:avLst/>
                <a:gdLst/>
                <a:ahLst/>
                <a:cxnLst/>
                <a:pathLst>
                  <a:path w="644303" h="286038">
                    <a:moveTo>
                      <a:pt x="0" y="185320"/>
                    </a:moveTo>
                    <a:lnTo>
                      <a:pt x="0" y="190154"/>
                    </a:lnTo>
                    <a:lnTo>
                      <a:pt x="72012" y="190154"/>
                    </a:lnTo>
                    <a:lnTo>
                      <a:pt x="72012" y="185320"/>
                    </a:lnTo>
                    <a:lnTo>
                      <a:pt x="0" y="185320"/>
                    </a:lnTo>
                    <a:close/>
                  </a:path>
                  <a:path w="644303" h="286038">
                    <a:moveTo>
                      <a:pt x="0" y="281203"/>
                    </a:moveTo>
                    <a:lnTo>
                      <a:pt x="0" y="286038"/>
                    </a:lnTo>
                    <a:lnTo>
                      <a:pt x="644303" y="286038"/>
                    </a:lnTo>
                    <a:lnTo>
                      <a:pt x="644303" y="281203"/>
                    </a:lnTo>
                    <a:lnTo>
                      <a:pt x="0" y="281203"/>
                    </a:lnTo>
                    <a:close/>
                  </a:path>
                  <a:path w="644303" h="286038">
                    <a:moveTo>
                      <a:pt x="0" y="94271"/>
                    </a:moveTo>
                    <a:lnTo>
                      <a:pt x="0" y="99106"/>
                    </a:lnTo>
                    <a:lnTo>
                      <a:pt x="72012" y="99106"/>
                    </a:lnTo>
                    <a:lnTo>
                      <a:pt x="72012" y="94271"/>
                    </a:lnTo>
                    <a:lnTo>
                      <a:pt x="0" y="94271"/>
                    </a:lnTo>
                    <a:close/>
                  </a:path>
                  <a:path w="644303" h="286038">
                    <a:moveTo>
                      <a:pt x="0" y="0"/>
                    </a:moveTo>
                    <a:lnTo>
                      <a:pt x="0" y="4834"/>
                    </a:lnTo>
                    <a:lnTo>
                      <a:pt x="72012" y="4834"/>
                    </a:lnTo>
                    <a:lnTo>
                      <a:pt x="720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3F3F"/>
              </a:solidFill>
              <a:ln w="2109" cap="flat">
                <a:noFill/>
                <a:miter lim="800000"/>
              </a:ln>
            </p:spPr>
          </p:sp>
          <p:sp>
            <p:nvSpPr>
              <p:cNvPr id="20961" name=""/>
              <p:cNvSpPr/>
              <p:nvPr/>
            </p:nvSpPr>
            <p:spPr>
              <a:xfrm>
                <a:off x="8041762" y="908988"/>
                <a:ext cx="559023" cy="201242"/>
              </a:xfrm>
              <a:custGeom>
                <a:avLst/>
                <a:gdLst/>
                <a:ahLst/>
                <a:cxnLst/>
                <a:pathLst>
                  <a:path w="559023" h="201242">
                    <a:moveTo>
                      <a:pt x="0" y="0"/>
                    </a:moveTo>
                    <a:lnTo>
                      <a:pt x="0" y="201242"/>
                    </a:lnTo>
                    <a:lnTo>
                      <a:pt x="559023" y="201242"/>
                    </a:lnTo>
                    <a:lnTo>
                      <a:pt x="559023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8D8D8"/>
                  </a:gs>
                </a:gsLst>
                <a:lin ang="16200000" scaled="0"/>
              </a:gradFill>
              <a:ln w="2109" cap="flat">
                <a:noFill/>
                <a:miter lim="800000"/>
              </a:ln>
            </p:spPr>
          </p:sp>
          <p:sp>
            <p:nvSpPr>
              <p:cNvPr id="24443" name=""/>
              <p:cNvSpPr/>
              <p:nvPr/>
            </p:nvSpPr>
            <p:spPr>
              <a:xfrm>
                <a:off x="8018548" y="892230"/>
                <a:ext cx="23844" cy="218024"/>
              </a:xfrm>
              <a:custGeom>
                <a:avLst/>
                <a:gdLst/>
                <a:ahLst/>
                <a:cxnLst/>
                <a:pathLst>
                  <a:path w="23844" h="218024">
                    <a:moveTo>
                      <a:pt x="22832" y="218024"/>
                    </a:moveTo>
                    <a:lnTo>
                      <a:pt x="0" y="194600"/>
                    </a:lnTo>
                    <a:lnTo>
                      <a:pt x="0" y="0"/>
                    </a:lnTo>
                    <a:lnTo>
                      <a:pt x="23844" y="16414"/>
                    </a:lnTo>
                    <a:lnTo>
                      <a:pt x="22832" y="218024"/>
                    </a:lnTo>
                    <a:close/>
                  </a:path>
                </a:pathLst>
              </a:custGeom>
              <a:solidFill>
                <a:srgbClr val="D8D8D8"/>
              </a:solidFill>
              <a:ln w="2109" cap="flat">
                <a:noFill/>
                <a:miter lim="800000"/>
              </a:ln>
            </p:spPr>
          </p:sp>
          <p:sp>
            <p:nvSpPr>
              <p:cNvPr id="20967" name=""/>
              <p:cNvSpPr/>
              <p:nvPr/>
            </p:nvSpPr>
            <p:spPr>
              <a:xfrm>
                <a:off x="8018372" y="1139008"/>
                <a:ext cx="532068" cy="91638"/>
              </a:xfrm>
              <a:custGeom>
                <a:avLst/>
                <a:gdLst/>
                <a:ahLst/>
                <a:cxnLst/>
                <a:pathLst>
                  <a:path w="532068" h="91638">
                    <a:moveTo>
                      <a:pt x="0" y="0"/>
                    </a:moveTo>
                    <a:lnTo>
                      <a:pt x="0" y="91638"/>
                    </a:lnTo>
                    <a:lnTo>
                      <a:pt x="532068" y="91638"/>
                    </a:lnTo>
                    <a:lnTo>
                      <a:pt x="532068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50000">
                    <a:srgbClr val="F2F2F2"/>
                  </a:gs>
                  <a:gs pos="100000">
                    <a:srgbClr val="BFBFBF"/>
                  </a:gs>
                </a:gsLst>
                <a:lin ang="0" scaled="0"/>
              </a:gradFill>
              <a:ln w="2109" cap="flat">
                <a:noFill/>
                <a:miter lim="800000"/>
              </a:ln>
            </p:spPr>
          </p:sp>
          <p:sp>
            <p:nvSpPr>
              <p:cNvPr id="20971" name=""/>
              <p:cNvSpPr/>
              <p:nvPr/>
            </p:nvSpPr>
            <p:spPr>
              <a:xfrm>
                <a:off x="8548649" y="1122826"/>
                <a:ext cx="5392" cy="120387"/>
              </a:xfrm>
              <a:custGeom>
                <a:avLst/>
                <a:gdLst/>
                <a:ahLst/>
                <a:cxnLst/>
                <a:pathLst>
                  <a:path w="5392" h="120387">
                    <a:moveTo>
                      <a:pt x="0" y="120387"/>
                    </a:moveTo>
                    <a:lnTo>
                      <a:pt x="0" y="0"/>
                    </a:lnTo>
                    <a:lnTo>
                      <a:pt x="5392" y="0"/>
                    </a:lnTo>
                    <a:lnTo>
                      <a:pt x="5392" y="120387"/>
                    </a:lnTo>
                    <a:lnTo>
                      <a:pt x="0" y="120387"/>
                    </a:lnTo>
                    <a:close/>
                  </a:path>
                </a:pathLst>
              </a:custGeom>
              <a:solidFill>
                <a:srgbClr val="595959"/>
              </a:solidFill>
              <a:ln w="2109" cap="flat">
                <a:noFill/>
                <a:miter lim="800000"/>
              </a:ln>
            </p:spPr>
          </p:sp>
          <p:sp>
            <p:nvSpPr>
              <p:cNvPr id="20974" name=""/>
              <p:cNvSpPr/>
              <p:nvPr/>
            </p:nvSpPr>
            <p:spPr>
              <a:xfrm>
                <a:off x="8152082" y="1187210"/>
                <a:ext cx="263830" cy="23950"/>
              </a:xfrm>
              <a:custGeom>
                <a:avLst/>
                <a:gdLst/>
                <a:ahLst/>
                <a:cxnLst/>
                <a:pathLst>
                  <a:path w="263830" h="23950">
                    <a:moveTo>
                      <a:pt x="0" y="835"/>
                    </a:moveTo>
                    <a:cubicBezTo>
                      <a:pt x="0" y="835"/>
                      <a:pt x="126504" y="24226"/>
                      <a:pt x="262759" y="835"/>
                    </a:cubicBezTo>
                    <a:cubicBezTo>
                      <a:pt x="146798" y="53540"/>
                      <a:pt x="0" y="835"/>
                      <a:pt x="0" y="835"/>
                    </a:cubicBezTo>
                    <a:close/>
                  </a:path>
                </a:pathLst>
              </a:custGeom>
              <a:solidFill>
                <a:srgbClr val="3F3F3F"/>
              </a:solidFill>
              <a:ln w="2109" cap="flat">
                <a:noFill/>
                <a:miter lim="800000"/>
              </a:ln>
            </p:spPr>
          </p:sp>
          <p:sp>
            <p:nvSpPr>
              <p:cNvPr id="20977" name=""/>
              <p:cNvSpPr/>
              <p:nvPr/>
            </p:nvSpPr>
            <p:spPr>
              <a:xfrm>
                <a:off x="7955390" y="1168693"/>
                <a:ext cx="43527" cy="46732"/>
              </a:xfrm>
              <a:custGeom>
                <a:avLst/>
                <a:gdLst/>
                <a:ahLst/>
                <a:cxnLst/>
                <a:pathLst>
                  <a:path w="43527" h="46732">
                    <a:moveTo>
                      <a:pt x="0" y="0"/>
                    </a:moveTo>
                    <a:lnTo>
                      <a:pt x="0" y="46732"/>
                    </a:lnTo>
                    <a:lnTo>
                      <a:pt x="43527" y="46732"/>
                    </a:lnTo>
                    <a:lnTo>
                      <a:pt x="435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2109" cap="flat">
                <a:noFill/>
                <a:miter lim="800000"/>
              </a:ln>
            </p:spPr>
          </p:sp>
          <p:sp>
            <p:nvSpPr>
              <p:cNvPr id="20980" name=""/>
              <p:cNvSpPr/>
              <p:nvPr/>
            </p:nvSpPr>
            <p:spPr>
              <a:xfrm>
                <a:off x="7766775" y="717518"/>
                <a:ext cx="111235" cy="443152"/>
              </a:xfrm>
              <a:custGeom>
                <a:avLst/>
                <a:gdLst/>
                <a:ahLst/>
                <a:cxnLst/>
                <a:pathLst>
                  <a:path w="111235" h="443152">
                    <a:moveTo>
                      <a:pt x="0" y="0"/>
                    </a:moveTo>
                    <a:lnTo>
                      <a:pt x="0" y="322292"/>
                    </a:lnTo>
                    <a:lnTo>
                      <a:pt x="111235" y="443152"/>
                    </a:lnTo>
                    <a:lnTo>
                      <a:pt x="111235" y="12086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D8D8D8"/>
                  </a:gs>
                </a:gsLst>
                <a:lin ang="0" scaled="0"/>
              </a:gradFill>
              <a:ln w="2109" cap="flat">
                <a:noFill/>
                <a:miter lim="800000"/>
              </a:ln>
            </p:spPr>
          </p:sp>
          <p:sp>
            <p:nvSpPr>
              <p:cNvPr id="20984" name=""/>
              <p:cNvSpPr/>
              <p:nvPr/>
            </p:nvSpPr>
            <p:spPr>
              <a:xfrm>
                <a:off x="7877550" y="836715"/>
                <a:ext cx="37857" cy="323907"/>
              </a:xfrm>
              <a:custGeom>
                <a:avLst/>
                <a:gdLst/>
                <a:ahLst/>
                <a:cxnLst/>
                <a:pathLst>
                  <a:path w="37857" h="323907">
                    <a:moveTo>
                      <a:pt x="0" y="323907"/>
                    </a:moveTo>
                    <a:lnTo>
                      <a:pt x="0" y="0"/>
                    </a:lnTo>
                    <a:lnTo>
                      <a:pt x="37857" y="0"/>
                    </a:lnTo>
                    <a:lnTo>
                      <a:pt x="37857" y="323907"/>
                    </a:lnTo>
                    <a:lnTo>
                      <a:pt x="0" y="323907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D8D8D8"/>
                  </a:gs>
                </a:gsLst>
                <a:lin ang="16200000" scaled="0"/>
              </a:gradFill>
              <a:ln w="2109" cap="flat">
                <a:noFill/>
                <a:miter lim="800000"/>
              </a:ln>
            </p:spPr>
          </p:sp>
          <p:sp>
            <p:nvSpPr>
              <p:cNvPr id="10257" name=""/>
              <p:cNvSpPr/>
              <p:nvPr/>
            </p:nvSpPr>
            <p:spPr>
              <a:xfrm>
                <a:off x="7905655" y="838184"/>
                <a:ext cx="77139" cy="9669"/>
              </a:xfrm>
              <a:custGeom>
                <a:avLst/>
                <a:gdLst/>
                <a:ahLst/>
                <a:cxnLst/>
                <a:pathLst>
                  <a:path w="77139" h="9669">
                    <a:moveTo>
                      <a:pt x="0" y="9669"/>
                    </a:moveTo>
                    <a:lnTo>
                      <a:pt x="0" y="0"/>
                    </a:lnTo>
                    <a:lnTo>
                      <a:pt x="77139" y="0"/>
                    </a:lnTo>
                    <a:lnTo>
                      <a:pt x="77139" y="9669"/>
                    </a:lnTo>
                    <a:lnTo>
                      <a:pt x="0" y="9669"/>
                    </a:lnTo>
                    <a:close/>
                  </a:path>
                </a:pathLst>
              </a:custGeom>
              <a:solidFill>
                <a:srgbClr val="D8D8D8"/>
              </a:solidFill>
              <a:ln w="2109" cap="flat">
                <a:noFill/>
                <a:miter lim="800000"/>
              </a:ln>
            </p:spPr>
          </p:sp>
          <p:sp>
            <p:nvSpPr>
              <p:cNvPr id="10258" name=""/>
              <p:cNvSpPr/>
              <p:nvPr/>
            </p:nvSpPr>
            <p:spPr>
              <a:xfrm>
                <a:off x="7766475" y="715887"/>
                <a:ext cx="217634" cy="123891"/>
              </a:xfrm>
              <a:custGeom>
                <a:avLst/>
                <a:gdLst/>
                <a:ahLst/>
                <a:cxnLst/>
                <a:pathLst>
                  <a:path w="217634" h="123891">
                    <a:moveTo>
                      <a:pt x="0" y="0"/>
                    </a:moveTo>
                    <a:lnTo>
                      <a:pt x="111235" y="122260"/>
                    </a:lnTo>
                    <a:lnTo>
                      <a:pt x="217634" y="123891"/>
                    </a:lnTo>
                    <a:lnTo>
                      <a:pt x="1160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7E7"/>
              </a:solidFill>
              <a:ln w="2109" cap="flat">
                <a:noFill/>
                <a:miter lim="800000"/>
              </a:ln>
            </p:spPr>
          </p:sp>
          <p:sp>
            <p:nvSpPr>
              <p:cNvPr id="20991" name=""/>
              <p:cNvSpPr/>
              <p:nvPr/>
            </p:nvSpPr>
            <p:spPr>
              <a:xfrm>
                <a:off x="7940874" y="825316"/>
                <a:ext cx="20067" cy="20059"/>
              </a:xfrm>
              <a:custGeom>
                <a:avLst/>
                <a:gdLst/>
                <a:ahLst/>
                <a:cxnLst/>
                <a:pathLst>
                  <a:path w="20067" h="20059">
                    <a:moveTo>
                      <a:pt x="359" y="3742"/>
                    </a:moveTo>
                    <a:cubicBezTo>
                      <a:pt x="359" y="3742"/>
                      <a:pt x="-1764" y="-97"/>
                      <a:pt x="3970" y="132"/>
                    </a:cubicBezTo>
                    <a:cubicBezTo>
                      <a:pt x="9704" y="361"/>
                      <a:pt x="19447" y="9813"/>
                      <a:pt x="19446" y="12509"/>
                    </a:cubicBezTo>
                    <a:cubicBezTo>
                      <a:pt x="19446" y="15204"/>
                      <a:pt x="19962" y="20244"/>
                      <a:pt x="19962" y="20244"/>
                    </a:cubicBezTo>
                    <a:lnTo>
                      <a:pt x="9128" y="18181"/>
                    </a:lnTo>
                    <a:cubicBezTo>
                      <a:pt x="9128" y="18181"/>
                      <a:pt x="10215" y="13768"/>
                      <a:pt x="10161" y="11477"/>
                    </a:cubicBezTo>
                    <a:cubicBezTo>
                      <a:pt x="10105" y="9187"/>
                      <a:pt x="359" y="3742"/>
                      <a:pt x="359" y="3742"/>
                    </a:cubicBezTo>
                    <a:close/>
                  </a:path>
                </a:pathLst>
              </a:custGeom>
              <a:solidFill>
                <a:srgbClr val="0070C0"/>
              </a:solidFill>
              <a:ln w="2109" cap="flat">
                <a:noFill/>
                <a:miter lim="800000"/>
              </a:ln>
            </p:spPr>
          </p:sp>
          <p:sp>
            <p:nvSpPr>
              <p:cNvPr id="20995" name=""/>
              <p:cNvSpPr/>
              <p:nvPr/>
            </p:nvSpPr>
            <p:spPr>
              <a:xfrm>
                <a:off x="7863311" y="738821"/>
                <a:ext cx="29921" cy="19596"/>
              </a:xfrm>
              <a:custGeom>
                <a:avLst/>
                <a:gdLst/>
                <a:ahLst/>
                <a:cxnLst/>
                <a:pathLst>
                  <a:path w="29921" h="19596">
                    <a:moveTo>
                      <a:pt x="16508" y="19596"/>
                    </a:moveTo>
                    <a:lnTo>
                      <a:pt x="0" y="0"/>
                    </a:lnTo>
                    <a:lnTo>
                      <a:pt x="13413" y="0"/>
                    </a:lnTo>
                    <a:lnTo>
                      <a:pt x="29921" y="19596"/>
                    </a:lnTo>
                    <a:lnTo>
                      <a:pt x="16508" y="19596"/>
                    </a:lnTo>
                    <a:close/>
                  </a:path>
                </a:pathLst>
              </a:custGeom>
              <a:solidFill>
                <a:srgbClr val="0070C0"/>
              </a:solidFill>
              <a:ln w="2109" cap="flat">
                <a:noFill/>
                <a:miter lim="800000"/>
              </a:ln>
            </p:spPr>
          </p:sp>
          <p:sp>
            <p:nvSpPr>
              <p:cNvPr id="10269" name=""/>
              <p:cNvSpPr/>
              <p:nvPr/>
            </p:nvSpPr>
            <p:spPr>
              <a:xfrm>
                <a:off x="7861771" y="763159"/>
                <a:ext cx="17124" cy="9093"/>
              </a:xfrm>
              <a:custGeom>
                <a:avLst/>
                <a:gdLst/>
                <a:ahLst/>
                <a:cxnLst/>
                <a:pathLst>
                  <a:path w="17124" h="9093">
                    <a:moveTo>
                      <a:pt x="0" y="4547"/>
                    </a:moveTo>
                    <a:cubicBezTo>
                      <a:pt x="-785" y="-1138"/>
                      <a:pt x="16994" y="-1894"/>
                      <a:pt x="17023" y="4546"/>
                    </a:cubicBezTo>
                    <a:cubicBezTo>
                      <a:pt x="17052" y="10987"/>
                      <a:pt x="785" y="10231"/>
                      <a:pt x="0" y="4546"/>
                    </a:cubicBezTo>
                    <a:close/>
                  </a:path>
                </a:pathLst>
              </a:custGeom>
              <a:solidFill>
                <a:srgbClr val="FFFF00"/>
              </a:solidFill>
              <a:ln w="2109" cap="flat">
                <a:noFill/>
                <a:miter lim="800000"/>
              </a:ln>
            </p:spPr>
          </p:sp>
          <p:sp>
            <p:nvSpPr>
              <p:cNvPr id="21001" name=""/>
              <p:cNvSpPr/>
              <p:nvPr/>
            </p:nvSpPr>
            <p:spPr>
              <a:xfrm>
                <a:off x="7872836" y="776744"/>
                <a:ext cx="17124" cy="9405"/>
              </a:xfrm>
              <a:custGeom>
                <a:avLst/>
                <a:gdLst/>
                <a:ahLst/>
                <a:cxnLst/>
                <a:pathLst>
                  <a:path w="17124" h="9405">
                    <a:moveTo>
                      <a:pt x="0" y="4360"/>
                    </a:moveTo>
                    <a:cubicBezTo>
                      <a:pt x="391" y="-1283"/>
                      <a:pt x="17380" y="-1887"/>
                      <a:pt x="17023" y="4360"/>
                    </a:cubicBezTo>
                    <a:cubicBezTo>
                      <a:pt x="16647" y="10949"/>
                      <a:pt x="-457" y="10950"/>
                      <a:pt x="0" y="4360"/>
                    </a:cubicBezTo>
                    <a:close/>
                  </a:path>
                </a:pathLst>
              </a:custGeom>
              <a:solidFill>
                <a:srgbClr val="FFFF00"/>
              </a:solidFill>
              <a:ln w="2109" cap="flat">
                <a:noFill/>
                <a:miter lim="800000"/>
              </a:ln>
            </p:spPr>
          </p:sp>
          <p:sp>
            <p:nvSpPr>
              <p:cNvPr id="21004" name=""/>
              <p:cNvSpPr/>
              <p:nvPr/>
            </p:nvSpPr>
            <p:spPr>
              <a:xfrm>
                <a:off x="7884201" y="787661"/>
                <a:ext cx="17124" cy="9628"/>
              </a:xfrm>
              <a:custGeom>
                <a:avLst/>
                <a:gdLst/>
                <a:ahLst/>
                <a:cxnLst/>
                <a:pathLst>
                  <a:path w="17124" h="9628">
                    <a:moveTo>
                      <a:pt x="0" y="4814"/>
                    </a:moveTo>
                    <a:cubicBezTo>
                      <a:pt x="0" y="43"/>
                      <a:pt x="17862" y="-3253"/>
                      <a:pt x="17023" y="4814"/>
                    </a:cubicBezTo>
                    <a:cubicBezTo>
                      <a:pt x="16184" y="12880"/>
                      <a:pt x="0" y="9585"/>
                      <a:pt x="0" y="4814"/>
                    </a:cubicBezTo>
                    <a:close/>
                  </a:path>
                </a:pathLst>
              </a:custGeom>
              <a:solidFill>
                <a:srgbClr val="FFFF00"/>
              </a:solidFill>
              <a:ln w="2109" cap="flat">
                <a:noFill/>
                <a:miter lim="800000"/>
              </a:ln>
            </p:spPr>
          </p:sp>
          <p:sp>
            <p:nvSpPr>
              <p:cNvPr id="21007" name=""/>
              <p:cNvSpPr/>
              <p:nvPr/>
            </p:nvSpPr>
            <p:spPr>
              <a:xfrm>
                <a:off x="7895903" y="800832"/>
                <a:ext cx="17302" cy="9004"/>
              </a:xfrm>
              <a:custGeom>
                <a:avLst/>
                <a:gdLst/>
                <a:ahLst/>
                <a:cxnLst/>
                <a:pathLst>
                  <a:path w="17302" h="9004">
                    <a:moveTo>
                      <a:pt x="182" y="4545"/>
                    </a:moveTo>
                    <a:cubicBezTo>
                      <a:pt x="-2087" y="-298"/>
                      <a:pt x="17947" y="-2737"/>
                      <a:pt x="17205" y="4545"/>
                    </a:cubicBezTo>
                    <a:cubicBezTo>
                      <a:pt x="16463" y="11827"/>
                      <a:pt x="2451" y="9388"/>
                      <a:pt x="182" y="4545"/>
                    </a:cubicBezTo>
                    <a:close/>
                  </a:path>
                </a:pathLst>
              </a:custGeom>
              <a:solidFill>
                <a:srgbClr val="FFFF00"/>
              </a:solidFill>
              <a:ln w="2109" cap="flat">
                <a:noFill/>
                <a:miter lim="800000"/>
              </a:ln>
            </p:spPr>
          </p:sp>
          <p:sp>
            <p:nvSpPr>
              <p:cNvPr id="21010" name=""/>
              <p:cNvSpPr/>
              <p:nvPr/>
            </p:nvSpPr>
            <p:spPr>
              <a:xfrm>
                <a:off x="7887708" y="763243"/>
                <a:ext cx="17213" cy="9093"/>
              </a:xfrm>
              <a:custGeom>
                <a:avLst/>
                <a:gdLst/>
                <a:ahLst/>
                <a:cxnLst/>
                <a:pathLst>
                  <a:path w="17213" h="9093">
                    <a:moveTo>
                      <a:pt x="87" y="4454"/>
                    </a:moveTo>
                    <a:cubicBezTo>
                      <a:pt x="-1761" y="-1944"/>
                      <a:pt x="17715" y="-1274"/>
                      <a:pt x="17111" y="4454"/>
                    </a:cubicBezTo>
                    <a:cubicBezTo>
                      <a:pt x="16506" y="10181"/>
                      <a:pt x="1936" y="10851"/>
                      <a:pt x="87" y="4454"/>
                    </a:cubicBezTo>
                    <a:close/>
                  </a:path>
                </a:pathLst>
              </a:custGeom>
              <a:solidFill>
                <a:srgbClr val="FFFF00"/>
              </a:solidFill>
              <a:ln w="2109" cap="flat">
                <a:noFill/>
                <a:miter lim="800000"/>
              </a:ln>
            </p:spPr>
          </p:sp>
          <p:sp>
            <p:nvSpPr>
              <p:cNvPr id="21013" name=""/>
              <p:cNvSpPr/>
              <p:nvPr/>
            </p:nvSpPr>
            <p:spPr>
              <a:xfrm>
                <a:off x="7899154" y="776032"/>
                <a:ext cx="17124" cy="9316"/>
              </a:xfrm>
              <a:custGeom>
                <a:avLst/>
                <a:gdLst/>
                <a:ahLst/>
                <a:cxnLst/>
                <a:pathLst>
                  <a:path w="17124" h="9316">
                    <a:moveTo>
                      <a:pt x="0" y="5079"/>
                    </a:moveTo>
                    <a:cubicBezTo>
                      <a:pt x="0" y="258"/>
                      <a:pt x="15496" y="-3517"/>
                      <a:pt x="17023" y="5078"/>
                    </a:cubicBezTo>
                    <a:cubicBezTo>
                      <a:pt x="18194" y="11669"/>
                      <a:pt x="0" y="9900"/>
                      <a:pt x="0" y="5078"/>
                    </a:cubicBezTo>
                    <a:close/>
                  </a:path>
                </a:pathLst>
              </a:custGeom>
              <a:solidFill>
                <a:srgbClr val="FFFF00"/>
              </a:solidFill>
              <a:ln w="2109" cap="flat">
                <a:noFill/>
                <a:miter lim="800000"/>
              </a:ln>
            </p:spPr>
          </p:sp>
          <p:sp>
            <p:nvSpPr>
              <p:cNvPr id="21016" name=""/>
              <p:cNvSpPr/>
              <p:nvPr/>
            </p:nvSpPr>
            <p:spPr>
              <a:xfrm>
                <a:off x="7909450" y="788678"/>
                <a:ext cx="17124" cy="7489"/>
              </a:xfrm>
              <a:custGeom>
                <a:avLst/>
                <a:gdLst/>
                <a:ahLst/>
                <a:cxnLst/>
                <a:pathLst>
                  <a:path w="17124" h="7489">
                    <a:moveTo>
                      <a:pt x="0" y="3787"/>
                    </a:moveTo>
                    <a:cubicBezTo>
                      <a:pt x="0" y="-984"/>
                      <a:pt x="17023" y="-1426"/>
                      <a:pt x="17023" y="3787"/>
                    </a:cubicBezTo>
                    <a:cubicBezTo>
                      <a:pt x="17023" y="9001"/>
                      <a:pt x="0" y="8559"/>
                      <a:pt x="0" y="3787"/>
                    </a:cubicBezTo>
                    <a:close/>
                  </a:path>
                </a:pathLst>
              </a:custGeom>
              <a:solidFill>
                <a:srgbClr val="FFFF00"/>
              </a:solidFill>
              <a:ln w="2109" cap="flat">
                <a:noFill/>
                <a:miter lim="800000"/>
              </a:ln>
            </p:spPr>
          </p:sp>
          <p:sp>
            <p:nvSpPr>
              <p:cNvPr id="10276" name=""/>
              <p:cNvSpPr/>
              <p:nvPr/>
            </p:nvSpPr>
            <p:spPr>
              <a:xfrm>
                <a:off x="7921860" y="800581"/>
                <a:ext cx="17124" cy="10966"/>
              </a:xfrm>
              <a:custGeom>
                <a:avLst/>
                <a:gdLst/>
                <a:ahLst/>
                <a:cxnLst/>
                <a:pathLst>
                  <a:path w="17124" h="10966">
                    <a:moveTo>
                      <a:pt x="0" y="4776"/>
                    </a:moveTo>
                    <a:cubicBezTo>
                      <a:pt x="-286" y="-81"/>
                      <a:pt x="16518" y="-2924"/>
                      <a:pt x="17023" y="4776"/>
                    </a:cubicBezTo>
                    <a:cubicBezTo>
                      <a:pt x="17595" y="13485"/>
                      <a:pt x="471" y="12772"/>
                      <a:pt x="0" y="4776"/>
                    </a:cubicBezTo>
                    <a:close/>
                  </a:path>
                </a:pathLst>
              </a:custGeom>
              <a:solidFill>
                <a:srgbClr val="FFFF00"/>
              </a:solidFill>
              <a:ln w="2109" cap="flat">
                <a:noFill/>
                <a:miter lim="800000"/>
              </a:ln>
            </p:spPr>
          </p:sp>
          <p:sp>
            <p:nvSpPr>
              <p:cNvPr id="8274" name="Text 8274"/>
              <p:cNvSpPr txBox="1"/>
              <p:nvPr/>
            </p:nvSpPr>
            <p:spPr>
              <a:xfrm>
                <a:off x="7762537" y="1259455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192.168.1.202</a:t>
                </a:r>
              </a:p>
            </p:txBody>
          </p:sp>
        </p:grpSp>
        <p:grpSp>
          <p:nvGrpSpPr>
            <p:cNvPr id="20559" name="PDA"/>
            <p:cNvGrpSpPr/>
            <p:nvPr/>
          </p:nvGrpSpPr>
          <p:grpSpPr>
            <a:xfrm>
              <a:off x="7961582" y="1602296"/>
              <a:ext cx="414200" cy="869144"/>
              <a:chOff x="7961582" y="1602296"/>
              <a:chExt cx="414200" cy="869144"/>
            </a:xfrm>
          </p:grpSpPr>
          <p:sp>
            <p:nvSpPr>
              <p:cNvPr id="20561" name=""/>
              <p:cNvSpPr/>
              <p:nvPr/>
            </p:nvSpPr>
            <p:spPr>
              <a:xfrm>
                <a:off x="7967372" y="1602260"/>
                <a:ext cx="402619" cy="862228"/>
              </a:xfrm>
              <a:custGeom>
                <a:avLst/>
                <a:gdLst/>
                <a:ahLst/>
                <a:cxnLst/>
                <a:pathLst>
                  <a:path w="402619" h="862228">
                    <a:moveTo>
                      <a:pt x="8498" y="200417"/>
                    </a:moveTo>
                    <a:cubicBezTo>
                      <a:pt x="8498" y="200417"/>
                      <a:pt x="8498" y="587764"/>
                      <a:pt x="8498" y="621939"/>
                    </a:cubicBezTo>
                    <a:cubicBezTo>
                      <a:pt x="8498" y="656119"/>
                      <a:pt x="162214" y="814895"/>
                      <a:pt x="222029" y="843380"/>
                    </a:cubicBezTo>
                    <a:cubicBezTo>
                      <a:pt x="269579" y="879290"/>
                      <a:pt x="402619" y="862228"/>
                      <a:pt x="402619" y="812767"/>
                    </a:cubicBezTo>
                    <a:cubicBezTo>
                      <a:pt x="402619" y="761497"/>
                      <a:pt x="402619" y="300099"/>
                      <a:pt x="402619" y="245984"/>
                    </a:cubicBezTo>
                    <a:cubicBezTo>
                      <a:pt x="402619" y="191873"/>
                      <a:pt x="365845" y="137758"/>
                      <a:pt x="329114" y="120668"/>
                    </a:cubicBezTo>
                    <a:cubicBezTo>
                      <a:pt x="292385" y="103580"/>
                      <a:pt x="128511" y="20983"/>
                      <a:pt x="94607" y="0"/>
                    </a:cubicBezTo>
                    <a:cubicBezTo>
                      <a:pt x="60702" y="0"/>
                      <a:pt x="0" y="16944"/>
                      <a:pt x="0" y="63939"/>
                    </a:cubicBezTo>
                    <a:cubicBezTo>
                      <a:pt x="0" y="110931"/>
                      <a:pt x="8498" y="206114"/>
                      <a:pt x="8498" y="200417"/>
                    </a:cubicBezTo>
                    <a:close/>
                  </a:path>
                </a:pathLst>
              </a:custGeom>
              <a:solidFill>
                <a:srgbClr val="7F7F7F"/>
              </a:solidFill>
              <a:ln w="7600" cap="flat">
                <a:noFill/>
                <a:bevel/>
              </a:ln>
            </p:spPr>
          </p:sp>
          <p:sp>
            <p:nvSpPr>
              <p:cNvPr id="10268" name=""/>
              <p:cNvSpPr/>
              <p:nvPr/>
            </p:nvSpPr>
            <p:spPr>
              <a:xfrm>
                <a:off x="8281185" y="2113715"/>
                <a:ext cx="94416" cy="357996"/>
              </a:xfrm>
              <a:custGeom>
                <a:avLst/>
                <a:gdLst/>
                <a:ahLst/>
                <a:cxnLst/>
                <a:pathLst>
                  <a:path w="94416" h="357996">
                    <a:moveTo>
                      <a:pt x="94416" y="0"/>
                    </a:moveTo>
                    <a:lnTo>
                      <a:pt x="92275" y="308049"/>
                    </a:lnTo>
                    <a:cubicBezTo>
                      <a:pt x="92275" y="308049"/>
                      <a:pt x="70301" y="339005"/>
                      <a:pt x="25283" y="346334"/>
                    </a:cubicBezTo>
                    <a:cubicBezTo>
                      <a:pt x="-23278" y="351550"/>
                      <a:pt x="3222" y="405406"/>
                      <a:pt x="57069" y="221937"/>
                    </a:cubicBezTo>
                    <a:cubicBezTo>
                      <a:pt x="84440" y="118071"/>
                      <a:pt x="94416" y="0"/>
                      <a:pt x="944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280" name=""/>
              <p:cNvSpPr/>
              <p:nvPr/>
            </p:nvSpPr>
            <p:spPr>
              <a:xfrm>
                <a:off x="8187491" y="1705796"/>
                <a:ext cx="186521" cy="244243"/>
              </a:xfrm>
              <a:custGeom>
                <a:avLst/>
                <a:gdLst/>
                <a:ahLst/>
                <a:cxnLst/>
                <a:pathLst>
                  <a:path w="186521" h="244243">
                    <a:moveTo>
                      <a:pt x="0" y="36842"/>
                    </a:moveTo>
                    <a:lnTo>
                      <a:pt x="79067" y="0"/>
                    </a:lnTo>
                    <a:cubicBezTo>
                      <a:pt x="79067" y="0"/>
                      <a:pt x="112972" y="19797"/>
                      <a:pt x="129924" y="28319"/>
                    </a:cubicBezTo>
                    <a:cubicBezTo>
                      <a:pt x="146877" y="36842"/>
                      <a:pt x="186521" y="73772"/>
                      <a:pt x="186521" y="124907"/>
                    </a:cubicBezTo>
                    <a:cubicBezTo>
                      <a:pt x="186521" y="176041"/>
                      <a:pt x="186521" y="176041"/>
                      <a:pt x="186521" y="176041"/>
                    </a:cubicBezTo>
                    <a:lnTo>
                      <a:pt x="101671" y="244243"/>
                    </a:lnTo>
                    <a:lnTo>
                      <a:pt x="0" y="36842"/>
                    </a:ln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281" name=""/>
              <p:cNvSpPr/>
              <p:nvPr/>
            </p:nvSpPr>
            <p:spPr>
              <a:xfrm>
                <a:off x="8249626" y="1739863"/>
                <a:ext cx="121514" cy="106531"/>
              </a:xfrm>
              <a:custGeom>
                <a:avLst/>
                <a:gdLst/>
                <a:ahLst/>
                <a:cxnLst/>
                <a:pathLst>
                  <a:path w="121514" h="106531">
                    <a:moveTo>
                      <a:pt x="0" y="42546"/>
                    </a:moveTo>
                    <a:lnTo>
                      <a:pt x="76264" y="0"/>
                    </a:lnTo>
                    <a:cubicBezTo>
                      <a:pt x="76264" y="0"/>
                      <a:pt x="104517" y="22660"/>
                      <a:pt x="112994" y="42546"/>
                    </a:cubicBezTo>
                    <a:cubicBezTo>
                      <a:pt x="121514" y="62431"/>
                      <a:pt x="121514" y="62431"/>
                      <a:pt x="121514" y="62431"/>
                    </a:cubicBezTo>
                    <a:lnTo>
                      <a:pt x="49422" y="106531"/>
                    </a:lnTo>
                    <a:lnTo>
                      <a:pt x="0" y="42546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20566" name=""/>
              <p:cNvSpPr/>
              <p:nvPr/>
            </p:nvSpPr>
            <p:spPr>
              <a:xfrm>
                <a:off x="7961458" y="1625119"/>
                <a:ext cx="353412" cy="842802"/>
              </a:xfrm>
              <a:custGeom>
                <a:avLst/>
                <a:gdLst/>
                <a:ahLst/>
                <a:cxnLst/>
                <a:pathLst>
                  <a:path w="353412" h="842802">
                    <a:moveTo>
                      <a:pt x="0" y="199900"/>
                    </a:moveTo>
                    <a:cubicBezTo>
                      <a:pt x="0" y="199900"/>
                      <a:pt x="0" y="586248"/>
                      <a:pt x="0" y="620339"/>
                    </a:cubicBezTo>
                    <a:cubicBezTo>
                      <a:pt x="0" y="654427"/>
                      <a:pt x="20675" y="746047"/>
                      <a:pt x="146876" y="800493"/>
                    </a:cubicBezTo>
                    <a:cubicBezTo>
                      <a:pt x="205972" y="826500"/>
                      <a:pt x="353412" y="884283"/>
                      <a:pt x="353412" y="794580"/>
                    </a:cubicBezTo>
                    <a:cubicBezTo>
                      <a:pt x="353412" y="743454"/>
                      <a:pt x="353412" y="299328"/>
                      <a:pt x="353412" y="245351"/>
                    </a:cubicBezTo>
                    <a:cubicBezTo>
                      <a:pt x="353412" y="191377"/>
                      <a:pt x="316401" y="137401"/>
                      <a:pt x="279670" y="120357"/>
                    </a:cubicBezTo>
                    <a:cubicBezTo>
                      <a:pt x="242941" y="103314"/>
                      <a:pt x="79067" y="20929"/>
                      <a:pt x="45163" y="0"/>
                    </a:cubicBezTo>
                    <a:cubicBezTo>
                      <a:pt x="11258" y="0"/>
                      <a:pt x="0" y="12406"/>
                      <a:pt x="0" y="59279"/>
                    </a:cubicBezTo>
                    <a:cubicBezTo>
                      <a:pt x="0" y="106153"/>
                      <a:pt x="0" y="205582"/>
                      <a:pt x="0" y="1999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F2F2F2"/>
                  </a:gs>
                </a:gsLst>
                <a:lin ang="300000" scaled="0"/>
              </a:gradFill>
              <a:ln w="7600" cap="flat">
                <a:noFill/>
                <a:bevel/>
              </a:ln>
            </p:spPr>
          </p:sp>
          <p:sp>
            <p:nvSpPr>
              <p:cNvPr id="10261" name=""/>
              <p:cNvSpPr/>
              <p:nvPr/>
            </p:nvSpPr>
            <p:spPr>
              <a:xfrm>
                <a:off x="7989713" y="1715112"/>
                <a:ext cx="285410" cy="560505"/>
              </a:xfrm>
              <a:custGeom>
                <a:avLst/>
                <a:gdLst/>
                <a:ahLst/>
                <a:cxnLst/>
                <a:pathLst>
                  <a:path w="285410" h="560505">
                    <a:moveTo>
                      <a:pt x="50813" y="10475"/>
                    </a:moveTo>
                    <a:cubicBezTo>
                      <a:pt x="0" y="-12251"/>
                      <a:pt x="0" y="0"/>
                      <a:pt x="0" y="33202"/>
                    </a:cubicBezTo>
                    <a:cubicBezTo>
                      <a:pt x="0" y="61610"/>
                      <a:pt x="0" y="340010"/>
                      <a:pt x="0" y="374099"/>
                    </a:cubicBezTo>
                    <a:cubicBezTo>
                      <a:pt x="0" y="408189"/>
                      <a:pt x="11257" y="439438"/>
                      <a:pt x="33861" y="453642"/>
                    </a:cubicBezTo>
                    <a:cubicBezTo>
                      <a:pt x="56464" y="467846"/>
                      <a:pt x="203385" y="544548"/>
                      <a:pt x="228813" y="560505"/>
                    </a:cubicBezTo>
                    <a:cubicBezTo>
                      <a:pt x="254241" y="567276"/>
                      <a:pt x="285410" y="560505"/>
                      <a:pt x="285410" y="516140"/>
                    </a:cubicBezTo>
                    <a:cubicBezTo>
                      <a:pt x="285410" y="473528"/>
                      <a:pt x="285410" y="206491"/>
                      <a:pt x="285410" y="172402"/>
                    </a:cubicBezTo>
                    <a:cubicBezTo>
                      <a:pt x="285410" y="138312"/>
                      <a:pt x="254242" y="112744"/>
                      <a:pt x="214686" y="95700"/>
                    </a:cubicBezTo>
                    <a:cubicBezTo>
                      <a:pt x="175131" y="78655"/>
                      <a:pt x="50813" y="10475"/>
                      <a:pt x="50813" y="104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40FFFB"/>
                  </a:gs>
                  <a:gs pos="100000">
                    <a:srgbClr val="00008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263" name=""/>
              <p:cNvSpPr/>
              <p:nvPr/>
            </p:nvSpPr>
            <p:spPr>
              <a:xfrm>
                <a:off x="8189210" y="2317903"/>
                <a:ext cx="62136" cy="90884"/>
              </a:xfrm>
              <a:custGeom>
                <a:avLst/>
                <a:gdLst/>
                <a:ahLst/>
                <a:cxnLst/>
                <a:pathLst>
                  <a:path w="62136" h="90884">
                    <a:moveTo>
                      <a:pt x="0" y="45442"/>
                    </a:moveTo>
                    <a:cubicBezTo>
                      <a:pt x="0" y="20305"/>
                      <a:pt x="13826" y="0"/>
                      <a:pt x="31068" y="0"/>
                    </a:cubicBezTo>
                    <a:cubicBezTo>
                      <a:pt x="48155" y="0"/>
                      <a:pt x="62136" y="20305"/>
                      <a:pt x="62136" y="45442"/>
                    </a:cubicBezTo>
                    <a:cubicBezTo>
                      <a:pt x="62136" y="70511"/>
                      <a:pt x="48155" y="90884"/>
                      <a:pt x="31068" y="90884"/>
                    </a:cubicBezTo>
                    <a:cubicBezTo>
                      <a:pt x="13826" y="90884"/>
                      <a:pt x="0" y="70511"/>
                      <a:pt x="0" y="45442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80"/>
                  </a:gs>
                  <a:gs pos="100000">
                    <a:srgbClr val="2E98D1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266" name=""/>
              <p:cNvSpPr/>
              <p:nvPr/>
            </p:nvSpPr>
            <p:spPr>
              <a:xfrm>
                <a:off x="7995297" y="1717788"/>
                <a:ext cx="278346" cy="548743"/>
              </a:xfrm>
              <a:custGeom>
                <a:avLst/>
                <a:gdLst/>
                <a:ahLst/>
                <a:cxnLst/>
                <a:pathLst>
                  <a:path w="278346" h="548743">
                    <a:moveTo>
                      <a:pt x="50813" y="11826"/>
                    </a:moveTo>
                    <a:cubicBezTo>
                      <a:pt x="0" y="-10900"/>
                      <a:pt x="0" y="0"/>
                      <a:pt x="0" y="34553"/>
                    </a:cubicBezTo>
                    <a:cubicBezTo>
                      <a:pt x="0" y="62961"/>
                      <a:pt x="0" y="328913"/>
                      <a:pt x="0" y="363002"/>
                    </a:cubicBezTo>
                    <a:cubicBezTo>
                      <a:pt x="0" y="397092"/>
                      <a:pt x="11257" y="428341"/>
                      <a:pt x="33861" y="442545"/>
                    </a:cubicBezTo>
                    <a:cubicBezTo>
                      <a:pt x="56464" y="456749"/>
                      <a:pt x="196299" y="530511"/>
                      <a:pt x="221728" y="548743"/>
                    </a:cubicBezTo>
                    <a:cubicBezTo>
                      <a:pt x="247157" y="548743"/>
                      <a:pt x="278346" y="548743"/>
                      <a:pt x="278346" y="502103"/>
                    </a:cubicBezTo>
                    <a:cubicBezTo>
                      <a:pt x="278346" y="459491"/>
                      <a:pt x="278346" y="204901"/>
                      <a:pt x="278346" y="170812"/>
                    </a:cubicBezTo>
                    <a:cubicBezTo>
                      <a:pt x="278346" y="136722"/>
                      <a:pt x="247157" y="111155"/>
                      <a:pt x="207601" y="94111"/>
                    </a:cubicBezTo>
                    <a:cubicBezTo>
                      <a:pt x="168045" y="77066"/>
                      <a:pt x="50813" y="11826"/>
                      <a:pt x="50813" y="11826"/>
                    </a:cubicBezTo>
                    <a:close/>
                  </a:path>
                </a:pathLst>
              </a:custGeom>
              <a:solidFill>
                <a:srgbClr val="FFFFFF">
                  <a:alpha val="2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267" name=""/>
              <p:cNvSpPr/>
              <p:nvPr/>
            </p:nvSpPr>
            <p:spPr>
              <a:xfrm>
                <a:off x="7989705" y="1717720"/>
                <a:ext cx="199825" cy="236388"/>
              </a:xfrm>
              <a:custGeom>
                <a:avLst/>
                <a:gdLst/>
                <a:ahLst/>
                <a:cxnLst/>
                <a:pathLst>
                  <a:path w="199825" h="236388">
                    <a:moveTo>
                      <a:pt x="3652" y="236388"/>
                    </a:moveTo>
                    <a:cubicBezTo>
                      <a:pt x="3652" y="236388"/>
                      <a:pt x="0" y="70365"/>
                      <a:pt x="0" y="30594"/>
                    </a:cubicBezTo>
                    <a:cubicBezTo>
                      <a:pt x="0" y="-9177"/>
                      <a:pt x="12281" y="-7079"/>
                      <a:pt x="57487" y="15648"/>
                    </a:cubicBezTo>
                    <a:cubicBezTo>
                      <a:pt x="102014" y="38374"/>
                      <a:pt x="199825" y="89409"/>
                      <a:pt x="199825" y="89409"/>
                    </a:cubicBezTo>
                    <a:cubicBezTo>
                      <a:pt x="199825" y="89409"/>
                      <a:pt x="152087" y="70187"/>
                      <a:pt x="69691" y="140544"/>
                    </a:cubicBezTo>
                    <a:cubicBezTo>
                      <a:pt x="17606" y="185019"/>
                      <a:pt x="3652" y="241657"/>
                      <a:pt x="3652" y="2363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0572" name=""/>
              <p:cNvSpPr/>
              <p:nvPr/>
            </p:nvSpPr>
            <p:spPr>
              <a:xfrm>
                <a:off x="8060953" y="2248654"/>
                <a:ext cx="82664" cy="149142"/>
              </a:xfrm>
              <a:custGeom>
                <a:avLst/>
                <a:gdLst/>
                <a:ahLst/>
                <a:cxnLst/>
                <a:pathLst>
                  <a:path w="82664" h="149142">
                    <a:moveTo>
                      <a:pt x="0" y="74571"/>
                    </a:moveTo>
                    <a:cubicBezTo>
                      <a:pt x="0" y="33342"/>
                      <a:pt x="18434" y="0"/>
                      <a:pt x="41332" y="0"/>
                    </a:cubicBezTo>
                    <a:cubicBezTo>
                      <a:pt x="64076" y="0"/>
                      <a:pt x="82664" y="33342"/>
                      <a:pt x="82664" y="74571"/>
                    </a:cubicBezTo>
                    <a:cubicBezTo>
                      <a:pt x="82664" y="115711"/>
                      <a:pt x="64076" y="149142"/>
                      <a:pt x="41332" y="149142"/>
                    </a:cubicBezTo>
                    <a:cubicBezTo>
                      <a:pt x="18434" y="149142"/>
                      <a:pt x="0" y="115711"/>
                      <a:pt x="0" y="74571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80"/>
                  </a:gs>
                  <a:gs pos="100000">
                    <a:srgbClr val="2E98D1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270" name=""/>
              <p:cNvSpPr/>
              <p:nvPr/>
            </p:nvSpPr>
            <p:spPr>
              <a:xfrm>
                <a:off x="8066306" y="2257197"/>
                <a:ext cx="69311" cy="134937"/>
              </a:xfrm>
              <a:custGeom>
                <a:avLst/>
                <a:gdLst/>
                <a:ahLst/>
                <a:cxnLst/>
                <a:pathLst>
                  <a:path w="69311" h="134937">
                    <a:moveTo>
                      <a:pt x="0" y="67469"/>
                    </a:moveTo>
                    <a:cubicBezTo>
                      <a:pt x="0" y="30185"/>
                      <a:pt x="15496" y="0"/>
                      <a:pt x="34655" y="0"/>
                    </a:cubicBezTo>
                    <a:cubicBezTo>
                      <a:pt x="53727" y="0"/>
                      <a:pt x="69311" y="30185"/>
                      <a:pt x="69311" y="67469"/>
                    </a:cubicBezTo>
                    <a:cubicBezTo>
                      <a:pt x="69311" y="104709"/>
                      <a:pt x="53727" y="134937"/>
                      <a:pt x="34655" y="134937"/>
                    </a:cubicBezTo>
                    <a:cubicBezTo>
                      <a:pt x="15496" y="134937"/>
                      <a:pt x="0" y="104709"/>
                      <a:pt x="0" y="6746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272" name=""/>
              <p:cNvSpPr/>
              <p:nvPr/>
            </p:nvSpPr>
            <p:spPr>
              <a:xfrm>
                <a:off x="7985077" y="2193610"/>
                <a:ext cx="52976" cy="77485"/>
              </a:xfrm>
              <a:custGeom>
                <a:avLst/>
                <a:gdLst/>
                <a:ahLst/>
                <a:cxnLst/>
                <a:pathLst>
                  <a:path w="52976" h="77485">
                    <a:moveTo>
                      <a:pt x="0" y="38743"/>
                    </a:moveTo>
                    <a:cubicBezTo>
                      <a:pt x="0" y="17312"/>
                      <a:pt x="11788" y="0"/>
                      <a:pt x="26488" y="0"/>
                    </a:cubicBezTo>
                    <a:cubicBezTo>
                      <a:pt x="41056" y="0"/>
                      <a:pt x="52976" y="17312"/>
                      <a:pt x="52976" y="38743"/>
                    </a:cubicBezTo>
                    <a:cubicBezTo>
                      <a:pt x="52976" y="60117"/>
                      <a:pt x="41056" y="77485"/>
                      <a:pt x="26488" y="77485"/>
                    </a:cubicBezTo>
                    <a:cubicBezTo>
                      <a:pt x="11788" y="77485"/>
                      <a:pt x="0" y="60117"/>
                      <a:pt x="0" y="38743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80"/>
                  </a:gs>
                  <a:gs pos="100000">
                    <a:srgbClr val="2E98D1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274" name=""/>
              <p:cNvSpPr/>
              <p:nvPr/>
            </p:nvSpPr>
            <p:spPr>
              <a:xfrm>
                <a:off x="8193855" y="2324697"/>
                <a:ext cx="52847" cy="77297"/>
              </a:xfrm>
              <a:custGeom>
                <a:avLst/>
                <a:gdLst/>
                <a:ahLst/>
                <a:cxnLst/>
                <a:pathLst>
                  <a:path w="52847" h="77297">
                    <a:moveTo>
                      <a:pt x="0" y="38648"/>
                    </a:moveTo>
                    <a:cubicBezTo>
                      <a:pt x="0" y="17270"/>
                      <a:pt x="11759" y="0"/>
                      <a:pt x="26424" y="0"/>
                    </a:cubicBezTo>
                    <a:cubicBezTo>
                      <a:pt x="40957" y="0"/>
                      <a:pt x="52847" y="17270"/>
                      <a:pt x="52847" y="38648"/>
                    </a:cubicBezTo>
                    <a:cubicBezTo>
                      <a:pt x="52847" y="59970"/>
                      <a:pt x="40957" y="77297"/>
                      <a:pt x="26424" y="77297"/>
                    </a:cubicBezTo>
                    <a:cubicBezTo>
                      <a:pt x="11759" y="77297"/>
                      <a:pt x="0" y="59970"/>
                      <a:pt x="0" y="38648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0577" name=""/>
              <p:cNvSpPr/>
              <p:nvPr/>
            </p:nvSpPr>
            <p:spPr>
              <a:xfrm>
                <a:off x="7990377" y="2201202"/>
                <a:ext cx="44147" cy="64571"/>
              </a:xfrm>
              <a:custGeom>
                <a:avLst/>
                <a:gdLst/>
                <a:ahLst/>
                <a:cxnLst/>
                <a:pathLst>
                  <a:path w="44147" h="64571">
                    <a:moveTo>
                      <a:pt x="0" y="32286"/>
                    </a:moveTo>
                    <a:cubicBezTo>
                      <a:pt x="0" y="14427"/>
                      <a:pt x="9823" y="0"/>
                      <a:pt x="22074" y="0"/>
                    </a:cubicBezTo>
                    <a:cubicBezTo>
                      <a:pt x="34214" y="0"/>
                      <a:pt x="44147" y="14427"/>
                      <a:pt x="44147" y="32286"/>
                    </a:cubicBezTo>
                    <a:cubicBezTo>
                      <a:pt x="44147" y="50097"/>
                      <a:pt x="34214" y="64571"/>
                      <a:pt x="22074" y="64571"/>
                    </a:cubicBezTo>
                    <a:cubicBezTo>
                      <a:pt x="9823" y="64571"/>
                      <a:pt x="0" y="50097"/>
                      <a:pt x="0" y="322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0579" name=""/>
              <p:cNvSpPr/>
              <p:nvPr/>
            </p:nvSpPr>
            <p:spPr>
              <a:xfrm>
                <a:off x="7996887" y="2202493"/>
                <a:ext cx="33000" cy="30849"/>
              </a:xfrm>
              <a:custGeom>
                <a:avLst/>
                <a:gdLst/>
                <a:ahLst/>
                <a:cxnLst/>
                <a:pathLst>
                  <a:path w="33000" h="30849">
                    <a:moveTo>
                      <a:pt x="0" y="15425"/>
                    </a:moveTo>
                    <a:cubicBezTo>
                      <a:pt x="0" y="6889"/>
                      <a:pt x="7342" y="0"/>
                      <a:pt x="16500" y="0"/>
                    </a:cubicBezTo>
                    <a:cubicBezTo>
                      <a:pt x="25547" y="0"/>
                      <a:pt x="33000" y="6889"/>
                      <a:pt x="33000" y="15425"/>
                    </a:cubicBezTo>
                    <a:cubicBezTo>
                      <a:pt x="33000" y="23886"/>
                      <a:pt x="25547" y="30849"/>
                      <a:pt x="16500" y="30849"/>
                    </a:cubicBezTo>
                    <a:cubicBezTo>
                      <a:pt x="7342" y="30849"/>
                      <a:pt x="0" y="23886"/>
                      <a:pt x="0" y="154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278" name=""/>
              <p:cNvSpPr/>
              <p:nvPr/>
            </p:nvSpPr>
            <p:spPr>
              <a:xfrm>
                <a:off x="8073705" y="2258641"/>
                <a:ext cx="59047" cy="42723"/>
              </a:xfrm>
              <a:custGeom>
                <a:avLst/>
                <a:gdLst/>
                <a:ahLst/>
                <a:cxnLst/>
                <a:pathLst>
                  <a:path w="59047" h="42723">
                    <a:moveTo>
                      <a:pt x="0" y="27806"/>
                    </a:moveTo>
                    <a:cubicBezTo>
                      <a:pt x="0" y="17309"/>
                      <a:pt x="15785" y="0"/>
                      <a:pt x="27868" y="0"/>
                    </a:cubicBezTo>
                    <a:cubicBezTo>
                      <a:pt x="40492" y="0"/>
                      <a:pt x="56429" y="21361"/>
                      <a:pt x="59047" y="39473"/>
                    </a:cubicBezTo>
                    <a:cubicBezTo>
                      <a:pt x="59047" y="49895"/>
                      <a:pt x="44321" y="32371"/>
                      <a:pt x="27868" y="28313"/>
                    </a:cubicBezTo>
                    <a:cubicBezTo>
                      <a:pt x="4967" y="21916"/>
                      <a:pt x="0" y="38228"/>
                      <a:pt x="0" y="278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279" name=""/>
              <p:cNvSpPr/>
              <p:nvPr/>
            </p:nvSpPr>
            <p:spPr>
              <a:xfrm>
                <a:off x="8201177" y="2324778"/>
                <a:ext cx="37635" cy="25634"/>
              </a:xfrm>
              <a:custGeom>
                <a:avLst/>
                <a:gdLst/>
                <a:ahLst/>
                <a:cxnLst/>
                <a:pathLst>
                  <a:path w="37635" h="25634">
                    <a:moveTo>
                      <a:pt x="0" y="15036"/>
                    </a:moveTo>
                    <a:cubicBezTo>
                      <a:pt x="0" y="7827"/>
                      <a:pt x="8641" y="0"/>
                      <a:pt x="18818" y="0"/>
                    </a:cubicBezTo>
                    <a:cubicBezTo>
                      <a:pt x="29446" y="0"/>
                      <a:pt x="37635" y="7827"/>
                      <a:pt x="37635" y="15036"/>
                    </a:cubicBezTo>
                    <a:cubicBezTo>
                      <a:pt x="37635" y="22209"/>
                      <a:pt x="29165" y="25634"/>
                      <a:pt x="18818" y="25634"/>
                    </a:cubicBezTo>
                    <a:cubicBezTo>
                      <a:pt x="8360" y="25634"/>
                      <a:pt x="0" y="22209"/>
                      <a:pt x="0" y="1503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10694" name="CRT projector"/>
            <p:cNvGrpSpPr/>
            <p:nvPr/>
          </p:nvGrpSpPr>
          <p:grpSpPr>
            <a:xfrm>
              <a:off x="7739633" y="2802255"/>
              <a:ext cx="958109" cy="516800"/>
              <a:chOff x="7739633" y="2802255"/>
              <a:chExt cx="958109" cy="516800"/>
            </a:xfrm>
          </p:grpSpPr>
          <p:sp>
            <p:nvSpPr>
              <p:cNvPr id="10630" name=""/>
              <p:cNvSpPr/>
              <p:nvPr/>
            </p:nvSpPr>
            <p:spPr>
              <a:xfrm>
                <a:off x="8304048" y="3142505"/>
                <a:ext cx="387891" cy="176550"/>
              </a:xfrm>
              <a:custGeom>
                <a:avLst/>
                <a:gdLst/>
                <a:ahLst/>
                <a:cxnLst/>
                <a:pathLst>
                  <a:path w="387891" h="176550">
                    <a:moveTo>
                      <a:pt x="56906" y="176550"/>
                    </a:moveTo>
                    <a:lnTo>
                      <a:pt x="373955" y="46138"/>
                    </a:lnTo>
                    <a:lnTo>
                      <a:pt x="387891" y="0"/>
                    </a:lnTo>
                    <a:lnTo>
                      <a:pt x="0" y="109578"/>
                    </a:lnTo>
                    <a:lnTo>
                      <a:pt x="56906" y="176550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10629" name=""/>
              <p:cNvSpPr/>
              <p:nvPr/>
            </p:nvSpPr>
            <p:spPr>
              <a:xfrm>
                <a:off x="7755965" y="3134502"/>
                <a:ext cx="632935" cy="184552"/>
              </a:xfrm>
              <a:custGeom>
                <a:avLst/>
                <a:gdLst/>
                <a:ahLst/>
                <a:cxnLst/>
                <a:pathLst>
                  <a:path w="632935" h="184552">
                    <a:moveTo>
                      <a:pt x="0" y="0"/>
                    </a:moveTo>
                    <a:lnTo>
                      <a:pt x="20832" y="51833"/>
                    </a:lnTo>
                    <a:cubicBezTo>
                      <a:pt x="20832" y="51833"/>
                      <a:pt x="120708" y="89897"/>
                      <a:pt x="258908" y="121040"/>
                    </a:cubicBezTo>
                    <a:cubicBezTo>
                      <a:pt x="397108" y="152183"/>
                      <a:pt x="604990" y="184552"/>
                      <a:pt x="604990" y="184552"/>
                    </a:cubicBezTo>
                    <a:lnTo>
                      <a:pt x="632935" y="118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2626"/>
              </a:solidFill>
              <a:ln w="7600" cap="flat">
                <a:noFill/>
                <a:bevel/>
              </a:ln>
            </p:spPr>
          </p:sp>
          <p:sp>
            <p:nvSpPr>
              <p:cNvPr id="20586" name=""/>
              <p:cNvSpPr/>
              <p:nvPr/>
            </p:nvSpPr>
            <p:spPr>
              <a:xfrm>
                <a:off x="8263420" y="2977615"/>
                <a:ext cx="430880" cy="310261"/>
              </a:xfrm>
              <a:custGeom>
                <a:avLst/>
                <a:gdLst/>
                <a:ahLst/>
                <a:cxnLst/>
                <a:pathLst>
                  <a:path w="430880" h="310261">
                    <a:moveTo>
                      <a:pt x="0" y="106063"/>
                    </a:moveTo>
                    <a:cubicBezTo>
                      <a:pt x="2305" y="115291"/>
                      <a:pt x="109149" y="310261"/>
                      <a:pt x="109149" y="310261"/>
                    </a:cubicBezTo>
                    <a:lnTo>
                      <a:pt x="430880" y="175270"/>
                    </a:lnTo>
                    <a:lnTo>
                      <a:pt x="430880" y="0"/>
                    </a:lnTo>
                    <a:cubicBezTo>
                      <a:pt x="430880" y="0"/>
                      <a:pt x="4047" y="103180"/>
                      <a:pt x="3466" y="106063"/>
                    </a:cubicBezTo>
                    <a:cubicBezTo>
                      <a:pt x="2885" y="108948"/>
                      <a:pt x="0" y="106063"/>
                      <a:pt x="0" y="106063"/>
                    </a:cubicBezTo>
                    <a:close/>
                  </a:path>
                </a:pathLst>
              </a:custGeom>
              <a:gradFill>
                <a:gsLst>
                  <a:gs pos="39000">
                    <a:srgbClr val="0D0D0D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627" name=""/>
              <p:cNvSpPr/>
              <p:nvPr/>
            </p:nvSpPr>
            <p:spPr>
              <a:xfrm>
                <a:off x="7739633" y="2929134"/>
                <a:ext cx="632935" cy="358742"/>
              </a:xfrm>
              <a:custGeom>
                <a:avLst/>
                <a:gdLst/>
                <a:ahLst/>
                <a:cxnLst/>
                <a:pathLst>
                  <a:path w="632935" h="358742">
                    <a:moveTo>
                      <a:pt x="0" y="28818"/>
                    </a:moveTo>
                    <a:lnTo>
                      <a:pt x="0" y="216831"/>
                    </a:lnTo>
                    <a:lnTo>
                      <a:pt x="60390" y="235286"/>
                    </a:lnTo>
                    <a:cubicBezTo>
                      <a:pt x="60390" y="235286"/>
                      <a:pt x="69681" y="280271"/>
                      <a:pt x="134716" y="297573"/>
                    </a:cubicBezTo>
                    <a:cubicBezTo>
                      <a:pt x="199752" y="314875"/>
                      <a:pt x="214849" y="274504"/>
                      <a:pt x="214850" y="274504"/>
                    </a:cubicBezTo>
                    <a:cubicBezTo>
                      <a:pt x="214849" y="274504"/>
                      <a:pt x="290337" y="295266"/>
                      <a:pt x="386729" y="319488"/>
                    </a:cubicBezTo>
                    <a:cubicBezTo>
                      <a:pt x="483121" y="343709"/>
                      <a:pt x="632935" y="358742"/>
                      <a:pt x="632935" y="358742"/>
                    </a:cubicBezTo>
                    <a:lnTo>
                      <a:pt x="632935" y="182300"/>
                    </a:lnTo>
                    <a:lnTo>
                      <a:pt x="576029" y="0"/>
                    </a:lnTo>
                    <a:lnTo>
                      <a:pt x="0" y="28818"/>
                    </a:ln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E0E0E0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10626" name=""/>
              <p:cNvSpPr/>
              <p:nvPr/>
            </p:nvSpPr>
            <p:spPr>
              <a:xfrm>
                <a:off x="7739633" y="2824152"/>
                <a:ext cx="958109" cy="287282"/>
              </a:xfrm>
              <a:custGeom>
                <a:avLst/>
                <a:gdLst/>
                <a:ahLst/>
                <a:cxnLst/>
                <a:pathLst>
                  <a:path w="958109" h="287282">
                    <a:moveTo>
                      <a:pt x="22138" y="125726"/>
                    </a:moveTo>
                    <a:lnTo>
                      <a:pt x="0" y="133800"/>
                    </a:lnTo>
                    <a:cubicBezTo>
                      <a:pt x="0" y="133800"/>
                      <a:pt x="154683" y="181334"/>
                      <a:pt x="261303" y="207621"/>
                    </a:cubicBezTo>
                    <a:cubicBezTo>
                      <a:pt x="425053" y="247992"/>
                      <a:pt x="632936" y="287282"/>
                      <a:pt x="632935" y="287282"/>
                    </a:cubicBezTo>
                    <a:lnTo>
                      <a:pt x="958109" y="153409"/>
                    </a:lnTo>
                    <a:lnTo>
                      <a:pt x="303112" y="0"/>
                    </a:lnTo>
                    <a:lnTo>
                      <a:pt x="22138" y="125726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623" name=""/>
              <p:cNvSpPr/>
              <p:nvPr/>
            </p:nvSpPr>
            <p:spPr>
              <a:xfrm>
                <a:off x="8304048" y="2946418"/>
                <a:ext cx="353050" cy="147174"/>
              </a:xfrm>
              <a:custGeom>
                <a:avLst/>
                <a:gdLst/>
                <a:ahLst/>
                <a:cxnLst/>
                <a:pathLst>
                  <a:path w="353050" h="147174">
                    <a:moveTo>
                      <a:pt x="353050" y="0"/>
                    </a:moveTo>
                    <a:lnTo>
                      <a:pt x="353050" y="26529"/>
                    </a:lnTo>
                    <a:lnTo>
                      <a:pt x="65163" y="147174"/>
                    </a:lnTo>
                    <a:lnTo>
                      <a:pt x="0" y="80742"/>
                    </a:lnTo>
                    <a:lnTo>
                      <a:pt x="353050" y="0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10625" name=""/>
              <p:cNvSpPr/>
              <p:nvPr/>
            </p:nvSpPr>
            <p:spPr>
              <a:xfrm>
                <a:off x="7761772" y="2926882"/>
                <a:ext cx="607441" cy="166710"/>
              </a:xfrm>
              <a:custGeom>
                <a:avLst/>
                <a:gdLst/>
                <a:ahLst/>
                <a:cxnLst/>
                <a:pathLst>
                  <a:path w="607441" h="166710">
                    <a:moveTo>
                      <a:pt x="1089" y="0"/>
                    </a:moveTo>
                    <a:lnTo>
                      <a:pt x="0" y="22997"/>
                    </a:lnTo>
                    <a:cubicBezTo>
                      <a:pt x="0" y="22997"/>
                      <a:pt x="191550" y="77209"/>
                      <a:pt x="265877" y="94511"/>
                    </a:cubicBezTo>
                    <a:cubicBezTo>
                      <a:pt x="367465" y="118159"/>
                      <a:pt x="607441" y="166710"/>
                      <a:pt x="607441" y="166710"/>
                    </a:cubicBezTo>
                    <a:lnTo>
                      <a:pt x="607441" y="141802"/>
                    </a:lnTo>
                    <a:lnTo>
                      <a:pt x="205486" y="19537"/>
                    </a:lnTo>
                    <a:lnTo>
                      <a:pt x="1089" y="0"/>
                    </a:lnTo>
                    <a:close/>
                  </a:path>
                </a:pathLst>
              </a:custGeom>
              <a:solidFill>
                <a:srgbClr val="404040"/>
              </a:solidFill>
              <a:ln w="7600" cap="flat">
                <a:noFill/>
                <a:bevel/>
              </a:ln>
            </p:spPr>
          </p:sp>
          <p:sp>
            <p:nvSpPr>
              <p:cNvPr id="10621" name=""/>
              <p:cNvSpPr/>
              <p:nvPr/>
            </p:nvSpPr>
            <p:spPr>
              <a:xfrm>
                <a:off x="7762861" y="2802254"/>
                <a:ext cx="894239" cy="268809"/>
              </a:xfrm>
              <a:custGeom>
                <a:avLst/>
                <a:gdLst/>
                <a:ahLst/>
                <a:cxnLst/>
                <a:pathLst>
                  <a:path w="894239" h="268809">
                    <a:moveTo>
                      <a:pt x="0" y="124555"/>
                    </a:moveTo>
                    <a:lnTo>
                      <a:pt x="293821" y="0"/>
                    </a:lnTo>
                    <a:lnTo>
                      <a:pt x="894239" y="144164"/>
                    </a:lnTo>
                    <a:lnTo>
                      <a:pt x="602739" y="268809"/>
                    </a:lnTo>
                    <a:cubicBezTo>
                      <a:pt x="602739" y="268809"/>
                      <a:pt x="397181" y="230673"/>
                      <a:pt x="282207" y="201836"/>
                    </a:cubicBezTo>
                    <a:cubicBezTo>
                      <a:pt x="176195" y="175248"/>
                      <a:pt x="0" y="124555"/>
                      <a:pt x="0" y="1245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631" name=""/>
              <p:cNvSpPr/>
              <p:nvPr/>
            </p:nvSpPr>
            <p:spPr>
              <a:xfrm>
                <a:off x="7786088" y="2986808"/>
                <a:ext cx="182459" cy="233214"/>
              </a:xfrm>
              <a:custGeom>
                <a:avLst/>
                <a:gdLst/>
                <a:ahLst/>
                <a:cxnLst/>
                <a:pathLst>
                  <a:path w="182459" h="233214">
                    <a:moveTo>
                      <a:pt x="25550" y="0"/>
                    </a:moveTo>
                    <a:cubicBezTo>
                      <a:pt x="25550" y="0"/>
                      <a:pt x="0" y="32279"/>
                      <a:pt x="0" y="85337"/>
                    </a:cubicBezTo>
                    <a:cubicBezTo>
                      <a:pt x="0" y="138396"/>
                      <a:pt x="23227" y="212217"/>
                      <a:pt x="87101" y="229518"/>
                    </a:cubicBezTo>
                    <a:cubicBezTo>
                      <a:pt x="150976" y="246819"/>
                      <a:pt x="165365" y="200540"/>
                      <a:pt x="174203" y="175306"/>
                    </a:cubicBezTo>
                    <a:cubicBezTo>
                      <a:pt x="183494" y="148777"/>
                      <a:pt x="184654" y="125708"/>
                      <a:pt x="178848" y="85337"/>
                    </a:cubicBezTo>
                    <a:cubicBezTo>
                      <a:pt x="174638" y="56069"/>
                      <a:pt x="155621" y="39199"/>
                      <a:pt x="155621" y="39199"/>
                    </a:cubicBezTo>
                    <a:lnTo>
                      <a:pt x="25550" y="0"/>
                    </a:lnTo>
                    <a:close/>
                  </a:path>
                </a:pathLst>
              </a:custGeom>
              <a:gradFill>
                <a:gsLst>
                  <a:gs pos="60000">
                    <a:srgbClr val="0D0D0D"/>
                  </a:gs>
                  <a:gs pos="0">
                    <a:srgbClr val="E0E0E0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0632" name=""/>
              <p:cNvSpPr/>
              <p:nvPr/>
            </p:nvSpPr>
            <p:spPr>
              <a:xfrm>
                <a:off x="7815121" y="3015643"/>
                <a:ext cx="134734" cy="185724"/>
              </a:xfrm>
              <a:custGeom>
                <a:avLst/>
                <a:gdLst/>
                <a:ahLst/>
                <a:cxnLst/>
                <a:pathLst>
                  <a:path w="134734" h="185724">
                    <a:moveTo>
                      <a:pt x="0" y="92862"/>
                    </a:moveTo>
                    <a:cubicBezTo>
                      <a:pt x="0" y="41536"/>
                      <a:pt x="30157" y="0"/>
                      <a:pt x="67367" y="0"/>
                    </a:cubicBezTo>
                    <a:cubicBezTo>
                      <a:pt x="104559" y="0"/>
                      <a:pt x="134734" y="41536"/>
                      <a:pt x="134734" y="92862"/>
                    </a:cubicBezTo>
                    <a:cubicBezTo>
                      <a:pt x="134734" y="144098"/>
                      <a:pt x="104559" y="185724"/>
                      <a:pt x="67367" y="185724"/>
                    </a:cubicBezTo>
                    <a:cubicBezTo>
                      <a:pt x="30157" y="185724"/>
                      <a:pt x="0" y="144098"/>
                      <a:pt x="0" y="92862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633" name=""/>
              <p:cNvSpPr/>
              <p:nvPr/>
            </p:nvSpPr>
            <p:spPr>
              <a:xfrm>
                <a:off x="7753062" y="2977345"/>
                <a:ext cx="26675" cy="35685"/>
              </a:xfrm>
              <a:custGeom>
                <a:avLst/>
                <a:gdLst/>
                <a:ahLst/>
                <a:cxnLst/>
                <a:pathLst>
                  <a:path w="26675" h="35685">
                    <a:moveTo>
                      <a:pt x="-73" y="17806"/>
                    </a:moveTo>
                    <a:cubicBezTo>
                      <a:pt x="-73" y="7932"/>
                      <a:pt x="5907" y="-72"/>
                      <a:pt x="13283" y="-72"/>
                    </a:cubicBezTo>
                    <a:cubicBezTo>
                      <a:pt x="20659" y="-72"/>
                      <a:pt x="26638" y="7932"/>
                      <a:pt x="26638" y="17806"/>
                    </a:cubicBezTo>
                    <a:cubicBezTo>
                      <a:pt x="26638" y="27680"/>
                      <a:pt x="20659" y="35685"/>
                      <a:pt x="13283" y="35685"/>
                    </a:cubicBezTo>
                    <a:cubicBezTo>
                      <a:pt x="5907" y="35685"/>
                      <a:pt x="-73" y="27680"/>
                      <a:pt x="-73" y="178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E0E0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634" name=""/>
              <p:cNvSpPr/>
              <p:nvPr/>
            </p:nvSpPr>
            <p:spPr>
              <a:xfrm>
                <a:off x="8384181" y="3116840"/>
                <a:ext cx="13936" cy="152255"/>
              </a:xfrm>
              <a:custGeom>
                <a:avLst/>
                <a:gdLst/>
                <a:ahLst/>
                <a:cxnLst/>
                <a:pathLst>
                  <a:path w="13936" h="152255">
                    <a:moveTo>
                      <a:pt x="0" y="4614"/>
                    </a:moveTo>
                    <a:lnTo>
                      <a:pt x="0" y="152255"/>
                    </a:lnTo>
                    <a:lnTo>
                      <a:pt x="13936" y="147641"/>
                    </a:lnTo>
                    <a:lnTo>
                      <a:pt x="13936" y="0"/>
                    </a:lnTo>
                    <a:lnTo>
                      <a:pt x="0" y="4614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10636" name=""/>
              <p:cNvSpPr/>
              <p:nvPr/>
            </p:nvSpPr>
            <p:spPr>
              <a:xfrm>
                <a:off x="8405086" y="3109631"/>
                <a:ext cx="13936" cy="152255"/>
              </a:xfrm>
              <a:custGeom>
                <a:avLst/>
                <a:gdLst/>
                <a:ahLst/>
                <a:cxnLst/>
                <a:pathLst>
                  <a:path w="13936" h="152255">
                    <a:moveTo>
                      <a:pt x="0" y="4614"/>
                    </a:moveTo>
                    <a:lnTo>
                      <a:pt x="0" y="152255"/>
                    </a:lnTo>
                    <a:lnTo>
                      <a:pt x="13936" y="147641"/>
                    </a:lnTo>
                    <a:lnTo>
                      <a:pt x="13936" y="0"/>
                    </a:lnTo>
                    <a:lnTo>
                      <a:pt x="0" y="4614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10638" name=""/>
              <p:cNvSpPr/>
              <p:nvPr/>
            </p:nvSpPr>
            <p:spPr>
              <a:xfrm>
                <a:off x="8428749" y="3101557"/>
                <a:ext cx="13936" cy="152255"/>
              </a:xfrm>
              <a:custGeom>
                <a:avLst/>
                <a:gdLst/>
                <a:ahLst/>
                <a:cxnLst/>
                <a:pathLst>
                  <a:path w="13936" h="152255">
                    <a:moveTo>
                      <a:pt x="0" y="4614"/>
                    </a:moveTo>
                    <a:lnTo>
                      <a:pt x="0" y="152255"/>
                    </a:lnTo>
                    <a:lnTo>
                      <a:pt x="13936" y="147641"/>
                    </a:lnTo>
                    <a:lnTo>
                      <a:pt x="13936" y="0"/>
                    </a:lnTo>
                    <a:lnTo>
                      <a:pt x="0" y="4614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10640" name=""/>
              <p:cNvSpPr/>
              <p:nvPr/>
            </p:nvSpPr>
            <p:spPr>
              <a:xfrm>
                <a:off x="8455604" y="3091176"/>
                <a:ext cx="13936" cy="152255"/>
              </a:xfrm>
              <a:custGeom>
                <a:avLst/>
                <a:gdLst/>
                <a:ahLst/>
                <a:cxnLst/>
                <a:pathLst>
                  <a:path w="13936" h="152255">
                    <a:moveTo>
                      <a:pt x="0" y="4614"/>
                    </a:moveTo>
                    <a:lnTo>
                      <a:pt x="0" y="152255"/>
                    </a:lnTo>
                    <a:lnTo>
                      <a:pt x="13936" y="147641"/>
                    </a:lnTo>
                    <a:lnTo>
                      <a:pt x="13936" y="0"/>
                    </a:lnTo>
                    <a:lnTo>
                      <a:pt x="0" y="4614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10642" name=""/>
              <p:cNvSpPr/>
              <p:nvPr/>
            </p:nvSpPr>
            <p:spPr>
              <a:xfrm>
                <a:off x="8481735" y="3082045"/>
                <a:ext cx="13936" cy="152255"/>
              </a:xfrm>
              <a:custGeom>
                <a:avLst/>
                <a:gdLst/>
                <a:ahLst/>
                <a:cxnLst/>
                <a:pathLst>
                  <a:path w="13936" h="152255">
                    <a:moveTo>
                      <a:pt x="0" y="4614"/>
                    </a:moveTo>
                    <a:lnTo>
                      <a:pt x="0" y="152255"/>
                    </a:lnTo>
                    <a:lnTo>
                      <a:pt x="13936" y="147641"/>
                    </a:lnTo>
                    <a:lnTo>
                      <a:pt x="13936" y="0"/>
                    </a:lnTo>
                    <a:lnTo>
                      <a:pt x="0" y="4614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20601" name=""/>
              <p:cNvSpPr/>
              <p:nvPr/>
            </p:nvSpPr>
            <p:spPr>
              <a:xfrm>
                <a:off x="8277725" y="3105787"/>
                <a:ext cx="16936" cy="164847"/>
              </a:xfrm>
              <a:custGeom>
                <a:avLst/>
                <a:gdLst/>
                <a:ahLst/>
                <a:cxnLst/>
                <a:pathLst>
                  <a:path w="16936" h="164847">
                    <a:moveTo>
                      <a:pt x="0" y="0"/>
                    </a:moveTo>
                    <a:lnTo>
                      <a:pt x="0" y="161483"/>
                    </a:lnTo>
                    <a:lnTo>
                      <a:pt x="16936" y="164847"/>
                    </a:lnTo>
                    <a:lnTo>
                      <a:pt x="16936" y="2403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40000">
                    <a:srgbClr val="0D0D0D"/>
                  </a:gs>
                  <a:gs pos="100000">
                    <a:srgbClr val="E0E0E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20603" name=""/>
              <p:cNvSpPr/>
              <p:nvPr/>
            </p:nvSpPr>
            <p:spPr>
              <a:xfrm>
                <a:off x="8305791" y="3110544"/>
                <a:ext cx="16936" cy="164847"/>
              </a:xfrm>
              <a:custGeom>
                <a:avLst/>
                <a:gdLst/>
                <a:ahLst/>
                <a:cxnLst/>
                <a:pathLst>
                  <a:path w="16936" h="164847">
                    <a:moveTo>
                      <a:pt x="0" y="0"/>
                    </a:moveTo>
                    <a:lnTo>
                      <a:pt x="0" y="161483"/>
                    </a:lnTo>
                    <a:lnTo>
                      <a:pt x="16936" y="164847"/>
                    </a:lnTo>
                    <a:lnTo>
                      <a:pt x="16936" y="2403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40000">
                    <a:srgbClr val="0D0D0D"/>
                  </a:gs>
                  <a:gs pos="100000">
                    <a:srgbClr val="E0E0E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20605" name=""/>
              <p:cNvSpPr/>
              <p:nvPr/>
            </p:nvSpPr>
            <p:spPr>
              <a:xfrm>
                <a:off x="8337970" y="3117803"/>
                <a:ext cx="16936" cy="164847"/>
              </a:xfrm>
              <a:custGeom>
                <a:avLst/>
                <a:gdLst/>
                <a:ahLst/>
                <a:cxnLst/>
                <a:pathLst>
                  <a:path w="16936" h="164847">
                    <a:moveTo>
                      <a:pt x="0" y="0"/>
                    </a:moveTo>
                    <a:lnTo>
                      <a:pt x="0" y="161483"/>
                    </a:lnTo>
                    <a:lnTo>
                      <a:pt x="16936" y="164847"/>
                    </a:lnTo>
                    <a:lnTo>
                      <a:pt x="16936" y="2403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40000">
                    <a:srgbClr val="0D0D0D"/>
                  </a:gs>
                  <a:gs pos="100000">
                    <a:srgbClr val="E0E0E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20607" name=""/>
              <p:cNvSpPr/>
              <p:nvPr/>
            </p:nvSpPr>
            <p:spPr>
              <a:xfrm>
                <a:off x="7818635" y="3020239"/>
                <a:ext cx="127707" cy="176037"/>
              </a:xfrm>
              <a:custGeom>
                <a:avLst/>
                <a:gdLst/>
                <a:ahLst/>
                <a:cxnLst/>
                <a:pathLst>
                  <a:path w="127707" h="176037">
                    <a:moveTo>
                      <a:pt x="0" y="88019"/>
                    </a:moveTo>
                    <a:cubicBezTo>
                      <a:pt x="0" y="39369"/>
                      <a:pt x="28584" y="0"/>
                      <a:pt x="63853" y="0"/>
                    </a:cubicBezTo>
                    <a:cubicBezTo>
                      <a:pt x="99106" y="0"/>
                      <a:pt x="127707" y="39369"/>
                      <a:pt x="127707" y="88019"/>
                    </a:cubicBezTo>
                    <a:cubicBezTo>
                      <a:pt x="127707" y="136582"/>
                      <a:pt x="99106" y="176037"/>
                      <a:pt x="63853" y="176037"/>
                    </a:cubicBezTo>
                    <a:cubicBezTo>
                      <a:pt x="28584" y="176037"/>
                      <a:pt x="0" y="136582"/>
                      <a:pt x="0" y="88019"/>
                    </a:cubicBezTo>
                    <a:close/>
                  </a:path>
                </a:pathLst>
              </a:custGeom>
              <a:gradFill>
                <a:gsLst>
                  <a:gs pos="39000">
                    <a:srgbClr val="262626"/>
                  </a:gs>
                  <a:gs pos="100000">
                    <a:srgbClr val="E0E0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0609" name=""/>
              <p:cNvSpPr/>
              <p:nvPr/>
            </p:nvSpPr>
            <p:spPr>
              <a:xfrm>
                <a:off x="7828932" y="3023586"/>
                <a:ext cx="115826" cy="159658"/>
              </a:xfrm>
              <a:custGeom>
                <a:avLst/>
                <a:gdLst/>
                <a:ahLst/>
                <a:cxnLst/>
                <a:pathLst>
                  <a:path w="115826" h="159658">
                    <a:moveTo>
                      <a:pt x="0" y="79829"/>
                    </a:moveTo>
                    <a:cubicBezTo>
                      <a:pt x="0" y="35706"/>
                      <a:pt x="25925" y="0"/>
                      <a:pt x="57913" y="0"/>
                    </a:cubicBezTo>
                    <a:cubicBezTo>
                      <a:pt x="89884" y="0"/>
                      <a:pt x="115826" y="35706"/>
                      <a:pt x="115826" y="79829"/>
                    </a:cubicBezTo>
                    <a:cubicBezTo>
                      <a:pt x="115826" y="123874"/>
                      <a:pt x="89884" y="159658"/>
                      <a:pt x="57913" y="159658"/>
                    </a:cubicBezTo>
                    <a:cubicBezTo>
                      <a:pt x="25925" y="159658"/>
                      <a:pt x="0" y="123874"/>
                      <a:pt x="0" y="79829"/>
                    </a:cubicBezTo>
                    <a:close/>
                  </a:path>
                </a:pathLst>
              </a:custGeom>
              <a:solidFill>
                <a:srgbClr val="262626"/>
              </a:solidFill>
              <a:ln w="7600" cap="flat">
                <a:noFill/>
                <a:bevel/>
              </a:ln>
            </p:spPr>
          </p:sp>
          <p:sp>
            <p:nvSpPr>
              <p:cNvPr id="20611" name=""/>
              <p:cNvSpPr/>
              <p:nvPr/>
            </p:nvSpPr>
            <p:spPr>
              <a:xfrm>
                <a:off x="7836886" y="3032370"/>
                <a:ext cx="103080" cy="142090"/>
              </a:xfrm>
              <a:custGeom>
                <a:avLst/>
                <a:gdLst/>
                <a:ahLst/>
                <a:cxnLst/>
                <a:pathLst>
                  <a:path w="103080" h="142090">
                    <a:moveTo>
                      <a:pt x="0" y="71045"/>
                    </a:moveTo>
                    <a:cubicBezTo>
                      <a:pt x="0" y="31777"/>
                      <a:pt x="23072" y="0"/>
                      <a:pt x="51540" y="0"/>
                    </a:cubicBezTo>
                    <a:cubicBezTo>
                      <a:pt x="79994" y="0"/>
                      <a:pt x="103080" y="31777"/>
                      <a:pt x="103080" y="71045"/>
                    </a:cubicBezTo>
                    <a:cubicBezTo>
                      <a:pt x="103080" y="110243"/>
                      <a:pt x="79994" y="142090"/>
                      <a:pt x="51540" y="142090"/>
                    </a:cubicBezTo>
                    <a:cubicBezTo>
                      <a:pt x="23072" y="142090"/>
                      <a:pt x="0" y="110243"/>
                      <a:pt x="0" y="71045"/>
                    </a:cubicBezTo>
                    <a:close/>
                  </a:path>
                </a:pathLst>
              </a:custGeom>
              <a:gradFill>
                <a:gsLst>
                  <a:gs pos="0">
                    <a:srgbClr val="0D0D0D"/>
                  </a:gs>
                  <a:gs pos="100000">
                    <a:srgbClr val="E0E0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0613" name=""/>
              <p:cNvSpPr/>
              <p:nvPr/>
            </p:nvSpPr>
            <p:spPr>
              <a:xfrm>
                <a:off x="7852865" y="3037540"/>
                <a:ext cx="87101" cy="120063"/>
              </a:xfrm>
              <a:custGeom>
                <a:avLst/>
                <a:gdLst/>
                <a:ahLst/>
                <a:cxnLst/>
                <a:pathLst>
                  <a:path w="87101" h="120063">
                    <a:moveTo>
                      <a:pt x="0" y="60032"/>
                    </a:moveTo>
                    <a:cubicBezTo>
                      <a:pt x="0" y="26851"/>
                      <a:pt x="19496" y="0"/>
                      <a:pt x="43550" y="0"/>
                    </a:cubicBezTo>
                    <a:cubicBezTo>
                      <a:pt x="67594" y="0"/>
                      <a:pt x="87101" y="26851"/>
                      <a:pt x="87101" y="60032"/>
                    </a:cubicBezTo>
                    <a:cubicBezTo>
                      <a:pt x="87101" y="93154"/>
                      <a:pt x="67594" y="120063"/>
                      <a:pt x="43550" y="120063"/>
                    </a:cubicBezTo>
                    <a:cubicBezTo>
                      <a:pt x="19496" y="120063"/>
                      <a:pt x="0" y="93154"/>
                      <a:pt x="0" y="60032"/>
                    </a:cubicBezTo>
                    <a:close/>
                  </a:path>
                </a:pathLst>
              </a:custGeom>
              <a:solidFill>
                <a:srgbClr val="808080"/>
              </a:solidFill>
              <a:ln w="7600" cap="flat">
                <a:noFill/>
                <a:bevel/>
              </a:ln>
            </p:spPr>
          </p:sp>
          <p:sp>
            <p:nvSpPr>
              <p:cNvPr id="10682" name=""/>
              <p:cNvSpPr/>
              <p:nvPr/>
            </p:nvSpPr>
            <p:spPr>
              <a:xfrm>
                <a:off x="7857035" y="3041865"/>
                <a:ext cx="80540" cy="111020"/>
              </a:xfrm>
              <a:custGeom>
                <a:avLst/>
                <a:gdLst/>
                <a:ahLst/>
                <a:cxnLst/>
                <a:pathLst>
                  <a:path w="80540" h="111020">
                    <a:moveTo>
                      <a:pt x="0" y="55510"/>
                    </a:moveTo>
                    <a:cubicBezTo>
                      <a:pt x="0" y="24829"/>
                      <a:pt x="18027" y="0"/>
                      <a:pt x="40270" y="0"/>
                    </a:cubicBezTo>
                    <a:cubicBezTo>
                      <a:pt x="62502" y="0"/>
                      <a:pt x="80540" y="24829"/>
                      <a:pt x="80540" y="55510"/>
                    </a:cubicBezTo>
                    <a:cubicBezTo>
                      <a:pt x="80540" y="86138"/>
                      <a:pt x="62502" y="111020"/>
                      <a:pt x="40270" y="111020"/>
                    </a:cubicBezTo>
                    <a:cubicBezTo>
                      <a:pt x="18027" y="111020"/>
                      <a:pt x="0" y="86138"/>
                      <a:pt x="0" y="555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32423"/>
                  </a:gs>
                  <a:gs pos="50000">
                    <a:srgbClr val="EC1C24"/>
                  </a:gs>
                  <a:gs pos="100000">
                    <a:srgbClr val="CF232A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0616" name=""/>
              <p:cNvSpPr/>
              <p:nvPr/>
            </p:nvSpPr>
            <p:spPr>
              <a:xfrm>
                <a:off x="7888704" y="3069801"/>
                <a:ext cx="49357" cy="47039"/>
              </a:xfrm>
              <a:custGeom>
                <a:avLst/>
                <a:gdLst/>
                <a:ahLst/>
                <a:cxnLst/>
                <a:pathLst>
                  <a:path w="49357" h="47039">
                    <a:moveTo>
                      <a:pt x="0" y="23520"/>
                    </a:moveTo>
                    <a:cubicBezTo>
                      <a:pt x="0" y="10484"/>
                      <a:pt x="11019" y="-60"/>
                      <a:pt x="24679" y="-60"/>
                    </a:cubicBezTo>
                    <a:cubicBezTo>
                      <a:pt x="38278" y="-60"/>
                      <a:pt x="49357" y="10484"/>
                      <a:pt x="49357" y="23520"/>
                    </a:cubicBezTo>
                    <a:cubicBezTo>
                      <a:pt x="49357" y="36496"/>
                      <a:pt x="38278" y="47039"/>
                      <a:pt x="24679" y="47039"/>
                    </a:cubicBezTo>
                    <a:cubicBezTo>
                      <a:pt x="11019" y="47039"/>
                      <a:pt x="0" y="36496"/>
                      <a:pt x="0" y="235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10684" name=""/>
              <p:cNvSpPr/>
              <p:nvPr/>
            </p:nvSpPr>
            <p:spPr>
              <a:xfrm>
                <a:off x="7762861" y="2926881"/>
                <a:ext cx="605715" cy="145263"/>
              </a:xfrm>
              <a:custGeom>
                <a:avLst/>
                <a:gdLst/>
                <a:ahLst/>
                <a:cxnLst/>
                <a:pathLst>
                  <a:path w="605715" h="145263">
                    <a:moveTo>
                      <a:pt x="0" y="0"/>
                    </a:moveTo>
                    <a:cubicBezTo>
                      <a:pt x="0" y="0"/>
                      <a:pt x="182912" y="54717"/>
                      <a:pt x="255496" y="72631"/>
                    </a:cubicBezTo>
                    <a:cubicBezTo>
                      <a:pt x="328081" y="90473"/>
                      <a:pt x="605715" y="145263"/>
                      <a:pt x="605715" y="145263"/>
                    </a:cubicBezTo>
                    <a:cubicBezTo>
                      <a:pt x="605715" y="145263"/>
                      <a:pt x="335049" y="87590"/>
                      <a:pt x="234592" y="62791"/>
                    </a:cubicBezTo>
                    <a:cubicBezTo>
                      <a:pt x="134135" y="37992"/>
                      <a:pt x="2323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10690" name=""/>
              <p:cNvSpPr/>
              <p:nvPr/>
            </p:nvSpPr>
            <p:spPr>
              <a:xfrm>
                <a:off x="8149008" y="3110378"/>
                <a:ext cx="20325" cy="22709"/>
              </a:xfrm>
              <a:custGeom>
                <a:avLst/>
                <a:gdLst/>
                <a:ahLst/>
                <a:cxnLst/>
                <a:pathLst>
                  <a:path w="20325" h="22709">
                    <a:moveTo>
                      <a:pt x="17235" y="929"/>
                    </a:moveTo>
                    <a:cubicBezTo>
                      <a:pt x="17390" y="1314"/>
                      <a:pt x="17529" y="1893"/>
                      <a:pt x="17653" y="2670"/>
                    </a:cubicBezTo>
                    <a:cubicBezTo>
                      <a:pt x="17839" y="3831"/>
                      <a:pt x="17933" y="4732"/>
                      <a:pt x="17933" y="5373"/>
                    </a:cubicBezTo>
                    <a:cubicBezTo>
                      <a:pt x="17933" y="5577"/>
                      <a:pt x="17901" y="5796"/>
                      <a:pt x="17839" y="6032"/>
                    </a:cubicBezTo>
                    <a:lnTo>
                      <a:pt x="17607" y="6083"/>
                    </a:lnTo>
                    <a:lnTo>
                      <a:pt x="15934" y="5998"/>
                    </a:lnTo>
                    <a:lnTo>
                      <a:pt x="15656" y="5964"/>
                    </a:lnTo>
                    <a:cubicBezTo>
                      <a:pt x="14974" y="4479"/>
                      <a:pt x="14294" y="3470"/>
                      <a:pt x="13611" y="2940"/>
                    </a:cubicBezTo>
                    <a:cubicBezTo>
                      <a:pt x="12436" y="2040"/>
                      <a:pt x="11049" y="1589"/>
                      <a:pt x="9454" y="1588"/>
                    </a:cubicBezTo>
                    <a:cubicBezTo>
                      <a:pt x="7937" y="1589"/>
                      <a:pt x="6734" y="1880"/>
                      <a:pt x="5843" y="2461"/>
                    </a:cubicBezTo>
                    <a:cubicBezTo>
                      <a:pt x="4952" y="3041"/>
                      <a:pt x="4507" y="3760"/>
                      <a:pt x="4507" y="4616"/>
                    </a:cubicBezTo>
                    <a:cubicBezTo>
                      <a:pt x="4507" y="5338"/>
                      <a:pt x="4948" y="6032"/>
                      <a:pt x="5830" y="6696"/>
                    </a:cubicBezTo>
                    <a:cubicBezTo>
                      <a:pt x="6697" y="7361"/>
                      <a:pt x="8541" y="7997"/>
                      <a:pt x="11359" y="8602"/>
                    </a:cubicBezTo>
                    <a:cubicBezTo>
                      <a:pt x="12305" y="8805"/>
                      <a:pt x="13448" y="9131"/>
                      <a:pt x="14787" y="9580"/>
                    </a:cubicBezTo>
                    <a:cubicBezTo>
                      <a:pt x="16127" y="10030"/>
                      <a:pt x="17145" y="10519"/>
                      <a:pt x="17841" y="11047"/>
                    </a:cubicBezTo>
                    <a:cubicBezTo>
                      <a:pt x="18770" y="11747"/>
                      <a:pt x="19408" y="12421"/>
                      <a:pt x="19756" y="13068"/>
                    </a:cubicBezTo>
                    <a:cubicBezTo>
                      <a:pt x="20104" y="13717"/>
                      <a:pt x="20278" y="14524"/>
                      <a:pt x="20278" y="15492"/>
                    </a:cubicBezTo>
                    <a:cubicBezTo>
                      <a:pt x="20278" y="16552"/>
                      <a:pt x="20007" y="17594"/>
                      <a:pt x="19464" y="18619"/>
                    </a:cubicBezTo>
                    <a:cubicBezTo>
                      <a:pt x="19171" y="19161"/>
                      <a:pt x="18699" y="19674"/>
                      <a:pt x="18048" y="20157"/>
                    </a:cubicBezTo>
                    <a:cubicBezTo>
                      <a:pt x="17584" y="20496"/>
                      <a:pt x="16864" y="20893"/>
                      <a:pt x="15889" y="21349"/>
                    </a:cubicBezTo>
                    <a:cubicBezTo>
                      <a:pt x="14914" y="21806"/>
                      <a:pt x="13903" y="22135"/>
                      <a:pt x="12857" y="22338"/>
                    </a:cubicBezTo>
                    <a:cubicBezTo>
                      <a:pt x="11812" y="22541"/>
                      <a:pt x="10469" y="22641"/>
                      <a:pt x="8827" y="22641"/>
                    </a:cubicBezTo>
                    <a:cubicBezTo>
                      <a:pt x="7744" y="22641"/>
                      <a:pt x="6451" y="22529"/>
                      <a:pt x="4948" y="22303"/>
                    </a:cubicBezTo>
                    <a:lnTo>
                      <a:pt x="2162" y="21712"/>
                    </a:lnTo>
                    <a:cubicBezTo>
                      <a:pt x="1388" y="21555"/>
                      <a:pt x="901" y="21414"/>
                      <a:pt x="698" y="21289"/>
                    </a:cubicBezTo>
                    <a:cubicBezTo>
                      <a:pt x="622" y="21245"/>
                      <a:pt x="551" y="21138"/>
                      <a:pt x="489" y="20968"/>
                    </a:cubicBezTo>
                    <a:lnTo>
                      <a:pt x="489" y="20782"/>
                    </a:lnTo>
                    <a:cubicBezTo>
                      <a:pt x="489" y="20660"/>
                      <a:pt x="451" y="19888"/>
                      <a:pt x="373" y="18468"/>
                    </a:cubicBezTo>
                    <a:cubicBezTo>
                      <a:pt x="342" y="17737"/>
                      <a:pt x="327" y="17218"/>
                      <a:pt x="327" y="16913"/>
                    </a:cubicBezTo>
                    <a:lnTo>
                      <a:pt x="327" y="16271"/>
                    </a:lnTo>
                    <a:lnTo>
                      <a:pt x="2486" y="16237"/>
                    </a:lnTo>
                    <a:cubicBezTo>
                      <a:pt x="3229" y="17494"/>
                      <a:pt x="3708" y="18251"/>
                      <a:pt x="3924" y="18510"/>
                    </a:cubicBezTo>
                    <a:cubicBezTo>
                      <a:pt x="4403" y="19087"/>
                      <a:pt x="4933" y="19554"/>
                      <a:pt x="5512" y="19909"/>
                    </a:cubicBezTo>
                    <a:cubicBezTo>
                      <a:pt x="6093" y="20266"/>
                      <a:pt x="6785" y="20548"/>
                      <a:pt x="7588" y="20757"/>
                    </a:cubicBezTo>
                    <a:cubicBezTo>
                      <a:pt x="8393" y="20966"/>
                      <a:pt x="9266" y="21071"/>
                      <a:pt x="10208" y="21070"/>
                    </a:cubicBezTo>
                    <a:cubicBezTo>
                      <a:pt x="11042" y="21071"/>
                      <a:pt x="11963" y="20941"/>
                      <a:pt x="12967" y="20681"/>
                    </a:cubicBezTo>
                    <a:cubicBezTo>
                      <a:pt x="13972" y="20422"/>
                      <a:pt x="14780" y="19997"/>
                      <a:pt x="15390" y="19404"/>
                    </a:cubicBezTo>
                    <a:cubicBezTo>
                      <a:pt x="16002" y="18813"/>
                      <a:pt x="16306" y="18178"/>
                      <a:pt x="16306" y="17500"/>
                    </a:cubicBezTo>
                    <a:cubicBezTo>
                      <a:pt x="16306" y="16667"/>
                      <a:pt x="15772" y="15894"/>
                      <a:pt x="14704" y="15182"/>
                    </a:cubicBezTo>
                    <a:cubicBezTo>
                      <a:pt x="14054" y="14744"/>
                      <a:pt x="12305" y="14158"/>
                      <a:pt x="9455" y="13424"/>
                    </a:cubicBezTo>
                    <a:cubicBezTo>
                      <a:pt x="6606" y="12691"/>
                      <a:pt x="4631" y="12037"/>
                      <a:pt x="3532" y="11462"/>
                    </a:cubicBezTo>
                    <a:cubicBezTo>
                      <a:pt x="2433" y="10888"/>
                      <a:pt x="1566" y="10119"/>
                      <a:pt x="932" y="9155"/>
                    </a:cubicBezTo>
                    <a:cubicBezTo>
                      <a:pt x="297" y="8192"/>
                      <a:pt x="-21" y="7264"/>
                      <a:pt x="-21" y="6373"/>
                    </a:cubicBezTo>
                    <a:cubicBezTo>
                      <a:pt x="-21" y="4582"/>
                      <a:pt x="863" y="3061"/>
                      <a:pt x="2627" y="1810"/>
                    </a:cubicBezTo>
                    <a:cubicBezTo>
                      <a:pt x="4392" y="560"/>
                      <a:pt x="6993" y="-67"/>
                      <a:pt x="10431" y="-68"/>
                    </a:cubicBezTo>
                    <a:cubicBezTo>
                      <a:pt x="11175" y="-67"/>
                      <a:pt x="12274" y="30"/>
                      <a:pt x="13728" y="220"/>
                    </a:cubicBezTo>
                    <a:cubicBezTo>
                      <a:pt x="14611" y="334"/>
                      <a:pt x="15780" y="570"/>
                      <a:pt x="17235" y="929"/>
                    </a:cubicBezTo>
                    <a:close/>
                  </a:path>
                </a:pathLst>
              </a:custGeom>
              <a:solidFill>
                <a:srgbClr val="D8D8D8"/>
              </a:solidFill>
              <a:ln w="7600" cap="flat">
                <a:noFill/>
                <a:bevel/>
              </a:ln>
            </p:spPr>
          </p:sp>
          <p:sp>
            <p:nvSpPr>
              <p:cNvPr id="20620" name=""/>
              <p:cNvSpPr/>
              <p:nvPr/>
            </p:nvSpPr>
            <p:spPr>
              <a:xfrm>
                <a:off x="8172589" y="3114704"/>
                <a:ext cx="25132" cy="22709"/>
              </a:xfrm>
              <a:custGeom>
                <a:avLst/>
                <a:gdLst/>
                <a:ahLst/>
                <a:cxnLst/>
                <a:pathLst>
                  <a:path w="25132" h="22709">
                    <a:moveTo>
                      <a:pt x="0" y="11101"/>
                    </a:moveTo>
                    <a:cubicBezTo>
                      <a:pt x="0" y="9705"/>
                      <a:pt x="264" y="8302"/>
                      <a:pt x="823" y="6894"/>
                    </a:cubicBezTo>
                    <a:cubicBezTo>
                      <a:pt x="1233" y="5881"/>
                      <a:pt x="1805" y="4952"/>
                      <a:pt x="2540" y="4107"/>
                    </a:cubicBezTo>
                    <a:cubicBezTo>
                      <a:pt x="3276" y="3262"/>
                      <a:pt x="4198" y="2510"/>
                      <a:pt x="5307" y="1851"/>
                    </a:cubicBezTo>
                    <a:cubicBezTo>
                      <a:pt x="6416" y="1192"/>
                      <a:pt x="7548" y="719"/>
                      <a:pt x="8703" y="432"/>
                    </a:cubicBezTo>
                    <a:cubicBezTo>
                      <a:pt x="9859" y="145"/>
                      <a:pt x="11149" y="0"/>
                      <a:pt x="12566" y="0"/>
                    </a:cubicBezTo>
                    <a:cubicBezTo>
                      <a:pt x="15002" y="0"/>
                      <a:pt x="17108" y="440"/>
                      <a:pt x="18894" y="1319"/>
                    </a:cubicBezTo>
                    <a:cubicBezTo>
                      <a:pt x="20681" y="2198"/>
                      <a:pt x="22087" y="3386"/>
                      <a:pt x="23114" y="4883"/>
                    </a:cubicBezTo>
                    <a:cubicBezTo>
                      <a:pt x="24445" y="6832"/>
                      <a:pt x="25132" y="8877"/>
                      <a:pt x="25132" y="11016"/>
                    </a:cubicBezTo>
                    <a:cubicBezTo>
                      <a:pt x="25132" y="14206"/>
                      <a:pt x="23987" y="16937"/>
                      <a:pt x="21739" y="19212"/>
                    </a:cubicBezTo>
                    <a:cubicBezTo>
                      <a:pt x="19493" y="21488"/>
                      <a:pt x="16367" y="22624"/>
                      <a:pt x="12363" y="22624"/>
                    </a:cubicBezTo>
                    <a:cubicBezTo>
                      <a:pt x="11371" y="22624"/>
                      <a:pt x="10442" y="22563"/>
                      <a:pt x="9579" y="22438"/>
                    </a:cubicBezTo>
                    <a:cubicBezTo>
                      <a:pt x="8925" y="22349"/>
                      <a:pt x="8353" y="22225"/>
                      <a:pt x="7863" y="22067"/>
                    </a:cubicBezTo>
                    <a:cubicBezTo>
                      <a:pt x="6976" y="21786"/>
                      <a:pt x="6480" y="21623"/>
                      <a:pt x="6375" y="21576"/>
                    </a:cubicBezTo>
                    <a:cubicBezTo>
                      <a:pt x="5103" y="20880"/>
                      <a:pt x="4081" y="20165"/>
                      <a:pt x="3310" y="19432"/>
                    </a:cubicBezTo>
                    <a:cubicBezTo>
                      <a:pt x="2540" y="18700"/>
                      <a:pt x="1887" y="17872"/>
                      <a:pt x="1349" y="16947"/>
                    </a:cubicBezTo>
                    <a:cubicBezTo>
                      <a:pt x="1057" y="16429"/>
                      <a:pt x="725" y="15495"/>
                      <a:pt x="351" y="14142"/>
                    </a:cubicBezTo>
                    <a:cubicBezTo>
                      <a:pt x="107" y="13276"/>
                      <a:pt x="0" y="12262"/>
                      <a:pt x="0" y="11101"/>
                    </a:cubicBezTo>
                    <a:close/>
                  </a:path>
                  <a:path w="25132" h="22709">
                    <a:moveTo>
                      <a:pt x="11908" y="1673"/>
                    </a:moveTo>
                    <a:cubicBezTo>
                      <a:pt x="10893" y="1674"/>
                      <a:pt x="9995" y="1902"/>
                      <a:pt x="9213" y="2358"/>
                    </a:cubicBezTo>
                    <a:cubicBezTo>
                      <a:pt x="8432" y="2814"/>
                      <a:pt x="7843" y="3318"/>
                      <a:pt x="7445" y="3869"/>
                    </a:cubicBezTo>
                    <a:cubicBezTo>
                      <a:pt x="6781" y="4805"/>
                      <a:pt x="6309" y="5828"/>
                      <a:pt x="6028" y="6937"/>
                    </a:cubicBezTo>
                    <a:cubicBezTo>
                      <a:pt x="5748" y="8047"/>
                      <a:pt x="5608" y="9395"/>
                      <a:pt x="5608" y="10983"/>
                    </a:cubicBezTo>
                    <a:cubicBezTo>
                      <a:pt x="5608" y="11952"/>
                      <a:pt x="5649" y="12645"/>
                      <a:pt x="5730" y="13061"/>
                    </a:cubicBezTo>
                    <a:cubicBezTo>
                      <a:pt x="5754" y="13197"/>
                      <a:pt x="5789" y="13428"/>
                      <a:pt x="5835" y="13754"/>
                    </a:cubicBezTo>
                    <a:cubicBezTo>
                      <a:pt x="5941" y="14588"/>
                      <a:pt x="6063" y="15196"/>
                      <a:pt x="6202" y="15578"/>
                    </a:cubicBezTo>
                    <a:cubicBezTo>
                      <a:pt x="6704" y="17010"/>
                      <a:pt x="7060" y="17894"/>
                      <a:pt x="7270" y="18231"/>
                    </a:cubicBezTo>
                    <a:cubicBezTo>
                      <a:pt x="7621" y="18807"/>
                      <a:pt x="8140" y="19376"/>
                      <a:pt x="8827" y="19938"/>
                    </a:cubicBezTo>
                    <a:cubicBezTo>
                      <a:pt x="9178" y="20231"/>
                      <a:pt x="9685" y="20499"/>
                      <a:pt x="10350" y="20741"/>
                    </a:cubicBezTo>
                    <a:cubicBezTo>
                      <a:pt x="11016" y="20984"/>
                      <a:pt x="11680" y="21104"/>
                      <a:pt x="12346" y="21103"/>
                    </a:cubicBezTo>
                    <a:cubicBezTo>
                      <a:pt x="13606" y="21104"/>
                      <a:pt x="14775" y="20820"/>
                      <a:pt x="15854" y="20251"/>
                    </a:cubicBezTo>
                    <a:cubicBezTo>
                      <a:pt x="16934" y="19683"/>
                      <a:pt x="17800" y="18717"/>
                      <a:pt x="18453" y="17353"/>
                    </a:cubicBezTo>
                    <a:cubicBezTo>
                      <a:pt x="19107" y="15991"/>
                      <a:pt x="19433" y="14216"/>
                      <a:pt x="19433" y="12030"/>
                    </a:cubicBezTo>
                    <a:cubicBezTo>
                      <a:pt x="19433" y="11130"/>
                      <a:pt x="19370" y="9908"/>
                      <a:pt x="19241" y="8364"/>
                    </a:cubicBezTo>
                    <a:lnTo>
                      <a:pt x="19153" y="8043"/>
                    </a:lnTo>
                    <a:cubicBezTo>
                      <a:pt x="19119" y="7954"/>
                      <a:pt x="19060" y="7723"/>
                      <a:pt x="18978" y="7350"/>
                    </a:cubicBezTo>
                    <a:cubicBezTo>
                      <a:pt x="18547" y="5504"/>
                      <a:pt x="17722" y="4096"/>
                      <a:pt x="16502" y="3127"/>
                    </a:cubicBezTo>
                    <a:cubicBezTo>
                      <a:pt x="15283" y="2158"/>
                      <a:pt x="13751" y="1674"/>
                      <a:pt x="11908" y="1673"/>
                    </a:cubicBezTo>
                    <a:close/>
                  </a:path>
                </a:pathLst>
              </a:custGeom>
              <a:solidFill>
                <a:srgbClr val="D8D8D8"/>
              </a:solidFill>
              <a:ln w="7600" cap="flat">
                <a:noFill/>
                <a:bevel/>
              </a:ln>
            </p:spPr>
          </p:sp>
          <p:sp>
            <p:nvSpPr>
              <p:cNvPr id="10692" name=""/>
              <p:cNvSpPr/>
              <p:nvPr/>
            </p:nvSpPr>
            <p:spPr>
              <a:xfrm>
                <a:off x="8204128" y="3119165"/>
                <a:ext cx="29124" cy="22438"/>
              </a:xfrm>
              <a:custGeom>
                <a:avLst/>
                <a:gdLst/>
                <a:ahLst/>
                <a:cxnLst/>
                <a:pathLst>
                  <a:path w="29124" h="22438">
                    <a:moveTo>
                      <a:pt x="0" y="1324"/>
                    </a:moveTo>
                    <a:lnTo>
                      <a:pt x="-48" y="141"/>
                    </a:lnTo>
                    <a:lnTo>
                      <a:pt x="1442" y="141"/>
                    </a:lnTo>
                    <a:lnTo>
                      <a:pt x="1950" y="124"/>
                    </a:lnTo>
                    <a:cubicBezTo>
                      <a:pt x="2652" y="91"/>
                      <a:pt x="3137" y="74"/>
                      <a:pt x="3404" y="73"/>
                    </a:cubicBezTo>
                    <a:cubicBezTo>
                      <a:pt x="3545" y="74"/>
                      <a:pt x="3953" y="86"/>
                      <a:pt x="4630" y="107"/>
                    </a:cubicBezTo>
                    <a:cubicBezTo>
                      <a:pt x="4782" y="120"/>
                      <a:pt x="4911" y="125"/>
                      <a:pt x="5016" y="124"/>
                    </a:cubicBezTo>
                    <a:cubicBezTo>
                      <a:pt x="5122" y="125"/>
                      <a:pt x="5490" y="114"/>
                      <a:pt x="6120" y="91"/>
                    </a:cubicBezTo>
                    <a:cubicBezTo>
                      <a:pt x="6752" y="69"/>
                      <a:pt x="7108" y="57"/>
                      <a:pt x="7189" y="56"/>
                    </a:cubicBezTo>
                    <a:cubicBezTo>
                      <a:pt x="7317" y="57"/>
                      <a:pt x="7498" y="63"/>
                      <a:pt x="7732" y="73"/>
                    </a:cubicBezTo>
                    <a:cubicBezTo>
                      <a:pt x="9531" y="1651"/>
                      <a:pt x="10997" y="3009"/>
                      <a:pt x="12131" y="4146"/>
                    </a:cubicBezTo>
                    <a:cubicBezTo>
                      <a:pt x="13264" y="5285"/>
                      <a:pt x="17399" y="9266"/>
                      <a:pt x="24535" y="16091"/>
                    </a:cubicBezTo>
                    <a:lnTo>
                      <a:pt x="24535" y="15668"/>
                    </a:lnTo>
                    <a:lnTo>
                      <a:pt x="24465" y="13709"/>
                    </a:lnTo>
                    <a:cubicBezTo>
                      <a:pt x="24431" y="12561"/>
                      <a:pt x="24384" y="11651"/>
                      <a:pt x="24326" y="10981"/>
                    </a:cubicBezTo>
                    <a:cubicBezTo>
                      <a:pt x="24267" y="10311"/>
                      <a:pt x="24232" y="9511"/>
                      <a:pt x="24221" y="8582"/>
                    </a:cubicBezTo>
                    <a:cubicBezTo>
                      <a:pt x="24209" y="7652"/>
                      <a:pt x="24168" y="6811"/>
                      <a:pt x="24097" y="6054"/>
                    </a:cubicBezTo>
                    <a:cubicBezTo>
                      <a:pt x="23958" y="4580"/>
                      <a:pt x="23888" y="3729"/>
                      <a:pt x="23888" y="3503"/>
                    </a:cubicBezTo>
                    <a:cubicBezTo>
                      <a:pt x="23876" y="2772"/>
                      <a:pt x="23794" y="2327"/>
                      <a:pt x="23642" y="2168"/>
                    </a:cubicBezTo>
                    <a:cubicBezTo>
                      <a:pt x="23398" y="1921"/>
                      <a:pt x="22836" y="1735"/>
                      <a:pt x="21960" y="1611"/>
                    </a:cubicBezTo>
                    <a:cubicBezTo>
                      <a:pt x="21318" y="1510"/>
                      <a:pt x="20839" y="1381"/>
                      <a:pt x="20523" y="1222"/>
                    </a:cubicBezTo>
                    <a:lnTo>
                      <a:pt x="20541" y="225"/>
                    </a:lnTo>
                    <a:lnTo>
                      <a:pt x="20996" y="175"/>
                    </a:lnTo>
                    <a:lnTo>
                      <a:pt x="24448" y="73"/>
                    </a:lnTo>
                    <a:lnTo>
                      <a:pt x="28304" y="-28"/>
                    </a:lnTo>
                    <a:cubicBezTo>
                      <a:pt x="28561" y="-39"/>
                      <a:pt x="28805" y="-44"/>
                      <a:pt x="29039" y="-45"/>
                    </a:cubicBezTo>
                    <a:lnTo>
                      <a:pt x="29056" y="1053"/>
                    </a:lnTo>
                    <a:cubicBezTo>
                      <a:pt x="28788" y="1189"/>
                      <a:pt x="28514" y="1291"/>
                      <a:pt x="28233" y="1357"/>
                    </a:cubicBezTo>
                    <a:cubicBezTo>
                      <a:pt x="27486" y="1527"/>
                      <a:pt x="27053" y="1646"/>
                      <a:pt x="26936" y="1712"/>
                    </a:cubicBezTo>
                    <a:cubicBezTo>
                      <a:pt x="26341" y="2040"/>
                      <a:pt x="26020" y="2237"/>
                      <a:pt x="25973" y="2304"/>
                    </a:cubicBezTo>
                    <a:cubicBezTo>
                      <a:pt x="25868" y="2440"/>
                      <a:pt x="25815" y="2648"/>
                      <a:pt x="25815" y="2929"/>
                    </a:cubicBezTo>
                    <a:cubicBezTo>
                      <a:pt x="25815" y="2997"/>
                      <a:pt x="25826" y="3234"/>
                      <a:pt x="25850" y="3638"/>
                    </a:cubicBezTo>
                    <a:cubicBezTo>
                      <a:pt x="25862" y="3842"/>
                      <a:pt x="25868" y="4315"/>
                      <a:pt x="25868" y="5058"/>
                    </a:cubicBezTo>
                    <a:cubicBezTo>
                      <a:pt x="25879" y="6692"/>
                      <a:pt x="25926" y="7982"/>
                      <a:pt x="26008" y="8927"/>
                    </a:cubicBezTo>
                    <a:cubicBezTo>
                      <a:pt x="26031" y="9232"/>
                      <a:pt x="26050" y="9575"/>
                      <a:pt x="26060" y="9958"/>
                    </a:cubicBezTo>
                    <a:lnTo>
                      <a:pt x="26253" y="15888"/>
                    </a:lnTo>
                    <a:cubicBezTo>
                      <a:pt x="26265" y="16306"/>
                      <a:pt x="26271" y="16599"/>
                      <a:pt x="26271" y="16767"/>
                    </a:cubicBezTo>
                    <a:lnTo>
                      <a:pt x="26271" y="18845"/>
                    </a:lnTo>
                    <a:lnTo>
                      <a:pt x="26323" y="19724"/>
                    </a:lnTo>
                    <a:lnTo>
                      <a:pt x="26271" y="20636"/>
                    </a:lnTo>
                    <a:cubicBezTo>
                      <a:pt x="26317" y="21099"/>
                      <a:pt x="26341" y="21375"/>
                      <a:pt x="26341" y="21464"/>
                    </a:cubicBezTo>
                    <a:lnTo>
                      <a:pt x="26341" y="22359"/>
                    </a:lnTo>
                    <a:lnTo>
                      <a:pt x="24326" y="22438"/>
                    </a:lnTo>
                    <a:lnTo>
                      <a:pt x="22241" y="20349"/>
                    </a:lnTo>
                    <a:lnTo>
                      <a:pt x="17983" y="16277"/>
                    </a:lnTo>
                    <a:lnTo>
                      <a:pt x="15003" y="13404"/>
                    </a:lnTo>
                    <a:lnTo>
                      <a:pt x="12813" y="11242"/>
                    </a:lnTo>
                    <a:cubicBezTo>
                      <a:pt x="11388" y="9891"/>
                      <a:pt x="10092" y="8703"/>
                      <a:pt x="8924" y="7677"/>
                    </a:cubicBezTo>
                    <a:lnTo>
                      <a:pt x="6067" y="5193"/>
                    </a:lnTo>
                    <a:lnTo>
                      <a:pt x="6225" y="11478"/>
                    </a:lnTo>
                    <a:cubicBezTo>
                      <a:pt x="6237" y="11863"/>
                      <a:pt x="6242" y="12256"/>
                      <a:pt x="6242" y="12661"/>
                    </a:cubicBezTo>
                    <a:lnTo>
                      <a:pt x="6225" y="13861"/>
                    </a:lnTo>
                    <a:lnTo>
                      <a:pt x="6331" y="16074"/>
                    </a:lnTo>
                    <a:cubicBezTo>
                      <a:pt x="6366" y="16999"/>
                      <a:pt x="6429" y="18001"/>
                      <a:pt x="6523" y="19081"/>
                    </a:cubicBezTo>
                    <a:cubicBezTo>
                      <a:pt x="6546" y="19375"/>
                      <a:pt x="6576" y="19581"/>
                      <a:pt x="6611" y="19699"/>
                    </a:cubicBezTo>
                    <a:cubicBezTo>
                      <a:pt x="6646" y="19818"/>
                      <a:pt x="6717" y="19990"/>
                      <a:pt x="6821" y="20214"/>
                    </a:cubicBezTo>
                    <a:cubicBezTo>
                      <a:pt x="7277" y="20372"/>
                      <a:pt x="8270" y="20490"/>
                      <a:pt x="9800" y="20568"/>
                    </a:cubicBezTo>
                    <a:cubicBezTo>
                      <a:pt x="9905" y="20592"/>
                      <a:pt x="10057" y="20632"/>
                      <a:pt x="10255" y="20687"/>
                    </a:cubicBezTo>
                    <a:lnTo>
                      <a:pt x="10325" y="22055"/>
                    </a:lnTo>
                    <a:lnTo>
                      <a:pt x="9642" y="22072"/>
                    </a:lnTo>
                    <a:cubicBezTo>
                      <a:pt x="9268" y="22072"/>
                      <a:pt x="8088" y="21988"/>
                      <a:pt x="6102" y="21819"/>
                    </a:cubicBezTo>
                    <a:cubicBezTo>
                      <a:pt x="4246" y="21842"/>
                      <a:pt x="3007" y="21877"/>
                      <a:pt x="2388" y="21921"/>
                    </a:cubicBezTo>
                    <a:cubicBezTo>
                      <a:pt x="1769" y="21967"/>
                      <a:pt x="1430" y="21988"/>
                      <a:pt x="1372" y="21988"/>
                    </a:cubicBezTo>
                    <a:cubicBezTo>
                      <a:pt x="1231" y="21988"/>
                      <a:pt x="1039" y="21967"/>
                      <a:pt x="793" y="21920"/>
                    </a:cubicBezTo>
                    <a:cubicBezTo>
                      <a:pt x="770" y="21662"/>
                      <a:pt x="758" y="21436"/>
                      <a:pt x="758" y="21244"/>
                    </a:cubicBezTo>
                    <a:cubicBezTo>
                      <a:pt x="758" y="21122"/>
                      <a:pt x="764" y="20919"/>
                      <a:pt x="776" y="20636"/>
                    </a:cubicBezTo>
                    <a:cubicBezTo>
                      <a:pt x="1104" y="20581"/>
                      <a:pt x="1372" y="20553"/>
                      <a:pt x="1582" y="20551"/>
                    </a:cubicBezTo>
                    <a:cubicBezTo>
                      <a:pt x="1652" y="20553"/>
                      <a:pt x="1880" y="20564"/>
                      <a:pt x="2265" y="20585"/>
                    </a:cubicBezTo>
                    <a:cubicBezTo>
                      <a:pt x="3247" y="20586"/>
                      <a:pt x="3829" y="20517"/>
                      <a:pt x="4010" y="20375"/>
                    </a:cubicBezTo>
                    <a:cubicBezTo>
                      <a:pt x="4190" y="20235"/>
                      <a:pt x="4292" y="19854"/>
                      <a:pt x="4316" y="19234"/>
                    </a:cubicBezTo>
                    <a:cubicBezTo>
                      <a:pt x="4398" y="17444"/>
                      <a:pt x="4438" y="16351"/>
                      <a:pt x="4438" y="15956"/>
                    </a:cubicBezTo>
                    <a:lnTo>
                      <a:pt x="4438" y="15026"/>
                    </a:lnTo>
                    <a:lnTo>
                      <a:pt x="4473" y="9535"/>
                    </a:lnTo>
                    <a:lnTo>
                      <a:pt x="4420" y="6105"/>
                    </a:lnTo>
                    <a:cubicBezTo>
                      <a:pt x="4409" y="4800"/>
                      <a:pt x="4321" y="3893"/>
                      <a:pt x="4157" y="3385"/>
                    </a:cubicBezTo>
                    <a:cubicBezTo>
                      <a:pt x="4087" y="3127"/>
                      <a:pt x="3953" y="2901"/>
                      <a:pt x="3754" y="2709"/>
                    </a:cubicBezTo>
                    <a:cubicBezTo>
                      <a:pt x="3346" y="2305"/>
                      <a:pt x="2890" y="2000"/>
                      <a:pt x="2388" y="1797"/>
                    </a:cubicBezTo>
                    <a:cubicBezTo>
                      <a:pt x="2084" y="1674"/>
                      <a:pt x="1296" y="1516"/>
                      <a:pt x="0" y="1324"/>
                    </a:cubicBezTo>
                    <a:close/>
                  </a:path>
                </a:pathLst>
              </a:custGeom>
              <a:solidFill>
                <a:srgbClr val="D8D8D8"/>
              </a:solidFill>
              <a:ln w="7600" cap="flat">
                <a:noFill/>
                <a:bevel/>
              </a:ln>
            </p:spPr>
          </p:sp>
          <p:sp>
            <p:nvSpPr>
              <p:cNvPr id="10693" name=""/>
              <p:cNvSpPr/>
              <p:nvPr/>
            </p:nvSpPr>
            <p:spPr>
              <a:xfrm>
                <a:off x="8234567" y="3123761"/>
                <a:ext cx="24860" cy="21898"/>
              </a:xfrm>
              <a:custGeom>
                <a:avLst/>
                <a:gdLst/>
                <a:ahLst/>
                <a:cxnLst/>
                <a:pathLst>
                  <a:path w="24860" h="21898">
                    <a:moveTo>
                      <a:pt x="44" y="107"/>
                    </a:moveTo>
                    <a:cubicBezTo>
                      <a:pt x="361" y="0"/>
                      <a:pt x="1091" y="-27"/>
                      <a:pt x="2235" y="-28"/>
                    </a:cubicBezTo>
                    <a:lnTo>
                      <a:pt x="2410" y="0"/>
                    </a:lnTo>
                    <a:cubicBezTo>
                      <a:pt x="2702" y="52"/>
                      <a:pt x="2907" y="74"/>
                      <a:pt x="3022" y="73"/>
                    </a:cubicBezTo>
                    <a:lnTo>
                      <a:pt x="3198" y="56"/>
                    </a:lnTo>
                    <a:cubicBezTo>
                      <a:pt x="3373" y="80"/>
                      <a:pt x="3853" y="120"/>
                      <a:pt x="4635" y="175"/>
                    </a:cubicBezTo>
                    <a:cubicBezTo>
                      <a:pt x="6084" y="277"/>
                      <a:pt x="7234" y="328"/>
                      <a:pt x="8087" y="327"/>
                    </a:cubicBezTo>
                    <a:cubicBezTo>
                      <a:pt x="9022" y="328"/>
                      <a:pt x="9939" y="265"/>
                      <a:pt x="10837" y="141"/>
                    </a:cubicBezTo>
                    <a:cubicBezTo>
                      <a:pt x="10967" y="120"/>
                      <a:pt x="11061" y="108"/>
                      <a:pt x="11118" y="107"/>
                    </a:cubicBezTo>
                    <a:lnTo>
                      <a:pt x="11258" y="124"/>
                    </a:lnTo>
                    <a:cubicBezTo>
                      <a:pt x="11317" y="272"/>
                      <a:pt x="11346" y="384"/>
                      <a:pt x="11346" y="462"/>
                    </a:cubicBezTo>
                    <a:lnTo>
                      <a:pt x="11329" y="1340"/>
                    </a:lnTo>
                    <a:cubicBezTo>
                      <a:pt x="11061" y="1443"/>
                      <a:pt x="10739" y="1522"/>
                      <a:pt x="10365" y="1577"/>
                    </a:cubicBezTo>
                    <a:lnTo>
                      <a:pt x="9576" y="1712"/>
                    </a:lnTo>
                    <a:cubicBezTo>
                      <a:pt x="9285" y="1769"/>
                      <a:pt x="8894" y="1831"/>
                      <a:pt x="8402" y="1898"/>
                    </a:cubicBezTo>
                    <a:lnTo>
                      <a:pt x="8297" y="1966"/>
                    </a:lnTo>
                    <a:lnTo>
                      <a:pt x="8262" y="2185"/>
                    </a:lnTo>
                    <a:cubicBezTo>
                      <a:pt x="8648" y="2986"/>
                      <a:pt x="9466" y="4231"/>
                      <a:pt x="10715" y="5919"/>
                    </a:cubicBezTo>
                    <a:cubicBezTo>
                      <a:pt x="11042" y="6461"/>
                      <a:pt x="11370" y="6968"/>
                      <a:pt x="11696" y="7440"/>
                    </a:cubicBezTo>
                    <a:cubicBezTo>
                      <a:pt x="11790" y="7565"/>
                      <a:pt x="12124" y="8088"/>
                      <a:pt x="12696" y="9011"/>
                    </a:cubicBezTo>
                    <a:cubicBezTo>
                      <a:pt x="12754" y="9114"/>
                      <a:pt x="12818" y="9215"/>
                      <a:pt x="12888" y="9315"/>
                    </a:cubicBezTo>
                    <a:cubicBezTo>
                      <a:pt x="12994" y="9474"/>
                      <a:pt x="13099" y="9626"/>
                      <a:pt x="13204" y="9772"/>
                    </a:cubicBezTo>
                    <a:cubicBezTo>
                      <a:pt x="13403" y="10054"/>
                      <a:pt x="13532" y="10239"/>
                      <a:pt x="13589" y="10328"/>
                    </a:cubicBezTo>
                    <a:cubicBezTo>
                      <a:pt x="13823" y="10689"/>
                      <a:pt x="14022" y="10949"/>
                      <a:pt x="14185" y="11156"/>
                    </a:cubicBezTo>
                    <a:lnTo>
                      <a:pt x="16008" y="8690"/>
                    </a:lnTo>
                    <a:cubicBezTo>
                      <a:pt x="16603" y="7948"/>
                      <a:pt x="17381" y="6867"/>
                      <a:pt x="18337" y="5446"/>
                    </a:cubicBezTo>
                    <a:lnTo>
                      <a:pt x="18408" y="5362"/>
                    </a:lnTo>
                    <a:lnTo>
                      <a:pt x="19897" y="2810"/>
                    </a:lnTo>
                    <a:cubicBezTo>
                      <a:pt x="20131" y="2485"/>
                      <a:pt x="20247" y="2242"/>
                      <a:pt x="20247" y="2084"/>
                    </a:cubicBezTo>
                    <a:cubicBezTo>
                      <a:pt x="20247" y="2029"/>
                      <a:pt x="20230" y="1933"/>
                      <a:pt x="20195" y="1797"/>
                    </a:cubicBezTo>
                    <a:cubicBezTo>
                      <a:pt x="20021" y="1685"/>
                      <a:pt x="19874" y="1617"/>
                      <a:pt x="19757" y="1594"/>
                    </a:cubicBezTo>
                    <a:cubicBezTo>
                      <a:pt x="19710" y="1573"/>
                      <a:pt x="19466" y="1550"/>
                      <a:pt x="19021" y="1526"/>
                    </a:cubicBezTo>
                    <a:cubicBezTo>
                      <a:pt x="18777" y="1482"/>
                      <a:pt x="18543" y="1443"/>
                      <a:pt x="18320" y="1409"/>
                    </a:cubicBezTo>
                    <a:cubicBezTo>
                      <a:pt x="18098" y="1375"/>
                      <a:pt x="17918" y="1341"/>
                      <a:pt x="17777" y="1307"/>
                    </a:cubicBezTo>
                    <a:cubicBezTo>
                      <a:pt x="17754" y="1161"/>
                      <a:pt x="17719" y="745"/>
                      <a:pt x="17672" y="56"/>
                    </a:cubicBezTo>
                    <a:lnTo>
                      <a:pt x="21264" y="242"/>
                    </a:lnTo>
                    <a:cubicBezTo>
                      <a:pt x="21369" y="255"/>
                      <a:pt x="21514" y="277"/>
                      <a:pt x="21702" y="310"/>
                    </a:cubicBezTo>
                    <a:lnTo>
                      <a:pt x="22543" y="310"/>
                    </a:lnTo>
                    <a:lnTo>
                      <a:pt x="22840" y="293"/>
                    </a:lnTo>
                    <a:cubicBezTo>
                      <a:pt x="23215" y="238"/>
                      <a:pt x="23699" y="193"/>
                      <a:pt x="24295" y="158"/>
                    </a:cubicBezTo>
                    <a:cubicBezTo>
                      <a:pt x="24470" y="147"/>
                      <a:pt x="24639" y="130"/>
                      <a:pt x="24803" y="107"/>
                    </a:cubicBezTo>
                    <a:lnTo>
                      <a:pt x="24786" y="1374"/>
                    </a:lnTo>
                    <a:lnTo>
                      <a:pt x="24558" y="1442"/>
                    </a:lnTo>
                    <a:cubicBezTo>
                      <a:pt x="23577" y="1600"/>
                      <a:pt x="22905" y="1809"/>
                      <a:pt x="22543" y="2067"/>
                    </a:cubicBezTo>
                    <a:cubicBezTo>
                      <a:pt x="22017" y="2451"/>
                      <a:pt x="21311" y="3374"/>
                      <a:pt x="20422" y="4838"/>
                    </a:cubicBezTo>
                    <a:lnTo>
                      <a:pt x="18145" y="8133"/>
                    </a:lnTo>
                    <a:cubicBezTo>
                      <a:pt x="16778" y="9925"/>
                      <a:pt x="15896" y="11147"/>
                      <a:pt x="15499" y="11799"/>
                    </a:cubicBezTo>
                    <a:cubicBezTo>
                      <a:pt x="15394" y="11958"/>
                      <a:pt x="15306" y="12155"/>
                      <a:pt x="15236" y="12391"/>
                    </a:cubicBezTo>
                    <a:lnTo>
                      <a:pt x="15236" y="12914"/>
                    </a:lnTo>
                    <a:lnTo>
                      <a:pt x="15218" y="14384"/>
                    </a:lnTo>
                    <a:lnTo>
                      <a:pt x="15218" y="14790"/>
                    </a:lnTo>
                    <a:cubicBezTo>
                      <a:pt x="15184" y="15083"/>
                      <a:pt x="15166" y="15388"/>
                      <a:pt x="15166" y="15702"/>
                    </a:cubicBezTo>
                    <a:lnTo>
                      <a:pt x="15236" y="20028"/>
                    </a:lnTo>
                    <a:cubicBezTo>
                      <a:pt x="15283" y="20118"/>
                      <a:pt x="15348" y="20181"/>
                      <a:pt x="15428" y="20214"/>
                    </a:cubicBezTo>
                    <a:cubicBezTo>
                      <a:pt x="15592" y="20260"/>
                      <a:pt x="15966" y="20316"/>
                      <a:pt x="16550" y="20383"/>
                    </a:cubicBezTo>
                    <a:cubicBezTo>
                      <a:pt x="17672" y="20497"/>
                      <a:pt x="18297" y="20592"/>
                      <a:pt x="18425" y="20670"/>
                    </a:cubicBezTo>
                    <a:cubicBezTo>
                      <a:pt x="18518" y="20727"/>
                      <a:pt x="18565" y="20840"/>
                      <a:pt x="18565" y="21008"/>
                    </a:cubicBezTo>
                    <a:cubicBezTo>
                      <a:pt x="18565" y="21110"/>
                      <a:pt x="18553" y="21245"/>
                      <a:pt x="18530" y="21413"/>
                    </a:cubicBezTo>
                    <a:cubicBezTo>
                      <a:pt x="18530" y="21516"/>
                      <a:pt x="18525" y="21673"/>
                      <a:pt x="18513" y="21898"/>
                    </a:cubicBezTo>
                    <a:lnTo>
                      <a:pt x="16498" y="21853"/>
                    </a:lnTo>
                    <a:lnTo>
                      <a:pt x="14622" y="21700"/>
                    </a:lnTo>
                    <a:lnTo>
                      <a:pt x="13326" y="21616"/>
                    </a:lnTo>
                    <a:lnTo>
                      <a:pt x="11381" y="21683"/>
                    </a:lnTo>
                    <a:lnTo>
                      <a:pt x="9927" y="21683"/>
                    </a:lnTo>
                    <a:cubicBezTo>
                      <a:pt x="9763" y="21673"/>
                      <a:pt x="9501" y="21696"/>
                      <a:pt x="9138" y="21751"/>
                    </a:cubicBezTo>
                    <a:cubicBezTo>
                      <a:pt x="8555" y="21842"/>
                      <a:pt x="8116" y="21898"/>
                      <a:pt x="7824" y="21898"/>
                    </a:cubicBezTo>
                    <a:lnTo>
                      <a:pt x="6615" y="21869"/>
                    </a:lnTo>
                    <a:cubicBezTo>
                      <a:pt x="6603" y="21634"/>
                      <a:pt x="6597" y="21453"/>
                      <a:pt x="6597" y="21329"/>
                    </a:cubicBezTo>
                    <a:cubicBezTo>
                      <a:pt x="6597" y="21206"/>
                      <a:pt x="6603" y="21020"/>
                      <a:pt x="6615" y="20771"/>
                    </a:cubicBezTo>
                    <a:lnTo>
                      <a:pt x="9839" y="20129"/>
                    </a:lnTo>
                    <a:cubicBezTo>
                      <a:pt x="9979" y="20085"/>
                      <a:pt x="10114" y="20029"/>
                      <a:pt x="10242" y="19960"/>
                    </a:cubicBezTo>
                    <a:cubicBezTo>
                      <a:pt x="10255" y="19443"/>
                      <a:pt x="10260" y="19122"/>
                      <a:pt x="10260" y="18997"/>
                    </a:cubicBezTo>
                    <a:cubicBezTo>
                      <a:pt x="10260" y="17275"/>
                      <a:pt x="10248" y="16100"/>
                      <a:pt x="10225" y="15475"/>
                    </a:cubicBezTo>
                    <a:cubicBezTo>
                      <a:pt x="10201" y="14850"/>
                      <a:pt x="10190" y="14487"/>
                      <a:pt x="10190" y="14384"/>
                    </a:cubicBezTo>
                    <a:lnTo>
                      <a:pt x="10190" y="13996"/>
                    </a:lnTo>
                    <a:cubicBezTo>
                      <a:pt x="10190" y="13287"/>
                      <a:pt x="9805" y="12471"/>
                      <a:pt x="9033" y="11546"/>
                    </a:cubicBezTo>
                    <a:cubicBezTo>
                      <a:pt x="8707" y="11153"/>
                      <a:pt x="8502" y="10893"/>
                      <a:pt x="8420" y="10769"/>
                    </a:cubicBezTo>
                    <a:lnTo>
                      <a:pt x="4985" y="5733"/>
                    </a:lnTo>
                    <a:lnTo>
                      <a:pt x="3373" y="3233"/>
                    </a:lnTo>
                    <a:cubicBezTo>
                      <a:pt x="3316" y="3144"/>
                      <a:pt x="2953" y="2682"/>
                      <a:pt x="2287" y="1847"/>
                    </a:cubicBezTo>
                    <a:cubicBezTo>
                      <a:pt x="2077" y="1668"/>
                      <a:pt x="1873" y="1544"/>
                      <a:pt x="1673" y="1476"/>
                    </a:cubicBezTo>
                    <a:cubicBezTo>
                      <a:pt x="1557" y="1431"/>
                      <a:pt x="1026" y="1313"/>
                      <a:pt x="79" y="1121"/>
                    </a:cubicBezTo>
                    <a:cubicBezTo>
                      <a:pt x="0" y="1020"/>
                      <a:pt x="0" y="931"/>
                      <a:pt x="0" y="850"/>
                    </a:cubicBezTo>
                    <a:cubicBezTo>
                      <a:pt x="0" y="784"/>
                      <a:pt x="0" y="697"/>
                      <a:pt x="0" y="590"/>
                    </a:cubicBezTo>
                    <a:cubicBezTo>
                      <a:pt x="0" y="483"/>
                      <a:pt x="34" y="322"/>
                      <a:pt x="44" y="107"/>
                    </a:cubicBezTo>
                    <a:close/>
                  </a:path>
                </a:pathLst>
              </a:custGeom>
              <a:solidFill>
                <a:srgbClr val="D8D8D8"/>
              </a:solidFill>
              <a:ln w="7600" cap="flat">
                <a:noFill/>
                <a:bevel/>
              </a:ln>
            </p:spPr>
          </p:sp>
        </p:grpSp>
        <p:grpSp>
          <p:nvGrpSpPr>
            <p:cNvPr id="19722" name="Fax"/>
            <p:cNvGrpSpPr/>
            <p:nvPr/>
          </p:nvGrpSpPr>
          <p:grpSpPr>
            <a:xfrm>
              <a:off x="5782908" y="2795228"/>
              <a:ext cx="1255634" cy="979830"/>
              <a:chOff x="5782908" y="2795228"/>
              <a:chExt cx="1255634" cy="979830"/>
            </a:xfrm>
          </p:grpSpPr>
          <p:sp>
            <p:nvSpPr>
              <p:cNvPr id="23974" name=""/>
              <p:cNvSpPr/>
              <p:nvPr/>
            </p:nvSpPr>
            <p:spPr>
              <a:xfrm flipH="true">
                <a:off x="6792831" y="3095756"/>
                <a:ext cx="245136" cy="544700"/>
              </a:xfrm>
              <a:custGeom>
                <a:avLst/>
                <a:gdLst/>
                <a:ahLst/>
                <a:cxnLst/>
                <a:pathLst>
                  <a:path w="245136" h="544700">
                    <a:moveTo>
                      <a:pt x="243990" y="53017"/>
                    </a:moveTo>
                    <a:lnTo>
                      <a:pt x="245602" y="0"/>
                    </a:lnTo>
                    <a:lnTo>
                      <a:pt x="215652" y="4306"/>
                    </a:lnTo>
                    <a:lnTo>
                      <a:pt x="191901" y="4306"/>
                    </a:lnTo>
                    <a:lnTo>
                      <a:pt x="64540" y="12817"/>
                    </a:lnTo>
                    <a:cubicBezTo>
                      <a:pt x="64541" y="12817"/>
                      <a:pt x="46187" y="14970"/>
                      <a:pt x="41869" y="38652"/>
                    </a:cubicBezTo>
                    <a:cubicBezTo>
                      <a:pt x="36470" y="67717"/>
                      <a:pt x="27834" y="180748"/>
                      <a:pt x="27834" y="180748"/>
                    </a:cubicBezTo>
                    <a:cubicBezTo>
                      <a:pt x="27834" y="180748"/>
                      <a:pt x="540" y="509075"/>
                      <a:pt x="540" y="521993"/>
                    </a:cubicBezTo>
                    <a:cubicBezTo>
                      <a:pt x="540" y="534911"/>
                      <a:pt x="10560" y="533835"/>
                      <a:pt x="10560" y="533834"/>
                    </a:cubicBezTo>
                    <a:lnTo>
                      <a:pt x="29960" y="534911"/>
                    </a:lnTo>
                    <a:lnTo>
                      <a:pt x="36471" y="544700"/>
                    </a:lnTo>
                    <a:lnTo>
                      <a:pt x="133635" y="539318"/>
                    </a:lnTo>
                    <a:lnTo>
                      <a:pt x="180442" y="297887"/>
                    </a:lnTo>
                    <a:lnTo>
                      <a:pt x="212413" y="57054"/>
                    </a:lnTo>
                    <a:lnTo>
                      <a:pt x="243990" y="53017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383B3B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3976" name=""/>
              <p:cNvSpPr/>
              <p:nvPr/>
            </p:nvSpPr>
            <p:spPr>
              <a:xfrm flipH="true">
                <a:off x="6870791" y="3095665"/>
                <a:ext cx="144379" cy="336137"/>
              </a:xfrm>
              <a:custGeom>
                <a:avLst/>
                <a:gdLst/>
                <a:ahLst/>
                <a:cxnLst/>
                <a:pathLst>
                  <a:path w="144379" h="336137">
                    <a:moveTo>
                      <a:pt x="40527" y="14820"/>
                    </a:moveTo>
                    <a:cubicBezTo>
                      <a:pt x="40527" y="14820"/>
                      <a:pt x="25554" y="21911"/>
                      <a:pt x="23523" y="33253"/>
                    </a:cubicBezTo>
                    <a:cubicBezTo>
                      <a:pt x="20487" y="50207"/>
                      <a:pt x="270" y="305672"/>
                      <a:pt x="270" y="318487"/>
                    </a:cubicBezTo>
                    <a:cubicBezTo>
                      <a:pt x="270" y="331301"/>
                      <a:pt x="14722" y="336137"/>
                      <a:pt x="14722" y="336137"/>
                    </a:cubicBezTo>
                    <a:lnTo>
                      <a:pt x="87894" y="336137"/>
                    </a:lnTo>
                    <a:lnTo>
                      <a:pt x="116535" y="65830"/>
                    </a:lnTo>
                    <a:lnTo>
                      <a:pt x="144001" y="65143"/>
                    </a:lnTo>
                    <a:lnTo>
                      <a:pt x="143763" y="10369"/>
                    </a:lnTo>
                    <a:cubicBezTo>
                      <a:pt x="143763" y="10369"/>
                      <a:pt x="147407" y="-1010"/>
                      <a:pt x="135868" y="0"/>
                    </a:cubicBezTo>
                    <a:cubicBezTo>
                      <a:pt x="124330" y="1160"/>
                      <a:pt x="124937" y="10243"/>
                      <a:pt x="124937" y="10243"/>
                    </a:cubicBezTo>
                    <a:lnTo>
                      <a:pt x="40527" y="14820"/>
                    </a:ln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19730" name=""/>
              <p:cNvSpPr/>
              <p:nvPr/>
            </p:nvSpPr>
            <p:spPr>
              <a:xfrm flipH="true">
                <a:off x="6889214" y="3104640"/>
                <a:ext cx="120848" cy="317293"/>
              </a:xfrm>
              <a:custGeom>
                <a:avLst/>
                <a:gdLst/>
                <a:ahLst/>
                <a:cxnLst/>
                <a:pathLst>
                  <a:path w="120848" h="317293">
                    <a:moveTo>
                      <a:pt x="6481" y="157705"/>
                    </a:moveTo>
                    <a:cubicBezTo>
                      <a:pt x="6481" y="184514"/>
                      <a:pt x="0" y="296571"/>
                      <a:pt x="0" y="304106"/>
                    </a:cubicBezTo>
                    <a:cubicBezTo>
                      <a:pt x="0" y="311642"/>
                      <a:pt x="9719" y="317293"/>
                      <a:pt x="9719" y="317293"/>
                    </a:cubicBezTo>
                    <a:lnTo>
                      <a:pt x="76709" y="314872"/>
                    </a:lnTo>
                    <a:lnTo>
                      <a:pt x="120435" y="51233"/>
                    </a:lnTo>
                    <a:lnTo>
                      <a:pt x="121042" y="0"/>
                    </a:lnTo>
                    <a:lnTo>
                      <a:pt x="48169" y="3633"/>
                    </a:lnTo>
                    <a:cubicBezTo>
                      <a:pt x="48169" y="3633"/>
                      <a:pt x="28218" y="2591"/>
                      <a:pt x="24834" y="22068"/>
                    </a:cubicBezTo>
                    <a:cubicBezTo>
                      <a:pt x="21449" y="41544"/>
                      <a:pt x="6481" y="130895"/>
                      <a:pt x="6481" y="1577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83B3B"/>
                  </a:gs>
                  <a:gs pos="100000">
                    <a:srgbClr val="BFBFBF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734" name=""/>
              <p:cNvSpPr/>
              <p:nvPr/>
            </p:nvSpPr>
            <p:spPr>
              <a:xfrm flipH="true">
                <a:off x="6790548" y="3301360"/>
                <a:ext cx="33940" cy="289575"/>
              </a:xfrm>
              <a:custGeom>
                <a:avLst/>
                <a:gdLst/>
                <a:ahLst/>
                <a:cxnLst/>
                <a:pathLst>
                  <a:path w="33940" h="289575">
                    <a:moveTo>
                      <a:pt x="18826" y="0"/>
                    </a:moveTo>
                    <a:cubicBezTo>
                      <a:pt x="18826" y="0"/>
                      <a:pt x="1552" y="161473"/>
                      <a:pt x="473" y="186233"/>
                    </a:cubicBezTo>
                    <a:cubicBezTo>
                      <a:pt x="-607" y="210992"/>
                      <a:pt x="473" y="291727"/>
                      <a:pt x="473" y="289575"/>
                    </a:cubicBezTo>
                    <a:cubicBezTo>
                      <a:pt x="473" y="287422"/>
                      <a:pt x="33940" y="130255"/>
                      <a:pt x="33940" y="130255"/>
                    </a:cubicBezTo>
                    <a:lnTo>
                      <a:pt x="20985" y="130255"/>
                    </a:lnTo>
                    <a:lnTo>
                      <a:pt x="12888" y="122181"/>
                    </a:lnTo>
                    <a:lnTo>
                      <a:pt x="18826" y="0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A8B1B2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738" name=""/>
              <p:cNvSpPr/>
              <p:nvPr/>
            </p:nvSpPr>
            <p:spPr>
              <a:xfrm flipH="true">
                <a:off x="6839452" y="3093901"/>
                <a:ext cx="31679" cy="64992"/>
              </a:xfrm>
              <a:custGeom>
                <a:avLst/>
                <a:gdLst/>
                <a:ahLst/>
                <a:cxnLst/>
                <a:pathLst>
                  <a:path w="31679" h="64992">
                    <a:moveTo>
                      <a:pt x="17006" y="0"/>
                    </a:moveTo>
                    <a:lnTo>
                      <a:pt x="8909" y="0"/>
                    </a:lnTo>
                    <a:lnTo>
                      <a:pt x="0" y="7428"/>
                    </a:lnTo>
                    <a:lnTo>
                      <a:pt x="0" y="64992"/>
                    </a:lnTo>
                    <a:lnTo>
                      <a:pt x="17006" y="64992"/>
                    </a:lnTo>
                    <a:cubicBezTo>
                      <a:pt x="17006" y="64992"/>
                      <a:pt x="33200" y="43638"/>
                      <a:pt x="31580" y="43638"/>
                    </a:cubicBezTo>
                    <a:cubicBezTo>
                      <a:pt x="29961" y="43638"/>
                      <a:pt x="29961" y="29711"/>
                      <a:pt x="29961" y="29711"/>
                    </a:cubicBezTo>
                    <a:lnTo>
                      <a:pt x="17006" y="0"/>
                    </a:lnTo>
                    <a:close/>
                  </a:path>
                </a:pathLst>
              </a:custGeom>
              <a:solidFill>
                <a:srgbClr val="595959"/>
              </a:solidFill>
              <a:ln w="7600" cap="flat">
                <a:noFill/>
                <a:miter lim="800000"/>
              </a:ln>
            </p:spPr>
          </p:sp>
          <p:sp>
            <p:nvSpPr>
              <p:cNvPr id="19741" name=""/>
              <p:cNvSpPr/>
              <p:nvPr/>
            </p:nvSpPr>
            <p:spPr>
              <a:xfrm>
                <a:off x="5869152" y="3104261"/>
                <a:ext cx="246743" cy="537093"/>
              </a:xfrm>
              <a:custGeom>
                <a:avLst/>
                <a:gdLst/>
                <a:ahLst/>
                <a:cxnLst/>
                <a:pathLst>
                  <a:path w="246743" h="537093">
                    <a:moveTo>
                      <a:pt x="245188" y="53017"/>
                    </a:moveTo>
                    <a:lnTo>
                      <a:pt x="246743" y="0"/>
                    </a:lnTo>
                    <a:lnTo>
                      <a:pt x="216850" y="4307"/>
                    </a:lnTo>
                    <a:lnTo>
                      <a:pt x="193099" y="4307"/>
                    </a:lnTo>
                    <a:lnTo>
                      <a:pt x="49511" y="26913"/>
                    </a:lnTo>
                    <a:cubicBezTo>
                      <a:pt x="49511" y="26913"/>
                      <a:pt x="34397" y="47366"/>
                      <a:pt x="27919" y="108726"/>
                    </a:cubicBezTo>
                    <a:cubicBezTo>
                      <a:pt x="24680" y="145326"/>
                      <a:pt x="21441" y="175467"/>
                      <a:pt x="21441" y="175467"/>
                    </a:cubicBezTo>
                    <a:cubicBezTo>
                      <a:pt x="21441" y="175467"/>
                      <a:pt x="253" y="497871"/>
                      <a:pt x="253" y="510789"/>
                    </a:cubicBezTo>
                    <a:cubicBezTo>
                      <a:pt x="253" y="523707"/>
                      <a:pt x="14964" y="524247"/>
                      <a:pt x="14964" y="524247"/>
                    </a:cubicBezTo>
                    <a:lnTo>
                      <a:pt x="31158" y="527476"/>
                    </a:lnTo>
                    <a:lnTo>
                      <a:pt x="33317" y="537093"/>
                    </a:lnTo>
                    <a:lnTo>
                      <a:pt x="206053" y="532990"/>
                    </a:lnTo>
                    <a:lnTo>
                      <a:pt x="181640" y="297887"/>
                    </a:lnTo>
                    <a:lnTo>
                      <a:pt x="213611" y="57054"/>
                    </a:lnTo>
                    <a:lnTo>
                      <a:pt x="245188" y="53017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383B3B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744" name=""/>
              <p:cNvSpPr/>
              <p:nvPr/>
            </p:nvSpPr>
            <p:spPr>
              <a:xfrm>
                <a:off x="5886277" y="3108567"/>
                <a:ext cx="199726" cy="326174"/>
              </a:xfrm>
              <a:custGeom>
                <a:avLst/>
                <a:gdLst/>
                <a:ahLst/>
                <a:cxnLst/>
                <a:pathLst>
                  <a:path w="199726" h="326174">
                    <a:moveTo>
                      <a:pt x="32388" y="22606"/>
                    </a:moveTo>
                    <a:lnTo>
                      <a:pt x="14035" y="104419"/>
                    </a:lnTo>
                    <a:lnTo>
                      <a:pt x="0" y="308950"/>
                    </a:lnTo>
                    <a:lnTo>
                      <a:pt x="14035" y="326174"/>
                    </a:lnTo>
                    <a:lnTo>
                      <a:pt x="163020" y="326174"/>
                    </a:lnTo>
                    <a:lnTo>
                      <a:pt x="196487" y="52747"/>
                    </a:lnTo>
                    <a:lnTo>
                      <a:pt x="199726" y="0"/>
                    </a:lnTo>
                    <a:lnTo>
                      <a:pt x="175975" y="0"/>
                    </a:lnTo>
                    <a:lnTo>
                      <a:pt x="32388" y="22606"/>
                    </a:ln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20632" name=""/>
              <p:cNvSpPr/>
              <p:nvPr/>
            </p:nvSpPr>
            <p:spPr>
              <a:xfrm>
                <a:off x="5893829" y="3131180"/>
                <a:ext cx="163019" cy="294951"/>
              </a:xfrm>
              <a:custGeom>
                <a:avLst/>
                <a:gdLst/>
                <a:ahLst/>
                <a:cxnLst/>
                <a:pathLst>
                  <a:path w="163019" h="294951">
                    <a:moveTo>
                      <a:pt x="6478" y="135635"/>
                    </a:moveTo>
                    <a:cubicBezTo>
                      <a:pt x="6478" y="135635"/>
                      <a:pt x="0" y="274498"/>
                      <a:pt x="0" y="282034"/>
                    </a:cubicBezTo>
                    <a:cubicBezTo>
                      <a:pt x="0" y="289569"/>
                      <a:pt x="9716" y="294951"/>
                      <a:pt x="9716" y="294951"/>
                    </a:cubicBezTo>
                    <a:lnTo>
                      <a:pt x="148984" y="292798"/>
                    </a:lnTo>
                    <a:lnTo>
                      <a:pt x="163019" y="39829"/>
                    </a:lnTo>
                    <a:lnTo>
                      <a:pt x="24831" y="0"/>
                    </a:lnTo>
                    <a:lnTo>
                      <a:pt x="6478" y="135635"/>
                    </a:lnTo>
                    <a:close/>
                  </a:path>
                </a:pathLst>
              </a:custGeom>
              <a:solidFill>
                <a:srgbClr val="B2B2B2"/>
              </a:solidFill>
              <a:ln w="7600" cap="flat">
                <a:noFill/>
                <a:miter lim="800000"/>
              </a:ln>
            </p:spPr>
          </p:sp>
          <p:sp>
            <p:nvSpPr>
              <p:cNvPr id="19748" name=""/>
              <p:cNvSpPr/>
              <p:nvPr/>
            </p:nvSpPr>
            <p:spPr>
              <a:xfrm>
                <a:off x="5901390" y="3059050"/>
                <a:ext cx="162749" cy="306995"/>
              </a:xfrm>
              <a:custGeom>
                <a:avLst/>
                <a:gdLst/>
                <a:ahLst/>
                <a:cxnLst/>
                <a:pathLst>
                  <a:path w="162749" h="306995">
                    <a:moveTo>
                      <a:pt x="0" y="232518"/>
                    </a:moveTo>
                    <a:cubicBezTo>
                      <a:pt x="0" y="232518"/>
                      <a:pt x="-2161" y="296030"/>
                      <a:pt x="62615" y="306995"/>
                    </a:cubicBezTo>
                    <a:cubicBezTo>
                      <a:pt x="76717" y="306995"/>
                      <a:pt x="115515" y="306995"/>
                      <a:pt x="130630" y="268041"/>
                    </a:cubicBezTo>
                    <a:cubicBezTo>
                      <a:pt x="145744" y="229289"/>
                      <a:pt x="163018" y="44135"/>
                      <a:pt x="163018" y="44135"/>
                    </a:cubicBezTo>
                    <a:lnTo>
                      <a:pt x="156269" y="0"/>
                    </a:lnTo>
                    <a:lnTo>
                      <a:pt x="113356" y="245099"/>
                    </a:lnTo>
                    <a:lnTo>
                      <a:pt x="0" y="232518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595959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751" name=""/>
              <p:cNvSpPr/>
              <p:nvPr/>
            </p:nvSpPr>
            <p:spPr>
              <a:xfrm>
                <a:off x="5906794" y="3123640"/>
                <a:ext cx="148933" cy="229529"/>
              </a:xfrm>
              <a:custGeom>
                <a:avLst/>
                <a:gdLst/>
                <a:ahLst/>
                <a:cxnLst/>
                <a:pathLst>
                  <a:path w="148933" h="229529">
                    <a:moveTo>
                      <a:pt x="0" y="176543"/>
                    </a:moveTo>
                    <a:cubicBezTo>
                      <a:pt x="0" y="176543"/>
                      <a:pt x="19701" y="220421"/>
                      <a:pt x="55058" y="228214"/>
                    </a:cubicBezTo>
                    <a:cubicBezTo>
                      <a:pt x="87110" y="235276"/>
                      <a:pt x="109579" y="211057"/>
                      <a:pt x="118755" y="198073"/>
                    </a:cubicBezTo>
                    <a:cubicBezTo>
                      <a:pt x="126242" y="187476"/>
                      <a:pt x="145744" y="122719"/>
                      <a:pt x="147904" y="88272"/>
                    </a:cubicBezTo>
                    <a:cubicBezTo>
                      <a:pt x="150064" y="53824"/>
                      <a:pt x="147904" y="0"/>
                      <a:pt x="147904" y="0"/>
                    </a:cubicBezTo>
                    <a:lnTo>
                      <a:pt x="107958" y="180512"/>
                    </a:lnTo>
                    <a:lnTo>
                      <a:pt x="0" y="176543"/>
                    </a:ln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A5A5A5"/>
                  </a:gs>
                </a:gsLst>
                <a:lin ang="81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754" name=""/>
              <p:cNvSpPr/>
              <p:nvPr/>
            </p:nvSpPr>
            <p:spPr>
              <a:xfrm>
                <a:off x="5899635" y="3048892"/>
                <a:ext cx="159105" cy="255258"/>
              </a:xfrm>
              <a:custGeom>
                <a:avLst/>
                <a:gdLst/>
                <a:ahLst/>
                <a:cxnLst/>
                <a:pathLst>
                  <a:path w="159105" h="255258">
                    <a:moveTo>
                      <a:pt x="39540" y="14465"/>
                    </a:moveTo>
                    <a:cubicBezTo>
                      <a:pt x="39540" y="14465"/>
                      <a:pt x="15789" y="79053"/>
                      <a:pt x="9311" y="111348"/>
                    </a:cubicBezTo>
                    <a:cubicBezTo>
                      <a:pt x="2833" y="143642"/>
                      <a:pt x="-1485" y="215766"/>
                      <a:pt x="674" y="236219"/>
                    </a:cubicBezTo>
                    <a:cubicBezTo>
                      <a:pt x="2833" y="256670"/>
                      <a:pt x="16868" y="255258"/>
                      <a:pt x="16868" y="255258"/>
                    </a:cubicBezTo>
                    <a:lnTo>
                      <a:pt x="115111" y="255258"/>
                    </a:lnTo>
                    <a:cubicBezTo>
                      <a:pt x="115111" y="255258"/>
                      <a:pt x="125907" y="256673"/>
                      <a:pt x="136703" y="223301"/>
                    </a:cubicBezTo>
                    <a:cubicBezTo>
                      <a:pt x="147499" y="189930"/>
                      <a:pt x="159374" y="10159"/>
                      <a:pt x="159374" y="10159"/>
                    </a:cubicBezTo>
                    <a:cubicBezTo>
                      <a:pt x="159374" y="10159"/>
                      <a:pt x="135624" y="-1682"/>
                      <a:pt x="102696" y="0"/>
                    </a:cubicBezTo>
                    <a:cubicBezTo>
                      <a:pt x="69768" y="1547"/>
                      <a:pt x="39540" y="14465"/>
                      <a:pt x="39540" y="144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A5A5A5"/>
                  </a:gs>
                </a:gsLst>
                <a:lin ang="81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756" name=""/>
              <p:cNvSpPr/>
              <p:nvPr/>
            </p:nvSpPr>
            <p:spPr>
              <a:xfrm>
                <a:off x="5869610" y="3309869"/>
                <a:ext cx="33940" cy="289575"/>
              </a:xfrm>
              <a:custGeom>
                <a:avLst/>
                <a:gdLst/>
                <a:ahLst/>
                <a:cxnLst/>
                <a:pathLst>
                  <a:path w="33940" h="289575">
                    <a:moveTo>
                      <a:pt x="18826" y="0"/>
                    </a:moveTo>
                    <a:cubicBezTo>
                      <a:pt x="18826" y="0"/>
                      <a:pt x="1552" y="161473"/>
                      <a:pt x="473" y="186233"/>
                    </a:cubicBezTo>
                    <a:cubicBezTo>
                      <a:pt x="-607" y="210992"/>
                      <a:pt x="473" y="291727"/>
                      <a:pt x="473" y="289575"/>
                    </a:cubicBezTo>
                    <a:cubicBezTo>
                      <a:pt x="473" y="287422"/>
                      <a:pt x="33940" y="130255"/>
                      <a:pt x="33940" y="130255"/>
                    </a:cubicBezTo>
                    <a:lnTo>
                      <a:pt x="20985" y="130255"/>
                    </a:lnTo>
                    <a:lnTo>
                      <a:pt x="12888" y="122181"/>
                    </a:lnTo>
                    <a:lnTo>
                      <a:pt x="18826" y="0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A8B1B2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759" name=""/>
              <p:cNvSpPr/>
              <p:nvPr/>
            </p:nvSpPr>
            <p:spPr>
              <a:xfrm>
                <a:off x="6062521" y="3095918"/>
                <a:ext cx="53440" cy="175197"/>
              </a:xfrm>
              <a:custGeom>
                <a:avLst/>
                <a:gdLst/>
                <a:ahLst/>
                <a:cxnLst/>
                <a:pathLst>
                  <a:path w="53440" h="175197">
                    <a:moveTo>
                      <a:pt x="53440" y="8074"/>
                    </a:moveTo>
                    <a:cubicBezTo>
                      <a:pt x="53440" y="8074"/>
                      <a:pt x="46963" y="0"/>
                      <a:pt x="38866" y="0"/>
                    </a:cubicBezTo>
                    <a:cubicBezTo>
                      <a:pt x="30769" y="0"/>
                      <a:pt x="23481" y="15340"/>
                      <a:pt x="23481" y="15340"/>
                    </a:cubicBezTo>
                    <a:lnTo>
                      <a:pt x="20243" y="65396"/>
                    </a:lnTo>
                    <a:lnTo>
                      <a:pt x="20243" y="73470"/>
                    </a:lnTo>
                    <a:lnTo>
                      <a:pt x="10526" y="75084"/>
                    </a:lnTo>
                    <a:lnTo>
                      <a:pt x="0" y="175197"/>
                    </a:lnTo>
                    <a:lnTo>
                      <a:pt x="40485" y="63660"/>
                    </a:lnTo>
                    <a:cubicBezTo>
                      <a:pt x="40485" y="63660"/>
                      <a:pt x="46963" y="21799"/>
                      <a:pt x="46963" y="14532"/>
                    </a:cubicBezTo>
                    <a:cubicBezTo>
                      <a:pt x="46963" y="7266"/>
                      <a:pt x="53440" y="8074"/>
                      <a:pt x="53440" y="80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CAD4D6"/>
                  </a:gs>
                  <a:gs pos="100000">
                    <a:srgbClr val="595959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762" name=""/>
              <p:cNvSpPr/>
              <p:nvPr/>
            </p:nvSpPr>
            <p:spPr>
              <a:xfrm>
                <a:off x="6114341" y="3100770"/>
                <a:ext cx="31679" cy="56515"/>
              </a:xfrm>
              <a:custGeom>
                <a:avLst/>
                <a:gdLst/>
                <a:ahLst/>
                <a:cxnLst/>
                <a:pathLst>
                  <a:path w="31679" h="56515">
                    <a:moveTo>
                      <a:pt x="17006" y="0"/>
                    </a:moveTo>
                    <a:lnTo>
                      <a:pt x="8909" y="0"/>
                    </a:lnTo>
                    <a:lnTo>
                      <a:pt x="0" y="6459"/>
                    </a:lnTo>
                    <a:lnTo>
                      <a:pt x="0" y="56515"/>
                    </a:lnTo>
                    <a:lnTo>
                      <a:pt x="17006" y="56515"/>
                    </a:lnTo>
                    <a:cubicBezTo>
                      <a:pt x="17006" y="56515"/>
                      <a:pt x="33200" y="37946"/>
                      <a:pt x="31580" y="37946"/>
                    </a:cubicBezTo>
                    <a:cubicBezTo>
                      <a:pt x="29961" y="37946"/>
                      <a:pt x="29961" y="25836"/>
                      <a:pt x="29961" y="25836"/>
                    </a:cubicBezTo>
                    <a:lnTo>
                      <a:pt x="17006" y="0"/>
                    </a:lnTo>
                    <a:close/>
                  </a:path>
                </a:pathLst>
              </a:custGeom>
              <a:solidFill>
                <a:srgbClr val="595959"/>
              </a:solidFill>
              <a:ln w="7600" cap="flat">
                <a:noFill/>
                <a:miter lim="800000"/>
              </a:ln>
            </p:spPr>
          </p:sp>
          <p:sp>
            <p:nvSpPr>
              <p:cNvPr id="19764" name=""/>
              <p:cNvSpPr/>
              <p:nvPr/>
            </p:nvSpPr>
            <p:spPr>
              <a:xfrm>
                <a:off x="6131347" y="3085427"/>
                <a:ext cx="723060" cy="73469"/>
              </a:xfrm>
              <a:custGeom>
                <a:avLst/>
                <a:gdLst/>
                <a:ahLst/>
                <a:cxnLst/>
                <a:pathLst>
                  <a:path w="723060" h="73469">
                    <a:moveTo>
                      <a:pt x="0" y="71855"/>
                    </a:moveTo>
                    <a:lnTo>
                      <a:pt x="0" y="53285"/>
                    </a:lnTo>
                    <a:lnTo>
                      <a:pt x="12955" y="53285"/>
                    </a:lnTo>
                    <a:lnTo>
                      <a:pt x="12955" y="41175"/>
                    </a:lnTo>
                    <a:lnTo>
                      <a:pt x="0" y="40368"/>
                    </a:lnTo>
                    <a:lnTo>
                      <a:pt x="0" y="10496"/>
                    </a:lnTo>
                    <a:lnTo>
                      <a:pt x="8907" y="4037"/>
                    </a:lnTo>
                    <a:lnTo>
                      <a:pt x="17004" y="8881"/>
                    </a:lnTo>
                    <a:lnTo>
                      <a:pt x="361125" y="0"/>
                    </a:lnTo>
                    <a:lnTo>
                      <a:pt x="706867" y="10496"/>
                    </a:lnTo>
                    <a:lnTo>
                      <a:pt x="714154" y="0"/>
                    </a:lnTo>
                    <a:lnTo>
                      <a:pt x="723060" y="8881"/>
                    </a:lnTo>
                    <a:lnTo>
                      <a:pt x="723060" y="36331"/>
                    </a:lnTo>
                    <a:lnTo>
                      <a:pt x="710105" y="36331"/>
                    </a:lnTo>
                    <a:lnTo>
                      <a:pt x="710105" y="46019"/>
                    </a:lnTo>
                    <a:lnTo>
                      <a:pt x="723060" y="46019"/>
                    </a:lnTo>
                    <a:lnTo>
                      <a:pt x="723060" y="73469"/>
                    </a:lnTo>
                    <a:lnTo>
                      <a:pt x="359506" y="63781"/>
                    </a:lnTo>
                    <a:lnTo>
                      <a:pt x="0" y="71855"/>
                    </a:lnTo>
                    <a:close/>
                  </a:path>
                </a:pathLst>
              </a:custGeom>
              <a:solidFill>
                <a:srgbClr val="7F7F7F"/>
              </a:solidFill>
              <a:ln w="7600" cap="flat">
                <a:noFill/>
                <a:miter lim="800000"/>
              </a:ln>
            </p:spPr>
          </p:sp>
          <p:sp>
            <p:nvSpPr>
              <p:cNvPr id="19766" name=""/>
              <p:cNvSpPr/>
              <p:nvPr/>
            </p:nvSpPr>
            <p:spPr>
              <a:xfrm>
                <a:off x="6345112" y="2803929"/>
                <a:ext cx="296889" cy="283115"/>
              </a:xfrm>
              <a:custGeom>
                <a:avLst/>
                <a:gdLst/>
                <a:ahLst/>
                <a:cxnLst/>
                <a:pathLst>
                  <a:path w="296889" h="283115">
                    <a:moveTo>
                      <a:pt x="0" y="283115"/>
                    </a:moveTo>
                    <a:lnTo>
                      <a:pt x="0" y="13994"/>
                    </a:lnTo>
                    <a:lnTo>
                      <a:pt x="138189" y="0"/>
                    </a:lnTo>
                    <a:lnTo>
                      <a:pt x="283933" y="8612"/>
                    </a:lnTo>
                    <a:lnTo>
                      <a:pt x="296889" y="283115"/>
                    </a:lnTo>
                    <a:lnTo>
                      <a:pt x="0" y="283115"/>
                    </a:lnTo>
                    <a:close/>
                  </a:path>
                </a:pathLst>
              </a:custGeom>
              <a:solidFill>
                <a:srgbClr val="292929"/>
              </a:solidFill>
              <a:ln w="7600" cap="flat">
                <a:noFill/>
                <a:miter lim="800000"/>
              </a:ln>
            </p:spPr>
          </p:sp>
          <p:sp>
            <p:nvSpPr>
              <p:cNvPr id="23992" name=""/>
              <p:cNvSpPr/>
              <p:nvPr/>
            </p:nvSpPr>
            <p:spPr>
              <a:xfrm>
                <a:off x="6085215" y="3443894"/>
                <a:ext cx="812934" cy="193765"/>
              </a:xfrm>
              <a:custGeom>
                <a:avLst/>
                <a:gdLst/>
                <a:ahLst/>
                <a:cxnLst/>
                <a:pathLst>
                  <a:path w="812934" h="193765">
                    <a:moveTo>
                      <a:pt x="21037" y="193361"/>
                    </a:moveTo>
                    <a:lnTo>
                      <a:pt x="32920" y="147474"/>
                    </a:lnTo>
                    <a:lnTo>
                      <a:pt x="772441" y="147474"/>
                    </a:lnTo>
                    <a:lnTo>
                      <a:pt x="782154" y="190534"/>
                    </a:lnTo>
                    <a:lnTo>
                      <a:pt x="812934" y="535"/>
                    </a:lnTo>
                    <a:lnTo>
                      <a:pt x="0" y="535"/>
                    </a:lnTo>
                    <a:lnTo>
                      <a:pt x="21037" y="193361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0C0C0C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771" name=""/>
              <p:cNvSpPr/>
              <p:nvPr/>
            </p:nvSpPr>
            <p:spPr>
              <a:xfrm>
                <a:off x="6094369" y="3474031"/>
                <a:ext cx="794572" cy="162547"/>
              </a:xfrm>
              <a:custGeom>
                <a:avLst/>
                <a:gdLst/>
                <a:ahLst/>
                <a:cxnLst/>
                <a:pathLst>
                  <a:path w="794572" h="162547">
                    <a:moveTo>
                      <a:pt x="0" y="8612"/>
                    </a:moveTo>
                    <a:lnTo>
                      <a:pt x="51820" y="8612"/>
                    </a:lnTo>
                    <a:lnTo>
                      <a:pt x="51820" y="0"/>
                    </a:lnTo>
                    <a:lnTo>
                      <a:pt x="794572" y="0"/>
                    </a:lnTo>
                    <a:lnTo>
                      <a:pt x="772981" y="162547"/>
                    </a:lnTo>
                    <a:lnTo>
                      <a:pt x="763268" y="115183"/>
                    </a:lnTo>
                    <a:lnTo>
                      <a:pt x="770822" y="49518"/>
                    </a:lnTo>
                    <a:lnTo>
                      <a:pt x="57218" y="47365"/>
                    </a:lnTo>
                    <a:lnTo>
                      <a:pt x="51820" y="17223"/>
                    </a:lnTo>
                    <a:lnTo>
                      <a:pt x="0" y="17223"/>
                    </a:lnTo>
                    <a:lnTo>
                      <a:pt x="0" y="8612"/>
                    </a:lnTo>
                    <a:close/>
                  </a:path>
                </a:pathLst>
              </a:custGeom>
              <a:solidFill>
                <a:srgbClr val="171716"/>
              </a:solidFill>
              <a:ln w="7600" cap="flat">
                <a:noFill/>
                <a:miter lim="800000"/>
              </a:ln>
            </p:spPr>
          </p:sp>
          <p:sp>
            <p:nvSpPr>
              <p:cNvPr id="19775" name=""/>
              <p:cNvSpPr/>
              <p:nvPr/>
            </p:nvSpPr>
            <p:spPr>
              <a:xfrm>
                <a:off x="6050791" y="3149536"/>
                <a:ext cx="875193" cy="259790"/>
              </a:xfrm>
              <a:custGeom>
                <a:avLst/>
                <a:gdLst/>
                <a:ahLst/>
                <a:cxnLst/>
                <a:pathLst>
                  <a:path w="875193" h="259790">
                    <a:moveTo>
                      <a:pt x="27350" y="10047"/>
                    </a:moveTo>
                    <a:lnTo>
                      <a:pt x="0" y="252613"/>
                    </a:lnTo>
                    <a:cubicBezTo>
                      <a:pt x="0" y="252613"/>
                      <a:pt x="253345" y="259790"/>
                      <a:pt x="443353" y="259790"/>
                    </a:cubicBezTo>
                    <a:cubicBezTo>
                      <a:pt x="633361" y="259790"/>
                      <a:pt x="875193" y="248308"/>
                      <a:pt x="875193" y="248308"/>
                    </a:cubicBezTo>
                    <a:lnTo>
                      <a:pt x="847841" y="10047"/>
                    </a:lnTo>
                    <a:cubicBezTo>
                      <a:pt x="847841" y="10047"/>
                      <a:pt x="535479" y="0"/>
                      <a:pt x="431837" y="0"/>
                    </a:cubicBezTo>
                    <a:cubicBezTo>
                      <a:pt x="328196" y="0"/>
                      <a:pt x="27350" y="10047"/>
                      <a:pt x="27350" y="10047"/>
                    </a:cubicBezTo>
                    <a:close/>
                  </a:path>
                </a:pathLst>
              </a:custGeom>
              <a:gradFill>
                <a:gsLst>
                  <a:gs pos="0">
                    <a:srgbClr val="A8B1B2"/>
                  </a:gs>
                  <a:gs pos="100000">
                    <a:srgbClr val="595959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779" name=""/>
              <p:cNvSpPr/>
              <p:nvPr/>
            </p:nvSpPr>
            <p:spPr>
              <a:xfrm>
                <a:off x="6100576" y="3248509"/>
                <a:ext cx="223478" cy="36482"/>
              </a:xfrm>
              <a:custGeom>
                <a:avLst/>
                <a:gdLst/>
                <a:ahLst/>
                <a:cxnLst/>
                <a:pathLst>
                  <a:path w="223478" h="36482">
                    <a:moveTo>
                      <a:pt x="0" y="0"/>
                    </a:moveTo>
                    <a:cubicBezTo>
                      <a:pt x="0" y="0"/>
                      <a:pt x="85019" y="22606"/>
                      <a:pt x="118216" y="26642"/>
                    </a:cubicBezTo>
                    <a:cubicBezTo>
                      <a:pt x="151414" y="30679"/>
                      <a:pt x="223478" y="30715"/>
                      <a:pt x="223478" y="30715"/>
                    </a:cubicBezTo>
                    <a:cubicBezTo>
                      <a:pt x="223478" y="30715"/>
                      <a:pt x="176515" y="41175"/>
                      <a:pt x="114977" y="33909"/>
                    </a:cubicBezTo>
                    <a:cubicBezTo>
                      <a:pt x="53440" y="2664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 w="7600" cap="flat">
                <a:noFill/>
                <a:miter lim="800000"/>
              </a:ln>
            </p:spPr>
          </p:sp>
          <p:sp>
            <p:nvSpPr>
              <p:cNvPr id="19781" name=""/>
              <p:cNvSpPr/>
              <p:nvPr/>
            </p:nvSpPr>
            <p:spPr>
              <a:xfrm>
                <a:off x="6245564" y="3155801"/>
                <a:ext cx="483256" cy="69971"/>
              </a:xfrm>
              <a:custGeom>
                <a:avLst/>
                <a:gdLst/>
                <a:ahLst/>
                <a:cxnLst/>
                <a:pathLst>
                  <a:path w="483256" h="69971">
                    <a:moveTo>
                      <a:pt x="0" y="11976"/>
                    </a:moveTo>
                    <a:cubicBezTo>
                      <a:pt x="5606" y="-942"/>
                      <a:pt x="131199" y="134"/>
                      <a:pt x="242038" y="134"/>
                    </a:cubicBezTo>
                    <a:cubicBezTo>
                      <a:pt x="352878" y="134"/>
                      <a:pt x="476921" y="-1911"/>
                      <a:pt x="483256" y="11976"/>
                    </a:cubicBezTo>
                    <a:cubicBezTo>
                      <a:pt x="486092" y="24893"/>
                      <a:pt x="471992" y="69971"/>
                      <a:pt x="471993" y="69971"/>
                    </a:cubicBezTo>
                    <a:lnTo>
                      <a:pt x="14242" y="69971"/>
                    </a:lnTo>
                    <a:cubicBezTo>
                      <a:pt x="14242" y="69971"/>
                      <a:pt x="-1952" y="24893"/>
                      <a:pt x="0" y="119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CAD4D6"/>
                  </a:gs>
                  <a:gs pos="100000">
                    <a:srgbClr val="3F3F3F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785" name=""/>
              <p:cNvSpPr/>
              <p:nvPr/>
            </p:nvSpPr>
            <p:spPr>
              <a:xfrm>
                <a:off x="6254286" y="3162529"/>
                <a:ext cx="468201" cy="59408"/>
              </a:xfrm>
              <a:custGeom>
                <a:avLst/>
                <a:gdLst/>
                <a:ahLst/>
                <a:cxnLst/>
                <a:pathLst>
                  <a:path w="468201" h="59408">
                    <a:moveTo>
                      <a:pt x="0" y="10630"/>
                    </a:moveTo>
                    <a:cubicBezTo>
                      <a:pt x="1339" y="1077"/>
                      <a:pt x="123929" y="583"/>
                      <a:pt x="234766" y="583"/>
                    </a:cubicBezTo>
                    <a:cubicBezTo>
                      <a:pt x="345603" y="583"/>
                      <a:pt x="462953" y="-3256"/>
                      <a:pt x="467528" y="10630"/>
                    </a:cubicBezTo>
                    <a:cubicBezTo>
                      <a:pt x="471909" y="23548"/>
                      <a:pt x="455717" y="59071"/>
                      <a:pt x="455717" y="59071"/>
                    </a:cubicBezTo>
                    <a:lnTo>
                      <a:pt x="11653" y="59408"/>
                    </a:lnTo>
                    <a:cubicBezTo>
                      <a:pt x="11653" y="59408"/>
                      <a:pt x="-946" y="19242"/>
                      <a:pt x="0" y="106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19788" name=""/>
              <p:cNvSpPr/>
              <p:nvPr/>
            </p:nvSpPr>
            <p:spPr>
              <a:xfrm>
                <a:off x="6380426" y="3172486"/>
                <a:ext cx="215919" cy="36600"/>
              </a:xfrm>
              <a:custGeom>
                <a:avLst/>
                <a:gdLst/>
                <a:ahLst/>
                <a:cxnLst/>
                <a:pathLst>
                  <a:path w="215919" h="36600">
                    <a:moveTo>
                      <a:pt x="7341" y="0"/>
                    </a:moveTo>
                    <a:lnTo>
                      <a:pt x="208577" y="0"/>
                    </a:lnTo>
                    <a:cubicBezTo>
                      <a:pt x="212632" y="0"/>
                      <a:pt x="215919" y="3277"/>
                      <a:pt x="215919" y="7320"/>
                    </a:cubicBezTo>
                    <a:lnTo>
                      <a:pt x="215919" y="29280"/>
                    </a:lnTo>
                    <a:cubicBezTo>
                      <a:pt x="215919" y="33323"/>
                      <a:pt x="212632" y="36600"/>
                      <a:pt x="208577" y="36600"/>
                    </a:cubicBezTo>
                    <a:lnTo>
                      <a:pt x="7341" y="36600"/>
                    </a:lnTo>
                    <a:cubicBezTo>
                      <a:pt x="3287" y="36600"/>
                      <a:pt x="0" y="33323"/>
                      <a:pt x="0" y="29280"/>
                    </a:cubicBezTo>
                    <a:lnTo>
                      <a:pt x="0" y="7320"/>
                    </a:lnTo>
                    <a:cubicBezTo>
                      <a:pt x="0" y="3277"/>
                      <a:pt x="3287" y="0"/>
                      <a:pt x="7341" y="0"/>
                    </a:cubicBezTo>
                    <a:close/>
                  </a:path>
                </a:pathLst>
              </a:custGeom>
              <a:solidFill>
                <a:srgbClr val="D6D4CA"/>
              </a:solidFill>
              <a:ln w="7600" cap="flat">
                <a:noFill/>
                <a:miter lim="800000"/>
              </a:ln>
            </p:spPr>
          </p:sp>
          <p:sp>
            <p:nvSpPr>
              <p:cNvPr id="19791" name=""/>
              <p:cNvSpPr/>
              <p:nvPr/>
            </p:nvSpPr>
            <p:spPr>
              <a:xfrm>
                <a:off x="6387217" y="3179617"/>
                <a:ext cx="199726" cy="22606"/>
              </a:xfrm>
              <a:custGeom>
                <a:avLst/>
                <a:gdLst/>
                <a:ahLst/>
                <a:cxnLst/>
                <a:pathLst>
                  <a:path w="199726" h="22606">
                    <a:moveTo>
                      <a:pt x="0" y="0"/>
                    </a:moveTo>
                    <a:lnTo>
                      <a:pt x="199726" y="0"/>
                    </a:lnTo>
                    <a:lnTo>
                      <a:pt x="199726" y="22606"/>
                    </a:lnTo>
                    <a:lnTo>
                      <a:pt x="0" y="226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8194"/>
              </a:solidFill>
              <a:ln w="7600" cap="flat">
                <a:noFill/>
                <a:miter lim="800000"/>
              </a:ln>
            </p:spPr>
          </p:sp>
          <p:grpSp>
            <p:nvGrpSpPr>
              <p:cNvPr id="19795" name=""/>
              <p:cNvGrpSpPr/>
              <p:nvPr/>
            </p:nvGrpSpPr>
            <p:grpSpPr>
              <a:xfrm>
                <a:off x="6131542" y="3181054"/>
                <a:ext cx="65571" cy="22963"/>
                <a:chOff x="6131542" y="3181054"/>
                <a:chExt cx="65571" cy="22963"/>
              </a:xfrm>
            </p:grpSpPr>
            <p:sp>
              <p:nvSpPr>
                <p:cNvPr id="19799" name=""/>
                <p:cNvSpPr/>
                <p:nvPr/>
              </p:nvSpPr>
              <p:spPr>
                <a:xfrm>
                  <a:off x="6132747" y="3181726"/>
                  <a:ext cx="64483" cy="22360"/>
                </a:xfrm>
                <a:custGeom>
                  <a:avLst/>
                  <a:gdLst/>
                  <a:ahLst/>
                  <a:cxnLst/>
                  <a:pathLst>
                    <a:path w="64483" h="22360">
                      <a:moveTo>
                        <a:pt x="2054" y="28"/>
                      </a:moveTo>
                      <a:cubicBezTo>
                        <a:pt x="2900" y="28"/>
                        <a:pt x="62236" y="28"/>
                        <a:pt x="62236" y="28"/>
                      </a:cubicBezTo>
                      <a:cubicBezTo>
                        <a:pt x="63028" y="28"/>
                        <a:pt x="64483" y="1426"/>
                        <a:pt x="64483" y="3303"/>
                      </a:cubicBezTo>
                      <a:cubicBezTo>
                        <a:pt x="64483" y="3303"/>
                        <a:pt x="64483" y="18659"/>
                        <a:pt x="64483" y="18659"/>
                      </a:cubicBezTo>
                      <a:cubicBezTo>
                        <a:pt x="64483" y="20915"/>
                        <a:pt x="63199" y="22360"/>
                        <a:pt x="61794" y="22360"/>
                      </a:cubicBezTo>
                      <a:cubicBezTo>
                        <a:pt x="60389" y="22360"/>
                        <a:pt x="3258" y="22360"/>
                        <a:pt x="2128" y="22360"/>
                      </a:cubicBezTo>
                      <a:cubicBezTo>
                        <a:pt x="998" y="22360"/>
                        <a:pt x="0" y="20469"/>
                        <a:pt x="70" y="18855"/>
                      </a:cubicBezTo>
                      <a:cubicBezTo>
                        <a:pt x="70" y="16992"/>
                        <a:pt x="114" y="4379"/>
                        <a:pt x="0" y="3208"/>
                      </a:cubicBezTo>
                      <a:cubicBezTo>
                        <a:pt x="0" y="1842"/>
                        <a:pt x="1015" y="0"/>
                        <a:pt x="2054" y="2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A5A5A5"/>
                    </a:gs>
                  </a:gsLst>
                  <a:lin ang="5400000" scaled="0"/>
                </a:gradFill>
                <a:ln w="79" cap="flat">
                  <a:noFill/>
                  <a:miter lim="800000"/>
                </a:ln>
              </p:spPr>
            </p:sp>
            <p:sp>
              <p:nvSpPr>
                <p:cNvPr id="19802" name=""/>
                <p:cNvSpPr/>
                <p:nvPr/>
              </p:nvSpPr>
              <p:spPr>
                <a:xfrm>
                  <a:off x="6142319" y="3184669"/>
                  <a:ext cx="45873" cy="16789"/>
                </a:xfrm>
                <a:custGeom>
                  <a:avLst/>
                  <a:gdLst/>
                  <a:ahLst/>
                  <a:cxnLst/>
                  <a:pathLst>
                    <a:path w="45873" h="16789">
                      <a:moveTo>
                        <a:pt x="1461" y="21"/>
                      </a:moveTo>
                      <a:cubicBezTo>
                        <a:pt x="2063" y="21"/>
                        <a:pt x="44275" y="21"/>
                        <a:pt x="44275" y="21"/>
                      </a:cubicBezTo>
                      <a:cubicBezTo>
                        <a:pt x="44838" y="21"/>
                        <a:pt x="45873" y="1071"/>
                        <a:pt x="45873" y="2480"/>
                      </a:cubicBezTo>
                      <a:cubicBezTo>
                        <a:pt x="45873" y="2480"/>
                        <a:pt x="45873" y="14009"/>
                        <a:pt x="45873" y="14009"/>
                      </a:cubicBezTo>
                      <a:cubicBezTo>
                        <a:pt x="45873" y="15704"/>
                        <a:pt x="44960" y="16789"/>
                        <a:pt x="43960" y="16789"/>
                      </a:cubicBezTo>
                      <a:cubicBezTo>
                        <a:pt x="42961" y="16789"/>
                        <a:pt x="2318" y="16789"/>
                        <a:pt x="1514" y="16789"/>
                      </a:cubicBezTo>
                      <a:cubicBezTo>
                        <a:pt x="710" y="16789"/>
                        <a:pt x="0" y="15369"/>
                        <a:pt x="50" y="14157"/>
                      </a:cubicBezTo>
                      <a:cubicBezTo>
                        <a:pt x="50" y="12758"/>
                        <a:pt x="81" y="3288"/>
                        <a:pt x="0" y="2408"/>
                      </a:cubicBezTo>
                      <a:cubicBezTo>
                        <a:pt x="0" y="1383"/>
                        <a:pt x="722" y="0"/>
                        <a:pt x="1461" y="21"/>
                      </a:cubicBezTo>
                      <a:close/>
                    </a:path>
                  </a:pathLst>
                </a:custGeom>
                <a:solidFill>
                  <a:srgbClr val="006699"/>
                </a:solidFill>
                <a:ln w="79" cap="flat">
                  <a:noFill/>
                  <a:miter lim="800000"/>
                </a:ln>
              </p:spPr>
            </p:sp>
            <p:sp>
              <p:nvSpPr>
                <p:cNvPr id="20653" name=""/>
                <p:cNvSpPr/>
                <p:nvPr/>
              </p:nvSpPr>
              <p:spPr>
                <a:xfrm>
                  <a:off x="6152022" y="3184634"/>
                  <a:ext cx="25932" cy="16880"/>
                </a:xfrm>
                <a:custGeom>
                  <a:avLst/>
                  <a:gdLst/>
                  <a:ahLst/>
                  <a:cxnLst/>
                  <a:pathLst>
                    <a:path w="25932" h="16880">
                      <a:moveTo>
                        <a:pt x="9176" y="0"/>
                      </a:moveTo>
                      <a:lnTo>
                        <a:pt x="8820" y="1333"/>
                      </a:lnTo>
                      <a:cubicBezTo>
                        <a:pt x="8820" y="1333"/>
                        <a:pt x="-90" y="2754"/>
                        <a:pt x="0" y="8795"/>
                      </a:cubicBezTo>
                      <a:cubicBezTo>
                        <a:pt x="88" y="14126"/>
                        <a:pt x="9176" y="15725"/>
                        <a:pt x="9176" y="15725"/>
                      </a:cubicBezTo>
                      <a:lnTo>
                        <a:pt x="8820" y="16880"/>
                      </a:lnTo>
                      <a:lnTo>
                        <a:pt x="14521" y="16880"/>
                      </a:lnTo>
                      <a:lnTo>
                        <a:pt x="14967" y="15902"/>
                      </a:lnTo>
                      <a:cubicBezTo>
                        <a:pt x="14967" y="15902"/>
                        <a:pt x="25213" y="14392"/>
                        <a:pt x="25932" y="8795"/>
                      </a:cubicBezTo>
                      <a:cubicBezTo>
                        <a:pt x="26372" y="888"/>
                        <a:pt x="13898" y="888"/>
                        <a:pt x="13898" y="888"/>
                      </a:cubicBezTo>
                      <a:lnTo>
                        <a:pt x="13987" y="0"/>
                      </a:lnTo>
                      <a:lnTo>
                        <a:pt x="917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3164" cap="flat">
                  <a:noFill/>
                  <a:miter lim="800000"/>
                </a:ln>
              </p:spPr>
            </p:sp>
            <p:sp>
              <p:nvSpPr>
                <p:cNvPr id="19809" name=""/>
                <p:cNvSpPr/>
                <p:nvPr/>
              </p:nvSpPr>
              <p:spPr>
                <a:xfrm>
                  <a:off x="6155432" y="3184602"/>
                  <a:ext cx="11315" cy="11727"/>
                </a:xfrm>
                <a:custGeom>
                  <a:avLst/>
                  <a:gdLst/>
                  <a:ahLst/>
                  <a:cxnLst/>
                  <a:pathLst>
                    <a:path w="11315" h="11727">
                      <a:moveTo>
                        <a:pt x="6772" y="-30"/>
                      </a:moveTo>
                      <a:lnTo>
                        <a:pt x="0" y="11697"/>
                      </a:lnTo>
                      <a:lnTo>
                        <a:pt x="3089" y="11697"/>
                      </a:lnTo>
                      <a:lnTo>
                        <a:pt x="6608" y="6292"/>
                      </a:lnTo>
                      <a:lnTo>
                        <a:pt x="7989" y="6248"/>
                      </a:lnTo>
                      <a:lnTo>
                        <a:pt x="4396" y="11697"/>
                      </a:lnTo>
                      <a:lnTo>
                        <a:pt x="7633" y="11697"/>
                      </a:lnTo>
                      <a:lnTo>
                        <a:pt x="11286" y="6011"/>
                      </a:lnTo>
                      <a:lnTo>
                        <a:pt x="10306" y="5093"/>
                      </a:lnTo>
                      <a:lnTo>
                        <a:pt x="7187" y="5093"/>
                      </a:lnTo>
                      <a:lnTo>
                        <a:pt x="9831" y="0"/>
                      </a:lnTo>
                      <a:lnTo>
                        <a:pt x="6772" y="-30"/>
                      </a:lnTo>
                      <a:close/>
                    </a:path>
                  </a:pathLst>
                </a:custGeom>
                <a:solidFill>
                  <a:srgbClr val="0033CC"/>
                </a:solidFill>
                <a:ln w="3164" cap="flat">
                  <a:noFill/>
                  <a:miter lim="800000"/>
                </a:ln>
              </p:spPr>
            </p:sp>
            <p:sp>
              <p:nvSpPr>
                <p:cNvPr id="19813" name=""/>
                <p:cNvSpPr/>
                <p:nvPr/>
              </p:nvSpPr>
              <p:spPr>
                <a:xfrm>
                  <a:off x="6162139" y="3189570"/>
                  <a:ext cx="13721" cy="11816"/>
                </a:xfrm>
                <a:custGeom>
                  <a:avLst/>
                  <a:gdLst/>
                  <a:ahLst/>
                  <a:cxnLst/>
                  <a:pathLst>
                    <a:path w="13721" h="11816">
                      <a:moveTo>
                        <a:pt x="6326" y="0"/>
                      </a:moveTo>
                      <a:lnTo>
                        <a:pt x="-30" y="11845"/>
                      </a:lnTo>
                      <a:lnTo>
                        <a:pt x="3089" y="11756"/>
                      </a:lnTo>
                      <a:lnTo>
                        <a:pt x="5762" y="6692"/>
                      </a:lnTo>
                      <a:lnTo>
                        <a:pt x="10395" y="6781"/>
                      </a:lnTo>
                      <a:lnTo>
                        <a:pt x="13335" y="2514"/>
                      </a:lnTo>
                      <a:lnTo>
                        <a:pt x="13691" y="29"/>
                      </a:lnTo>
                      <a:lnTo>
                        <a:pt x="6326" y="0"/>
                      </a:lnTo>
                      <a:close/>
                    </a:path>
                  </a:pathLst>
                </a:custGeom>
                <a:solidFill>
                  <a:srgbClr val="0033CC"/>
                </a:solidFill>
                <a:ln w="3164" cap="flat">
                  <a:noFill/>
                  <a:miter lim="800000"/>
                </a:ln>
              </p:spPr>
            </p:sp>
            <p:sp>
              <p:nvSpPr>
                <p:cNvPr id="20657" name=""/>
                <p:cNvSpPr/>
                <p:nvPr/>
              </p:nvSpPr>
              <p:spPr>
                <a:xfrm>
                  <a:off x="6168534" y="3190463"/>
                  <a:ext cx="4633" cy="4886"/>
                </a:xfrm>
                <a:custGeom>
                  <a:avLst/>
                  <a:gdLst/>
                  <a:ahLst/>
                  <a:cxnLst/>
                  <a:pathLst>
                    <a:path w="4633" h="4886">
                      <a:moveTo>
                        <a:pt x="2464" y="118"/>
                      </a:moveTo>
                      <a:lnTo>
                        <a:pt x="4603" y="29"/>
                      </a:lnTo>
                      <a:lnTo>
                        <a:pt x="2464" y="4916"/>
                      </a:lnTo>
                      <a:lnTo>
                        <a:pt x="-30" y="4827"/>
                      </a:lnTo>
                      <a:lnTo>
                        <a:pt x="2464" y="118"/>
                      </a:lnTo>
                      <a:close/>
                    </a:path>
                  </a:pathLst>
                </a:custGeom>
                <a:solidFill>
                  <a:srgbClr val="EEECE1"/>
                </a:solidFill>
                <a:ln w="3164" cap="flat">
                  <a:noFill/>
                  <a:miter lim="800000"/>
                </a:ln>
              </p:spPr>
            </p:sp>
          </p:grpSp>
          <p:sp>
            <p:nvSpPr>
              <p:cNvPr id="19819" name=""/>
              <p:cNvSpPr/>
              <p:nvPr/>
            </p:nvSpPr>
            <p:spPr>
              <a:xfrm>
                <a:off x="6300840" y="3182848"/>
                <a:ext cx="51821" cy="19377"/>
              </a:xfrm>
              <a:custGeom>
                <a:avLst/>
                <a:gdLst/>
                <a:ahLst/>
                <a:cxnLst/>
                <a:pathLst>
                  <a:path w="51821" h="19377">
                    <a:moveTo>
                      <a:pt x="0" y="0"/>
                    </a:moveTo>
                    <a:lnTo>
                      <a:pt x="51821" y="0"/>
                    </a:lnTo>
                    <a:lnTo>
                      <a:pt x="36706" y="19377"/>
                    </a:lnTo>
                    <a:lnTo>
                      <a:pt x="16194" y="193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7777"/>
              </a:solidFill>
              <a:ln w="7600" cap="flat">
                <a:noFill/>
                <a:miter lim="800000"/>
              </a:ln>
            </p:spPr>
          </p:sp>
          <p:sp>
            <p:nvSpPr>
              <p:cNvPr id="19823" name=""/>
              <p:cNvSpPr/>
              <p:nvPr/>
            </p:nvSpPr>
            <p:spPr>
              <a:xfrm>
                <a:off x="6622311" y="3181098"/>
                <a:ext cx="51821" cy="19377"/>
              </a:xfrm>
              <a:custGeom>
                <a:avLst/>
                <a:gdLst/>
                <a:ahLst/>
                <a:cxnLst/>
                <a:pathLst>
                  <a:path w="51821" h="19377">
                    <a:moveTo>
                      <a:pt x="0" y="0"/>
                    </a:moveTo>
                    <a:lnTo>
                      <a:pt x="51821" y="0"/>
                    </a:lnTo>
                    <a:lnTo>
                      <a:pt x="36706" y="19377"/>
                    </a:lnTo>
                    <a:lnTo>
                      <a:pt x="16194" y="193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7777"/>
              </a:solidFill>
              <a:ln w="7600" cap="flat">
                <a:noFill/>
                <a:miter lim="800000"/>
              </a:ln>
            </p:spPr>
          </p:sp>
          <p:sp>
            <p:nvSpPr>
              <p:cNvPr id="19826" name=""/>
              <p:cNvSpPr/>
              <p:nvPr/>
            </p:nvSpPr>
            <p:spPr>
              <a:xfrm>
                <a:off x="6387217" y="3183926"/>
                <a:ext cx="199726" cy="8612"/>
              </a:xfrm>
              <a:custGeom>
                <a:avLst/>
                <a:gdLst/>
                <a:ahLst/>
                <a:cxnLst/>
                <a:pathLst>
                  <a:path w="199726" h="8612">
                    <a:moveTo>
                      <a:pt x="0" y="0"/>
                    </a:moveTo>
                    <a:lnTo>
                      <a:pt x="199726" y="0"/>
                    </a:lnTo>
                    <a:lnTo>
                      <a:pt x="199726" y="8612"/>
                    </a:lnTo>
                    <a:lnTo>
                      <a:pt x="0" y="86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3B38"/>
              </a:solidFill>
              <a:ln w="7600" cap="flat">
                <a:noFill/>
                <a:miter lim="800000"/>
              </a:ln>
            </p:spPr>
          </p:sp>
          <p:sp>
            <p:nvSpPr>
              <p:cNvPr id="19828" name=""/>
              <p:cNvSpPr/>
              <p:nvPr/>
            </p:nvSpPr>
            <p:spPr>
              <a:xfrm>
                <a:off x="6722025" y="3345519"/>
                <a:ext cx="53261" cy="42459"/>
              </a:xfrm>
              <a:custGeom>
                <a:avLst/>
                <a:gdLst/>
                <a:ahLst/>
                <a:cxnLst/>
                <a:pathLst>
                  <a:path w="53261" h="42459">
                    <a:moveTo>
                      <a:pt x="26573" y="0"/>
                    </a:moveTo>
                    <a:cubicBezTo>
                      <a:pt x="11625" y="0"/>
                      <a:pt x="135" y="9470"/>
                      <a:pt x="65" y="21271"/>
                    </a:cubicBezTo>
                    <a:cubicBezTo>
                      <a:pt x="0" y="33072"/>
                      <a:pt x="11873" y="42459"/>
                      <a:pt x="26573" y="42459"/>
                    </a:cubicBezTo>
                    <a:cubicBezTo>
                      <a:pt x="41272" y="42459"/>
                      <a:pt x="53261" y="33072"/>
                      <a:pt x="53261" y="21250"/>
                    </a:cubicBezTo>
                    <a:cubicBezTo>
                      <a:pt x="53261" y="942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B4B23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32" name=""/>
              <p:cNvSpPr/>
              <p:nvPr/>
            </p:nvSpPr>
            <p:spPr>
              <a:xfrm>
                <a:off x="6725124" y="3347297"/>
                <a:ext cx="46987" cy="38502"/>
              </a:xfrm>
              <a:custGeom>
                <a:avLst/>
                <a:gdLst/>
                <a:ahLst/>
                <a:cxnLst/>
                <a:pathLst>
                  <a:path w="46987" h="38502">
                    <a:moveTo>
                      <a:pt x="23442" y="0"/>
                    </a:moveTo>
                    <a:cubicBezTo>
                      <a:pt x="10256" y="0"/>
                      <a:pt x="119" y="8588"/>
                      <a:pt x="57" y="19289"/>
                    </a:cubicBezTo>
                    <a:cubicBezTo>
                      <a:pt x="0" y="29990"/>
                      <a:pt x="10474" y="38502"/>
                      <a:pt x="23442" y="38502"/>
                    </a:cubicBezTo>
                    <a:cubicBezTo>
                      <a:pt x="36410" y="38502"/>
                      <a:pt x="46987" y="29990"/>
                      <a:pt x="46987" y="19269"/>
                    </a:cubicBezTo>
                    <a:cubicBezTo>
                      <a:pt x="46987" y="8549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C090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664" name=""/>
              <p:cNvSpPr/>
              <p:nvPr/>
            </p:nvSpPr>
            <p:spPr>
              <a:xfrm>
                <a:off x="6791139" y="3320747"/>
                <a:ext cx="75241" cy="59980"/>
              </a:xfrm>
              <a:custGeom>
                <a:avLst/>
                <a:gdLst/>
                <a:ahLst/>
                <a:cxnLst/>
                <a:pathLst>
                  <a:path w="75241" h="59980">
                    <a:moveTo>
                      <a:pt x="37539" y="0"/>
                    </a:moveTo>
                    <a:cubicBezTo>
                      <a:pt x="16423" y="0"/>
                      <a:pt x="191" y="13378"/>
                      <a:pt x="92" y="30049"/>
                    </a:cubicBezTo>
                    <a:cubicBezTo>
                      <a:pt x="0" y="46720"/>
                      <a:pt x="16773" y="59980"/>
                      <a:pt x="37539" y="59980"/>
                    </a:cubicBezTo>
                    <a:cubicBezTo>
                      <a:pt x="58304" y="59980"/>
                      <a:pt x="75241" y="46720"/>
                      <a:pt x="75241" y="30019"/>
                    </a:cubicBezTo>
                    <a:cubicBezTo>
                      <a:pt x="75241" y="13318"/>
                      <a:pt x="58654" y="0"/>
                      <a:pt x="3753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40" name=""/>
              <p:cNvSpPr/>
              <p:nvPr/>
            </p:nvSpPr>
            <p:spPr>
              <a:xfrm>
                <a:off x="6795503" y="3323270"/>
                <a:ext cx="66377" cy="54391"/>
              </a:xfrm>
              <a:custGeom>
                <a:avLst/>
                <a:gdLst/>
                <a:ahLst/>
                <a:cxnLst/>
                <a:pathLst>
                  <a:path w="66377" h="54391">
                    <a:moveTo>
                      <a:pt x="33116" y="0"/>
                    </a:moveTo>
                    <a:cubicBezTo>
                      <a:pt x="14488" y="0"/>
                      <a:pt x="169" y="12132"/>
                      <a:pt x="81" y="27249"/>
                    </a:cubicBezTo>
                    <a:cubicBezTo>
                      <a:pt x="0" y="42367"/>
                      <a:pt x="14797" y="54391"/>
                      <a:pt x="33116" y="54391"/>
                    </a:cubicBezTo>
                    <a:cubicBezTo>
                      <a:pt x="51436" y="54391"/>
                      <a:pt x="66377" y="42367"/>
                      <a:pt x="66377" y="27222"/>
                    </a:cubicBezTo>
                    <a:cubicBezTo>
                      <a:pt x="66377" y="12077"/>
                      <a:pt x="51744" y="0"/>
                      <a:pt x="331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90C0FA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44" name=""/>
              <p:cNvSpPr/>
              <p:nvPr/>
            </p:nvSpPr>
            <p:spPr>
              <a:xfrm>
                <a:off x="6828767" y="3265038"/>
                <a:ext cx="43442" cy="34631"/>
              </a:xfrm>
              <a:custGeom>
                <a:avLst/>
                <a:gdLst/>
                <a:ahLst/>
                <a:cxnLst/>
                <a:pathLst>
                  <a:path w="43442" h="34631">
                    <a:moveTo>
                      <a:pt x="21673" y="0"/>
                    </a:moveTo>
                    <a:cubicBezTo>
                      <a:pt x="9482" y="0"/>
                      <a:pt x="110" y="7724"/>
                      <a:pt x="53" y="17350"/>
                    </a:cubicBezTo>
                    <a:cubicBezTo>
                      <a:pt x="0" y="26975"/>
                      <a:pt x="9684" y="34631"/>
                      <a:pt x="21673" y="34631"/>
                    </a:cubicBezTo>
                    <a:cubicBezTo>
                      <a:pt x="33663" y="34631"/>
                      <a:pt x="43442" y="26975"/>
                      <a:pt x="43442" y="17332"/>
                    </a:cubicBezTo>
                    <a:cubicBezTo>
                      <a:pt x="43442" y="7689"/>
                      <a:pt x="33865" y="0"/>
                      <a:pt x="216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48" name=""/>
              <p:cNvSpPr/>
              <p:nvPr/>
            </p:nvSpPr>
            <p:spPr>
              <a:xfrm>
                <a:off x="6831265" y="3266485"/>
                <a:ext cx="38324" cy="31404"/>
              </a:xfrm>
              <a:custGeom>
                <a:avLst/>
                <a:gdLst/>
                <a:ahLst/>
                <a:cxnLst/>
                <a:pathLst>
                  <a:path w="38324" h="31404">
                    <a:moveTo>
                      <a:pt x="19120" y="0"/>
                    </a:moveTo>
                    <a:cubicBezTo>
                      <a:pt x="8365" y="0"/>
                      <a:pt x="97" y="7005"/>
                      <a:pt x="47" y="15733"/>
                    </a:cubicBezTo>
                    <a:cubicBezTo>
                      <a:pt x="0" y="24462"/>
                      <a:pt x="8543" y="31404"/>
                      <a:pt x="19120" y="31404"/>
                    </a:cubicBezTo>
                    <a:cubicBezTo>
                      <a:pt x="29697" y="31404"/>
                      <a:pt x="38324" y="24462"/>
                      <a:pt x="38324" y="15717"/>
                    </a:cubicBezTo>
                    <a:cubicBezTo>
                      <a:pt x="38324" y="6973"/>
                      <a:pt x="29876" y="0"/>
                      <a:pt x="191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52" name=""/>
              <p:cNvSpPr/>
              <p:nvPr/>
            </p:nvSpPr>
            <p:spPr>
              <a:xfrm>
                <a:off x="6733509" y="3242820"/>
                <a:ext cx="30233" cy="24101"/>
              </a:xfrm>
              <a:custGeom>
                <a:avLst/>
                <a:gdLst/>
                <a:ahLst/>
                <a:cxnLst/>
                <a:pathLst>
                  <a:path w="30233" h="24101">
                    <a:moveTo>
                      <a:pt x="15083" y="0"/>
                    </a:moveTo>
                    <a:cubicBezTo>
                      <a:pt x="6599" y="0"/>
                      <a:pt x="77" y="5376"/>
                      <a:pt x="37" y="12074"/>
                    </a:cubicBezTo>
                    <a:cubicBezTo>
                      <a:pt x="0" y="18773"/>
                      <a:pt x="6740" y="24101"/>
                      <a:pt x="15083" y="24101"/>
                    </a:cubicBezTo>
                    <a:cubicBezTo>
                      <a:pt x="23427" y="24101"/>
                      <a:pt x="30233" y="18773"/>
                      <a:pt x="30233" y="12062"/>
                    </a:cubicBezTo>
                    <a:cubicBezTo>
                      <a:pt x="30233" y="5351"/>
                      <a:pt x="23568" y="0"/>
                      <a:pt x="1508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55" name=""/>
              <p:cNvSpPr/>
              <p:nvPr/>
            </p:nvSpPr>
            <p:spPr>
              <a:xfrm>
                <a:off x="6735267" y="3243831"/>
                <a:ext cx="26672" cy="21855"/>
              </a:xfrm>
              <a:custGeom>
                <a:avLst/>
                <a:gdLst/>
                <a:ahLst/>
                <a:cxnLst/>
                <a:pathLst>
                  <a:path w="26672" h="21855">
                    <a:moveTo>
                      <a:pt x="13307" y="0"/>
                    </a:moveTo>
                    <a:cubicBezTo>
                      <a:pt x="5822" y="0"/>
                      <a:pt x="68" y="4875"/>
                      <a:pt x="32" y="10949"/>
                    </a:cubicBezTo>
                    <a:cubicBezTo>
                      <a:pt x="0" y="17024"/>
                      <a:pt x="5946" y="21855"/>
                      <a:pt x="13307" y="21855"/>
                    </a:cubicBezTo>
                    <a:cubicBezTo>
                      <a:pt x="20668" y="21855"/>
                      <a:pt x="26672" y="17024"/>
                      <a:pt x="26672" y="10938"/>
                    </a:cubicBezTo>
                    <a:cubicBezTo>
                      <a:pt x="26672" y="4853"/>
                      <a:pt x="20792" y="0"/>
                      <a:pt x="1330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58" name=""/>
              <p:cNvSpPr/>
              <p:nvPr/>
            </p:nvSpPr>
            <p:spPr>
              <a:xfrm>
                <a:off x="6693425" y="3260705"/>
                <a:ext cx="43581" cy="21742"/>
              </a:xfrm>
              <a:custGeom>
                <a:avLst/>
                <a:gdLst/>
                <a:ahLst/>
                <a:cxnLst/>
                <a:pathLst>
                  <a:path w="43581" h="21742">
                    <a:moveTo>
                      <a:pt x="42765" y="15425"/>
                    </a:moveTo>
                    <a:cubicBezTo>
                      <a:pt x="41646" y="13262"/>
                      <a:pt x="35136" y="6229"/>
                      <a:pt x="29711" y="2442"/>
                    </a:cubicBezTo>
                    <a:cubicBezTo>
                      <a:pt x="24285" y="-1345"/>
                      <a:pt x="19402" y="278"/>
                      <a:pt x="19402" y="278"/>
                    </a:cubicBezTo>
                    <a:cubicBezTo>
                      <a:pt x="19402" y="278"/>
                      <a:pt x="6127" y="2949"/>
                      <a:pt x="2329" y="5112"/>
                    </a:cubicBezTo>
                    <a:cubicBezTo>
                      <a:pt x="-1425" y="7276"/>
                      <a:pt x="507" y="15425"/>
                      <a:pt x="507" y="15425"/>
                    </a:cubicBezTo>
                    <a:lnTo>
                      <a:pt x="36492" y="21646"/>
                    </a:lnTo>
                    <a:cubicBezTo>
                      <a:pt x="36492" y="21646"/>
                      <a:pt x="46529" y="20835"/>
                      <a:pt x="42765" y="15425"/>
                    </a:cubicBezTo>
                    <a:close/>
                  </a:path>
                </a:pathLst>
              </a:custGeom>
              <a:solidFill>
                <a:srgbClr val="3B3B38"/>
              </a:solidFill>
              <a:ln w="7600" cap="flat">
                <a:noFill/>
                <a:miter lim="800000"/>
              </a:ln>
            </p:spPr>
          </p:sp>
          <p:sp>
            <p:nvSpPr>
              <p:cNvPr id="19861" name=""/>
              <p:cNvSpPr/>
              <p:nvPr/>
            </p:nvSpPr>
            <p:spPr>
              <a:xfrm>
                <a:off x="6694347" y="3260149"/>
                <a:ext cx="40080" cy="18166"/>
              </a:xfrm>
              <a:custGeom>
                <a:avLst/>
                <a:gdLst/>
                <a:ahLst/>
                <a:cxnLst/>
                <a:pathLst>
                  <a:path w="40080" h="18166">
                    <a:moveTo>
                      <a:pt x="39465" y="14060"/>
                    </a:moveTo>
                    <a:cubicBezTo>
                      <a:pt x="38527" y="10881"/>
                      <a:pt x="31936" y="5218"/>
                      <a:pt x="27382" y="2039"/>
                    </a:cubicBezTo>
                    <a:cubicBezTo>
                      <a:pt x="22827" y="-1140"/>
                      <a:pt x="18728" y="222"/>
                      <a:pt x="18728" y="222"/>
                    </a:cubicBezTo>
                    <a:cubicBezTo>
                      <a:pt x="18728" y="222"/>
                      <a:pt x="4609" y="3856"/>
                      <a:pt x="1421" y="5672"/>
                    </a:cubicBezTo>
                    <a:cubicBezTo>
                      <a:pt x="-1767" y="7489"/>
                      <a:pt x="1421" y="12938"/>
                      <a:pt x="1421" y="12938"/>
                    </a:cubicBezTo>
                    <a:lnTo>
                      <a:pt x="33075" y="18166"/>
                    </a:lnTo>
                    <a:cubicBezTo>
                      <a:pt x="33075" y="18166"/>
                      <a:pt x="42170" y="18601"/>
                      <a:pt x="39465" y="1406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AD4D6"/>
                  </a:gs>
                  <a:gs pos="100000">
                    <a:srgbClr val="3F3F3F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865" name=""/>
              <p:cNvSpPr/>
              <p:nvPr/>
            </p:nvSpPr>
            <p:spPr>
              <a:xfrm flipH="true">
                <a:off x="6757539" y="3261144"/>
                <a:ext cx="43581" cy="21742"/>
              </a:xfrm>
              <a:custGeom>
                <a:avLst/>
                <a:gdLst/>
                <a:ahLst/>
                <a:cxnLst/>
                <a:pathLst>
                  <a:path w="43581" h="21742">
                    <a:moveTo>
                      <a:pt x="42765" y="15425"/>
                    </a:moveTo>
                    <a:cubicBezTo>
                      <a:pt x="41646" y="13262"/>
                      <a:pt x="35136" y="6229"/>
                      <a:pt x="29711" y="2442"/>
                    </a:cubicBezTo>
                    <a:cubicBezTo>
                      <a:pt x="24285" y="-1345"/>
                      <a:pt x="19402" y="278"/>
                      <a:pt x="19402" y="278"/>
                    </a:cubicBezTo>
                    <a:cubicBezTo>
                      <a:pt x="19402" y="278"/>
                      <a:pt x="6127" y="2949"/>
                      <a:pt x="2329" y="5112"/>
                    </a:cubicBezTo>
                    <a:cubicBezTo>
                      <a:pt x="-1425" y="7276"/>
                      <a:pt x="507" y="15425"/>
                      <a:pt x="507" y="15425"/>
                    </a:cubicBezTo>
                    <a:lnTo>
                      <a:pt x="36492" y="21646"/>
                    </a:lnTo>
                    <a:cubicBezTo>
                      <a:pt x="36492" y="21646"/>
                      <a:pt x="46529" y="20835"/>
                      <a:pt x="42765" y="15425"/>
                    </a:cubicBezTo>
                    <a:close/>
                  </a:path>
                </a:pathLst>
              </a:custGeom>
              <a:solidFill>
                <a:srgbClr val="3B3B38"/>
              </a:solidFill>
              <a:ln w="7600" cap="flat">
                <a:noFill/>
                <a:miter lim="800000"/>
              </a:ln>
            </p:spPr>
          </p:sp>
          <p:sp>
            <p:nvSpPr>
              <p:cNvPr id="19868" name=""/>
              <p:cNvSpPr/>
              <p:nvPr/>
            </p:nvSpPr>
            <p:spPr>
              <a:xfrm flipH="true">
                <a:off x="6758446" y="3260584"/>
                <a:ext cx="40080" cy="18166"/>
              </a:xfrm>
              <a:custGeom>
                <a:avLst/>
                <a:gdLst/>
                <a:ahLst/>
                <a:cxnLst/>
                <a:pathLst>
                  <a:path w="40080" h="18166">
                    <a:moveTo>
                      <a:pt x="39465" y="14060"/>
                    </a:moveTo>
                    <a:cubicBezTo>
                      <a:pt x="38527" y="10881"/>
                      <a:pt x="31936" y="5218"/>
                      <a:pt x="27382" y="2039"/>
                    </a:cubicBezTo>
                    <a:cubicBezTo>
                      <a:pt x="22827" y="-1140"/>
                      <a:pt x="18728" y="222"/>
                      <a:pt x="18728" y="222"/>
                    </a:cubicBezTo>
                    <a:cubicBezTo>
                      <a:pt x="18728" y="222"/>
                      <a:pt x="4609" y="3856"/>
                      <a:pt x="1421" y="5672"/>
                    </a:cubicBezTo>
                    <a:cubicBezTo>
                      <a:pt x="-1767" y="7489"/>
                      <a:pt x="1421" y="12938"/>
                      <a:pt x="1421" y="12938"/>
                    </a:cubicBezTo>
                    <a:lnTo>
                      <a:pt x="33075" y="18166"/>
                    </a:lnTo>
                    <a:cubicBezTo>
                      <a:pt x="33075" y="18166"/>
                      <a:pt x="42170" y="18601"/>
                      <a:pt x="39465" y="1406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AD4D6"/>
                  </a:gs>
                  <a:gs pos="100000">
                    <a:srgbClr val="3F3F3F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9871" name=""/>
              <p:cNvSpPr/>
              <p:nvPr/>
            </p:nvSpPr>
            <p:spPr>
              <a:xfrm>
                <a:off x="6291371" y="3267279"/>
                <a:ext cx="30233" cy="24101"/>
              </a:xfrm>
              <a:custGeom>
                <a:avLst/>
                <a:gdLst/>
                <a:ahLst/>
                <a:cxnLst/>
                <a:pathLst>
                  <a:path w="30233" h="24101">
                    <a:moveTo>
                      <a:pt x="15083" y="0"/>
                    </a:moveTo>
                    <a:cubicBezTo>
                      <a:pt x="6599" y="0"/>
                      <a:pt x="77" y="5376"/>
                      <a:pt x="37" y="12074"/>
                    </a:cubicBezTo>
                    <a:cubicBezTo>
                      <a:pt x="0" y="18773"/>
                      <a:pt x="6740" y="24101"/>
                      <a:pt x="15083" y="24101"/>
                    </a:cubicBezTo>
                    <a:cubicBezTo>
                      <a:pt x="23427" y="24101"/>
                      <a:pt x="30233" y="18773"/>
                      <a:pt x="30233" y="12062"/>
                    </a:cubicBezTo>
                    <a:cubicBezTo>
                      <a:pt x="30233" y="5351"/>
                      <a:pt x="23568" y="0"/>
                      <a:pt x="1508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74" name=""/>
              <p:cNvSpPr/>
              <p:nvPr/>
            </p:nvSpPr>
            <p:spPr>
              <a:xfrm>
                <a:off x="6293107" y="3268289"/>
                <a:ext cx="26672" cy="21855"/>
              </a:xfrm>
              <a:custGeom>
                <a:avLst/>
                <a:gdLst/>
                <a:ahLst/>
                <a:cxnLst/>
                <a:pathLst>
                  <a:path w="26672" h="21855">
                    <a:moveTo>
                      <a:pt x="13307" y="0"/>
                    </a:moveTo>
                    <a:cubicBezTo>
                      <a:pt x="5822" y="0"/>
                      <a:pt x="68" y="4875"/>
                      <a:pt x="32" y="10949"/>
                    </a:cubicBezTo>
                    <a:cubicBezTo>
                      <a:pt x="0" y="17024"/>
                      <a:pt x="5946" y="21855"/>
                      <a:pt x="13307" y="21855"/>
                    </a:cubicBezTo>
                    <a:cubicBezTo>
                      <a:pt x="20668" y="21855"/>
                      <a:pt x="26672" y="17024"/>
                      <a:pt x="26672" y="10938"/>
                    </a:cubicBezTo>
                    <a:cubicBezTo>
                      <a:pt x="26672" y="4853"/>
                      <a:pt x="20792" y="0"/>
                      <a:pt x="1330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77" name=""/>
              <p:cNvSpPr/>
              <p:nvPr/>
            </p:nvSpPr>
            <p:spPr>
              <a:xfrm>
                <a:off x="6235522" y="3267302"/>
                <a:ext cx="30233" cy="24101"/>
              </a:xfrm>
              <a:custGeom>
                <a:avLst/>
                <a:gdLst/>
                <a:ahLst/>
                <a:cxnLst/>
                <a:pathLst>
                  <a:path w="30233" h="24101">
                    <a:moveTo>
                      <a:pt x="15083" y="0"/>
                    </a:moveTo>
                    <a:cubicBezTo>
                      <a:pt x="6599" y="0"/>
                      <a:pt x="77" y="5376"/>
                      <a:pt x="37" y="12074"/>
                    </a:cubicBezTo>
                    <a:cubicBezTo>
                      <a:pt x="0" y="18773"/>
                      <a:pt x="6740" y="24101"/>
                      <a:pt x="15083" y="24101"/>
                    </a:cubicBezTo>
                    <a:cubicBezTo>
                      <a:pt x="23427" y="24101"/>
                      <a:pt x="30233" y="18773"/>
                      <a:pt x="30233" y="12062"/>
                    </a:cubicBezTo>
                    <a:cubicBezTo>
                      <a:pt x="30233" y="5351"/>
                      <a:pt x="23568" y="0"/>
                      <a:pt x="1508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678" name=""/>
              <p:cNvSpPr/>
              <p:nvPr/>
            </p:nvSpPr>
            <p:spPr>
              <a:xfrm>
                <a:off x="6237262" y="3268313"/>
                <a:ext cx="26672" cy="21855"/>
              </a:xfrm>
              <a:custGeom>
                <a:avLst/>
                <a:gdLst/>
                <a:ahLst/>
                <a:cxnLst/>
                <a:pathLst>
                  <a:path w="26672" h="21855">
                    <a:moveTo>
                      <a:pt x="13307" y="0"/>
                    </a:moveTo>
                    <a:cubicBezTo>
                      <a:pt x="5822" y="0"/>
                      <a:pt x="68" y="4875"/>
                      <a:pt x="32" y="10949"/>
                    </a:cubicBezTo>
                    <a:cubicBezTo>
                      <a:pt x="0" y="17024"/>
                      <a:pt x="5946" y="21855"/>
                      <a:pt x="13307" y="21855"/>
                    </a:cubicBezTo>
                    <a:cubicBezTo>
                      <a:pt x="20668" y="21855"/>
                      <a:pt x="26672" y="17024"/>
                      <a:pt x="26672" y="10938"/>
                    </a:cubicBezTo>
                    <a:cubicBezTo>
                      <a:pt x="26672" y="4853"/>
                      <a:pt x="20792" y="0"/>
                      <a:pt x="1330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82" name=""/>
              <p:cNvSpPr/>
              <p:nvPr/>
            </p:nvSpPr>
            <p:spPr>
              <a:xfrm>
                <a:off x="6179439" y="3257337"/>
                <a:ext cx="30233" cy="24101"/>
              </a:xfrm>
              <a:custGeom>
                <a:avLst/>
                <a:gdLst/>
                <a:ahLst/>
                <a:cxnLst/>
                <a:pathLst>
                  <a:path w="30233" h="24101">
                    <a:moveTo>
                      <a:pt x="15083" y="0"/>
                    </a:moveTo>
                    <a:cubicBezTo>
                      <a:pt x="6599" y="0"/>
                      <a:pt x="77" y="5376"/>
                      <a:pt x="37" y="12074"/>
                    </a:cubicBezTo>
                    <a:cubicBezTo>
                      <a:pt x="0" y="18773"/>
                      <a:pt x="6740" y="24101"/>
                      <a:pt x="15083" y="24101"/>
                    </a:cubicBezTo>
                    <a:cubicBezTo>
                      <a:pt x="23427" y="24101"/>
                      <a:pt x="30233" y="18773"/>
                      <a:pt x="30233" y="12062"/>
                    </a:cubicBezTo>
                    <a:cubicBezTo>
                      <a:pt x="30233" y="5351"/>
                      <a:pt x="23568" y="0"/>
                      <a:pt x="1508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A8B1B2"/>
                  </a:gs>
                </a:gsLst>
                <a:lin ang="162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86" name=""/>
              <p:cNvSpPr/>
              <p:nvPr/>
            </p:nvSpPr>
            <p:spPr>
              <a:xfrm>
                <a:off x="6181174" y="3258361"/>
                <a:ext cx="26672" cy="21855"/>
              </a:xfrm>
              <a:custGeom>
                <a:avLst/>
                <a:gdLst/>
                <a:ahLst/>
                <a:cxnLst/>
                <a:pathLst>
                  <a:path w="26672" h="21855">
                    <a:moveTo>
                      <a:pt x="13307" y="0"/>
                    </a:moveTo>
                    <a:cubicBezTo>
                      <a:pt x="5822" y="0"/>
                      <a:pt x="68" y="4875"/>
                      <a:pt x="32" y="10949"/>
                    </a:cubicBezTo>
                    <a:cubicBezTo>
                      <a:pt x="0" y="17024"/>
                      <a:pt x="5946" y="21855"/>
                      <a:pt x="13307" y="21855"/>
                    </a:cubicBezTo>
                    <a:cubicBezTo>
                      <a:pt x="20668" y="21855"/>
                      <a:pt x="26672" y="17024"/>
                      <a:pt x="26672" y="10938"/>
                    </a:cubicBezTo>
                    <a:cubicBezTo>
                      <a:pt x="26672" y="4853"/>
                      <a:pt x="20792" y="0"/>
                      <a:pt x="1330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7F7F7F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90" name=""/>
              <p:cNvSpPr/>
              <p:nvPr/>
            </p:nvSpPr>
            <p:spPr>
              <a:xfrm>
                <a:off x="6123904" y="3245937"/>
                <a:ext cx="30233" cy="24101"/>
              </a:xfrm>
              <a:custGeom>
                <a:avLst/>
                <a:gdLst/>
                <a:ahLst/>
                <a:cxnLst/>
                <a:pathLst>
                  <a:path w="30233" h="24101">
                    <a:moveTo>
                      <a:pt x="15083" y="0"/>
                    </a:moveTo>
                    <a:cubicBezTo>
                      <a:pt x="6599" y="0"/>
                      <a:pt x="77" y="5376"/>
                      <a:pt x="37" y="12074"/>
                    </a:cubicBezTo>
                    <a:cubicBezTo>
                      <a:pt x="0" y="18773"/>
                      <a:pt x="6740" y="24101"/>
                      <a:pt x="15083" y="24101"/>
                    </a:cubicBezTo>
                    <a:cubicBezTo>
                      <a:pt x="23427" y="24101"/>
                      <a:pt x="30233" y="18773"/>
                      <a:pt x="30233" y="12062"/>
                    </a:cubicBezTo>
                    <a:cubicBezTo>
                      <a:pt x="30233" y="5351"/>
                      <a:pt x="23568" y="0"/>
                      <a:pt x="1508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A8B1B2"/>
                  </a:gs>
                </a:gsLst>
                <a:lin ang="162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683" name=""/>
              <p:cNvSpPr/>
              <p:nvPr/>
            </p:nvSpPr>
            <p:spPr>
              <a:xfrm>
                <a:off x="6125640" y="3246951"/>
                <a:ext cx="26672" cy="21855"/>
              </a:xfrm>
              <a:custGeom>
                <a:avLst/>
                <a:gdLst/>
                <a:ahLst/>
                <a:cxnLst/>
                <a:pathLst>
                  <a:path w="26672" h="21855">
                    <a:moveTo>
                      <a:pt x="13307" y="0"/>
                    </a:moveTo>
                    <a:cubicBezTo>
                      <a:pt x="5822" y="0"/>
                      <a:pt x="68" y="4875"/>
                      <a:pt x="32" y="10949"/>
                    </a:cubicBezTo>
                    <a:cubicBezTo>
                      <a:pt x="0" y="17024"/>
                      <a:pt x="5946" y="21855"/>
                      <a:pt x="13307" y="21855"/>
                    </a:cubicBezTo>
                    <a:cubicBezTo>
                      <a:pt x="20668" y="21855"/>
                      <a:pt x="26672" y="17024"/>
                      <a:pt x="26672" y="10938"/>
                    </a:cubicBezTo>
                    <a:cubicBezTo>
                      <a:pt x="26672" y="4853"/>
                      <a:pt x="20792" y="0"/>
                      <a:pt x="1330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7F7F7F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95" name=""/>
              <p:cNvSpPr/>
              <p:nvPr/>
            </p:nvSpPr>
            <p:spPr>
              <a:xfrm>
                <a:off x="6395239" y="3239876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898" name=""/>
              <p:cNvSpPr/>
              <p:nvPr/>
            </p:nvSpPr>
            <p:spPr>
              <a:xfrm>
                <a:off x="6398334" y="3241410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01" name=""/>
              <p:cNvSpPr/>
              <p:nvPr/>
            </p:nvSpPr>
            <p:spPr>
              <a:xfrm>
                <a:off x="6394652" y="3275528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04" name=""/>
              <p:cNvSpPr/>
              <p:nvPr/>
            </p:nvSpPr>
            <p:spPr>
              <a:xfrm>
                <a:off x="6397741" y="3277064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07" name=""/>
              <p:cNvSpPr/>
              <p:nvPr/>
            </p:nvSpPr>
            <p:spPr>
              <a:xfrm>
                <a:off x="6461831" y="3239876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10" name=""/>
              <p:cNvSpPr/>
              <p:nvPr/>
            </p:nvSpPr>
            <p:spPr>
              <a:xfrm>
                <a:off x="6464924" y="3241410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13" name=""/>
              <p:cNvSpPr/>
              <p:nvPr/>
            </p:nvSpPr>
            <p:spPr>
              <a:xfrm>
                <a:off x="6527655" y="3239876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16" name=""/>
              <p:cNvSpPr/>
              <p:nvPr/>
            </p:nvSpPr>
            <p:spPr>
              <a:xfrm>
                <a:off x="6530747" y="3241410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19" name=""/>
              <p:cNvSpPr/>
              <p:nvPr/>
            </p:nvSpPr>
            <p:spPr>
              <a:xfrm>
                <a:off x="6528894" y="3275528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22" name=""/>
              <p:cNvSpPr/>
              <p:nvPr/>
            </p:nvSpPr>
            <p:spPr>
              <a:xfrm>
                <a:off x="6531985" y="3277064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25" name=""/>
              <p:cNvSpPr/>
              <p:nvPr/>
            </p:nvSpPr>
            <p:spPr>
              <a:xfrm>
                <a:off x="6462163" y="3275528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28" name=""/>
              <p:cNvSpPr/>
              <p:nvPr/>
            </p:nvSpPr>
            <p:spPr>
              <a:xfrm>
                <a:off x="6465268" y="3277064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697" name=""/>
              <p:cNvSpPr/>
              <p:nvPr/>
            </p:nvSpPr>
            <p:spPr>
              <a:xfrm>
                <a:off x="6394072" y="3316932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34" name=""/>
              <p:cNvSpPr/>
              <p:nvPr/>
            </p:nvSpPr>
            <p:spPr>
              <a:xfrm>
                <a:off x="6397154" y="3318472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700" name=""/>
              <p:cNvSpPr/>
              <p:nvPr/>
            </p:nvSpPr>
            <p:spPr>
              <a:xfrm>
                <a:off x="6462480" y="3316932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40" name=""/>
              <p:cNvSpPr/>
              <p:nvPr/>
            </p:nvSpPr>
            <p:spPr>
              <a:xfrm>
                <a:off x="6465572" y="3318472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703" name=""/>
              <p:cNvSpPr/>
              <p:nvPr/>
            </p:nvSpPr>
            <p:spPr>
              <a:xfrm>
                <a:off x="6462794" y="3356674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46" name=""/>
              <p:cNvSpPr/>
              <p:nvPr/>
            </p:nvSpPr>
            <p:spPr>
              <a:xfrm>
                <a:off x="6465886" y="3358212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706" name=""/>
              <p:cNvSpPr/>
              <p:nvPr/>
            </p:nvSpPr>
            <p:spPr>
              <a:xfrm>
                <a:off x="6530893" y="3356674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708" name=""/>
              <p:cNvSpPr/>
              <p:nvPr/>
            </p:nvSpPr>
            <p:spPr>
              <a:xfrm>
                <a:off x="6533984" y="3358212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54" name=""/>
              <p:cNvSpPr/>
              <p:nvPr/>
            </p:nvSpPr>
            <p:spPr>
              <a:xfrm>
                <a:off x="6530117" y="3316932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711" name=""/>
              <p:cNvSpPr/>
              <p:nvPr/>
            </p:nvSpPr>
            <p:spPr>
              <a:xfrm>
                <a:off x="6533217" y="3318472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60" name=""/>
              <p:cNvSpPr/>
              <p:nvPr/>
            </p:nvSpPr>
            <p:spPr>
              <a:xfrm>
                <a:off x="6624908" y="3241249"/>
                <a:ext cx="48300" cy="26739"/>
              </a:xfrm>
              <a:custGeom>
                <a:avLst/>
                <a:gdLst/>
                <a:ahLst/>
                <a:cxnLst/>
                <a:pathLst>
                  <a:path w="48300" h="26739">
                    <a:moveTo>
                      <a:pt x="24097" y="0"/>
                    </a:moveTo>
                    <a:cubicBezTo>
                      <a:pt x="10542" y="0"/>
                      <a:pt x="123" y="5964"/>
                      <a:pt x="59" y="13396"/>
                    </a:cubicBezTo>
                    <a:cubicBezTo>
                      <a:pt x="0" y="20827"/>
                      <a:pt x="10767" y="26739"/>
                      <a:pt x="24097" y="26739"/>
                    </a:cubicBezTo>
                    <a:cubicBezTo>
                      <a:pt x="37427" y="26739"/>
                      <a:pt x="48300" y="20827"/>
                      <a:pt x="48300" y="13382"/>
                    </a:cubicBezTo>
                    <a:cubicBezTo>
                      <a:pt x="48300" y="5937"/>
                      <a:pt x="37652" y="0"/>
                      <a:pt x="240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714" name=""/>
              <p:cNvSpPr/>
              <p:nvPr/>
            </p:nvSpPr>
            <p:spPr>
              <a:xfrm>
                <a:off x="6627707" y="3242657"/>
                <a:ext cx="42610" cy="23366"/>
              </a:xfrm>
              <a:custGeom>
                <a:avLst/>
                <a:gdLst/>
                <a:ahLst/>
                <a:cxnLst/>
                <a:pathLst>
                  <a:path w="42610" h="23366">
                    <a:moveTo>
                      <a:pt x="21258" y="0"/>
                    </a:moveTo>
                    <a:cubicBezTo>
                      <a:pt x="9300" y="0"/>
                      <a:pt x="108" y="5212"/>
                      <a:pt x="52" y="11706"/>
                    </a:cubicBezTo>
                    <a:cubicBezTo>
                      <a:pt x="0" y="18200"/>
                      <a:pt x="9499" y="23366"/>
                      <a:pt x="21258" y="23366"/>
                    </a:cubicBezTo>
                    <a:cubicBezTo>
                      <a:pt x="33018" y="23366"/>
                      <a:pt x="42610" y="18200"/>
                      <a:pt x="42610" y="11694"/>
                    </a:cubicBezTo>
                    <a:cubicBezTo>
                      <a:pt x="42610" y="5188"/>
                      <a:pt x="33216" y="0"/>
                      <a:pt x="212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716" name=""/>
              <p:cNvSpPr/>
              <p:nvPr/>
            </p:nvSpPr>
            <p:spPr>
              <a:xfrm>
                <a:off x="6624908" y="3276904"/>
                <a:ext cx="48300" cy="26739"/>
              </a:xfrm>
              <a:custGeom>
                <a:avLst/>
                <a:gdLst/>
                <a:ahLst/>
                <a:cxnLst/>
                <a:pathLst>
                  <a:path w="48300" h="26739">
                    <a:moveTo>
                      <a:pt x="24097" y="0"/>
                    </a:moveTo>
                    <a:cubicBezTo>
                      <a:pt x="10542" y="0"/>
                      <a:pt x="123" y="5964"/>
                      <a:pt x="59" y="13396"/>
                    </a:cubicBezTo>
                    <a:cubicBezTo>
                      <a:pt x="0" y="20827"/>
                      <a:pt x="10767" y="26739"/>
                      <a:pt x="24097" y="26739"/>
                    </a:cubicBezTo>
                    <a:cubicBezTo>
                      <a:pt x="37427" y="26739"/>
                      <a:pt x="48300" y="20827"/>
                      <a:pt x="48300" y="13382"/>
                    </a:cubicBezTo>
                    <a:cubicBezTo>
                      <a:pt x="48300" y="5937"/>
                      <a:pt x="37652" y="0"/>
                      <a:pt x="240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68" name=""/>
              <p:cNvSpPr/>
              <p:nvPr/>
            </p:nvSpPr>
            <p:spPr>
              <a:xfrm>
                <a:off x="6627707" y="3278295"/>
                <a:ext cx="42610" cy="23366"/>
              </a:xfrm>
              <a:custGeom>
                <a:avLst/>
                <a:gdLst/>
                <a:ahLst/>
                <a:cxnLst/>
                <a:pathLst>
                  <a:path w="42610" h="23366">
                    <a:moveTo>
                      <a:pt x="21258" y="0"/>
                    </a:moveTo>
                    <a:cubicBezTo>
                      <a:pt x="9300" y="0"/>
                      <a:pt x="108" y="5212"/>
                      <a:pt x="52" y="11706"/>
                    </a:cubicBezTo>
                    <a:cubicBezTo>
                      <a:pt x="0" y="18200"/>
                      <a:pt x="9499" y="23366"/>
                      <a:pt x="21258" y="23366"/>
                    </a:cubicBezTo>
                    <a:cubicBezTo>
                      <a:pt x="33018" y="23366"/>
                      <a:pt x="42610" y="18200"/>
                      <a:pt x="42610" y="11694"/>
                    </a:cubicBezTo>
                    <a:cubicBezTo>
                      <a:pt x="42610" y="5188"/>
                      <a:pt x="33216" y="0"/>
                      <a:pt x="212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719" name=""/>
              <p:cNvSpPr/>
              <p:nvPr/>
            </p:nvSpPr>
            <p:spPr>
              <a:xfrm>
                <a:off x="6624908" y="3318319"/>
                <a:ext cx="48300" cy="26739"/>
              </a:xfrm>
              <a:custGeom>
                <a:avLst/>
                <a:gdLst/>
                <a:ahLst/>
                <a:cxnLst/>
                <a:pathLst>
                  <a:path w="48300" h="26739">
                    <a:moveTo>
                      <a:pt x="24097" y="0"/>
                    </a:moveTo>
                    <a:cubicBezTo>
                      <a:pt x="10542" y="0"/>
                      <a:pt x="123" y="5964"/>
                      <a:pt x="59" y="13396"/>
                    </a:cubicBezTo>
                    <a:cubicBezTo>
                      <a:pt x="0" y="20827"/>
                      <a:pt x="10767" y="26739"/>
                      <a:pt x="24097" y="26739"/>
                    </a:cubicBezTo>
                    <a:cubicBezTo>
                      <a:pt x="37427" y="26739"/>
                      <a:pt x="48300" y="20827"/>
                      <a:pt x="48300" y="13382"/>
                    </a:cubicBezTo>
                    <a:cubicBezTo>
                      <a:pt x="48300" y="5937"/>
                      <a:pt x="37652" y="0"/>
                      <a:pt x="240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74" name=""/>
              <p:cNvSpPr/>
              <p:nvPr/>
            </p:nvSpPr>
            <p:spPr>
              <a:xfrm>
                <a:off x="6627707" y="3319710"/>
                <a:ext cx="42610" cy="23366"/>
              </a:xfrm>
              <a:custGeom>
                <a:avLst/>
                <a:gdLst/>
                <a:ahLst/>
                <a:cxnLst/>
                <a:pathLst>
                  <a:path w="42610" h="23366">
                    <a:moveTo>
                      <a:pt x="21258" y="0"/>
                    </a:moveTo>
                    <a:cubicBezTo>
                      <a:pt x="9300" y="0"/>
                      <a:pt x="108" y="5212"/>
                      <a:pt x="52" y="11706"/>
                    </a:cubicBezTo>
                    <a:cubicBezTo>
                      <a:pt x="0" y="18200"/>
                      <a:pt x="9499" y="23366"/>
                      <a:pt x="21258" y="23366"/>
                    </a:cubicBezTo>
                    <a:cubicBezTo>
                      <a:pt x="33018" y="23366"/>
                      <a:pt x="42610" y="18200"/>
                      <a:pt x="42610" y="11694"/>
                    </a:cubicBezTo>
                    <a:cubicBezTo>
                      <a:pt x="42610" y="5188"/>
                      <a:pt x="33216" y="0"/>
                      <a:pt x="2125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722" name=""/>
              <p:cNvSpPr/>
              <p:nvPr/>
            </p:nvSpPr>
            <p:spPr>
              <a:xfrm>
                <a:off x="6622427" y="3356674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19980" name=""/>
              <p:cNvSpPr/>
              <p:nvPr/>
            </p:nvSpPr>
            <p:spPr>
              <a:xfrm>
                <a:off x="6625518" y="3358212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725" name=""/>
              <p:cNvSpPr/>
              <p:nvPr/>
            </p:nvSpPr>
            <p:spPr>
              <a:xfrm>
                <a:off x="6049755" y="3397196"/>
                <a:ext cx="880946" cy="240054"/>
              </a:xfrm>
              <a:custGeom>
                <a:avLst/>
                <a:gdLst/>
                <a:ahLst/>
                <a:cxnLst/>
                <a:pathLst>
                  <a:path w="880946" h="240054">
                    <a:moveTo>
                      <a:pt x="0" y="4007"/>
                    </a:moveTo>
                    <a:lnTo>
                      <a:pt x="22671" y="240054"/>
                    </a:lnTo>
                    <a:lnTo>
                      <a:pt x="58298" y="240054"/>
                    </a:lnTo>
                    <a:lnTo>
                      <a:pt x="37786" y="50594"/>
                    </a:lnTo>
                    <a:lnTo>
                      <a:pt x="443772" y="50594"/>
                    </a:lnTo>
                    <a:lnTo>
                      <a:pt x="839922" y="50594"/>
                    </a:lnTo>
                    <a:lnTo>
                      <a:pt x="816172" y="237901"/>
                    </a:lnTo>
                    <a:lnTo>
                      <a:pt x="857196" y="237901"/>
                    </a:lnTo>
                    <a:lnTo>
                      <a:pt x="880946" y="43059"/>
                    </a:lnTo>
                    <a:lnTo>
                      <a:pt x="875611" y="-300"/>
                    </a:lnTo>
                    <a:lnTo>
                      <a:pt x="443772" y="11183"/>
                    </a:lnTo>
                    <a:lnTo>
                      <a:pt x="0" y="4007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3F3F3F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0727" name=""/>
              <p:cNvSpPr/>
              <p:nvPr/>
            </p:nvSpPr>
            <p:spPr>
              <a:xfrm>
                <a:off x="6185324" y="3497177"/>
                <a:ext cx="11876" cy="11841"/>
              </a:xfrm>
              <a:custGeom>
                <a:avLst/>
                <a:gdLst/>
                <a:ahLst/>
                <a:cxnLst/>
                <a:pathLst>
                  <a:path w="11876" h="11841">
                    <a:moveTo>
                      <a:pt x="0" y="0"/>
                    </a:moveTo>
                    <a:lnTo>
                      <a:pt x="11876" y="0"/>
                    </a:lnTo>
                    <a:lnTo>
                      <a:pt x="1187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24063" name=""/>
              <p:cNvSpPr/>
              <p:nvPr/>
            </p:nvSpPr>
            <p:spPr>
              <a:xfrm>
                <a:off x="6235072" y="3497177"/>
                <a:ext cx="11876" cy="11841"/>
              </a:xfrm>
              <a:custGeom>
                <a:avLst/>
                <a:gdLst/>
                <a:ahLst/>
                <a:cxnLst/>
                <a:pathLst>
                  <a:path w="11876" h="11841">
                    <a:moveTo>
                      <a:pt x="0" y="0"/>
                    </a:moveTo>
                    <a:lnTo>
                      <a:pt x="11876" y="0"/>
                    </a:lnTo>
                    <a:lnTo>
                      <a:pt x="1187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19991" name=""/>
              <p:cNvSpPr/>
              <p:nvPr/>
            </p:nvSpPr>
            <p:spPr>
              <a:xfrm>
                <a:off x="6286666" y="3497177"/>
                <a:ext cx="11876" cy="11841"/>
              </a:xfrm>
              <a:custGeom>
                <a:avLst/>
                <a:gdLst/>
                <a:ahLst/>
                <a:cxnLst/>
                <a:pathLst>
                  <a:path w="11876" h="11841">
                    <a:moveTo>
                      <a:pt x="0" y="0"/>
                    </a:moveTo>
                    <a:lnTo>
                      <a:pt x="11876" y="0"/>
                    </a:lnTo>
                    <a:lnTo>
                      <a:pt x="1187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19994" name=""/>
              <p:cNvSpPr/>
              <p:nvPr/>
            </p:nvSpPr>
            <p:spPr>
              <a:xfrm>
                <a:off x="6330437" y="3497177"/>
                <a:ext cx="29296" cy="11841"/>
              </a:xfrm>
              <a:custGeom>
                <a:avLst/>
                <a:gdLst/>
                <a:ahLst/>
                <a:cxnLst/>
                <a:pathLst>
                  <a:path w="29296" h="11841">
                    <a:moveTo>
                      <a:pt x="0" y="0"/>
                    </a:moveTo>
                    <a:lnTo>
                      <a:pt x="29296" y="0"/>
                    </a:lnTo>
                    <a:lnTo>
                      <a:pt x="2929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24067" name=""/>
              <p:cNvSpPr/>
              <p:nvPr/>
            </p:nvSpPr>
            <p:spPr>
              <a:xfrm>
                <a:off x="6390695" y="3497177"/>
                <a:ext cx="11876" cy="11841"/>
              </a:xfrm>
              <a:custGeom>
                <a:avLst/>
                <a:gdLst/>
                <a:ahLst/>
                <a:cxnLst/>
                <a:pathLst>
                  <a:path w="11876" h="11841">
                    <a:moveTo>
                      <a:pt x="0" y="0"/>
                    </a:moveTo>
                    <a:lnTo>
                      <a:pt x="11876" y="0"/>
                    </a:lnTo>
                    <a:lnTo>
                      <a:pt x="1187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20733" name=""/>
              <p:cNvSpPr/>
              <p:nvPr/>
            </p:nvSpPr>
            <p:spPr>
              <a:xfrm>
                <a:off x="6441597" y="3497245"/>
                <a:ext cx="11876" cy="11841"/>
              </a:xfrm>
              <a:custGeom>
                <a:avLst/>
                <a:gdLst/>
                <a:ahLst/>
                <a:cxnLst/>
                <a:pathLst>
                  <a:path w="11876" h="11841">
                    <a:moveTo>
                      <a:pt x="0" y="0"/>
                    </a:moveTo>
                    <a:lnTo>
                      <a:pt x="11876" y="0"/>
                    </a:lnTo>
                    <a:lnTo>
                      <a:pt x="1187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24070" name=""/>
              <p:cNvSpPr/>
              <p:nvPr/>
            </p:nvSpPr>
            <p:spPr>
              <a:xfrm>
                <a:off x="6493190" y="3497245"/>
                <a:ext cx="11876" cy="11841"/>
              </a:xfrm>
              <a:custGeom>
                <a:avLst/>
                <a:gdLst/>
                <a:ahLst/>
                <a:cxnLst/>
                <a:pathLst>
                  <a:path w="11876" h="11841">
                    <a:moveTo>
                      <a:pt x="0" y="0"/>
                    </a:moveTo>
                    <a:lnTo>
                      <a:pt x="11876" y="0"/>
                    </a:lnTo>
                    <a:lnTo>
                      <a:pt x="1187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20003" name=""/>
              <p:cNvSpPr/>
              <p:nvPr/>
            </p:nvSpPr>
            <p:spPr>
              <a:xfrm>
                <a:off x="6537077" y="3497245"/>
                <a:ext cx="29296" cy="11841"/>
              </a:xfrm>
              <a:custGeom>
                <a:avLst/>
                <a:gdLst/>
                <a:ahLst/>
                <a:cxnLst/>
                <a:pathLst>
                  <a:path w="29296" h="11841">
                    <a:moveTo>
                      <a:pt x="0" y="0"/>
                    </a:moveTo>
                    <a:lnTo>
                      <a:pt x="29296" y="0"/>
                    </a:lnTo>
                    <a:lnTo>
                      <a:pt x="2929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20006" name=""/>
              <p:cNvSpPr/>
              <p:nvPr/>
            </p:nvSpPr>
            <p:spPr>
              <a:xfrm>
                <a:off x="6597322" y="3497245"/>
                <a:ext cx="11876" cy="11841"/>
              </a:xfrm>
              <a:custGeom>
                <a:avLst/>
                <a:gdLst/>
                <a:ahLst/>
                <a:cxnLst/>
                <a:pathLst>
                  <a:path w="11876" h="11841">
                    <a:moveTo>
                      <a:pt x="0" y="0"/>
                    </a:moveTo>
                    <a:lnTo>
                      <a:pt x="11876" y="0"/>
                    </a:lnTo>
                    <a:lnTo>
                      <a:pt x="1187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20738" name=""/>
              <p:cNvSpPr/>
              <p:nvPr/>
            </p:nvSpPr>
            <p:spPr>
              <a:xfrm>
                <a:off x="6648219" y="3497309"/>
                <a:ext cx="11876" cy="11841"/>
              </a:xfrm>
              <a:custGeom>
                <a:avLst/>
                <a:gdLst/>
                <a:ahLst/>
                <a:cxnLst/>
                <a:pathLst>
                  <a:path w="11876" h="11841">
                    <a:moveTo>
                      <a:pt x="0" y="0"/>
                    </a:moveTo>
                    <a:lnTo>
                      <a:pt x="11876" y="0"/>
                    </a:lnTo>
                    <a:lnTo>
                      <a:pt x="1187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24075" name=""/>
              <p:cNvSpPr/>
              <p:nvPr/>
            </p:nvSpPr>
            <p:spPr>
              <a:xfrm>
                <a:off x="6699824" y="3497309"/>
                <a:ext cx="11876" cy="11841"/>
              </a:xfrm>
              <a:custGeom>
                <a:avLst/>
                <a:gdLst/>
                <a:ahLst/>
                <a:cxnLst/>
                <a:pathLst>
                  <a:path w="11876" h="11841">
                    <a:moveTo>
                      <a:pt x="0" y="0"/>
                    </a:moveTo>
                    <a:lnTo>
                      <a:pt x="11876" y="0"/>
                    </a:lnTo>
                    <a:lnTo>
                      <a:pt x="1187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20741" name=""/>
              <p:cNvSpPr/>
              <p:nvPr/>
            </p:nvSpPr>
            <p:spPr>
              <a:xfrm>
                <a:off x="6743462" y="3497442"/>
                <a:ext cx="29296" cy="11841"/>
              </a:xfrm>
              <a:custGeom>
                <a:avLst/>
                <a:gdLst/>
                <a:ahLst/>
                <a:cxnLst/>
                <a:pathLst>
                  <a:path w="29296" h="11841">
                    <a:moveTo>
                      <a:pt x="0" y="0"/>
                    </a:moveTo>
                    <a:lnTo>
                      <a:pt x="29296" y="0"/>
                    </a:lnTo>
                    <a:lnTo>
                      <a:pt x="2929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24078" name=""/>
              <p:cNvSpPr/>
              <p:nvPr/>
            </p:nvSpPr>
            <p:spPr>
              <a:xfrm>
                <a:off x="6803723" y="3497442"/>
                <a:ext cx="11876" cy="11841"/>
              </a:xfrm>
              <a:custGeom>
                <a:avLst/>
                <a:gdLst/>
                <a:ahLst/>
                <a:cxnLst/>
                <a:pathLst>
                  <a:path w="11876" h="11841">
                    <a:moveTo>
                      <a:pt x="0" y="0"/>
                    </a:moveTo>
                    <a:lnTo>
                      <a:pt x="11876" y="0"/>
                    </a:lnTo>
                    <a:lnTo>
                      <a:pt x="11876" y="11841"/>
                    </a:lnTo>
                    <a:lnTo>
                      <a:pt x="0" y="118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/>
              </a:solidFill>
              <a:ln w="7600" cap="flat">
                <a:noFill/>
                <a:miter lim="800000"/>
              </a:ln>
            </p:spPr>
          </p:sp>
          <p:sp>
            <p:nvSpPr>
              <p:cNvPr id="20017" name=""/>
              <p:cNvSpPr/>
              <p:nvPr/>
            </p:nvSpPr>
            <p:spPr>
              <a:xfrm>
                <a:off x="6375333" y="2795319"/>
                <a:ext cx="226715" cy="219600"/>
              </a:xfrm>
              <a:custGeom>
                <a:avLst/>
                <a:gdLst/>
                <a:ahLst/>
                <a:cxnLst/>
                <a:pathLst>
                  <a:path w="226715" h="219600">
                    <a:moveTo>
                      <a:pt x="0" y="8612"/>
                    </a:moveTo>
                    <a:cubicBezTo>
                      <a:pt x="0" y="8612"/>
                      <a:pt x="2159" y="183000"/>
                      <a:pt x="2159" y="192689"/>
                    </a:cubicBezTo>
                    <a:cubicBezTo>
                      <a:pt x="2159" y="202377"/>
                      <a:pt x="15114" y="210989"/>
                      <a:pt x="15114" y="210989"/>
                    </a:cubicBezTo>
                    <a:cubicBezTo>
                      <a:pt x="15114" y="210989"/>
                      <a:pt x="63696" y="219600"/>
                      <a:pt x="110119" y="219600"/>
                    </a:cubicBezTo>
                    <a:cubicBezTo>
                      <a:pt x="156541" y="219600"/>
                      <a:pt x="209442" y="213141"/>
                      <a:pt x="209442" y="213141"/>
                    </a:cubicBezTo>
                    <a:cubicBezTo>
                      <a:pt x="209442" y="213141"/>
                      <a:pt x="226715" y="204530"/>
                      <a:pt x="226715" y="192689"/>
                    </a:cubicBezTo>
                    <a:cubicBezTo>
                      <a:pt x="226715" y="180847"/>
                      <a:pt x="226715" y="8612"/>
                      <a:pt x="226715" y="8612"/>
                    </a:cubicBezTo>
                    <a:cubicBezTo>
                      <a:pt x="226715" y="8612"/>
                      <a:pt x="144665" y="0"/>
                      <a:pt x="110119" y="0"/>
                    </a:cubicBezTo>
                    <a:cubicBezTo>
                      <a:pt x="75572" y="0"/>
                      <a:pt x="0" y="8612"/>
                      <a:pt x="0" y="86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8C8A8C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0020" name=""/>
              <p:cNvSpPr/>
              <p:nvPr/>
            </p:nvSpPr>
            <p:spPr>
              <a:xfrm>
                <a:off x="6323519" y="2806083"/>
                <a:ext cx="339270" cy="275308"/>
              </a:xfrm>
              <a:custGeom>
                <a:avLst/>
                <a:gdLst/>
                <a:ahLst/>
                <a:cxnLst/>
                <a:pathLst>
                  <a:path w="339270" h="275308">
                    <a:moveTo>
                      <a:pt x="46421" y="0"/>
                    </a:moveTo>
                    <a:cubicBezTo>
                      <a:pt x="46421" y="0"/>
                      <a:pt x="50202" y="174928"/>
                      <a:pt x="49660" y="185154"/>
                    </a:cubicBezTo>
                    <a:cubicBezTo>
                      <a:pt x="49117" y="195380"/>
                      <a:pt x="68013" y="207760"/>
                      <a:pt x="68013" y="207760"/>
                    </a:cubicBezTo>
                    <a:cubicBezTo>
                      <a:pt x="68013" y="207760"/>
                      <a:pt x="124696" y="215834"/>
                      <a:pt x="159781" y="215295"/>
                    </a:cubicBezTo>
                    <a:cubicBezTo>
                      <a:pt x="194866" y="214757"/>
                      <a:pt x="259105" y="207760"/>
                      <a:pt x="259105" y="207760"/>
                    </a:cubicBezTo>
                    <a:cubicBezTo>
                      <a:pt x="259105" y="207760"/>
                      <a:pt x="281778" y="200763"/>
                      <a:pt x="281778" y="185154"/>
                    </a:cubicBezTo>
                    <a:cubicBezTo>
                      <a:pt x="281778" y="169545"/>
                      <a:pt x="286096" y="0"/>
                      <a:pt x="286096" y="0"/>
                    </a:cubicBezTo>
                    <a:cubicBezTo>
                      <a:pt x="286096" y="0"/>
                      <a:pt x="311200" y="539"/>
                      <a:pt x="320644" y="4306"/>
                    </a:cubicBezTo>
                    <a:cubicBezTo>
                      <a:pt x="330088" y="8074"/>
                      <a:pt x="329281" y="17224"/>
                      <a:pt x="329281" y="17224"/>
                    </a:cubicBezTo>
                    <a:lnTo>
                      <a:pt x="339270" y="273425"/>
                    </a:lnTo>
                    <a:cubicBezTo>
                      <a:pt x="339270" y="273425"/>
                      <a:pt x="217273" y="268581"/>
                      <a:pt x="168418" y="269119"/>
                    </a:cubicBezTo>
                    <a:cubicBezTo>
                      <a:pt x="119562" y="269657"/>
                      <a:pt x="0" y="275308"/>
                      <a:pt x="0" y="275308"/>
                    </a:cubicBezTo>
                    <a:lnTo>
                      <a:pt x="3236" y="17224"/>
                    </a:lnTo>
                    <a:cubicBezTo>
                      <a:pt x="3236" y="17224"/>
                      <a:pt x="4318" y="6998"/>
                      <a:pt x="16191" y="4306"/>
                    </a:cubicBezTo>
                    <a:cubicBezTo>
                      <a:pt x="28065" y="1615"/>
                      <a:pt x="46421" y="0"/>
                      <a:pt x="4642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7F7F7F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0024" name=""/>
              <p:cNvSpPr/>
              <p:nvPr/>
            </p:nvSpPr>
            <p:spPr>
              <a:xfrm>
                <a:off x="6148347" y="3105612"/>
                <a:ext cx="119835" cy="17762"/>
              </a:xfrm>
              <a:custGeom>
                <a:avLst/>
                <a:gdLst/>
                <a:ahLst/>
                <a:cxnLst/>
                <a:pathLst>
                  <a:path w="119835" h="17762">
                    <a:moveTo>
                      <a:pt x="0" y="1615"/>
                    </a:moveTo>
                    <a:lnTo>
                      <a:pt x="0" y="17762"/>
                    </a:lnTo>
                    <a:lnTo>
                      <a:pt x="119835" y="17762"/>
                    </a:lnTo>
                    <a:lnTo>
                      <a:pt x="119835" y="0"/>
                    </a:lnTo>
                    <a:lnTo>
                      <a:pt x="0" y="1615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20027" name=""/>
              <p:cNvSpPr/>
              <p:nvPr/>
            </p:nvSpPr>
            <p:spPr>
              <a:xfrm>
                <a:off x="6147543" y="3122894"/>
                <a:ext cx="120645" cy="35523"/>
              </a:xfrm>
              <a:custGeom>
                <a:avLst/>
                <a:gdLst/>
                <a:ahLst/>
                <a:cxnLst/>
                <a:pathLst>
                  <a:path w="120645" h="35523">
                    <a:moveTo>
                      <a:pt x="810" y="478"/>
                    </a:moveTo>
                    <a:lnTo>
                      <a:pt x="0" y="35194"/>
                    </a:lnTo>
                    <a:lnTo>
                      <a:pt x="120645" y="28678"/>
                    </a:lnTo>
                    <a:lnTo>
                      <a:pt x="120645" y="0"/>
                    </a:lnTo>
                    <a:lnTo>
                      <a:pt x="810" y="478"/>
                    </a:ln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7F7F7F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0748" name=""/>
              <p:cNvSpPr/>
              <p:nvPr/>
            </p:nvSpPr>
            <p:spPr>
              <a:xfrm flipH="true">
                <a:off x="6718188" y="3105208"/>
                <a:ext cx="119835" cy="17762"/>
              </a:xfrm>
              <a:custGeom>
                <a:avLst/>
                <a:gdLst/>
                <a:ahLst/>
                <a:cxnLst/>
                <a:pathLst>
                  <a:path w="119835" h="17762">
                    <a:moveTo>
                      <a:pt x="0" y="1615"/>
                    </a:moveTo>
                    <a:lnTo>
                      <a:pt x="0" y="17762"/>
                    </a:lnTo>
                    <a:lnTo>
                      <a:pt x="119835" y="17762"/>
                    </a:lnTo>
                    <a:lnTo>
                      <a:pt x="119835" y="0"/>
                    </a:lnTo>
                    <a:lnTo>
                      <a:pt x="0" y="1615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20750" name=""/>
              <p:cNvSpPr/>
              <p:nvPr/>
            </p:nvSpPr>
            <p:spPr>
              <a:xfrm flipH="true">
                <a:off x="6717380" y="3122492"/>
                <a:ext cx="120645" cy="35523"/>
              </a:xfrm>
              <a:custGeom>
                <a:avLst/>
                <a:gdLst/>
                <a:ahLst/>
                <a:cxnLst/>
                <a:pathLst>
                  <a:path w="120645" h="35523">
                    <a:moveTo>
                      <a:pt x="810" y="478"/>
                    </a:moveTo>
                    <a:lnTo>
                      <a:pt x="0" y="35194"/>
                    </a:lnTo>
                    <a:lnTo>
                      <a:pt x="120645" y="28678"/>
                    </a:lnTo>
                    <a:lnTo>
                      <a:pt x="120645" y="0"/>
                    </a:lnTo>
                    <a:lnTo>
                      <a:pt x="810" y="478"/>
                    </a:ln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7F7F7F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4086" name=""/>
              <p:cNvSpPr/>
              <p:nvPr/>
            </p:nvSpPr>
            <p:spPr>
              <a:xfrm>
                <a:off x="5916502" y="3252820"/>
                <a:ext cx="98243" cy="55977"/>
              </a:xfrm>
              <a:custGeom>
                <a:avLst/>
                <a:gdLst/>
                <a:ahLst/>
                <a:cxnLst/>
                <a:pathLst>
                  <a:path w="98243" h="55977">
                    <a:moveTo>
                      <a:pt x="0" y="51334"/>
                    </a:moveTo>
                    <a:cubicBezTo>
                      <a:pt x="0" y="51334"/>
                      <a:pt x="12955" y="0"/>
                      <a:pt x="47502" y="0"/>
                    </a:cubicBezTo>
                    <a:cubicBezTo>
                      <a:pt x="82049" y="0"/>
                      <a:pt x="98243" y="51334"/>
                      <a:pt x="98243" y="51334"/>
                    </a:cubicBezTo>
                    <a:cubicBezTo>
                      <a:pt x="98243" y="51334"/>
                      <a:pt x="73412" y="55977"/>
                      <a:pt x="47502" y="55977"/>
                    </a:cubicBezTo>
                    <a:cubicBezTo>
                      <a:pt x="21592" y="55977"/>
                      <a:pt x="0" y="51334"/>
                      <a:pt x="0" y="513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0036" name=""/>
              <p:cNvSpPr/>
              <p:nvPr/>
            </p:nvSpPr>
            <p:spPr>
              <a:xfrm>
                <a:off x="5969622" y="3256303"/>
                <a:ext cx="41294" cy="52680"/>
              </a:xfrm>
              <a:custGeom>
                <a:avLst/>
                <a:gdLst/>
                <a:ahLst/>
                <a:cxnLst/>
                <a:pathLst>
                  <a:path w="41294" h="52680">
                    <a:moveTo>
                      <a:pt x="0" y="0"/>
                    </a:moveTo>
                    <a:cubicBezTo>
                      <a:pt x="0" y="0"/>
                      <a:pt x="13429" y="46508"/>
                      <a:pt x="10190" y="52967"/>
                    </a:cubicBezTo>
                    <a:cubicBezTo>
                      <a:pt x="23145" y="52967"/>
                      <a:pt x="41597" y="49013"/>
                      <a:pt x="41597" y="49013"/>
                    </a:cubicBezTo>
                    <a:cubicBezTo>
                      <a:pt x="41597" y="49013"/>
                      <a:pt x="35088" y="26575"/>
                      <a:pt x="25573" y="16482"/>
                    </a:cubicBezTo>
                    <a:cubicBezTo>
                      <a:pt x="16104" y="6438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7F7F7F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4089" name=""/>
              <p:cNvSpPr/>
              <p:nvPr/>
            </p:nvSpPr>
            <p:spPr>
              <a:xfrm>
                <a:off x="5920914" y="3259712"/>
                <a:ext cx="30364" cy="45414"/>
              </a:xfrm>
              <a:custGeom>
                <a:avLst/>
                <a:gdLst/>
                <a:ahLst/>
                <a:cxnLst/>
                <a:pathLst>
                  <a:path w="30364" h="45414">
                    <a:moveTo>
                      <a:pt x="12139" y="39510"/>
                    </a:moveTo>
                    <a:lnTo>
                      <a:pt x="0" y="45565"/>
                    </a:lnTo>
                    <a:cubicBezTo>
                      <a:pt x="0" y="45565"/>
                      <a:pt x="3140" y="14432"/>
                      <a:pt x="30473" y="-100"/>
                    </a:cubicBezTo>
                    <a:cubicBezTo>
                      <a:pt x="9212" y="19277"/>
                      <a:pt x="12139" y="39510"/>
                      <a:pt x="12139" y="395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BFBFBF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0041" name=""/>
              <p:cNvSpPr/>
              <p:nvPr/>
            </p:nvSpPr>
            <p:spPr>
              <a:xfrm>
                <a:off x="5900868" y="3291961"/>
                <a:ext cx="89269" cy="61649"/>
              </a:xfrm>
              <a:custGeom>
                <a:avLst/>
                <a:gdLst/>
                <a:ahLst/>
                <a:cxnLst/>
                <a:pathLst>
                  <a:path w="89269" h="61649">
                    <a:moveTo>
                      <a:pt x="0" y="0"/>
                    </a:moveTo>
                    <a:cubicBezTo>
                      <a:pt x="0" y="0"/>
                      <a:pt x="10323" y="29063"/>
                      <a:pt x="25505" y="41778"/>
                    </a:cubicBezTo>
                    <a:cubicBezTo>
                      <a:pt x="40687" y="54494"/>
                      <a:pt x="63271" y="66956"/>
                      <a:pt x="78945" y="59338"/>
                    </a:cubicBezTo>
                    <a:cubicBezTo>
                      <a:pt x="84321" y="56725"/>
                      <a:pt x="89269" y="52678"/>
                      <a:pt x="89269" y="38751"/>
                    </a:cubicBezTo>
                    <a:cubicBezTo>
                      <a:pt x="89269" y="24824"/>
                      <a:pt x="80512" y="17304"/>
                      <a:pt x="80512" y="17304"/>
                    </a:cubicBezTo>
                    <a:cubicBezTo>
                      <a:pt x="80512" y="17304"/>
                      <a:pt x="18825" y="16347"/>
                      <a:pt x="11842" y="11805"/>
                    </a:cubicBezTo>
                    <a:cubicBezTo>
                      <a:pt x="4858" y="7264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A5A5A5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0045" name=""/>
              <p:cNvSpPr/>
              <p:nvPr/>
            </p:nvSpPr>
            <p:spPr>
              <a:xfrm flipH="true">
                <a:off x="6995633" y="3306041"/>
                <a:ext cx="38866" cy="287060"/>
              </a:xfrm>
              <a:custGeom>
                <a:avLst/>
                <a:gdLst/>
                <a:ahLst/>
                <a:cxnLst/>
                <a:pathLst>
                  <a:path w="38866" h="287060">
                    <a:moveTo>
                      <a:pt x="23146" y="0"/>
                    </a:moveTo>
                    <a:cubicBezTo>
                      <a:pt x="23145" y="0"/>
                      <a:pt x="5872" y="161471"/>
                      <a:pt x="4792" y="186230"/>
                    </a:cubicBezTo>
                    <a:cubicBezTo>
                      <a:pt x="3713" y="210990"/>
                      <a:pt x="-101" y="288851"/>
                      <a:pt x="-101" y="286699"/>
                    </a:cubicBezTo>
                    <a:cubicBezTo>
                      <a:pt x="-101" y="284546"/>
                      <a:pt x="38260" y="130253"/>
                      <a:pt x="38260" y="130253"/>
                    </a:cubicBezTo>
                    <a:lnTo>
                      <a:pt x="25305" y="130253"/>
                    </a:lnTo>
                    <a:lnTo>
                      <a:pt x="17208" y="122180"/>
                    </a:lnTo>
                    <a:lnTo>
                      <a:pt x="23146" y="0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A8B1B2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grpSp>
            <p:nvGrpSpPr>
              <p:cNvPr id="20048" name=""/>
              <p:cNvGrpSpPr/>
              <p:nvPr/>
            </p:nvGrpSpPr>
            <p:grpSpPr>
              <a:xfrm>
                <a:off x="5782569" y="3336677"/>
                <a:ext cx="218798" cy="437406"/>
                <a:chOff x="5782569" y="3336677"/>
                <a:chExt cx="218798" cy="437406"/>
              </a:xfrm>
            </p:grpSpPr>
            <p:sp>
              <p:nvSpPr>
                <p:cNvPr id="20052" name=""/>
                <p:cNvSpPr/>
                <p:nvPr/>
              </p:nvSpPr>
              <p:spPr>
                <a:xfrm>
                  <a:off x="5946995" y="3336393"/>
                  <a:ext cx="30728" cy="14063"/>
                </a:xfrm>
                <a:custGeom>
                  <a:avLst/>
                  <a:gdLst/>
                  <a:ahLst/>
                  <a:cxnLst/>
                  <a:pathLst>
                    <a:path w="30728" h="14063">
                      <a:moveTo>
                        <a:pt x="15330" y="0"/>
                      </a:moveTo>
                      <a:cubicBezTo>
                        <a:pt x="6707" y="0"/>
                        <a:pt x="78" y="3137"/>
                        <a:pt x="37" y="7045"/>
                      </a:cubicBezTo>
                      <a:cubicBezTo>
                        <a:pt x="0" y="10954"/>
                        <a:pt x="6850" y="14063"/>
                        <a:pt x="15330" y="14063"/>
                      </a:cubicBezTo>
                      <a:cubicBezTo>
                        <a:pt x="23811" y="14063"/>
                        <a:pt x="30728" y="10954"/>
                        <a:pt x="30728" y="7038"/>
                      </a:cubicBezTo>
                      <a:cubicBezTo>
                        <a:pt x="30728" y="3122"/>
                        <a:pt x="23954" y="0"/>
                        <a:pt x="15330" y="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79" cap="flat">
                  <a:noFill/>
                  <a:miter lim="800000"/>
                </a:ln>
              </p:spPr>
            </p:sp>
            <p:grpSp>
              <p:nvGrpSpPr>
                <p:cNvPr id="20759" name=""/>
                <p:cNvGrpSpPr/>
                <p:nvPr/>
              </p:nvGrpSpPr>
              <p:grpSpPr>
                <a:xfrm>
                  <a:off x="5956523" y="3409749"/>
                  <a:ext cx="45202" cy="42405"/>
                  <a:chOff x="5956523" y="3409749"/>
                  <a:chExt cx="45202" cy="42405"/>
                </a:xfrm>
              </p:grpSpPr>
              <p:sp>
                <p:nvSpPr>
                  <p:cNvPr id="20058" name=""/>
                  <p:cNvSpPr/>
                  <p:nvPr/>
                </p:nvSpPr>
                <p:spPr>
                  <a:xfrm>
                    <a:off x="5952077" y="3339487"/>
                    <a:ext cx="49488" cy="112419"/>
                  </a:xfrm>
                  <a:custGeom>
                    <a:avLst/>
                    <a:gdLst/>
                    <a:ahLst/>
                    <a:cxnLst/>
                    <a:pathLst>
                      <a:path w="49488" h="112419">
                        <a:moveTo>
                          <a:pt x="12509" y="117"/>
                        </a:moveTo>
                        <a:cubicBezTo>
                          <a:pt x="12509" y="117"/>
                          <a:pt x="7386" y="-868"/>
                          <a:pt x="1578" y="2878"/>
                        </a:cubicBezTo>
                        <a:cubicBezTo>
                          <a:pt x="-3545" y="10712"/>
                          <a:pt x="7093" y="88452"/>
                          <a:pt x="7093" y="88452"/>
                        </a:cubicBezTo>
                        <a:cubicBezTo>
                          <a:pt x="7093" y="88452"/>
                          <a:pt x="14004" y="97085"/>
                          <a:pt x="23020" y="102934"/>
                        </a:cubicBezTo>
                        <a:cubicBezTo>
                          <a:pt x="32194" y="108580"/>
                          <a:pt x="45095" y="112419"/>
                          <a:pt x="45095" y="112419"/>
                        </a:cubicBezTo>
                        <a:cubicBezTo>
                          <a:pt x="45095" y="112419"/>
                          <a:pt x="49276" y="110360"/>
                          <a:pt x="49691" y="104419"/>
                        </a:cubicBezTo>
                        <a:cubicBezTo>
                          <a:pt x="50036" y="98478"/>
                          <a:pt x="46028" y="92741"/>
                          <a:pt x="46029" y="92741"/>
                        </a:cubicBezTo>
                        <a:cubicBezTo>
                          <a:pt x="46028" y="92741"/>
                          <a:pt x="35738" y="88369"/>
                          <a:pt x="30272" y="81556"/>
                        </a:cubicBezTo>
                        <a:cubicBezTo>
                          <a:pt x="16950" y="54309"/>
                          <a:pt x="21732" y="4581"/>
                          <a:pt x="21732" y="4581"/>
                        </a:cubicBezTo>
                        <a:lnTo>
                          <a:pt x="12509" y="117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062" name=""/>
                  <p:cNvSpPr/>
                  <p:nvPr/>
                </p:nvSpPr>
                <p:spPr>
                  <a:xfrm>
                    <a:off x="5954631" y="3341683"/>
                    <a:ext cx="44770" cy="108715"/>
                  </a:xfrm>
                  <a:custGeom>
                    <a:avLst/>
                    <a:gdLst/>
                    <a:ahLst/>
                    <a:cxnLst/>
                    <a:pathLst>
                      <a:path w="44770" h="108715">
                        <a:moveTo>
                          <a:pt x="16104" y="3406"/>
                        </a:moveTo>
                        <a:cubicBezTo>
                          <a:pt x="16104" y="3406"/>
                          <a:pt x="8589" y="-4427"/>
                          <a:pt x="1757" y="3406"/>
                        </a:cubicBezTo>
                        <a:cubicBezTo>
                          <a:pt x="-4050" y="21799"/>
                          <a:pt x="6583" y="86458"/>
                          <a:pt x="6583" y="86458"/>
                        </a:cubicBezTo>
                        <a:cubicBezTo>
                          <a:pt x="6583" y="86458"/>
                          <a:pt x="14721" y="95315"/>
                          <a:pt x="20899" y="99742"/>
                        </a:cubicBezTo>
                        <a:cubicBezTo>
                          <a:pt x="27078" y="104171"/>
                          <a:pt x="40742" y="108715"/>
                          <a:pt x="40742" y="108715"/>
                        </a:cubicBezTo>
                        <a:cubicBezTo>
                          <a:pt x="40742" y="108715"/>
                          <a:pt x="44500" y="106555"/>
                          <a:pt x="44842" y="101104"/>
                        </a:cubicBezTo>
                        <a:cubicBezTo>
                          <a:pt x="45183" y="95656"/>
                          <a:pt x="42450" y="92930"/>
                          <a:pt x="42450" y="92930"/>
                        </a:cubicBezTo>
                        <a:cubicBezTo>
                          <a:pt x="42450" y="92930"/>
                          <a:pt x="35575" y="87535"/>
                          <a:pt x="27035" y="82085"/>
                        </a:cubicBezTo>
                        <a:cubicBezTo>
                          <a:pt x="12005" y="69142"/>
                          <a:pt x="16104" y="3406"/>
                          <a:pt x="16104" y="340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763" name=""/>
                  <p:cNvSpPr/>
                  <p:nvPr/>
                </p:nvSpPr>
                <p:spPr>
                  <a:xfrm>
                    <a:off x="5957355" y="3364689"/>
                    <a:ext cx="19641" cy="61053"/>
                  </a:xfrm>
                  <a:custGeom>
                    <a:avLst/>
                    <a:gdLst/>
                    <a:ahLst/>
                    <a:cxnLst/>
                    <a:pathLst>
                      <a:path w="19641" h="61053">
                        <a:moveTo>
                          <a:pt x="4840" y="7874"/>
                        </a:moveTo>
                        <a:cubicBezTo>
                          <a:pt x="2752" y="114"/>
                          <a:pt x="-413" y="-5233"/>
                          <a:pt x="-170" y="7874"/>
                        </a:cubicBezTo>
                        <a:cubicBezTo>
                          <a:pt x="139" y="23364"/>
                          <a:pt x="925" y="45167"/>
                          <a:pt x="5751" y="55558"/>
                        </a:cubicBezTo>
                        <a:cubicBezTo>
                          <a:pt x="7459" y="59645"/>
                          <a:pt x="19415" y="61053"/>
                          <a:pt x="19415" y="61053"/>
                        </a:cubicBezTo>
                        <a:cubicBezTo>
                          <a:pt x="19415" y="61053"/>
                          <a:pt x="13038" y="59191"/>
                          <a:pt x="9395" y="53742"/>
                        </a:cubicBezTo>
                        <a:cubicBezTo>
                          <a:pt x="4902" y="47022"/>
                          <a:pt x="5842" y="24359"/>
                          <a:pt x="4840" y="787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07677"/>
                      </a:gs>
                      <a:gs pos="100000">
                        <a:srgbClr val="D8D8D8"/>
                      </a:gs>
                    </a:gsLst>
                    <a:lin ang="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765" name=""/>
                  <p:cNvSpPr/>
                  <p:nvPr/>
                </p:nvSpPr>
                <p:spPr>
                  <a:xfrm>
                    <a:off x="5978544" y="3437567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767" name=""/>
                  <p:cNvSpPr/>
                  <p:nvPr/>
                </p:nvSpPr>
                <p:spPr>
                  <a:xfrm>
                    <a:off x="5965995" y="3428547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sp>
              <p:nvSpPr>
                <p:cNvPr id="20074" name=""/>
                <p:cNvSpPr/>
                <p:nvPr/>
              </p:nvSpPr>
              <p:spPr>
                <a:xfrm>
                  <a:off x="5782296" y="3542812"/>
                  <a:ext cx="87447" cy="188354"/>
                </a:xfrm>
                <a:custGeom>
                  <a:avLst/>
                  <a:gdLst/>
                  <a:ahLst/>
                  <a:cxnLst/>
                  <a:pathLst>
                    <a:path w="87447" h="188354">
                      <a:moveTo>
                        <a:pt x="87447" y="0"/>
                      </a:moveTo>
                      <a:cubicBezTo>
                        <a:pt x="87447" y="0"/>
                        <a:pt x="69229" y="-569"/>
                        <a:pt x="62549" y="4276"/>
                      </a:cubicBezTo>
                      <a:cubicBezTo>
                        <a:pt x="55869" y="9120"/>
                        <a:pt x="49796" y="16992"/>
                        <a:pt x="49796" y="16992"/>
                      </a:cubicBezTo>
                      <a:lnTo>
                        <a:pt x="0" y="174426"/>
                      </a:lnTo>
                      <a:lnTo>
                        <a:pt x="0" y="188354"/>
                      </a:lnTo>
                      <a:lnTo>
                        <a:pt x="49796" y="174426"/>
                      </a:lnTo>
                      <a:lnTo>
                        <a:pt x="87447" y="56956"/>
                      </a:lnTo>
                      <a:lnTo>
                        <a:pt x="8744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C0C"/>
                    </a:gs>
                    <a:gs pos="100000">
                      <a:srgbClr val="383B3B"/>
                    </a:gs>
                  </a:gsLst>
                  <a:lin ang="5400000" scaled="0"/>
                </a:gradFill>
                <a:ln w="7600" cap="flat">
                  <a:noFill/>
                  <a:miter lim="800000"/>
                </a:ln>
              </p:spPr>
            </p:sp>
            <p:grpSp>
              <p:nvGrpSpPr>
                <p:cNvPr id="20077" name=""/>
                <p:cNvGrpSpPr/>
                <p:nvPr/>
              </p:nvGrpSpPr>
              <p:grpSpPr>
                <a:xfrm>
                  <a:off x="5955074" y="3428902"/>
                  <a:ext cx="45202" cy="42405"/>
                  <a:chOff x="5955074" y="3428902"/>
                  <a:chExt cx="45202" cy="42405"/>
                </a:xfrm>
              </p:grpSpPr>
              <p:sp>
                <p:nvSpPr>
                  <p:cNvPr id="20080" name=""/>
                  <p:cNvSpPr/>
                  <p:nvPr/>
                </p:nvSpPr>
                <p:spPr>
                  <a:xfrm>
                    <a:off x="5955085" y="3428899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772" name=""/>
                  <p:cNvSpPr/>
                  <p:nvPr/>
                </p:nvSpPr>
                <p:spPr>
                  <a:xfrm>
                    <a:off x="5957369" y="3430606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086" name=""/>
                  <p:cNvSpPr/>
                  <p:nvPr/>
                </p:nvSpPr>
                <p:spPr>
                  <a:xfrm>
                    <a:off x="5958312" y="3433330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775" name=""/>
                  <p:cNvSpPr/>
                  <p:nvPr/>
                </p:nvSpPr>
                <p:spPr>
                  <a:xfrm>
                    <a:off x="5977095" y="3456720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4107" name=""/>
                  <p:cNvSpPr/>
                  <p:nvPr/>
                </p:nvSpPr>
                <p:spPr>
                  <a:xfrm>
                    <a:off x="5964546" y="3447700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778" name=""/>
                <p:cNvGrpSpPr/>
                <p:nvPr/>
              </p:nvGrpSpPr>
              <p:grpSpPr>
                <a:xfrm>
                  <a:off x="5909055" y="3637762"/>
                  <a:ext cx="45202" cy="42405"/>
                  <a:chOff x="5909055" y="3637762"/>
                  <a:chExt cx="45202" cy="42405"/>
                </a:xfrm>
              </p:grpSpPr>
              <p:sp>
                <p:nvSpPr>
                  <p:cNvPr id="20780" name=""/>
                  <p:cNvSpPr/>
                  <p:nvPr/>
                </p:nvSpPr>
                <p:spPr>
                  <a:xfrm>
                    <a:off x="5909066" y="3637759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098" name=""/>
                  <p:cNvSpPr/>
                  <p:nvPr/>
                </p:nvSpPr>
                <p:spPr>
                  <a:xfrm>
                    <a:off x="5911350" y="3639466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783" name=""/>
                  <p:cNvSpPr/>
                  <p:nvPr/>
                </p:nvSpPr>
                <p:spPr>
                  <a:xfrm>
                    <a:off x="5912293" y="3642190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785" name=""/>
                  <p:cNvSpPr/>
                  <p:nvPr/>
                </p:nvSpPr>
                <p:spPr>
                  <a:xfrm>
                    <a:off x="5931076" y="3665580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787" name=""/>
                  <p:cNvSpPr/>
                  <p:nvPr/>
                </p:nvSpPr>
                <p:spPr>
                  <a:xfrm>
                    <a:off x="5918527" y="3656560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109" name=""/>
                <p:cNvGrpSpPr/>
                <p:nvPr/>
              </p:nvGrpSpPr>
              <p:grpSpPr>
                <a:xfrm>
                  <a:off x="5913915" y="3620896"/>
                  <a:ext cx="45202" cy="42405"/>
                  <a:chOff x="5913915" y="3620896"/>
                  <a:chExt cx="45202" cy="42405"/>
                </a:xfrm>
              </p:grpSpPr>
              <p:sp>
                <p:nvSpPr>
                  <p:cNvPr id="24116" name=""/>
                  <p:cNvSpPr/>
                  <p:nvPr/>
                </p:nvSpPr>
                <p:spPr>
                  <a:xfrm>
                    <a:off x="5913925" y="3620894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114" name=""/>
                  <p:cNvSpPr/>
                  <p:nvPr/>
                </p:nvSpPr>
                <p:spPr>
                  <a:xfrm>
                    <a:off x="5916209" y="3622600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4119" name=""/>
                  <p:cNvSpPr/>
                  <p:nvPr/>
                </p:nvSpPr>
                <p:spPr>
                  <a:xfrm>
                    <a:off x="5917153" y="3625324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793" name=""/>
                  <p:cNvSpPr/>
                  <p:nvPr/>
                </p:nvSpPr>
                <p:spPr>
                  <a:xfrm>
                    <a:off x="5935935" y="3648715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122" name=""/>
                  <p:cNvSpPr/>
                  <p:nvPr/>
                </p:nvSpPr>
                <p:spPr>
                  <a:xfrm>
                    <a:off x="5923387" y="3639694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125" name=""/>
                <p:cNvGrpSpPr/>
                <p:nvPr/>
              </p:nvGrpSpPr>
              <p:grpSpPr>
                <a:xfrm>
                  <a:off x="5919378" y="3603818"/>
                  <a:ext cx="45202" cy="42405"/>
                  <a:chOff x="5919378" y="3603818"/>
                  <a:chExt cx="45202" cy="42405"/>
                </a:xfrm>
              </p:grpSpPr>
              <p:sp>
                <p:nvSpPr>
                  <p:cNvPr id="20128" name=""/>
                  <p:cNvSpPr/>
                  <p:nvPr/>
                </p:nvSpPr>
                <p:spPr>
                  <a:xfrm>
                    <a:off x="5919388" y="3603815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798" name=""/>
                  <p:cNvSpPr/>
                  <p:nvPr/>
                </p:nvSpPr>
                <p:spPr>
                  <a:xfrm>
                    <a:off x="5921672" y="3605522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134" name=""/>
                  <p:cNvSpPr/>
                  <p:nvPr/>
                </p:nvSpPr>
                <p:spPr>
                  <a:xfrm>
                    <a:off x="5922616" y="3608246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01" name=""/>
                  <p:cNvSpPr/>
                  <p:nvPr/>
                </p:nvSpPr>
                <p:spPr>
                  <a:xfrm>
                    <a:off x="5941398" y="3631636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4128" name=""/>
                  <p:cNvSpPr/>
                  <p:nvPr/>
                </p:nvSpPr>
                <p:spPr>
                  <a:xfrm>
                    <a:off x="5928850" y="3622616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141" name=""/>
                <p:cNvGrpSpPr/>
                <p:nvPr/>
              </p:nvGrpSpPr>
              <p:grpSpPr>
                <a:xfrm>
                  <a:off x="5924232" y="3586922"/>
                  <a:ext cx="45202" cy="42405"/>
                  <a:chOff x="5924232" y="3586922"/>
                  <a:chExt cx="45202" cy="42405"/>
                </a:xfrm>
              </p:grpSpPr>
              <p:sp>
                <p:nvSpPr>
                  <p:cNvPr id="24131" name=""/>
                  <p:cNvSpPr/>
                  <p:nvPr/>
                </p:nvSpPr>
                <p:spPr>
                  <a:xfrm>
                    <a:off x="5924243" y="3586919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146" name=""/>
                  <p:cNvSpPr/>
                  <p:nvPr/>
                </p:nvSpPr>
                <p:spPr>
                  <a:xfrm>
                    <a:off x="5926527" y="3588626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149" name=""/>
                  <p:cNvSpPr/>
                  <p:nvPr/>
                </p:nvSpPr>
                <p:spPr>
                  <a:xfrm>
                    <a:off x="5927471" y="3591350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08" name=""/>
                  <p:cNvSpPr/>
                  <p:nvPr/>
                </p:nvSpPr>
                <p:spPr>
                  <a:xfrm>
                    <a:off x="5946253" y="3614740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155" name=""/>
                  <p:cNvSpPr/>
                  <p:nvPr/>
                </p:nvSpPr>
                <p:spPr>
                  <a:xfrm>
                    <a:off x="5933705" y="3605720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811" name=""/>
                <p:cNvGrpSpPr/>
                <p:nvPr/>
              </p:nvGrpSpPr>
              <p:grpSpPr>
                <a:xfrm>
                  <a:off x="5929546" y="3570476"/>
                  <a:ext cx="45202" cy="42405"/>
                  <a:chOff x="5929546" y="3570476"/>
                  <a:chExt cx="45202" cy="42405"/>
                </a:xfrm>
              </p:grpSpPr>
              <p:sp>
                <p:nvSpPr>
                  <p:cNvPr id="20161" name=""/>
                  <p:cNvSpPr/>
                  <p:nvPr/>
                </p:nvSpPr>
                <p:spPr>
                  <a:xfrm>
                    <a:off x="5929556" y="3570473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14" name=""/>
                  <p:cNvSpPr/>
                  <p:nvPr/>
                </p:nvSpPr>
                <p:spPr>
                  <a:xfrm>
                    <a:off x="5931840" y="3572179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16" name=""/>
                  <p:cNvSpPr/>
                  <p:nvPr/>
                </p:nvSpPr>
                <p:spPr>
                  <a:xfrm>
                    <a:off x="5932784" y="3574903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4141" name=""/>
                  <p:cNvSpPr/>
                  <p:nvPr/>
                </p:nvSpPr>
                <p:spPr>
                  <a:xfrm>
                    <a:off x="5951566" y="3598294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19" name=""/>
                  <p:cNvSpPr/>
                  <p:nvPr/>
                </p:nvSpPr>
                <p:spPr>
                  <a:xfrm>
                    <a:off x="5939018" y="3589273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174" name=""/>
                <p:cNvGrpSpPr/>
                <p:nvPr/>
              </p:nvGrpSpPr>
              <p:grpSpPr>
                <a:xfrm>
                  <a:off x="5933042" y="3552867"/>
                  <a:ext cx="45202" cy="42405"/>
                  <a:chOff x="5933042" y="3552867"/>
                  <a:chExt cx="45202" cy="42405"/>
                </a:xfrm>
              </p:grpSpPr>
              <p:sp>
                <p:nvSpPr>
                  <p:cNvPr id="20177" name=""/>
                  <p:cNvSpPr/>
                  <p:nvPr/>
                </p:nvSpPr>
                <p:spPr>
                  <a:xfrm>
                    <a:off x="5933053" y="3552864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4146" name=""/>
                  <p:cNvSpPr/>
                  <p:nvPr/>
                </p:nvSpPr>
                <p:spPr>
                  <a:xfrm>
                    <a:off x="5935337" y="3554571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4148" name=""/>
                  <p:cNvSpPr/>
                  <p:nvPr/>
                </p:nvSpPr>
                <p:spPr>
                  <a:xfrm>
                    <a:off x="5936280" y="3557295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184" name=""/>
                  <p:cNvSpPr/>
                  <p:nvPr/>
                </p:nvSpPr>
                <p:spPr>
                  <a:xfrm>
                    <a:off x="5955063" y="3580685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4151" name=""/>
                  <p:cNvSpPr/>
                  <p:nvPr/>
                </p:nvSpPr>
                <p:spPr>
                  <a:xfrm>
                    <a:off x="5942514" y="3571665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189" name=""/>
                <p:cNvGrpSpPr/>
                <p:nvPr/>
              </p:nvGrpSpPr>
              <p:grpSpPr>
                <a:xfrm>
                  <a:off x="5937902" y="3536373"/>
                  <a:ext cx="45202" cy="42405"/>
                  <a:chOff x="5937902" y="3536373"/>
                  <a:chExt cx="45202" cy="42405"/>
                </a:xfrm>
              </p:grpSpPr>
              <p:sp>
                <p:nvSpPr>
                  <p:cNvPr id="24154" name=""/>
                  <p:cNvSpPr/>
                  <p:nvPr/>
                </p:nvSpPr>
                <p:spPr>
                  <a:xfrm>
                    <a:off x="5937912" y="3536370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194" name=""/>
                  <p:cNvSpPr/>
                  <p:nvPr/>
                </p:nvSpPr>
                <p:spPr>
                  <a:xfrm>
                    <a:off x="5940196" y="3538076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4157" name=""/>
                  <p:cNvSpPr/>
                  <p:nvPr/>
                </p:nvSpPr>
                <p:spPr>
                  <a:xfrm>
                    <a:off x="5941140" y="3540801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199" name=""/>
                  <p:cNvSpPr/>
                  <p:nvPr/>
                </p:nvSpPr>
                <p:spPr>
                  <a:xfrm>
                    <a:off x="5959922" y="3564191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202" name=""/>
                  <p:cNvSpPr/>
                  <p:nvPr/>
                </p:nvSpPr>
                <p:spPr>
                  <a:xfrm>
                    <a:off x="5947374" y="3555170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833" name=""/>
                <p:cNvGrpSpPr/>
                <p:nvPr/>
              </p:nvGrpSpPr>
              <p:grpSpPr>
                <a:xfrm>
                  <a:off x="5940939" y="3519490"/>
                  <a:ext cx="45202" cy="42405"/>
                  <a:chOff x="5940939" y="3519490"/>
                  <a:chExt cx="45202" cy="42405"/>
                </a:xfrm>
              </p:grpSpPr>
              <p:sp>
                <p:nvSpPr>
                  <p:cNvPr id="24162" name=""/>
                  <p:cNvSpPr/>
                  <p:nvPr/>
                </p:nvSpPr>
                <p:spPr>
                  <a:xfrm>
                    <a:off x="5940949" y="3519487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36" name=""/>
                  <p:cNvSpPr/>
                  <p:nvPr/>
                </p:nvSpPr>
                <p:spPr>
                  <a:xfrm>
                    <a:off x="5943233" y="3521194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211" name=""/>
                  <p:cNvSpPr/>
                  <p:nvPr/>
                </p:nvSpPr>
                <p:spPr>
                  <a:xfrm>
                    <a:off x="5944177" y="3523918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214" name=""/>
                  <p:cNvSpPr/>
                  <p:nvPr/>
                </p:nvSpPr>
                <p:spPr>
                  <a:xfrm>
                    <a:off x="5962959" y="3547308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217" name=""/>
                  <p:cNvSpPr/>
                  <p:nvPr/>
                </p:nvSpPr>
                <p:spPr>
                  <a:xfrm>
                    <a:off x="5950411" y="3538288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841" name=""/>
                <p:cNvGrpSpPr/>
                <p:nvPr/>
              </p:nvGrpSpPr>
              <p:grpSpPr>
                <a:xfrm>
                  <a:off x="5943944" y="3501765"/>
                  <a:ext cx="45202" cy="42405"/>
                  <a:chOff x="5943944" y="3501765"/>
                  <a:chExt cx="45202" cy="42405"/>
                </a:xfrm>
              </p:grpSpPr>
              <p:sp>
                <p:nvSpPr>
                  <p:cNvPr id="24169" name=""/>
                  <p:cNvSpPr/>
                  <p:nvPr/>
                </p:nvSpPr>
                <p:spPr>
                  <a:xfrm>
                    <a:off x="5943955" y="3501763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4171" name=""/>
                  <p:cNvSpPr/>
                  <p:nvPr/>
                </p:nvSpPr>
                <p:spPr>
                  <a:xfrm>
                    <a:off x="5946239" y="3503469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227" name=""/>
                  <p:cNvSpPr/>
                  <p:nvPr/>
                </p:nvSpPr>
                <p:spPr>
                  <a:xfrm>
                    <a:off x="5947182" y="3506193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46" name=""/>
                  <p:cNvSpPr/>
                  <p:nvPr/>
                </p:nvSpPr>
                <p:spPr>
                  <a:xfrm>
                    <a:off x="5965965" y="3529584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48" name=""/>
                  <p:cNvSpPr/>
                  <p:nvPr/>
                </p:nvSpPr>
                <p:spPr>
                  <a:xfrm>
                    <a:off x="5953416" y="3520563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850" name=""/>
                <p:cNvGrpSpPr/>
                <p:nvPr/>
              </p:nvGrpSpPr>
              <p:grpSpPr>
                <a:xfrm>
                  <a:off x="5946979" y="3483747"/>
                  <a:ext cx="45202" cy="42405"/>
                  <a:chOff x="5946979" y="3483747"/>
                  <a:chExt cx="45202" cy="42405"/>
                </a:xfrm>
              </p:grpSpPr>
              <p:sp>
                <p:nvSpPr>
                  <p:cNvPr id="20852" name=""/>
                  <p:cNvSpPr/>
                  <p:nvPr/>
                </p:nvSpPr>
                <p:spPr>
                  <a:xfrm>
                    <a:off x="5946989" y="3483745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239" name=""/>
                  <p:cNvSpPr/>
                  <p:nvPr/>
                </p:nvSpPr>
                <p:spPr>
                  <a:xfrm>
                    <a:off x="5949273" y="3485451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55" name=""/>
                  <p:cNvSpPr/>
                  <p:nvPr/>
                </p:nvSpPr>
                <p:spPr>
                  <a:xfrm>
                    <a:off x="5950217" y="3488175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57" name=""/>
                  <p:cNvSpPr/>
                  <p:nvPr/>
                </p:nvSpPr>
                <p:spPr>
                  <a:xfrm>
                    <a:off x="5968999" y="3511566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246" name=""/>
                  <p:cNvSpPr/>
                  <p:nvPr/>
                </p:nvSpPr>
                <p:spPr>
                  <a:xfrm>
                    <a:off x="5956451" y="3502545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860" name=""/>
                <p:cNvGrpSpPr/>
                <p:nvPr/>
              </p:nvGrpSpPr>
              <p:grpSpPr>
                <a:xfrm>
                  <a:off x="5950621" y="3466127"/>
                  <a:ext cx="45202" cy="42405"/>
                  <a:chOff x="5950621" y="3466127"/>
                  <a:chExt cx="45202" cy="42405"/>
                </a:xfrm>
              </p:grpSpPr>
              <p:sp>
                <p:nvSpPr>
                  <p:cNvPr id="20862" name=""/>
                  <p:cNvSpPr/>
                  <p:nvPr/>
                </p:nvSpPr>
                <p:spPr>
                  <a:xfrm>
                    <a:off x="5950632" y="3466125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253" name=""/>
                  <p:cNvSpPr/>
                  <p:nvPr/>
                </p:nvSpPr>
                <p:spPr>
                  <a:xfrm>
                    <a:off x="5952916" y="3467831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65" name=""/>
                  <p:cNvSpPr/>
                  <p:nvPr/>
                </p:nvSpPr>
                <p:spPr>
                  <a:xfrm>
                    <a:off x="5953860" y="3470555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67" name=""/>
                  <p:cNvSpPr/>
                  <p:nvPr/>
                </p:nvSpPr>
                <p:spPr>
                  <a:xfrm>
                    <a:off x="5972642" y="3493946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69" name=""/>
                  <p:cNvSpPr/>
                  <p:nvPr/>
                </p:nvSpPr>
                <p:spPr>
                  <a:xfrm>
                    <a:off x="5960094" y="3484925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871" name=""/>
                <p:cNvGrpSpPr/>
                <p:nvPr/>
              </p:nvGrpSpPr>
              <p:grpSpPr>
                <a:xfrm>
                  <a:off x="5952646" y="3447412"/>
                  <a:ext cx="45202" cy="42405"/>
                  <a:chOff x="5952646" y="3447412"/>
                  <a:chExt cx="45202" cy="42405"/>
                </a:xfrm>
              </p:grpSpPr>
              <p:sp>
                <p:nvSpPr>
                  <p:cNvPr id="20873" name=""/>
                  <p:cNvSpPr/>
                  <p:nvPr/>
                </p:nvSpPr>
                <p:spPr>
                  <a:xfrm>
                    <a:off x="5952656" y="3447409"/>
                    <a:ext cx="45186" cy="42405"/>
                  </a:xfrm>
                  <a:custGeom>
                    <a:avLst/>
                    <a:gdLst/>
                    <a:ahLst/>
                    <a:cxnLst/>
                    <a:pathLst>
                      <a:path w="45186" h="42405">
                        <a:moveTo>
                          <a:pt x="8010" y="0"/>
                        </a:moveTo>
                        <a:cubicBezTo>
                          <a:pt x="8010" y="0"/>
                          <a:pt x="1876" y="1483"/>
                          <a:pt x="356" y="7053"/>
                        </a:cubicBezTo>
                        <a:cubicBezTo>
                          <a:pt x="-1151" y="12622"/>
                          <a:pt x="2636" y="18192"/>
                          <a:pt x="2636" y="18192"/>
                        </a:cubicBezTo>
                        <a:cubicBezTo>
                          <a:pt x="2636" y="18192"/>
                          <a:pt x="9548" y="26825"/>
                          <a:pt x="18563" y="32674"/>
                        </a:cubicBezTo>
                        <a:cubicBezTo>
                          <a:pt x="27737" y="38320"/>
                          <a:pt x="40638" y="42328"/>
                          <a:pt x="40638" y="42328"/>
                        </a:cubicBezTo>
                        <a:cubicBezTo>
                          <a:pt x="40638" y="42328"/>
                          <a:pt x="44819" y="40100"/>
                          <a:pt x="45186" y="34159"/>
                        </a:cubicBezTo>
                        <a:cubicBezTo>
                          <a:pt x="45579" y="28219"/>
                          <a:pt x="41572" y="22482"/>
                          <a:pt x="41572" y="22482"/>
                        </a:cubicBezTo>
                        <a:cubicBezTo>
                          <a:pt x="41572" y="22482"/>
                          <a:pt x="33139" y="21015"/>
                          <a:pt x="23638" y="15074"/>
                        </a:cubicBezTo>
                        <a:cubicBezTo>
                          <a:pt x="14138" y="9133"/>
                          <a:pt x="8010" y="0"/>
                          <a:pt x="80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75" name=""/>
                  <p:cNvSpPr/>
                  <p:nvPr/>
                </p:nvSpPr>
                <p:spPr>
                  <a:xfrm>
                    <a:off x="5954940" y="3449116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77" name=""/>
                  <p:cNvSpPr/>
                  <p:nvPr/>
                </p:nvSpPr>
                <p:spPr>
                  <a:xfrm>
                    <a:off x="5955884" y="3451840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79" name=""/>
                  <p:cNvSpPr/>
                  <p:nvPr/>
                </p:nvSpPr>
                <p:spPr>
                  <a:xfrm>
                    <a:off x="5974666" y="3475230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81" name=""/>
                  <p:cNvSpPr/>
                  <p:nvPr/>
                </p:nvSpPr>
                <p:spPr>
                  <a:xfrm>
                    <a:off x="5962118" y="3466210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275" name=""/>
                <p:cNvGrpSpPr/>
                <p:nvPr/>
              </p:nvGrpSpPr>
              <p:grpSpPr>
                <a:xfrm>
                  <a:off x="5905559" y="3657599"/>
                  <a:ext cx="45202" cy="42405"/>
                  <a:chOff x="5905559" y="3657599"/>
                  <a:chExt cx="45202" cy="42405"/>
                </a:xfrm>
              </p:grpSpPr>
              <p:sp>
                <p:nvSpPr>
                  <p:cNvPr id="20278" name=""/>
                  <p:cNvSpPr/>
                  <p:nvPr/>
                </p:nvSpPr>
                <p:spPr>
                  <a:xfrm>
                    <a:off x="5905609" y="3657429"/>
                    <a:ext cx="45234" cy="42740"/>
                  </a:xfrm>
                  <a:custGeom>
                    <a:avLst/>
                    <a:gdLst/>
                    <a:ahLst/>
                    <a:cxnLst/>
                    <a:pathLst>
                      <a:path w="45234" h="42740">
                        <a:moveTo>
                          <a:pt x="7970" y="168"/>
                        </a:moveTo>
                        <a:cubicBezTo>
                          <a:pt x="7970" y="168"/>
                          <a:pt x="1836" y="1651"/>
                          <a:pt x="316" y="7221"/>
                        </a:cubicBezTo>
                        <a:cubicBezTo>
                          <a:pt x="-1191" y="12790"/>
                          <a:pt x="2596" y="18360"/>
                          <a:pt x="2596" y="18360"/>
                        </a:cubicBezTo>
                        <a:cubicBezTo>
                          <a:pt x="2596" y="18360"/>
                          <a:pt x="8770" y="27724"/>
                          <a:pt x="17785" y="33573"/>
                        </a:cubicBezTo>
                        <a:cubicBezTo>
                          <a:pt x="26959" y="39219"/>
                          <a:pt x="37792" y="44266"/>
                          <a:pt x="40598" y="42496"/>
                        </a:cubicBezTo>
                        <a:cubicBezTo>
                          <a:pt x="43405" y="40726"/>
                          <a:pt x="44779" y="40268"/>
                          <a:pt x="45146" y="34327"/>
                        </a:cubicBezTo>
                        <a:cubicBezTo>
                          <a:pt x="45539" y="28387"/>
                          <a:pt x="41532" y="22650"/>
                          <a:pt x="41532" y="22650"/>
                        </a:cubicBezTo>
                        <a:cubicBezTo>
                          <a:pt x="41532" y="22650"/>
                          <a:pt x="33099" y="21183"/>
                          <a:pt x="23598" y="15242"/>
                        </a:cubicBezTo>
                        <a:cubicBezTo>
                          <a:pt x="14098" y="9300"/>
                          <a:pt x="7970" y="168"/>
                          <a:pt x="7970" y="16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281" name=""/>
                  <p:cNvSpPr/>
                  <p:nvPr/>
                </p:nvSpPr>
                <p:spPr>
                  <a:xfrm>
                    <a:off x="5907853" y="3659303"/>
                    <a:ext cx="40751" cy="38829"/>
                  </a:xfrm>
                  <a:custGeom>
                    <a:avLst/>
                    <a:gdLst/>
                    <a:ahLst/>
                    <a:cxnLst/>
                    <a:pathLst>
                      <a:path w="40751" h="38829">
                        <a:moveTo>
                          <a:pt x="6153" y="0"/>
                        </a:moveTo>
                        <a:cubicBezTo>
                          <a:pt x="6153" y="0"/>
                          <a:pt x="1713" y="1361"/>
                          <a:pt x="346" y="6470"/>
                        </a:cubicBezTo>
                        <a:cubicBezTo>
                          <a:pt x="-1008" y="11580"/>
                          <a:pt x="2396" y="16689"/>
                          <a:pt x="2396" y="16689"/>
                        </a:cubicBezTo>
                        <a:cubicBezTo>
                          <a:pt x="2396" y="16689"/>
                          <a:pt x="10534" y="25545"/>
                          <a:pt x="16712" y="29973"/>
                        </a:cubicBezTo>
                        <a:cubicBezTo>
                          <a:pt x="22891" y="34401"/>
                          <a:pt x="36554" y="38829"/>
                          <a:pt x="36554" y="38829"/>
                        </a:cubicBezTo>
                        <a:cubicBezTo>
                          <a:pt x="36554" y="38829"/>
                          <a:pt x="40312" y="36785"/>
                          <a:pt x="40655" y="31335"/>
                        </a:cubicBezTo>
                        <a:cubicBezTo>
                          <a:pt x="40995" y="25886"/>
                          <a:pt x="38263" y="23161"/>
                          <a:pt x="38263" y="23161"/>
                        </a:cubicBezTo>
                        <a:cubicBezTo>
                          <a:pt x="38263" y="23161"/>
                          <a:pt x="29381" y="20096"/>
                          <a:pt x="20841" y="14646"/>
                        </a:cubicBezTo>
                        <a:cubicBezTo>
                          <a:pt x="12302" y="9196"/>
                          <a:pt x="6153" y="0"/>
                          <a:pt x="615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86" name=""/>
                  <p:cNvSpPr/>
                  <p:nvPr/>
                </p:nvSpPr>
                <p:spPr>
                  <a:xfrm>
                    <a:off x="5908797" y="3662027"/>
                    <a:ext cx="12554" cy="11580"/>
                  </a:xfrm>
                  <a:custGeom>
                    <a:avLst/>
                    <a:gdLst/>
                    <a:ahLst/>
                    <a:cxnLst/>
                    <a:pathLst>
                      <a:path w="12554" h="11580">
                        <a:moveTo>
                          <a:pt x="4528" y="0"/>
                        </a:moveTo>
                        <a:cubicBezTo>
                          <a:pt x="1453" y="-341"/>
                          <a:pt x="-1279" y="5109"/>
                          <a:pt x="429" y="9196"/>
                        </a:cubicBezTo>
                        <a:cubicBezTo>
                          <a:pt x="2137" y="13284"/>
                          <a:pt x="12726" y="10899"/>
                          <a:pt x="12726" y="10899"/>
                        </a:cubicBezTo>
                        <a:cubicBezTo>
                          <a:pt x="12726" y="10899"/>
                          <a:pt x="6236" y="5109"/>
                          <a:pt x="45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287" name=""/>
                  <p:cNvSpPr/>
                  <p:nvPr/>
                </p:nvSpPr>
                <p:spPr>
                  <a:xfrm>
                    <a:off x="5927579" y="3685418"/>
                    <a:ext cx="15820" cy="6913"/>
                  </a:xfrm>
                  <a:custGeom>
                    <a:avLst/>
                    <a:gdLst/>
                    <a:ahLst/>
                    <a:cxnLst/>
                    <a:pathLst>
                      <a:path w="15820" h="6913">
                        <a:moveTo>
                          <a:pt x="433" y="112"/>
                        </a:moveTo>
                        <a:cubicBezTo>
                          <a:pt x="-2641" y="-229"/>
                          <a:pt x="11023" y="8627"/>
                          <a:pt x="14097" y="6583"/>
                        </a:cubicBezTo>
                        <a:cubicBezTo>
                          <a:pt x="18879" y="1815"/>
                          <a:pt x="12393" y="1133"/>
                          <a:pt x="12393" y="1133"/>
                        </a:cubicBezTo>
                        <a:cubicBezTo>
                          <a:pt x="12393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290" name=""/>
                  <p:cNvSpPr/>
                  <p:nvPr/>
                </p:nvSpPr>
                <p:spPr>
                  <a:xfrm>
                    <a:off x="5915031" y="3676397"/>
                    <a:ext cx="24936" cy="10772"/>
                  </a:xfrm>
                  <a:custGeom>
                    <a:avLst/>
                    <a:gdLst/>
                    <a:ahLst/>
                    <a:cxnLst/>
                    <a:pathLst>
                      <a:path w="24936" h="10772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4" y="1980"/>
                        </a:cubicBezTo>
                        <a:cubicBezTo>
                          <a:pt x="21862" y="5045"/>
                          <a:pt x="24936" y="10153"/>
                          <a:pt x="24936" y="10153"/>
                        </a:cubicBezTo>
                        <a:cubicBezTo>
                          <a:pt x="24936" y="10153"/>
                          <a:pt x="18104" y="12198"/>
                          <a:pt x="10589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293" name=""/>
                <p:cNvGrpSpPr/>
                <p:nvPr/>
              </p:nvGrpSpPr>
              <p:grpSpPr>
                <a:xfrm rot="600000">
                  <a:off x="5895628" y="3675563"/>
                  <a:ext cx="45198" cy="42409"/>
                  <a:chOff x="5895628" y="3675563"/>
                  <a:chExt cx="45198" cy="42409"/>
                </a:xfrm>
              </p:grpSpPr>
              <p:sp>
                <p:nvSpPr>
                  <p:cNvPr id="20891" name=""/>
                  <p:cNvSpPr/>
                  <p:nvPr/>
                </p:nvSpPr>
                <p:spPr>
                  <a:xfrm>
                    <a:off x="5895638" y="3675648"/>
                    <a:ext cx="45182" cy="43255"/>
                  </a:xfrm>
                  <a:custGeom>
                    <a:avLst/>
                    <a:gdLst/>
                    <a:ahLst/>
                    <a:cxnLst/>
                    <a:pathLst>
                      <a:path w="45182" h="43255">
                        <a:moveTo>
                          <a:pt x="8010" y="-88"/>
                        </a:moveTo>
                        <a:cubicBezTo>
                          <a:pt x="8010" y="-88"/>
                          <a:pt x="1876" y="1396"/>
                          <a:pt x="356" y="6966"/>
                        </a:cubicBezTo>
                        <a:cubicBezTo>
                          <a:pt x="-1151" y="12536"/>
                          <a:pt x="2636" y="18107"/>
                          <a:pt x="2636" y="18107"/>
                        </a:cubicBezTo>
                        <a:cubicBezTo>
                          <a:pt x="2636" y="18107"/>
                          <a:pt x="9327" y="27807"/>
                          <a:pt x="18341" y="33657"/>
                        </a:cubicBezTo>
                        <a:cubicBezTo>
                          <a:pt x="27515" y="39303"/>
                          <a:pt x="34737" y="44003"/>
                          <a:pt x="38225" y="43131"/>
                        </a:cubicBezTo>
                        <a:cubicBezTo>
                          <a:pt x="41713" y="42259"/>
                          <a:pt x="44816" y="40017"/>
                          <a:pt x="45182" y="34075"/>
                        </a:cubicBezTo>
                        <a:cubicBezTo>
                          <a:pt x="45575" y="28134"/>
                          <a:pt x="41568" y="22396"/>
                          <a:pt x="41568" y="22396"/>
                        </a:cubicBezTo>
                        <a:cubicBezTo>
                          <a:pt x="41568" y="22396"/>
                          <a:pt x="33137" y="20929"/>
                          <a:pt x="23636" y="14988"/>
                        </a:cubicBezTo>
                        <a:cubicBezTo>
                          <a:pt x="14137" y="9046"/>
                          <a:pt x="8010" y="-88"/>
                          <a:pt x="8010" y="-8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299" name=""/>
                  <p:cNvSpPr/>
                  <p:nvPr/>
                </p:nvSpPr>
                <p:spPr>
                  <a:xfrm>
                    <a:off x="5897923" y="3677267"/>
                    <a:ext cx="40747" cy="38832"/>
                  </a:xfrm>
                  <a:custGeom>
                    <a:avLst/>
                    <a:gdLst/>
                    <a:ahLst/>
                    <a:cxnLst/>
                    <a:pathLst>
                      <a:path w="40747" h="38832">
                        <a:moveTo>
                          <a:pt x="6152" y="0"/>
                        </a:moveTo>
                        <a:cubicBezTo>
                          <a:pt x="6152" y="0"/>
                          <a:pt x="1712" y="1362"/>
                          <a:pt x="346" y="6471"/>
                        </a:cubicBezTo>
                        <a:cubicBezTo>
                          <a:pt x="-1008" y="11581"/>
                          <a:pt x="2396" y="16690"/>
                          <a:pt x="2396" y="16690"/>
                        </a:cubicBezTo>
                        <a:cubicBezTo>
                          <a:pt x="2396" y="16690"/>
                          <a:pt x="10533" y="25548"/>
                          <a:pt x="16711" y="29976"/>
                        </a:cubicBezTo>
                        <a:cubicBezTo>
                          <a:pt x="22889" y="34404"/>
                          <a:pt x="36551" y="38832"/>
                          <a:pt x="36551" y="38832"/>
                        </a:cubicBezTo>
                        <a:cubicBezTo>
                          <a:pt x="36551" y="38832"/>
                          <a:pt x="40309" y="36788"/>
                          <a:pt x="40651" y="31338"/>
                        </a:cubicBezTo>
                        <a:cubicBezTo>
                          <a:pt x="40992" y="25888"/>
                          <a:pt x="38259" y="23163"/>
                          <a:pt x="38259" y="23163"/>
                        </a:cubicBezTo>
                        <a:cubicBezTo>
                          <a:pt x="38259" y="23163"/>
                          <a:pt x="29379" y="20097"/>
                          <a:pt x="20839" y="14647"/>
                        </a:cubicBezTo>
                        <a:cubicBezTo>
                          <a:pt x="12301" y="9197"/>
                          <a:pt x="6152" y="0"/>
                          <a:pt x="615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302" name=""/>
                  <p:cNvSpPr/>
                  <p:nvPr/>
                </p:nvSpPr>
                <p:spPr>
                  <a:xfrm>
                    <a:off x="5898866" y="3679992"/>
                    <a:ext cx="12552" cy="11582"/>
                  </a:xfrm>
                  <a:custGeom>
                    <a:avLst/>
                    <a:gdLst/>
                    <a:ahLst/>
                    <a:cxnLst/>
                    <a:pathLst>
                      <a:path w="12552" h="11582">
                        <a:moveTo>
                          <a:pt x="4527" y="0"/>
                        </a:moveTo>
                        <a:cubicBezTo>
                          <a:pt x="1453" y="-341"/>
                          <a:pt x="-1279" y="5109"/>
                          <a:pt x="429" y="9197"/>
                        </a:cubicBezTo>
                        <a:cubicBezTo>
                          <a:pt x="2136" y="13285"/>
                          <a:pt x="12724" y="10900"/>
                          <a:pt x="12724" y="10900"/>
                        </a:cubicBezTo>
                        <a:cubicBezTo>
                          <a:pt x="12724" y="10900"/>
                          <a:pt x="6235" y="5109"/>
                          <a:pt x="452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305" name=""/>
                  <p:cNvSpPr/>
                  <p:nvPr/>
                </p:nvSpPr>
                <p:spPr>
                  <a:xfrm>
                    <a:off x="5917647" y="3703384"/>
                    <a:ext cx="15819" cy="6914"/>
                  </a:xfrm>
                  <a:custGeom>
                    <a:avLst/>
                    <a:gdLst/>
                    <a:ahLst/>
                    <a:cxnLst/>
                    <a:pathLst>
                      <a:path w="15819" h="6914">
                        <a:moveTo>
                          <a:pt x="433" y="112"/>
                        </a:moveTo>
                        <a:cubicBezTo>
                          <a:pt x="-2641" y="-229"/>
                          <a:pt x="11022" y="8628"/>
                          <a:pt x="14096" y="6583"/>
                        </a:cubicBezTo>
                        <a:cubicBezTo>
                          <a:pt x="18878" y="1815"/>
                          <a:pt x="12392" y="1133"/>
                          <a:pt x="12392" y="1133"/>
                        </a:cubicBezTo>
                        <a:cubicBezTo>
                          <a:pt x="12392" y="1133"/>
                          <a:pt x="5983" y="2836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896" name=""/>
                  <p:cNvSpPr/>
                  <p:nvPr/>
                </p:nvSpPr>
                <p:spPr>
                  <a:xfrm>
                    <a:off x="5905099" y="3694363"/>
                    <a:ext cx="24934" cy="10773"/>
                  </a:xfrm>
                  <a:custGeom>
                    <a:avLst/>
                    <a:gdLst/>
                    <a:ahLst/>
                    <a:cxnLst/>
                    <a:pathLst>
                      <a:path w="24934" h="10773">
                        <a:moveTo>
                          <a:pt x="0" y="277"/>
                        </a:moveTo>
                        <a:cubicBezTo>
                          <a:pt x="0" y="277"/>
                          <a:pt x="5465" y="-1086"/>
                          <a:pt x="13662" y="1980"/>
                        </a:cubicBezTo>
                        <a:cubicBezTo>
                          <a:pt x="21860" y="5046"/>
                          <a:pt x="24934" y="10154"/>
                          <a:pt x="24934" y="10154"/>
                        </a:cubicBezTo>
                        <a:cubicBezTo>
                          <a:pt x="24934" y="10154"/>
                          <a:pt x="18103" y="12199"/>
                          <a:pt x="10588" y="8792"/>
                        </a:cubicBezTo>
                        <a:cubicBezTo>
                          <a:pt x="3074" y="5386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899" name=""/>
                <p:cNvGrpSpPr/>
                <p:nvPr/>
              </p:nvGrpSpPr>
              <p:grpSpPr>
                <a:xfrm rot="1200000">
                  <a:off x="5871107" y="3702558"/>
                  <a:ext cx="45187" cy="42419"/>
                  <a:chOff x="5871107" y="3702558"/>
                  <a:chExt cx="45187" cy="42419"/>
                </a:xfrm>
              </p:grpSpPr>
              <p:sp>
                <p:nvSpPr>
                  <p:cNvPr id="20901" name=""/>
                  <p:cNvSpPr/>
                  <p:nvPr/>
                </p:nvSpPr>
                <p:spPr>
                  <a:xfrm>
                    <a:off x="5871117" y="3702667"/>
                    <a:ext cx="45170" cy="42707"/>
                  </a:xfrm>
                  <a:custGeom>
                    <a:avLst/>
                    <a:gdLst/>
                    <a:ahLst/>
                    <a:cxnLst/>
                    <a:pathLst>
                      <a:path w="45170" h="42707">
                        <a:moveTo>
                          <a:pt x="8008" y="-111"/>
                        </a:moveTo>
                        <a:cubicBezTo>
                          <a:pt x="8008" y="-111"/>
                          <a:pt x="1876" y="1372"/>
                          <a:pt x="356" y="6944"/>
                        </a:cubicBezTo>
                        <a:cubicBezTo>
                          <a:pt x="-1151" y="12515"/>
                          <a:pt x="2636" y="18087"/>
                          <a:pt x="2636" y="18087"/>
                        </a:cubicBezTo>
                        <a:cubicBezTo>
                          <a:pt x="2636" y="18087"/>
                          <a:pt x="8215" y="28279"/>
                          <a:pt x="17227" y="34130"/>
                        </a:cubicBezTo>
                        <a:cubicBezTo>
                          <a:pt x="26398" y="39778"/>
                          <a:pt x="34888" y="42945"/>
                          <a:pt x="38607" y="42707"/>
                        </a:cubicBezTo>
                        <a:cubicBezTo>
                          <a:pt x="42327" y="42419"/>
                          <a:pt x="44804" y="40002"/>
                          <a:pt x="45170" y="34059"/>
                        </a:cubicBezTo>
                        <a:cubicBezTo>
                          <a:pt x="45564" y="28117"/>
                          <a:pt x="41557" y="22378"/>
                          <a:pt x="41558" y="22378"/>
                        </a:cubicBezTo>
                        <a:cubicBezTo>
                          <a:pt x="41557" y="22378"/>
                          <a:pt x="33128" y="20911"/>
                          <a:pt x="23630" y="14968"/>
                        </a:cubicBezTo>
                        <a:cubicBezTo>
                          <a:pt x="14133" y="9024"/>
                          <a:pt x="8008" y="-111"/>
                          <a:pt x="8008" y="-11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03" name=""/>
                  <p:cNvSpPr/>
                  <p:nvPr/>
                </p:nvSpPr>
                <p:spPr>
                  <a:xfrm>
                    <a:off x="5873401" y="3704263"/>
                    <a:ext cx="40737" cy="38842"/>
                  </a:xfrm>
                  <a:custGeom>
                    <a:avLst/>
                    <a:gdLst/>
                    <a:ahLst/>
                    <a:cxnLst/>
                    <a:pathLst>
                      <a:path w="40737" h="38842">
                        <a:moveTo>
                          <a:pt x="6151" y="0"/>
                        </a:moveTo>
                        <a:cubicBezTo>
                          <a:pt x="6151" y="0"/>
                          <a:pt x="1712" y="1362"/>
                          <a:pt x="346" y="6473"/>
                        </a:cubicBezTo>
                        <a:cubicBezTo>
                          <a:pt x="-1008" y="11583"/>
                          <a:pt x="2395" y="16694"/>
                          <a:pt x="2395" y="16694"/>
                        </a:cubicBezTo>
                        <a:cubicBezTo>
                          <a:pt x="2395" y="16694"/>
                          <a:pt x="10530" y="25554"/>
                          <a:pt x="16706" y="29983"/>
                        </a:cubicBezTo>
                        <a:cubicBezTo>
                          <a:pt x="22883" y="34412"/>
                          <a:pt x="36542" y="38842"/>
                          <a:pt x="36542" y="38842"/>
                        </a:cubicBezTo>
                        <a:cubicBezTo>
                          <a:pt x="36542" y="38842"/>
                          <a:pt x="40299" y="36797"/>
                          <a:pt x="40641" y="31346"/>
                        </a:cubicBezTo>
                        <a:cubicBezTo>
                          <a:pt x="40981" y="25895"/>
                          <a:pt x="38250" y="23169"/>
                          <a:pt x="38250" y="23169"/>
                        </a:cubicBezTo>
                        <a:cubicBezTo>
                          <a:pt x="38250" y="23169"/>
                          <a:pt x="29371" y="20102"/>
                          <a:pt x="20834" y="14651"/>
                        </a:cubicBezTo>
                        <a:cubicBezTo>
                          <a:pt x="12298" y="9199"/>
                          <a:pt x="6151" y="0"/>
                          <a:pt x="6151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06" name=""/>
                  <p:cNvSpPr/>
                  <p:nvPr/>
                </p:nvSpPr>
                <p:spPr>
                  <a:xfrm>
                    <a:off x="5874344" y="3706988"/>
                    <a:ext cx="12549" cy="11584"/>
                  </a:xfrm>
                  <a:custGeom>
                    <a:avLst/>
                    <a:gdLst/>
                    <a:ahLst/>
                    <a:cxnLst/>
                    <a:pathLst>
                      <a:path w="12549" h="11584">
                        <a:moveTo>
                          <a:pt x="4526" y="0"/>
                        </a:moveTo>
                        <a:cubicBezTo>
                          <a:pt x="1453" y="-341"/>
                          <a:pt x="-1279" y="5111"/>
                          <a:pt x="428" y="9199"/>
                        </a:cubicBezTo>
                        <a:cubicBezTo>
                          <a:pt x="2136" y="13288"/>
                          <a:pt x="12721" y="10903"/>
                          <a:pt x="12721" y="10903"/>
                        </a:cubicBezTo>
                        <a:cubicBezTo>
                          <a:pt x="12721" y="10903"/>
                          <a:pt x="6234" y="5111"/>
                          <a:pt x="4526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08" name=""/>
                  <p:cNvSpPr/>
                  <p:nvPr/>
                </p:nvSpPr>
                <p:spPr>
                  <a:xfrm>
                    <a:off x="5893120" y="3730386"/>
                    <a:ext cx="15815" cy="6916"/>
                  </a:xfrm>
                  <a:custGeom>
                    <a:avLst/>
                    <a:gdLst/>
                    <a:ahLst/>
                    <a:cxnLst/>
                    <a:pathLst>
                      <a:path w="15815" h="6916">
                        <a:moveTo>
                          <a:pt x="433" y="112"/>
                        </a:moveTo>
                        <a:cubicBezTo>
                          <a:pt x="-2640" y="-229"/>
                          <a:pt x="11019" y="8630"/>
                          <a:pt x="14092" y="6585"/>
                        </a:cubicBezTo>
                        <a:cubicBezTo>
                          <a:pt x="18873" y="1815"/>
                          <a:pt x="12389" y="1133"/>
                          <a:pt x="12389" y="1133"/>
                        </a:cubicBezTo>
                        <a:cubicBezTo>
                          <a:pt x="12389" y="1133"/>
                          <a:pt x="5981" y="2837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11" name=""/>
                  <p:cNvSpPr/>
                  <p:nvPr/>
                </p:nvSpPr>
                <p:spPr>
                  <a:xfrm>
                    <a:off x="5880576" y="3721362"/>
                    <a:ext cx="24928" cy="10775"/>
                  </a:xfrm>
                  <a:custGeom>
                    <a:avLst/>
                    <a:gdLst/>
                    <a:ahLst/>
                    <a:cxnLst/>
                    <a:pathLst>
                      <a:path w="24928" h="10775">
                        <a:moveTo>
                          <a:pt x="0" y="277"/>
                        </a:moveTo>
                        <a:cubicBezTo>
                          <a:pt x="0" y="277"/>
                          <a:pt x="5463" y="-1086"/>
                          <a:pt x="13659" y="1980"/>
                        </a:cubicBezTo>
                        <a:cubicBezTo>
                          <a:pt x="21854" y="5047"/>
                          <a:pt x="24928" y="10157"/>
                          <a:pt x="24928" y="10157"/>
                        </a:cubicBezTo>
                        <a:cubicBezTo>
                          <a:pt x="24928" y="10157"/>
                          <a:pt x="18098" y="12202"/>
                          <a:pt x="10586" y="8795"/>
                        </a:cubicBezTo>
                        <a:cubicBezTo>
                          <a:pt x="3073" y="5388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323" name=""/>
                <p:cNvGrpSpPr/>
                <p:nvPr/>
              </p:nvGrpSpPr>
              <p:grpSpPr>
                <a:xfrm rot="1200000">
                  <a:off x="5882487" y="3690631"/>
                  <a:ext cx="45187" cy="42419"/>
                  <a:chOff x="5882487" y="3690631"/>
                  <a:chExt cx="45187" cy="42419"/>
                </a:xfrm>
              </p:grpSpPr>
              <p:sp>
                <p:nvSpPr>
                  <p:cNvPr id="20326" name=""/>
                  <p:cNvSpPr/>
                  <p:nvPr/>
                </p:nvSpPr>
                <p:spPr>
                  <a:xfrm>
                    <a:off x="5882449" y="3690245"/>
                    <a:ext cx="45170" cy="43186"/>
                  </a:xfrm>
                  <a:custGeom>
                    <a:avLst/>
                    <a:gdLst/>
                    <a:ahLst/>
                    <a:cxnLst/>
                    <a:pathLst>
                      <a:path w="45170" h="43186">
                        <a:moveTo>
                          <a:pt x="8055" y="383"/>
                        </a:moveTo>
                        <a:cubicBezTo>
                          <a:pt x="8055" y="383"/>
                          <a:pt x="1923" y="1867"/>
                          <a:pt x="404" y="7439"/>
                        </a:cubicBezTo>
                        <a:cubicBezTo>
                          <a:pt x="-1103" y="13010"/>
                          <a:pt x="2683" y="18582"/>
                          <a:pt x="2683" y="18582"/>
                        </a:cubicBezTo>
                        <a:cubicBezTo>
                          <a:pt x="2683" y="18582"/>
                          <a:pt x="9592" y="27217"/>
                          <a:pt x="18605" y="33069"/>
                        </a:cubicBezTo>
                        <a:cubicBezTo>
                          <a:pt x="27776" y="38717"/>
                          <a:pt x="37888" y="43637"/>
                          <a:pt x="37888" y="43637"/>
                        </a:cubicBezTo>
                        <a:cubicBezTo>
                          <a:pt x="37888" y="43637"/>
                          <a:pt x="44852" y="40497"/>
                          <a:pt x="45219" y="34554"/>
                        </a:cubicBezTo>
                        <a:cubicBezTo>
                          <a:pt x="45612" y="28612"/>
                          <a:pt x="41605" y="22873"/>
                          <a:pt x="41605" y="22873"/>
                        </a:cubicBezTo>
                        <a:cubicBezTo>
                          <a:pt x="41605" y="22873"/>
                          <a:pt x="33176" y="21406"/>
                          <a:pt x="23678" y="15463"/>
                        </a:cubicBezTo>
                        <a:cubicBezTo>
                          <a:pt x="14181" y="9519"/>
                          <a:pt x="8055" y="383"/>
                          <a:pt x="8055" y="38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16" name=""/>
                  <p:cNvSpPr/>
                  <p:nvPr/>
                </p:nvSpPr>
                <p:spPr>
                  <a:xfrm>
                    <a:off x="5884781" y="3692335"/>
                    <a:ext cx="40737" cy="38842"/>
                  </a:xfrm>
                  <a:custGeom>
                    <a:avLst/>
                    <a:gdLst/>
                    <a:ahLst/>
                    <a:cxnLst/>
                    <a:pathLst>
                      <a:path w="40737" h="38842">
                        <a:moveTo>
                          <a:pt x="6151" y="0"/>
                        </a:moveTo>
                        <a:cubicBezTo>
                          <a:pt x="6151" y="0"/>
                          <a:pt x="1712" y="1362"/>
                          <a:pt x="346" y="6473"/>
                        </a:cubicBezTo>
                        <a:cubicBezTo>
                          <a:pt x="-1008" y="11583"/>
                          <a:pt x="2395" y="16694"/>
                          <a:pt x="2395" y="16694"/>
                        </a:cubicBezTo>
                        <a:cubicBezTo>
                          <a:pt x="2395" y="16694"/>
                          <a:pt x="10530" y="25554"/>
                          <a:pt x="16706" y="29983"/>
                        </a:cubicBezTo>
                        <a:cubicBezTo>
                          <a:pt x="22883" y="34412"/>
                          <a:pt x="36542" y="38842"/>
                          <a:pt x="36542" y="38842"/>
                        </a:cubicBezTo>
                        <a:cubicBezTo>
                          <a:pt x="36542" y="38842"/>
                          <a:pt x="40299" y="36797"/>
                          <a:pt x="40641" y="31346"/>
                        </a:cubicBezTo>
                        <a:cubicBezTo>
                          <a:pt x="40981" y="25895"/>
                          <a:pt x="38250" y="23169"/>
                          <a:pt x="38250" y="23169"/>
                        </a:cubicBezTo>
                        <a:cubicBezTo>
                          <a:pt x="38250" y="23169"/>
                          <a:pt x="29371" y="20102"/>
                          <a:pt x="20834" y="14651"/>
                        </a:cubicBezTo>
                        <a:cubicBezTo>
                          <a:pt x="12298" y="9199"/>
                          <a:pt x="6151" y="0"/>
                          <a:pt x="6151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11408" name=""/>
                  <p:cNvSpPr/>
                  <p:nvPr/>
                </p:nvSpPr>
                <p:spPr>
                  <a:xfrm>
                    <a:off x="5885724" y="3695060"/>
                    <a:ext cx="12549" cy="11584"/>
                  </a:xfrm>
                  <a:custGeom>
                    <a:avLst/>
                    <a:gdLst/>
                    <a:ahLst/>
                    <a:cxnLst/>
                    <a:pathLst>
                      <a:path w="12549" h="11584">
                        <a:moveTo>
                          <a:pt x="4526" y="0"/>
                        </a:moveTo>
                        <a:cubicBezTo>
                          <a:pt x="1453" y="-341"/>
                          <a:pt x="-1279" y="5111"/>
                          <a:pt x="428" y="9199"/>
                        </a:cubicBezTo>
                        <a:cubicBezTo>
                          <a:pt x="2136" y="13288"/>
                          <a:pt x="12721" y="10903"/>
                          <a:pt x="12721" y="10903"/>
                        </a:cubicBezTo>
                        <a:cubicBezTo>
                          <a:pt x="12721" y="10903"/>
                          <a:pt x="6234" y="5111"/>
                          <a:pt x="4526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20" name=""/>
                  <p:cNvSpPr/>
                  <p:nvPr/>
                </p:nvSpPr>
                <p:spPr>
                  <a:xfrm>
                    <a:off x="5904500" y="3718459"/>
                    <a:ext cx="15815" cy="6916"/>
                  </a:xfrm>
                  <a:custGeom>
                    <a:avLst/>
                    <a:gdLst/>
                    <a:ahLst/>
                    <a:cxnLst/>
                    <a:pathLst>
                      <a:path w="15815" h="6916">
                        <a:moveTo>
                          <a:pt x="433" y="112"/>
                        </a:moveTo>
                        <a:cubicBezTo>
                          <a:pt x="-2640" y="-229"/>
                          <a:pt x="11019" y="8630"/>
                          <a:pt x="14092" y="6585"/>
                        </a:cubicBezTo>
                        <a:cubicBezTo>
                          <a:pt x="18873" y="1815"/>
                          <a:pt x="12389" y="1133"/>
                          <a:pt x="12389" y="1133"/>
                        </a:cubicBezTo>
                        <a:cubicBezTo>
                          <a:pt x="12389" y="1133"/>
                          <a:pt x="5981" y="2837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23" name=""/>
                  <p:cNvSpPr/>
                  <p:nvPr/>
                </p:nvSpPr>
                <p:spPr>
                  <a:xfrm>
                    <a:off x="5891956" y="3709435"/>
                    <a:ext cx="24928" cy="10775"/>
                  </a:xfrm>
                  <a:custGeom>
                    <a:avLst/>
                    <a:gdLst/>
                    <a:ahLst/>
                    <a:cxnLst/>
                    <a:pathLst>
                      <a:path w="24928" h="10775">
                        <a:moveTo>
                          <a:pt x="0" y="277"/>
                        </a:moveTo>
                        <a:cubicBezTo>
                          <a:pt x="0" y="277"/>
                          <a:pt x="5463" y="-1086"/>
                          <a:pt x="13659" y="1980"/>
                        </a:cubicBezTo>
                        <a:cubicBezTo>
                          <a:pt x="21854" y="5047"/>
                          <a:pt x="24928" y="10157"/>
                          <a:pt x="24928" y="10157"/>
                        </a:cubicBezTo>
                        <a:cubicBezTo>
                          <a:pt x="24928" y="10157"/>
                          <a:pt x="18098" y="12202"/>
                          <a:pt x="10586" y="8795"/>
                        </a:cubicBezTo>
                        <a:cubicBezTo>
                          <a:pt x="3073" y="5388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925" name=""/>
                <p:cNvGrpSpPr/>
                <p:nvPr/>
              </p:nvGrpSpPr>
              <p:grpSpPr>
                <a:xfrm rot="1800000">
                  <a:off x="5856758" y="3713474"/>
                  <a:ext cx="45170" cy="42436"/>
                  <a:chOff x="5856758" y="3713474"/>
                  <a:chExt cx="45170" cy="42436"/>
                </a:xfrm>
              </p:grpSpPr>
              <p:sp>
                <p:nvSpPr>
                  <p:cNvPr id="20928" name=""/>
                  <p:cNvSpPr/>
                  <p:nvPr/>
                </p:nvSpPr>
                <p:spPr>
                  <a:xfrm>
                    <a:off x="5856808" y="3713471"/>
                    <a:ext cx="45201" cy="43459"/>
                  </a:xfrm>
                  <a:custGeom>
                    <a:avLst/>
                    <a:gdLst/>
                    <a:ahLst/>
                    <a:cxnLst/>
                    <a:pathLst>
                      <a:path w="45201" h="43459">
                        <a:moveTo>
                          <a:pt x="7965" y="0"/>
                        </a:moveTo>
                        <a:cubicBezTo>
                          <a:pt x="7965" y="0"/>
                          <a:pt x="1835" y="1485"/>
                          <a:pt x="316" y="7058"/>
                        </a:cubicBezTo>
                        <a:cubicBezTo>
                          <a:pt x="-1190" y="12631"/>
                          <a:pt x="2595" y="18206"/>
                          <a:pt x="2595" y="18206"/>
                        </a:cubicBezTo>
                        <a:cubicBezTo>
                          <a:pt x="2595" y="18206"/>
                          <a:pt x="9501" y="26845"/>
                          <a:pt x="18510" y="32698"/>
                        </a:cubicBezTo>
                        <a:cubicBezTo>
                          <a:pt x="27678" y="38348"/>
                          <a:pt x="34650" y="43745"/>
                          <a:pt x="38650" y="43505"/>
                        </a:cubicBezTo>
                        <a:cubicBezTo>
                          <a:pt x="42650" y="43266"/>
                          <a:pt x="44747" y="40130"/>
                          <a:pt x="45114" y="34184"/>
                        </a:cubicBezTo>
                        <a:cubicBezTo>
                          <a:pt x="45506" y="28239"/>
                          <a:pt x="41502" y="22498"/>
                          <a:pt x="41502" y="22498"/>
                        </a:cubicBezTo>
                        <a:cubicBezTo>
                          <a:pt x="41502" y="22498"/>
                          <a:pt x="33076" y="21030"/>
                          <a:pt x="23581" y="15085"/>
                        </a:cubicBezTo>
                        <a:cubicBezTo>
                          <a:pt x="14088" y="9139"/>
                          <a:pt x="7965" y="0"/>
                          <a:pt x="7965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341" name=""/>
                  <p:cNvSpPr/>
                  <p:nvPr/>
                </p:nvSpPr>
                <p:spPr>
                  <a:xfrm>
                    <a:off x="5859051" y="3715180"/>
                    <a:ext cx="40722" cy="38857"/>
                  </a:xfrm>
                  <a:custGeom>
                    <a:avLst/>
                    <a:gdLst/>
                    <a:ahLst/>
                    <a:cxnLst/>
                    <a:pathLst>
                      <a:path w="40722" h="38857">
                        <a:moveTo>
                          <a:pt x="6148" y="0"/>
                        </a:moveTo>
                        <a:cubicBezTo>
                          <a:pt x="6148" y="0"/>
                          <a:pt x="1711" y="1362"/>
                          <a:pt x="346" y="6475"/>
                        </a:cubicBezTo>
                        <a:cubicBezTo>
                          <a:pt x="-1008" y="11588"/>
                          <a:pt x="2394" y="16701"/>
                          <a:pt x="2394" y="16701"/>
                        </a:cubicBezTo>
                        <a:cubicBezTo>
                          <a:pt x="2394" y="16701"/>
                          <a:pt x="10526" y="25564"/>
                          <a:pt x="16700" y="29995"/>
                        </a:cubicBezTo>
                        <a:cubicBezTo>
                          <a:pt x="22875" y="34426"/>
                          <a:pt x="36528" y="38857"/>
                          <a:pt x="36528" y="38857"/>
                        </a:cubicBezTo>
                        <a:cubicBezTo>
                          <a:pt x="36528" y="38857"/>
                          <a:pt x="40283" y="36812"/>
                          <a:pt x="40625" y="31358"/>
                        </a:cubicBezTo>
                        <a:cubicBezTo>
                          <a:pt x="40966" y="25905"/>
                          <a:pt x="38235" y="23178"/>
                          <a:pt x="38235" y="23178"/>
                        </a:cubicBezTo>
                        <a:cubicBezTo>
                          <a:pt x="38235" y="23178"/>
                          <a:pt x="29360" y="20110"/>
                          <a:pt x="20826" y="14656"/>
                        </a:cubicBezTo>
                        <a:cubicBezTo>
                          <a:pt x="12293" y="9203"/>
                          <a:pt x="6148" y="0"/>
                          <a:pt x="614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32" name=""/>
                  <p:cNvSpPr/>
                  <p:nvPr/>
                </p:nvSpPr>
                <p:spPr>
                  <a:xfrm>
                    <a:off x="5859994" y="3717905"/>
                    <a:ext cx="12544" cy="11589"/>
                  </a:xfrm>
                  <a:custGeom>
                    <a:avLst/>
                    <a:gdLst/>
                    <a:ahLst/>
                    <a:cxnLst/>
                    <a:pathLst>
                      <a:path w="12544" h="11589">
                        <a:moveTo>
                          <a:pt x="4524" y="0"/>
                        </a:moveTo>
                        <a:cubicBezTo>
                          <a:pt x="1452" y="-341"/>
                          <a:pt x="-1279" y="5113"/>
                          <a:pt x="428" y="9203"/>
                        </a:cubicBezTo>
                        <a:cubicBezTo>
                          <a:pt x="2135" y="13293"/>
                          <a:pt x="12716" y="10907"/>
                          <a:pt x="12716" y="10907"/>
                        </a:cubicBezTo>
                        <a:cubicBezTo>
                          <a:pt x="12716" y="10907"/>
                          <a:pt x="6231" y="5113"/>
                          <a:pt x="452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34" name=""/>
                  <p:cNvSpPr/>
                  <p:nvPr/>
                </p:nvSpPr>
                <p:spPr>
                  <a:xfrm>
                    <a:off x="5878763" y="3741313"/>
                    <a:ext cx="15809" cy="6918"/>
                  </a:xfrm>
                  <a:custGeom>
                    <a:avLst/>
                    <a:gdLst/>
                    <a:ahLst/>
                    <a:cxnLst/>
                    <a:pathLst>
                      <a:path w="15809" h="6918">
                        <a:moveTo>
                          <a:pt x="433" y="112"/>
                        </a:moveTo>
                        <a:cubicBezTo>
                          <a:pt x="-2639" y="-229"/>
                          <a:pt x="11015" y="8633"/>
                          <a:pt x="14087" y="6588"/>
                        </a:cubicBezTo>
                        <a:cubicBezTo>
                          <a:pt x="18866" y="1816"/>
                          <a:pt x="12384" y="1134"/>
                          <a:pt x="12384" y="1134"/>
                        </a:cubicBezTo>
                        <a:cubicBezTo>
                          <a:pt x="12384" y="1134"/>
                          <a:pt x="5979" y="2838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37" name=""/>
                  <p:cNvSpPr/>
                  <p:nvPr/>
                </p:nvSpPr>
                <p:spPr>
                  <a:xfrm>
                    <a:off x="5866223" y="3732286"/>
                    <a:ext cx="24918" cy="10779"/>
                  </a:xfrm>
                  <a:custGeom>
                    <a:avLst/>
                    <a:gdLst/>
                    <a:ahLst/>
                    <a:cxnLst/>
                    <a:pathLst>
                      <a:path w="24918" h="10779">
                        <a:moveTo>
                          <a:pt x="0" y="277"/>
                        </a:moveTo>
                        <a:cubicBezTo>
                          <a:pt x="0" y="277"/>
                          <a:pt x="5461" y="-1087"/>
                          <a:pt x="13654" y="1981"/>
                        </a:cubicBezTo>
                        <a:cubicBezTo>
                          <a:pt x="21846" y="5049"/>
                          <a:pt x="24918" y="10161"/>
                          <a:pt x="24918" y="10161"/>
                        </a:cubicBezTo>
                        <a:cubicBezTo>
                          <a:pt x="24918" y="10161"/>
                          <a:pt x="18091" y="12207"/>
                          <a:pt x="10582" y="8798"/>
                        </a:cubicBezTo>
                        <a:cubicBezTo>
                          <a:pt x="3072" y="5390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940" name=""/>
                <p:cNvGrpSpPr/>
                <p:nvPr/>
              </p:nvGrpSpPr>
              <p:grpSpPr>
                <a:xfrm rot="2100000">
                  <a:off x="5841668" y="3722052"/>
                  <a:ext cx="45159" cy="42446"/>
                  <a:chOff x="5841668" y="3722052"/>
                  <a:chExt cx="45159" cy="42446"/>
                </a:xfrm>
              </p:grpSpPr>
              <p:sp>
                <p:nvSpPr>
                  <p:cNvPr id="20943" name=""/>
                  <p:cNvSpPr/>
                  <p:nvPr/>
                </p:nvSpPr>
                <p:spPr>
                  <a:xfrm>
                    <a:off x="5841758" y="3721911"/>
                    <a:ext cx="45026" cy="42723"/>
                  </a:xfrm>
                  <a:custGeom>
                    <a:avLst/>
                    <a:gdLst/>
                    <a:ahLst/>
                    <a:cxnLst/>
                    <a:pathLst>
                      <a:path w="45026" h="42723">
                        <a:moveTo>
                          <a:pt x="7922" y="139"/>
                        </a:moveTo>
                        <a:cubicBezTo>
                          <a:pt x="7922" y="139"/>
                          <a:pt x="1794" y="1623"/>
                          <a:pt x="276" y="7198"/>
                        </a:cubicBezTo>
                        <a:cubicBezTo>
                          <a:pt x="-1230" y="12773"/>
                          <a:pt x="2554" y="18349"/>
                          <a:pt x="2554" y="18349"/>
                        </a:cubicBezTo>
                        <a:cubicBezTo>
                          <a:pt x="2554" y="18349"/>
                          <a:pt x="9459" y="26989"/>
                          <a:pt x="18465" y="32844"/>
                        </a:cubicBezTo>
                        <a:cubicBezTo>
                          <a:pt x="27631" y="38495"/>
                          <a:pt x="38237" y="44561"/>
                          <a:pt x="40520" y="42508"/>
                        </a:cubicBezTo>
                        <a:cubicBezTo>
                          <a:pt x="42802" y="40454"/>
                          <a:pt x="44697" y="40277"/>
                          <a:pt x="45026" y="34330"/>
                        </a:cubicBezTo>
                        <a:cubicBezTo>
                          <a:pt x="45456" y="28384"/>
                          <a:pt x="41452" y="22642"/>
                          <a:pt x="41452" y="22642"/>
                        </a:cubicBezTo>
                        <a:cubicBezTo>
                          <a:pt x="41452" y="22642"/>
                          <a:pt x="33028" y="21174"/>
                          <a:pt x="23536" y="15227"/>
                        </a:cubicBezTo>
                        <a:cubicBezTo>
                          <a:pt x="14044" y="9280"/>
                          <a:pt x="7922" y="139"/>
                          <a:pt x="7922" y="13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354" name=""/>
                  <p:cNvSpPr/>
                  <p:nvPr/>
                </p:nvSpPr>
                <p:spPr>
                  <a:xfrm>
                    <a:off x="5843961" y="3723758"/>
                    <a:ext cx="40712" cy="38866"/>
                  </a:xfrm>
                  <a:custGeom>
                    <a:avLst/>
                    <a:gdLst/>
                    <a:ahLst/>
                    <a:cxnLst/>
                    <a:pathLst>
                      <a:path w="40712" h="38866">
                        <a:moveTo>
                          <a:pt x="6147" y="0"/>
                        </a:moveTo>
                        <a:cubicBezTo>
                          <a:pt x="6147" y="0"/>
                          <a:pt x="1711" y="1363"/>
                          <a:pt x="346" y="6477"/>
                        </a:cubicBezTo>
                        <a:cubicBezTo>
                          <a:pt x="-1007" y="11591"/>
                          <a:pt x="2394" y="16704"/>
                          <a:pt x="2394" y="16704"/>
                        </a:cubicBezTo>
                        <a:cubicBezTo>
                          <a:pt x="2394" y="16704"/>
                          <a:pt x="10524" y="25570"/>
                          <a:pt x="16696" y="30002"/>
                        </a:cubicBezTo>
                        <a:cubicBezTo>
                          <a:pt x="22869" y="34434"/>
                          <a:pt x="36520" y="38866"/>
                          <a:pt x="36520" y="38866"/>
                        </a:cubicBezTo>
                        <a:cubicBezTo>
                          <a:pt x="36520" y="38866"/>
                          <a:pt x="40274" y="36820"/>
                          <a:pt x="40616" y="31365"/>
                        </a:cubicBezTo>
                        <a:cubicBezTo>
                          <a:pt x="40956" y="25910"/>
                          <a:pt x="38226" y="23183"/>
                          <a:pt x="38226" y="23183"/>
                        </a:cubicBezTo>
                        <a:cubicBezTo>
                          <a:pt x="38226" y="23183"/>
                          <a:pt x="29353" y="20115"/>
                          <a:pt x="20821" y="14660"/>
                        </a:cubicBezTo>
                        <a:cubicBezTo>
                          <a:pt x="12290" y="9205"/>
                          <a:pt x="6147" y="0"/>
                          <a:pt x="614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357" name=""/>
                  <p:cNvSpPr/>
                  <p:nvPr/>
                </p:nvSpPr>
                <p:spPr>
                  <a:xfrm>
                    <a:off x="5844903" y="3726484"/>
                    <a:ext cx="12542" cy="11592"/>
                  </a:xfrm>
                  <a:custGeom>
                    <a:avLst/>
                    <a:gdLst/>
                    <a:ahLst/>
                    <a:cxnLst/>
                    <a:pathLst>
                      <a:path w="12542" h="11592">
                        <a:moveTo>
                          <a:pt x="4523" y="0"/>
                        </a:moveTo>
                        <a:cubicBezTo>
                          <a:pt x="1452" y="-341"/>
                          <a:pt x="-1278" y="5114"/>
                          <a:pt x="428" y="9205"/>
                        </a:cubicBezTo>
                        <a:cubicBezTo>
                          <a:pt x="2134" y="13296"/>
                          <a:pt x="12713" y="10909"/>
                          <a:pt x="12713" y="10909"/>
                        </a:cubicBezTo>
                        <a:cubicBezTo>
                          <a:pt x="12713" y="10909"/>
                          <a:pt x="6230" y="5114"/>
                          <a:pt x="452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49" name=""/>
                  <p:cNvSpPr/>
                  <p:nvPr/>
                </p:nvSpPr>
                <p:spPr>
                  <a:xfrm>
                    <a:off x="5863668" y="3749897"/>
                    <a:ext cx="15805" cy="6920"/>
                  </a:xfrm>
                  <a:custGeom>
                    <a:avLst/>
                    <a:gdLst/>
                    <a:ahLst/>
                    <a:cxnLst/>
                    <a:pathLst>
                      <a:path w="15805" h="6920">
                        <a:moveTo>
                          <a:pt x="433" y="112"/>
                        </a:moveTo>
                        <a:cubicBezTo>
                          <a:pt x="-2639" y="-229"/>
                          <a:pt x="11012" y="8635"/>
                          <a:pt x="14083" y="6589"/>
                        </a:cubicBezTo>
                        <a:cubicBezTo>
                          <a:pt x="18861" y="1816"/>
                          <a:pt x="12382" y="1134"/>
                          <a:pt x="12382" y="1134"/>
                        </a:cubicBezTo>
                        <a:cubicBezTo>
                          <a:pt x="12382" y="1134"/>
                          <a:pt x="5978" y="2838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363" name=""/>
                  <p:cNvSpPr/>
                  <p:nvPr/>
                </p:nvSpPr>
                <p:spPr>
                  <a:xfrm>
                    <a:off x="5851131" y="3740868"/>
                    <a:ext cx="24912" cy="10782"/>
                  </a:xfrm>
                  <a:custGeom>
                    <a:avLst/>
                    <a:gdLst/>
                    <a:ahLst/>
                    <a:cxnLst/>
                    <a:pathLst>
                      <a:path w="24912" h="10782">
                        <a:moveTo>
                          <a:pt x="0" y="277"/>
                        </a:moveTo>
                        <a:cubicBezTo>
                          <a:pt x="0" y="277"/>
                          <a:pt x="5460" y="-1087"/>
                          <a:pt x="13651" y="1982"/>
                        </a:cubicBezTo>
                        <a:cubicBezTo>
                          <a:pt x="21841" y="5050"/>
                          <a:pt x="24912" y="10163"/>
                          <a:pt x="24912" y="10163"/>
                        </a:cubicBezTo>
                        <a:cubicBezTo>
                          <a:pt x="24912" y="10163"/>
                          <a:pt x="18087" y="12209"/>
                          <a:pt x="10579" y="8800"/>
                        </a:cubicBezTo>
                        <a:cubicBezTo>
                          <a:pt x="3071" y="5391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366" name=""/>
                <p:cNvGrpSpPr/>
                <p:nvPr/>
              </p:nvGrpSpPr>
              <p:grpSpPr>
                <a:xfrm rot="2700000">
                  <a:off x="5824753" y="3724465"/>
                  <a:ext cx="45137" cy="42467"/>
                  <a:chOff x="5824753" y="3724465"/>
                  <a:chExt cx="45137" cy="42467"/>
                </a:xfrm>
              </p:grpSpPr>
              <p:sp>
                <p:nvSpPr>
                  <p:cNvPr id="20954" name=""/>
                  <p:cNvSpPr/>
                  <p:nvPr/>
                </p:nvSpPr>
                <p:spPr>
                  <a:xfrm>
                    <a:off x="5824843" y="3724409"/>
                    <a:ext cx="45003" cy="42573"/>
                  </a:xfrm>
                  <a:custGeom>
                    <a:avLst/>
                    <a:gdLst/>
                    <a:ahLst/>
                    <a:cxnLst/>
                    <a:pathLst>
                      <a:path w="45003" h="42573">
                        <a:moveTo>
                          <a:pt x="7919" y="53"/>
                        </a:moveTo>
                        <a:cubicBezTo>
                          <a:pt x="7919" y="53"/>
                          <a:pt x="1794" y="1539"/>
                          <a:pt x="276" y="7117"/>
                        </a:cubicBezTo>
                        <a:cubicBezTo>
                          <a:pt x="-1229" y="12694"/>
                          <a:pt x="2553" y="18272"/>
                          <a:pt x="2553" y="18272"/>
                        </a:cubicBezTo>
                        <a:cubicBezTo>
                          <a:pt x="2553" y="18272"/>
                          <a:pt x="9454" y="26917"/>
                          <a:pt x="18456" y="32775"/>
                        </a:cubicBezTo>
                        <a:cubicBezTo>
                          <a:pt x="27617" y="38429"/>
                          <a:pt x="37272" y="43887"/>
                          <a:pt x="40500" y="42443"/>
                        </a:cubicBezTo>
                        <a:cubicBezTo>
                          <a:pt x="43727" y="41000"/>
                          <a:pt x="44675" y="40212"/>
                          <a:pt x="45003" y="34262"/>
                        </a:cubicBezTo>
                        <a:cubicBezTo>
                          <a:pt x="45434" y="28313"/>
                          <a:pt x="41431" y="22568"/>
                          <a:pt x="41432" y="22568"/>
                        </a:cubicBezTo>
                        <a:cubicBezTo>
                          <a:pt x="41431" y="22568"/>
                          <a:pt x="33011" y="21099"/>
                          <a:pt x="23524" y="15150"/>
                        </a:cubicBezTo>
                        <a:cubicBezTo>
                          <a:pt x="14037" y="9199"/>
                          <a:pt x="7919" y="53"/>
                          <a:pt x="7919" y="5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57" name=""/>
                  <p:cNvSpPr/>
                  <p:nvPr/>
                </p:nvSpPr>
                <p:spPr>
                  <a:xfrm>
                    <a:off x="5827044" y="3726171"/>
                    <a:ext cx="40692" cy="38885"/>
                  </a:xfrm>
                  <a:custGeom>
                    <a:avLst/>
                    <a:gdLst/>
                    <a:ahLst/>
                    <a:cxnLst/>
                    <a:pathLst>
                      <a:path w="40692" h="38885">
                        <a:moveTo>
                          <a:pt x="6144" y="0"/>
                        </a:moveTo>
                        <a:cubicBezTo>
                          <a:pt x="6144" y="0"/>
                          <a:pt x="1710" y="1363"/>
                          <a:pt x="346" y="6480"/>
                        </a:cubicBezTo>
                        <a:cubicBezTo>
                          <a:pt x="-1007" y="11596"/>
                          <a:pt x="2392" y="16713"/>
                          <a:pt x="2392" y="16713"/>
                        </a:cubicBezTo>
                        <a:cubicBezTo>
                          <a:pt x="2392" y="16713"/>
                          <a:pt x="10519" y="25582"/>
                          <a:pt x="16688" y="30017"/>
                        </a:cubicBezTo>
                        <a:cubicBezTo>
                          <a:pt x="22858" y="34451"/>
                          <a:pt x="36501" y="38885"/>
                          <a:pt x="36501" y="38885"/>
                        </a:cubicBezTo>
                        <a:cubicBezTo>
                          <a:pt x="36501" y="38885"/>
                          <a:pt x="40254" y="36838"/>
                          <a:pt x="40596" y="31381"/>
                        </a:cubicBezTo>
                        <a:cubicBezTo>
                          <a:pt x="40936" y="25923"/>
                          <a:pt x="38207" y="23195"/>
                          <a:pt x="38207" y="23195"/>
                        </a:cubicBezTo>
                        <a:cubicBezTo>
                          <a:pt x="38207" y="23195"/>
                          <a:pt x="29339" y="20125"/>
                          <a:pt x="20811" y="14667"/>
                        </a:cubicBezTo>
                        <a:cubicBezTo>
                          <a:pt x="12284" y="9210"/>
                          <a:pt x="6144" y="0"/>
                          <a:pt x="614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59" name=""/>
                  <p:cNvSpPr/>
                  <p:nvPr/>
                </p:nvSpPr>
                <p:spPr>
                  <a:xfrm>
                    <a:off x="5827987" y="3728899"/>
                    <a:ext cx="12535" cy="11597"/>
                  </a:xfrm>
                  <a:custGeom>
                    <a:avLst/>
                    <a:gdLst/>
                    <a:ahLst/>
                    <a:cxnLst/>
                    <a:pathLst>
                      <a:path w="12535" h="11597">
                        <a:moveTo>
                          <a:pt x="4521" y="0"/>
                        </a:moveTo>
                        <a:cubicBezTo>
                          <a:pt x="1451" y="-341"/>
                          <a:pt x="-1278" y="5116"/>
                          <a:pt x="428" y="9210"/>
                        </a:cubicBezTo>
                        <a:cubicBezTo>
                          <a:pt x="2133" y="13303"/>
                          <a:pt x="12707" y="10915"/>
                          <a:pt x="12707" y="10915"/>
                        </a:cubicBezTo>
                        <a:cubicBezTo>
                          <a:pt x="12707" y="10915"/>
                          <a:pt x="6227" y="5116"/>
                          <a:pt x="4521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62" name=""/>
                  <p:cNvSpPr/>
                  <p:nvPr/>
                </p:nvSpPr>
                <p:spPr>
                  <a:xfrm>
                    <a:off x="5846742" y="3752323"/>
                    <a:ext cx="15797" cy="6923"/>
                  </a:xfrm>
                  <a:custGeom>
                    <a:avLst/>
                    <a:gdLst/>
                    <a:ahLst/>
                    <a:cxnLst/>
                    <a:pathLst>
                      <a:path w="15797" h="6923">
                        <a:moveTo>
                          <a:pt x="433" y="112"/>
                        </a:moveTo>
                        <a:cubicBezTo>
                          <a:pt x="-2637" y="-230"/>
                          <a:pt x="11007" y="8639"/>
                          <a:pt x="14076" y="6592"/>
                        </a:cubicBezTo>
                        <a:cubicBezTo>
                          <a:pt x="18852" y="1817"/>
                          <a:pt x="12375" y="1134"/>
                          <a:pt x="12375" y="1134"/>
                        </a:cubicBezTo>
                        <a:cubicBezTo>
                          <a:pt x="12375" y="1134"/>
                          <a:pt x="5975" y="2840"/>
                          <a:pt x="433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64" name=""/>
                  <p:cNvSpPr/>
                  <p:nvPr/>
                </p:nvSpPr>
                <p:spPr>
                  <a:xfrm>
                    <a:off x="5834211" y="3743290"/>
                    <a:ext cx="24900" cy="10787"/>
                  </a:xfrm>
                  <a:custGeom>
                    <a:avLst/>
                    <a:gdLst/>
                    <a:ahLst/>
                    <a:cxnLst/>
                    <a:pathLst>
                      <a:path w="24900" h="10787">
                        <a:moveTo>
                          <a:pt x="0" y="277"/>
                        </a:moveTo>
                        <a:cubicBezTo>
                          <a:pt x="0" y="277"/>
                          <a:pt x="5457" y="-1087"/>
                          <a:pt x="13644" y="1983"/>
                        </a:cubicBezTo>
                        <a:cubicBezTo>
                          <a:pt x="21830" y="5053"/>
                          <a:pt x="24900" y="10168"/>
                          <a:pt x="24900" y="10168"/>
                        </a:cubicBezTo>
                        <a:cubicBezTo>
                          <a:pt x="24900" y="10168"/>
                          <a:pt x="18078" y="12216"/>
                          <a:pt x="10574" y="8804"/>
                        </a:cubicBezTo>
                        <a:cubicBezTo>
                          <a:pt x="3070" y="5394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380" name=""/>
                <p:cNvGrpSpPr/>
                <p:nvPr/>
              </p:nvGrpSpPr>
              <p:grpSpPr>
                <a:xfrm rot="6300000">
                  <a:off x="5784532" y="3702865"/>
                  <a:ext cx="45080" cy="42520"/>
                  <a:chOff x="5784532" y="3702865"/>
                  <a:chExt cx="45080" cy="42520"/>
                </a:xfrm>
              </p:grpSpPr>
              <p:sp>
                <p:nvSpPr>
                  <p:cNvPr id="20383" name=""/>
                  <p:cNvSpPr/>
                  <p:nvPr/>
                </p:nvSpPr>
                <p:spPr>
                  <a:xfrm>
                    <a:off x="5784579" y="3702723"/>
                    <a:ext cx="44989" cy="42798"/>
                  </a:xfrm>
                  <a:custGeom>
                    <a:avLst/>
                    <a:gdLst/>
                    <a:ahLst/>
                    <a:cxnLst/>
                    <a:pathLst>
                      <a:path w="44989" h="42798">
                        <a:moveTo>
                          <a:pt x="7951" y="139"/>
                        </a:moveTo>
                        <a:cubicBezTo>
                          <a:pt x="7951" y="139"/>
                          <a:pt x="1834" y="1626"/>
                          <a:pt x="318" y="7210"/>
                        </a:cubicBezTo>
                        <a:cubicBezTo>
                          <a:pt x="-1185" y="12795"/>
                          <a:pt x="2592" y="18380"/>
                          <a:pt x="2592" y="18380"/>
                        </a:cubicBezTo>
                        <a:cubicBezTo>
                          <a:pt x="2592" y="18380"/>
                          <a:pt x="9485" y="27036"/>
                          <a:pt x="18476" y="32901"/>
                        </a:cubicBezTo>
                        <a:cubicBezTo>
                          <a:pt x="27625" y="38563"/>
                          <a:pt x="31712" y="43664"/>
                          <a:pt x="36407" y="42744"/>
                        </a:cubicBezTo>
                        <a:cubicBezTo>
                          <a:pt x="41102" y="41849"/>
                          <a:pt x="44661" y="40348"/>
                          <a:pt x="44989" y="34390"/>
                        </a:cubicBezTo>
                        <a:cubicBezTo>
                          <a:pt x="45419" y="28434"/>
                          <a:pt x="41422" y="22681"/>
                          <a:pt x="41422" y="22681"/>
                        </a:cubicBezTo>
                        <a:cubicBezTo>
                          <a:pt x="41422" y="22681"/>
                          <a:pt x="33013" y="21211"/>
                          <a:pt x="23537" y="15254"/>
                        </a:cubicBezTo>
                        <a:cubicBezTo>
                          <a:pt x="14062" y="9296"/>
                          <a:pt x="7951" y="139"/>
                          <a:pt x="7951" y="13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69" name=""/>
                  <p:cNvSpPr/>
                  <p:nvPr/>
                </p:nvSpPr>
                <p:spPr>
                  <a:xfrm>
                    <a:off x="5786821" y="3704573"/>
                    <a:ext cx="40641" cy="38934"/>
                  </a:xfrm>
                  <a:custGeom>
                    <a:avLst/>
                    <a:gdLst/>
                    <a:ahLst/>
                    <a:cxnLst/>
                    <a:pathLst>
                      <a:path w="40641" h="38934">
                        <a:moveTo>
                          <a:pt x="6136" y="0"/>
                        </a:moveTo>
                        <a:cubicBezTo>
                          <a:pt x="6136" y="0"/>
                          <a:pt x="1708" y="1365"/>
                          <a:pt x="345" y="6488"/>
                        </a:cubicBezTo>
                        <a:cubicBezTo>
                          <a:pt x="-1006" y="11611"/>
                          <a:pt x="2389" y="16734"/>
                          <a:pt x="2389" y="16734"/>
                        </a:cubicBezTo>
                        <a:cubicBezTo>
                          <a:pt x="2389" y="16734"/>
                          <a:pt x="10505" y="25615"/>
                          <a:pt x="16667" y="30054"/>
                        </a:cubicBezTo>
                        <a:cubicBezTo>
                          <a:pt x="22829" y="34494"/>
                          <a:pt x="36456" y="38934"/>
                          <a:pt x="36456" y="38934"/>
                        </a:cubicBezTo>
                        <a:cubicBezTo>
                          <a:pt x="36456" y="38934"/>
                          <a:pt x="40204" y="36885"/>
                          <a:pt x="40545" y="31420"/>
                        </a:cubicBezTo>
                        <a:cubicBezTo>
                          <a:pt x="40885" y="25956"/>
                          <a:pt x="38159" y="23224"/>
                          <a:pt x="38159" y="23224"/>
                        </a:cubicBezTo>
                        <a:cubicBezTo>
                          <a:pt x="38159" y="23224"/>
                          <a:pt x="29302" y="20150"/>
                          <a:pt x="20785" y="14686"/>
                        </a:cubicBezTo>
                        <a:cubicBezTo>
                          <a:pt x="12269" y="9221"/>
                          <a:pt x="6136" y="0"/>
                          <a:pt x="6136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72" name=""/>
                  <p:cNvSpPr/>
                  <p:nvPr/>
                </p:nvSpPr>
                <p:spPr>
                  <a:xfrm>
                    <a:off x="5787761" y="3707304"/>
                    <a:ext cx="12520" cy="11612"/>
                  </a:xfrm>
                  <a:custGeom>
                    <a:avLst/>
                    <a:gdLst/>
                    <a:ahLst/>
                    <a:cxnLst/>
                    <a:pathLst>
                      <a:path w="12520" h="11612">
                        <a:moveTo>
                          <a:pt x="4515" y="0"/>
                        </a:moveTo>
                        <a:cubicBezTo>
                          <a:pt x="1449" y="-342"/>
                          <a:pt x="-1276" y="5123"/>
                          <a:pt x="427" y="9221"/>
                        </a:cubicBezTo>
                        <a:cubicBezTo>
                          <a:pt x="2131" y="13320"/>
                          <a:pt x="12691" y="10929"/>
                          <a:pt x="12691" y="10929"/>
                        </a:cubicBezTo>
                        <a:cubicBezTo>
                          <a:pt x="12691" y="10929"/>
                          <a:pt x="6219" y="5123"/>
                          <a:pt x="4515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390" name=""/>
                  <p:cNvSpPr/>
                  <p:nvPr/>
                </p:nvSpPr>
                <p:spPr>
                  <a:xfrm>
                    <a:off x="5806493" y="3730759"/>
                    <a:ext cx="15777" cy="6932"/>
                  </a:xfrm>
                  <a:custGeom>
                    <a:avLst/>
                    <a:gdLst/>
                    <a:ahLst/>
                    <a:cxnLst/>
                    <a:pathLst>
                      <a:path w="15777" h="6932">
                        <a:moveTo>
                          <a:pt x="432" y="112"/>
                        </a:moveTo>
                        <a:cubicBezTo>
                          <a:pt x="-2634" y="-230"/>
                          <a:pt x="10993" y="8650"/>
                          <a:pt x="14059" y="6601"/>
                        </a:cubicBezTo>
                        <a:cubicBezTo>
                          <a:pt x="18828" y="1820"/>
                          <a:pt x="12360" y="1136"/>
                          <a:pt x="12360" y="1136"/>
                        </a:cubicBezTo>
                        <a:cubicBezTo>
                          <a:pt x="12360" y="1136"/>
                          <a:pt x="5967" y="2843"/>
                          <a:pt x="432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76" name=""/>
                  <p:cNvSpPr/>
                  <p:nvPr/>
                </p:nvSpPr>
                <p:spPr>
                  <a:xfrm>
                    <a:off x="5793979" y="3721713"/>
                    <a:ext cx="24869" cy="10801"/>
                  </a:xfrm>
                  <a:custGeom>
                    <a:avLst/>
                    <a:gdLst/>
                    <a:ahLst/>
                    <a:cxnLst/>
                    <a:pathLst>
                      <a:path w="24869" h="10801">
                        <a:moveTo>
                          <a:pt x="0" y="277"/>
                        </a:moveTo>
                        <a:cubicBezTo>
                          <a:pt x="0" y="277"/>
                          <a:pt x="5450" y="-1089"/>
                          <a:pt x="13627" y="1985"/>
                        </a:cubicBezTo>
                        <a:cubicBezTo>
                          <a:pt x="21803" y="5059"/>
                          <a:pt x="24869" y="10181"/>
                          <a:pt x="24869" y="10181"/>
                        </a:cubicBezTo>
                        <a:cubicBezTo>
                          <a:pt x="24869" y="10181"/>
                          <a:pt x="18055" y="12231"/>
                          <a:pt x="10561" y="8816"/>
                        </a:cubicBezTo>
                        <a:cubicBezTo>
                          <a:pt x="3066" y="5400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979" name=""/>
                <p:cNvGrpSpPr/>
                <p:nvPr/>
              </p:nvGrpSpPr>
              <p:grpSpPr>
                <a:xfrm rot="4800000">
                  <a:off x="5792259" y="3713430"/>
                  <a:ext cx="45075" cy="42525"/>
                  <a:chOff x="5792259" y="3713430"/>
                  <a:chExt cx="45075" cy="42525"/>
                </a:xfrm>
              </p:grpSpPr>
              <p:sp>
                <p:nvSpPr>
                  <p:cNvPr id="20982" name=""/>
                  <p:cNvSpPr/>
                  <p:nvPr/>
                </p:nvSpPr>
                <p:spPr>
                  <a:xfrm>
                    <a:off x="5792210" y="3713940"/>
                    <a:ext cx="45091" cy="42525"/>
                  </a:xfrm>
                  <a:custGeom>
                    <a:avLst/>
                    <a:gdLst/>
                    <a:ahLst/>
                    <a:cxnLst/>
                    <a:pathLst>
                      <a:path w="45091" h="42525">
                        <a:moveTo>
                          <a:pt x="8047" y="-513"/>
                        </a:moveTo>
                        <a:cubicBezTo>
                          <a:pt x="8047" y="-513"/>
                          <a:pt x="1930" y="975"/>
                          <a:pt x="414" y="6560"/>
                        </a:cubicBezTo>
                        <a:cubicBezTo>
                          <a:pt x="-1089" y="12145"/>
                          <a:pt x="2688" y="17731"/>
                          <a:pt x="2688" y="17731"/>
                        </a:cubicBezTo>
                        <a:cubicBezTo>
                          <a:pt x="2688" y="17731"/>
                          <a:pt x="9580" y="26388"/>
                          <a:pt x="18570" y="32253"/>
                        </a:cubicBezTo>
                        <a:cubicBezTo>
                          <a:pt x="27719" y="37915"/>
                          <a:pt x="29311" y="41481"/>
                          <a:pt x="35734" y="41837"/>
                        </a:cubicBezTo>
                        <a:cubicBezTo>
                          <a:pt x="40742" y="42114"/>
                          <a:pt x="44753" y="39701"/>
                          <a:pt x="45091" y="33742"/>
                        </a:cubicBezTo>
                        <a:cubicBezTo>
                          <a:pt x="45510" y="27785"/>
                          <a:pt x="41514" y="22032"/>
                          <a:pt x="41514" y="22032"/>
                        </a:cubicBezTo>
                        <a:cubicBezTo>
                          <a:pt x="41514" y="22032"/>
                          <a:pt x="33105" y="20561"/>
                          <a:pt x="23631" y="14604"/>
                        </a:cubicBezTo>
                        <a:cubicBezTo>
                          <a:pt x="14157" y="8645"/>
                          <a:pt x="8047" y="-513"/>
                          <a:pt x="8047" y="-51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85" name=""/>
                  <p:cNvSpPr/>
                  <p:nvPr/>
                </p:nvSpPr>
                <p:spPr>
                  <a:xfrm>
                    <a:off x="5794548" y="3715139"/>
                    <a:ext cx="40636" cy="38938"/>
                  </a:xfrm>
                  <a:custGeom>
                    <a:avLst/>
                    <a:gdLst/>
                    <a:ahLst/>
                    <a:cxnLst/>
                    <a:pathLst>
                      <a:path w="40636" h="38938">
                        <a:moveTo>
                          <a:pt x="6136" y="0"/>
                        </a:moveTo>
                        <a:cubicBezTo>
                          <a:pt x="6135" y="0"/>
                          <a:pt x="1708" y="1365"/>
                          <a:pt x="345" y="6489"/>
                        </a:cubicBezTo>
                        <a:cubicBezTo>
                          <a:pt x="-1006" y="11612"/>
                          <a:pt x="2389" y="16736"/>
                          <a:pt x="2389" y="16736"/>
                        </a:cubicBezTo>
                        <a:cubicBezTo>
                          <a:pt x="2389" y="16736"/>
                          <a:pt x="10504" y="25617"/>
                          <a:pt x="16665" y="30058"/>
                        </a:cubicBezTo>
                        <a:cubicBezTo>
                          <a:pt x="22827" y="34498"/>
                          <a:pt x="36452" y="38938"/>
                          <a:pt x="36452" y="38938"/>
                        </a:cubicBezTo>
                        <a:cubicBezTo>
                          <a:pt x="36452" y="38938"/>
                          <a:pt x="40199" y="36889"/>
                          <a:pt x="40540" y="31424"/>
                        </a:cubicBezTo>
                        <a:cubicBezTo>
                          <a:pt x="40880" y="25959"/>
                          <a:pt x="38155" y="23226"/>
                          <a:pt x="38155" y="23226"/>
                        </a:cubicBezTo>
                        <a:cubicBezTo>
                          <a:pt x="38155" y="23226"/>
                          <a:pt x="29299" y="20152"/>
                          <a:pt x="20783" y="14687"/>
                        </a:cubicBezTo>
                        <a:cubicBezTo>
                          <a:pt x="12267" y="9222"/>
                          <a:pt x="6135" y="0"/>
                          <a:pt x="6135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87" name=""/>
                  <p:cNvSpPr/>
                  <p:nvPr/>
                </p:nvSpPr>
                <p:spPr>
                  <a:xfrm>
                    <a:off x="5795488" y="3717870"/>
                    <a:ext cx="12518" cy="11613"/>
                  </a:xfrm>
                  <a:custGeom>
                    <a:avLst/>
                    <a:gdLst/>
                    <a:ahLst/>
                    <a:cxnLst/>
                    <a:pathLst>
                      <a:path w="12518" h="11613">
                        <a:moveTo>
                          <a:pt x="4515" y="0"/>
                        </a:moveTo>
                        <a:cubicBezTo>
                          <a:pt x="1449" y="-342"/>
                          <a:pt x="-1276" y="5123"/>
                          <a:pt x="427" y="9222"/>
                        </a:cubicBezTo>
                        <a:cubicBezTo>
                          <a:pt x="2131" y="13321"/>
                          <a:pt x="12690" y="10930"/>
                          <a:pt x="12690" y="10930"/>
                        </a:cubicBezTo>
                        <a:cubicBezTo>
                          <a:pt x="12690" y="10930"/>
                          <a:pt x="6218" y="5123"/>
                          <a:pt x="4515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403" name=""/>
                  <p:cNvSpPr/>
                  <p:nvPr/>
                </p:nvSpPr>
                <p:spPr>
                  <a:xfrm>
                    <a:off x="5814218" y="3741327"/>
                    <a:ext cx="15775" cy="6933"/>
                  </a:xfrm>
                  <a:custGeom>
                    <a:avLst/>
                    <a:gdLst/>
                    <a:ahLst/>
                    <a:cxnLst/>
                    <a:pathLst>
                      <a:path w="15775" h="6933">
                        <a:moveTo>
                          <a:pt x="432" y="112"/>
                        </a:moveTo>
                        <a:cubicBezTo>
                          <a:pt x="-2634" y="-230"/>
                          <a:pt x="10992" y="8651"/>
                          <a:pt x="14057" y="6601"/>
                        </a:cubicBezTo>
                        <a:cubicBezTo>
                          <a:pt x="18826" y="1820"/>
                          <a:pt x="12359" y="1136"/>
                          <a:pt x="12359" y="1136"/>
                        </a:cubicBezTo>
                        <a:cubicBezTo>
                          <a:pt x="12359" y="1136"/>
                          <a:pt x="5967" y="2844"/>
                          <a:pt x="432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90" name=""/>
                  <p:cNvSpPr/>
                  <p:nvPr/>
                </p:nvSpPr>
                <p:spPr>
                  <a:xfrm>
                    <a:off x="5801705" y="3732281"/>
                    <a:ext cx="24866" cy="10802"/>
                  </a:xfrm>
                  <a:custGeom>
                    <a:avLst/>
                    <a:gdLst/>
                    <a:ahLst/>
                    <a:cxnLst/>
                    <a:pathLst>
                      <a:path w="24866" h="10802">
                        <a:moveTo>
                          <a:pt x="0" y="277"/>
                        </a:moveTo>
                        <a:cubicBezTo>
                          <a:pt x="0" y="277"/>
                          <a:pt x="5450" y="-1089"/>
                          <a:pt x="13625" y="1985"/>
                        </a:cubicBezTo>
                        <a:cubicBezTo>
                          <a:pt x="21800" y="5059"/>
                          <a:pt x="24866" y="10182"/>
                          <a:pt x="24866" y="10182"/>
                        </a:cubicBezTo>
                        <a:cubicBezTo>
                          <a:pt x="24866" y="10182"/>
                          <a:pt x="18053" y="12232"/>
                          <a:pt x="10560" y="8816"/>
                        </a:cubicBezTo>
                        <a:cubicBezTo>
                          <a:pt x="3066" y="5401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20993" name=""/>
                <p:cNvGrpSpPr/>
                <p:nvPr/>
              </p:nvGrpSpPr>
              <p:grpSpPr>
                <a:xfrm rot="3600000">
                  <a:off x="5806177" y="3723242"/>
                  <a:ext cx="45104" cy="42498"/>
                  <a:chOff x="5806177" y="3723242"/>
                  <a:chExt cx="45104" cy="42498"/>
                </a:xfrm>
              </p:grpSpPr>
              <p:sp>
                <p:nvSpPr>
                  <p:cNvPr id="20996" name=""/>
                  <p:cNvSpPr/>
                  <p:nvPr/>
                </p:nvSpPr>
                <p:spPr>
                  <a:xfrm>
                    <a:off x="5806105" y="3722967"/>
                    <a:ext cx="45599" cy="43042"/>
                  </a:xfrm>
                  <a:custGeom>
                    <a:avLst/>
                    <a:gdLst/>
                    <a:ahLst/>
                    <a:cxnLst/>
                    <a:pathLst>
                      <a:path w="45599" h="43042">
                        <a:moveTo>
                          <a:pt x="8074" y="272"/>
                        </a:moveTo>
                        <a:cubicBezTo>
                          <a:pt x="8074" y="272"/>
                          <a:pt x="1953" y="1758"/>
                          <a:pt x="436" y="7340"/>
                        </a:cubicBezTo>
                        <a:cubicBezTo>
                          <a:pt x="-1068" y="12921"/>
                          <a:pt x="2712" y="18504"/>
                          <a:pt x="2712" y="18504"/>
                        </a:cubicBezTo>
                        <a:cubicBezTo>
                          <a:pt x="2712" y="18504"/>
                          <a:pt x="13945" y="30771"/>
                          <a:pt x="22942" y="36633"/>
                        </a:cubicBezTo>
                        <a:cubicBezTo>
                          <a:pt x="32095" y="42291"/>
                          <a:pt x="35305" y="44372"/>
                          <a:pt x="40631" y="42692"/>
                        </a:cubicBezTo>
                        <a:cubicBezTo>
                          <a:pt x="42997" y="40247"/>
                          <a:pt x="44803" y="40460"/>
                          <a:pt x="45169" y="34505"/>
                        </a:cubicBezTo>
                        <a:cubicBezTo>
                          <a:pt x="45599" y="28552"/>
                          <a:pt x="46943" y="27331"/>
                          <a:pt x="41563" y="22803"/>
                        </a:cubicBezTo>
                        <a:cubicBezTo>
                          <a:pt x="36181" y="18274"/>
                          <a:pt x="32056" y="18750"/>
                          <a:pt x="24184" y="13998"/>
                        </a:cubicBezTo>
                        <a:cubicBezTo>
                          <a:pt x="16312" y="9244"/>
                          <a:pt x="8073" y="272"/>
                          <a:pt x="8073" y="27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61717"/>
                      </a:gs>
                      <a:gs pos="100000">
                        <a:srgbClr val="262626"/>
                      </a:gs>
                    </a:gsLst>
                    <a:lin ang="162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4250" name=""/>
                  <p:cNvSpPr/>
                  <p:nvPr/>
                </p:nvSpPr>
                <p:spPr>
                  <a:xfrm>
                    <a:off x="5808467" y="3724949"/>
                    <a:ext cx="40662" cy="38914"/>
                  </a:xfrm>
                  <a:custGeom>
                    <a:avLst/>
                    <a:gdLst/>
                    <a:ahLst/>
                    <a:cxnLst/>
                    <a:pathLst>
                      <a:path w="40662" h="38914">
                        <a:moveTo>
                          <a:pt x="6139" y="0"/>
                        </a:moveTo>
                        <a:cubicBezTo>
                          <a:pt x="6139" y="0"/>
                          <a:pt x="1709" y="1364"/>
                          <a:pt x="345" y="6485"/>
                        </a:cubicBezTo>
                        <a:cubicBezTo>
                          <a:pt x="-1006" y="11605"/>
                          <a:pt x="2391" y="16725"/>
                          <a:pt x="2391" y="16725"/>
                        </a:cubicBezTo>
                        <a:cubicBezTo>
                          <a:pt x="2391" y="16725"/>
                          <a:pt x="10511" y="25601"/>
                          <a:pt x="16676" y="30038"/>
                        </a:cubicBezTo>
                        <a:cubicBezTo>
                          <a:pt x="22841" y="34476"/>
                          <a:pt x="36475" y="38914"/>
                          <a:pt x="36475" y="38914"/>
                        </a:cubicBezTo>
                        <a:cubicBezTo>
                          <a:pt x="36475" y="38914"/>
                          <a:pt x="40225" y="36865"/>
                          <a:pt x="40566" y="31404"/>
                        </a:cubicBezTo>
                        <a:cubicBezTo>
                          <a:pt x="40906" y="25942"/>
                          <a:pt x="38180" y="23211"/>
                          <a:pt x="38180" y="23211"/>
                        </a:cubicBezTo>
                        <a:cubicBezTo>
                          <a:pt x="38180" y="23211"/>
                          <a:pt x="29318" y="20139"/>
                          <a:pt x="20796" y="14678"/>
                        </a:cubicBezTo>
                        <a:cubicBezTo>
                          <a:pt x="12275" y="9216"/>
                          <a:pt x="6139" y="0"/>
                          <a:pt x="6139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262626"/>
                      </a:gs>
                    </a:gsLst>
                    <a:lin ang="54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0999" name=""/>
                  <p:cNvSpPr/>
                  <p:nvPr/>
                </p:nvSpPr>
                <p:spPr>
                  <a:xfrm>
                    <a:off x="5809408" y="3727679"/>
                    <a:ext cx="12526" cy="11606"/>
                  </a:xfrm>
                  <a:custGeom>
                    <a:avLst/>
                    <a:gdLst/>
                    <a:ahLst/>
                    <a:cxnLst/>
                    <a:pathLst>
                      <a:path w="12526" h="11606">
                        <a:moveTo>
                          <a:pt x="4518" y="0"/>
                        </a:moveTo>
                        <a:cubicBezTo>
                          <a:pt x="1450" y="-341"/>
                          <a:pt x="-1277" y="5120"/>
                          <a:pt x="428" y="9216"/>
                        </a:cubicBezTo>
                        <a:cubicBezTo>
                          <a:pt x="2132" y="13313"/>
                          <a:pt x="12698" y="10923"/>
                          <a:pt x="12698" y="10923"/>
                        </a:cubicBezTo>
                        <a:cubicBezTo>
                          <a:pt x="12698" y="10923"/>
                          <a:pt x="6222" y="5120"/>
                          <a:pt x="451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77670"/>
                      </a:gs>
                      <a:gs pos="100000">
                        <a:srgbClr val="F2F2F2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1002" name=""/>
                  <p:cNvSpPr/>
                  <p:nvPr/>
                </p:nvSpPr>
                <p:spPr>
                  <a:xfrm>
                    <a:off x="5828150" y="3751121"/>
                    <a:ext cx="15786" cy="6928"/>
                  </a:xfrm>
                  <a:custGeom>
                    <a:avLst/>
                    <a:gdLst/>
                    <a:ahLst/>
                    <a:cxnLst/>
                    <a:pathLst>
                      <a:path w="15786" h="6928">
                        <a:moveTo>
                          <a:pt x="432" y="112"/>
                        </a:moveTo>
                        <a:cubicBezTo>
                          <a:pt x="-2635" y="-230"/>
                          <a:pt x="10999" y="8646"/>
                          <a:pt x="14066" y="6597"/>
                        </a:cubicBezTo>
                        <a:cubicBezTo>
                          <a:pt x="18838" y="1819"/>
                          <a:pt x="12366" y="1135"/>
                          <a:pt x="12366" y="1135"/>
                        </a:cubicBezTo>
                        <a:cubicBezTo>
                          <a:pt x="12366" y="1135"/>
                          <a:pt x="5970" y="2842"/>
                          <a:pt x="432" y="11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F7F7F"/>
                      </a:gs>
                      <a:gs pos="100000">
                        <a:srgbClr val="595959"/>
                      </a:gs>
                    </a:gsLst>
                    <a:lin ang="10800000" scaled="0"/>
                  </a:gradFill>
                  <a:ln w="334" cap="flat">
                    <a:noFill/>
                    <a:miter lim="800000"/>
                  </a:ln>
                </p:spPr>
              </p:sp>
              <p:sp>
                <p:nvSpPr>
                  <p:cNvPr id="21005" name=""/>
                  <p:cNvSpPr/>
                  <p:nvPr/>
                </p:nvSpPr>
                <p:spPr>
                  <a:xfrm>
                    <a:off x="5815629" y="3742080"/>
                    <a:ext cx="24882" cy="10795"/>
                  </a:xfrm>
                  <a:custGeom>
                    <a:avLst/>
                    <a:gdLst/>
                    <a:ahLst/>
                    <a:cxnLst/>
                    <a:pathLst>
                      <a:path w="24882" h="10795">
                        <a:moveTo>
                          <a:pt x="0" y="277"/>
                        </a:moveTo>
                        <a:cubicBezTo>
                          <a:pt x="0" y="277"/>
                          <a:pt x="5453" y="-1088"/>
                          <a:pt x="13634" y="1984"/>
                        </a:cubicBezTo>
                        <a:cubicBezTo>
                          <a:pt x="21814" y="5056"/>
                          <a:pt x="24882" y="10176"/>
                          <a:pt x="24882" y="10176"/>
                        </a:cubicBezTo>
                        <a:cubicBezTo>
                          <a:pt x="24882" y="10176"/>
                          <a:pt x="18065" y="12224"/>
                          <a:pt x="10566" y="8811"/>
                        </a:cubicBezTo>
                        <a:cubicBezTo>
                          <a:pt x="3068" y="5397"/>
                          <a:pt x="0" y="277"/>
                          <a:pt x="0" y="277"/>
                        </a:cubicBezTo>
                        <a:close/>
                      </a:path>
                    </a:pathLst>
                  </a:custGeom>
                  <a:solidFill>
                    <a:srgbClr val="3F3F3F"/>
                  </a:solidFill>
                  <a:ln w="7600" cap="flat">
                    <a:noFill/>
                    <a:miter lim="800000"/>
                  </a:ln>
                </p:spPr>
              </p:sp>
            </p:grpSp>
            <p:sp>
              <p:nvSpPr>
                <p:cNvPr id="20420" name=""/>
                <p:cNvSpPr/>
                <p:nvPr/>
              </p:nvSpPr>
              <p:spPr>
                <a:xfrm>
                  <a:off x="5792622" y="3548318"/>
                  <a:ext cx="59513" cy="161673"/>
                </a:xfrm>
                <a:custGeom>
                  <a:avLst/>
                  <a:gdLst/>
                  <a:ahLst/>
                  <a:cxnLst/>
                  <a:pathLst>
                    <a:path w="59513" h="161673">
                      <a:moveTo>
                        <a:pt x="59513" y="0"/>
                      </a:moveTo>
                      <a:cubicBezTo>
                        <a:pt x="59513" y="0"/>
                        <a:pt x="49189" y="3028"/>
                        <a:pt x="46760" y="9083"/>
                      </a:cubicBezTo>
                      <a:cubicBezTo>
                        <a:pt x="44331" y="15138"/>
                        <a:pt x="4251" y="142901"/>
                        <a:pt x="4251" y="142901"/>
                      </a:cubicBezTo>
                      <a:lnTo>
                        <a:pt x="0" y="161673"/>
                      </a:lnTo>
                      <a:lnTo>
                        <a:pt x="7895" y="159857"/>
                      </a:lnTo>
                      <a:lnTo>
                        <a:pt x="9716" y="139268"/>
                      </a:lnTo>
                      <a:cubicBezTo>
                        <a:pt x="9716" y="139268"/>
                        <a:pt x="23076" y="112020"/>
                        <a:pt x="35222" y="74478"/>
                      </a:cubicBezTo>
                      <a:cubicBezTo>
                        <a:pt x="47367" y="36936"/>
                        <a:pt x="50404" y="15138"/>
                        <a:pt x="50404" y="15138"/>
                      </a:cubicBezTo>
                      <a:lnTo>
                        <a:pt x="59513" y="0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21009" name=""/>
                <p:cNvSpPr/>
                <p:nvPr/>
              </p:nvSpPr>
              <p:spPr>
                <a:xfrm>
                  <a:off x="5805374" y="3546498"/>
                  <a:ext cx="61335" cy="160461"/>
                </a:xfrm>
                <a:custGeom>
                  <a:avLst/>
                  <a:gdLst/>
                  <a:ahLst/>
                  <a:cxnLst/>
                  <a:pathLst>
                    <a:path w="61335" h="160461">
                      <a:moveTo>
                        <a:pt x="61335" y="0"/>
                      </a:moveTo>
                      <a:cubicBezTo>
                        <a:pt x="61335" y="0"/>
                        <a:pt x="49189" y="1817"/>
                        <a:pt x="49189" y="3027"/>
                      </a:cubicBezTo>
                      <a:cubicBezTo>
                        <a:pt x="49189" y="4239"/>
                        <a:pt x="41294" y="10294"/>
                        <a:pt x="39473" y="18165"/>
                      </a:cubicBezTo>
                      <a:cubicBezTo>
                        <a:pt x="37651" y="26037"/>
                        <a:pt x="31578" y="58735"/>
                        <a:pt x="25505" y="76900"/>
                      </a:cubicBezTo>
                      <a:cubicBezTo>
                        <a:pt x="19433" y="95065"/>
                        <a:pt x="2429" y="141084"/>
                        <a:pt x="2429" y="141084"/>
                      </a:cubicBezTo>
                      <a:lnTo>
                        <a:pt x="0" y="160461"/>
                      </a:lnTo>
                      <a:lnTo>
                        <a:pt x="12753" y="155011"/>
                      </a:lnTo>
                      <a:cubicBezTo>
                        <a:pt x="12753" y="155011"/>
                        <a:pt x="22469" y="130791"/>
                        <a:pt x="35222" y="90827"/>
                      </a:cubicBezTo>
                      <a:cubicBezTo>
                        <a:pt x="47974" y="50862"/>
                        <a:pt x="48582" y="26036"/>
                        <a:pt x="51011" y="16954"/>
                      </a:cubicBezTo>
                      <a:cubicBezTo>
                        <a:pt x="53440" y="7872"/>
                        <a:pt x="61335" y="0"/>
                        <a:pt x="6133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95959"/>
                    </a:gs>
                    <a:gs pos="100000">
                      <a:srgbClr val="707677"/>
                    </a:gs>
                  </a:gsLst>
                  <a:lin ang="5400000" scaled="0"/>
                </a:gradFill>
                <a:ln w="7600" cap="flat">
                  <a:noFill/>
                  <a:miter lim="800000"/>
                </a:ln>
              </p:spPr>
            </p:sp>
          </p:grpSp>
          <p:sp>
            <p:nvSpPr>
              <p:cNvPr id="21012" name=""/>
              <p:cNvSpPr/>
              <p:nvPr/>
            </p:nvSpPr>
            <p:spPr>
              <a:xfrm>
                <a:off x="6394553" y="3356674"/>
                <a:ext cx="53261" cy="29486"/>
              </a:xfrm>
              <a:custGeom>
                <a:avLst/>
                <a:gdLst/>
                <a:ahLst/>
                <a:cxnLst/>
                <a:pathLst>
                  <a:path w="53261" h="29486">
                    <a:moveTo>
                      <a:pt x="26573" y="0"/>
                    </a:moveTo>
                    <a:cubicBezTo>
                      <a:pt x="11625" y="0"/>
                      <a:pt x="135" y="6577"/>
                      <a:pt x="65" y="14772"/>
                    </a:cubicBezTo>
                    <a:cubicBezTo>
                      <a:pt x="0" y="22967"/>
                      <a:pt x="11873" y="29486"/>
                      <a:pt x="26573" y="29486"/>
                    </a:cubicBezTo>
                    <a:cubicBezTo>
                      <a:pt x="41272" y="29486"/>
                      <a:pt x="53261" y="22967"/>
                      <a:pt x="53261" y="14757"/>
                    </a:cubicBezTo>
                    <a:cubicBezTo>
                      <a:pt x="53261" y="6547"/>
                      <a:pt x="41520" y="0"/>
                      <a:pt x="265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100000">
                    <a:srgbClr val="29292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  <p:sp>
            <p:nvSpPr>
              <p:cNvPr id="20427" name=""/>
              <p:cNvSpPr/>
              <p:nvPr/>
            </p:nvSpPr>
            <p:spPr>
              <a:xfrm>
                <a:off x="6397645" y="3358212"/>
                <a:ext cx="46987" cy="25767"/>
              </a:xfrm>
              <a:custGeom>
                <a:avLst/>
                <a:gdLst/>
                <a:ahLst/>
                <a:cxnLst/>
                <a:pathLst>
                  <a:path w="46987" h="25767">
                    <a:moveTo>
                      <a:pt x="23442" y="0"/>
                    </a:moveTo>
                    <a:cubicBezTo>
                      <a:pt x="10256" y="0"/>
                      <a:pt x="119" y="5747"/>
                      <a:pt x="57" y="12909"/>
                    </a:cubicBezTo>
                    <a:cubicBezTo>
                      <a:pt x="0" y="20070"/>
                      <a:pt x="10474" y="25767"/>
                      <a:pt x="23442" y="25767"/>
                    </a:cubicBezTo>
                    <a:cubicBezTo>
                      <a:pt x="36410" y="25767"/>
                      <a:pt x="46987" y="20070"/>
                      <a:pt x="46987" y="12896"/>
                    </a:cubicBezTo>
                    <a:cubicBezTo>
                      <a:pt x="46987" y="5721"/>
                      <a:pt x="36629" y="0"/>
                      <a:pt x="2344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595959"/>
                  </a:gs>
                </a:gsLst>
                <a:lin ang="5400000" scaled="0"/>
              </a:gradFill>
              <a:ln w="79" cap="flat">
                <a:noFill/>
                <a:miter lim="800000"/>
              </a:ln>
            </p:spPr>
          </p:sp>
        </p:grpSp>
        <p:grpSp>
          <p:nvGrpSpPr>
            <p:cNvPr id="11678" name="Server"/>
            <p:cNvGrpSpPr/>
            <p:nvPr/>
          </p:nvGrpSpPr>
          <p:grpSpPr>
            <a:xfrm>
              <a:off x="5780182" y="5406756"/>
              <a:ext cx="709692" cy="863459"/>
              <a:chOff x="5780182" y="5406756"/>
              <a:chExt cx="709692" cy="863459"/>
            </a:xfrm>
          </p:grpSpPr>
          <p:sp>
            <p:nvSpPr>
              <p:cNvPr id="10102" name=""/>
              <p:cNvSpPr/>
              <p:nvPr/>
            </p:nvSpPr>
            <p:spPr>
              <a:xfrm>
                <a:off x="5932135" y="5454308"/>
                <a:ext cx="557487" cy="810342"/>
              </a:xfrm>
              <a:custGeom>
                <a:avLst/>
                <a:gdLst/>
                <a:ahLst/>
                <a:cxnLst/>
                <a:pathLst>
                  <a:path w="557487" h="810342">
                    <a:moveTo>
                      <a:pt x="0" y="150296"/>
                    </a:moveTo>
                    <a:cubicBezTo>
                      <a:pt x="7935" y="146345"/>
                      <a:pt x="532099" y="0"/>
                      <a:pt x="532099" y="0"/>
                    </a:cubicBezTo>
                    <a:cubicBezTo>
                      <a:pt x="532099" y="0"/>
                      <a:pt x="539138" y="0"/>
                      <a:pt x="547736" y="14756"/>
                    </a:cubicBezTo>
                    <a:cubicBezTo>
                      <a:pt x="557487" y="31529"/>
                      <a:pt x="557487" y="68099"/>
                      <a:pt x="557487" y="109590"/>
                    </a:cubicBezTo>
                    <a:cubicBezTo>
                      <a:pt x="557487" y="126712"/>
                      <a:pt x="555945" y="591934"/>
                      <a:pt x="555945" y="603784"/>
                    </a:cubicBezTo>
                    <a:cubicBezTo>
                      <a:pt x="555945" y="615637"/>
                      <a:pt x="555945" y="651204"/>
                      <a:pt x="530080" y="665692"/>
                    </a:cubicBezTo>
                    <a:cubicBezTo>
                      <a:pt x="507536" y="680178"/>
                      <a:pt x="129971" y="810342"/>
                      <a:pt x="129971" y="810342"/>
                    </a:cubicBezTo>
                    <a:lnTo>
                      <a:pt x="0" y="150296"/>
                    </a:lnTo>
                    <a:close/>
                  </a:path>
                </a:pathLst>
              </a:custGeom>
              <a:gradFill>
                <a:gsLst>
                  <a:gs pos="18000">
                    <a:srgbClr val="262626"/>
                  </a:gs>
                  <a:gs pos="100000">
                    <a:srgbClr val="BFBFB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106" name=""/>
              <p:cNvSpPr/>
              <p:nvPr/>
            </p:nvSpPr>
            <p:spPr>
              <a:xfrm>
                <a:off x="5806317" y="5406724"/>
                <a:ext cx="660512" cy="173975"/>
              </a:xfrm>
              <a:custGeom>
                <a:avLst/>
                <a:gdLst/>
                <a:ahLst/>
                <a:cxnLst/>
                <a:pathLst>
                  <a:path w="660512" h="173975">
                    <a:moveTo>
                      <a:pt x="0" y="130085"/>
                    </a:moveTo>
                    <a:cubicBezTo>
                      <a:pt x="0" y="130085"/>
                      <a:pt x="362762" y="22664"/>
                      <a:pt x="401834" y="6496"/>
                    </a:cubicBezTo>
                    <a:cubicBezTo>
                      <a:pt x="424808" y="-3010"/>
                      <a:pt x="446694" y="-1233"/>
                      <a:pt x="466987" y="3278"/>
                    </a:cubicBezTo>
                    <a:cubicBezTo>
                      <a:pt x="496396" y="9815"/>
                      <a:pt x="660512" y="48326"/>
                      <a:pt x="660512" y="48326"/>
                    </a:cubicBezTo>
                    <a:lnTo>
                      <a:pt x="255186" y="173681"/>
                    </a:lnTo>
                    <a:lnTo>
                      <a:pt x="0" y="130085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E0E0E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10108" name=""/>
              <p:cNvSpPr/>
              <p:nvPr/>
            </p:nvSpPr>
            <p:spPr>
              <a:xfrm>
                <a:off x="5780030" y="5536253"/>
                <a:ext cx="300890" cy="733787"/>
              </a:xfrm>
              <a:custGeom>
                <a:avLst/>
                <a:gdLst/>
                <a:ahLst/>
                <a:cxnLst/>
                <a:pathLst>
                  <a:path w="300890" h="733787">
                    <a:moveTo>
                      <a:pt x="0" y="93487"/>
                    </a:moveTo>
                    <a:lnTo>
                      <a:pt x="0" y="27630"/>
                    </a:lnTo>
                    <a:cubicBezTo>
                      <a:pt x="0" y="27630"/>
                      <a:pt x="4766" y="0"/>
                      <a:pt x="41238" y="0"/>
                    </a:cubicBezTo>
                    <a:cubicBezTo>
                      <a:pt x="77708" y="0"/>
                      <a:pt x="222869" y="31282"/>
                      <a:pt x="252710" y="37868"/>
                    </a:cubicBezTo>
                    <a:cubicBezTo>
                      <a:pt x="282551" y="44453"/>
                      <a:pt x="300890" y="54332"/>
                      <a:pt x="300890" y="103724"/>
                    </a:cubicBezTo>
                    <a:cubicBezTo>
                      <a:pt x="300890" y="153116"/>
                      <a:pt x="300890" y="663143"/>
                      <a:pt x="300890" y="689489"/>
                    </a:cubicBezTo>
                    <a:cubicBezTo>
                      <a:pt x="300890" y="715830"/>
                      <a:pt x="290433" y="733787"/>
                      <a:pt x="252710" y="733787"/>
                    </a:cubicBezTo>
                    <a:cubicBezTo>
                      <a:pt x="203825" y="725721"/>
                      <a:pt x="47993" y="696415"/>
                      <a:pt x="31414" y="691475"/>
                    </a:cubicBezTo>
                    <a:cubicBezTo>
                      <a:pt x="14836" y="686537"/>
                      <a:pt x="3439" y="666779"/>
                      <a:pt x="3439" y="647023"/>
                    </a:cubicBezTo>
                    <a:cubicBezTo>
                      <a:pt x="3439" y="627266"/>
                      <a:pt x="0" y="100072"/>
                      <a:pt x="0" y="9348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8D8D8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110" name=""/>
              <p:cNvSpPr/>
              <p:nvPr/>
            </p:nvSpPr>
            <p:spPr>
              <a:xfrm>
                <a:off x="5799198" y="5557506"/>
                <a:ext cx="261725" cy="685627"/>
              </a:xfrm>
              <a:custGeom>
                <a:avLst/>
                <a:gdLst/>
                <a:ahLst/>
                <a:cxnLst/>
                <a:pathLst>
                  <a:path w="261725" h="685627">
                    <a:moveTo>
                      <a:pt x="0" y="93640"/>
                    </a:moveTo>
                    <a:lnTo>
                      <a:pt x="0" y="27783"/>
                    </a:lnTo>
                    <a:cubicBezTo>
                      <a:pt x="0" y="27783"/>
                      <a:pt x="4766" y="0"/>
                      <a:pt x="41238" y="0"/>
                    </a:cubicBezTo>
                    <a:cubicBezTo>
                      <a:pt x="77709" y="6894"/>
                      <a:pt x="183808" y="27783"/>
                      <a:pt x="213648" y="34369"/>
                    </a:cubicBezTo>
                    <a:cubicBezTo>
                      <a:pt x="243489" y="40955"/>
                      <a:pt x="261725" y="50833"/>
                      <a:pt x="261725" y="100226"/>
                    </a:cubicBezTo>
                    <a:cubicBezTo>
                      <a:pt x="261725" y="149618"/>
                      <a:pt x="261725" y="612258"/>
                      <a:pt x="261725" y="638603"/>
                    </a:cubicBezTo>
                    <a:cubicBezTo>
                      <a:pt x="261725" y="664945"/>
                      <a:pt x="244642" y="685627"/>
                      <a:pt x="213648" y="685627"/>
                    </a:cubicBezTo>
                    <a:cubicBezTo>
                      <a:pt x="175372" y="678125"/>
                      <a:pt x="47514" y="649807"/>
                      <a:pt x="30936" y="644868"/>
                    </a:cubicBezTo>
                    <a:cubicBezTo>
                      <a:pt x="14358" y="639929"/>
                      <a:pt x="2961" y="620171"/>
                      <a:pt x="2961" y="600414"/>
                    </a:cubicBezTo>
                    <a:cubicBezTo>
                      <a:pt x="2961" y="580657"/>
                      <a:pt x="0" y="100226"/>
                      <a:pt x="0" y="93640"/>
                    </a:cubicBezTo>
                    <a:close/>
                  </a:path>
                </a:pathLst>
              </a:custGeom>
              <a:solidFill>
                <a:srgbClr val="262626"/>
              </a:solidFill>
              <a:ln w="7600" cap="flat">
                <a:noFill/>
                <a:bevel/>
              </a:ln>
            </p:spPr>
          </p:sp>
          <p:sp>
            <p:nvSpPr>
              <p:cNvPr id="10114" name=""/>
              <p:cNvSpPr/>
              <p:nvPr/>
            </p:nvSpPr>
            <p:spPr>
              <a:xfrm>
                <a:off x="5810592" y="5570832"/>
                <a:ext cx="239656" cy="654443"/>
              </a:xfrm>
              <a:custGeom>
                <a:avLst/>
                <a:gdLst/>
                <a:ahLst/>
                <a:cxnLst/>
                <a:pathLst>
                  <a:path w="239656" h="654443">
                    <a:moveTo>
                      <a:pt x="0" y="90226"/>
                    </a:moveTo>
                    <a:lnTo>
                      <a:pt x="0" y="24371"/>
                    </a:lnTo>
                    <a:cubicBezTo>
                      <a:pt x="0" y="24371"/>
                      <a:pt x="0" y="0"/>
                      <a:pt x="36078" y="0"/>
                    </a:cubicBezTo>
                    <a:cubicBezTo>
                      <a:pt x="72550" y="0"/>
                      <a:pt x="160807" y="25983"/>
                      <a:pt x="190647" y="32569"/>
                    </a:cubicBezTo>
                    <a:cubicBezTo>
                      <a:pt x="220487" y="39154"/>
                      <a:pt x="239656" y="49033"/>
                      <a:pt x="239656" y="98425"/>
                    </a:cubicBezTo>
                    <a:cubicBezTo>
                      <a:pt x="239656" y="147816"/>
                      <a:pt x="239656" y="582093"/>
                      <a:pt x="239656" y="608439"/>
                    </a:cubicBezTo>
                    <a:cubicBezTo>
                      <a:pt x="239656" y="634780"/>
                      <a:pt x="236241" y="654443"/>
                      <a:pt x="197136" y="654443"/>
                    </a:cubicBezTo>
                    <a:cubicBezTo>
                      <a:pt x="175916" y="654443"/>
                      <a:pt x="45092" y="623637"/>
                      <a:pt x="28514" y="618699"/>
                    </a:cubicBezTo>
                    <a:cubicBezTo>
                      <a:pt x="11936" y="613760"/>
                      <a:pt x="0" y="594008"/>
                      <a:pt x="0" y="574251"/>
                    </a:cubicBezTo>
                    <a:cubicBezTo>
                      <a:pt x="0" y="554489"/>
                      <a:pt x="0" y="96813"/>
                      <a:pt x="0" y="9022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93384">
                    <a:srgbClr val="FFFFFF">
                      <a:alpha val="0"/>
                    </a:srgbClr>
                  </a:gs>
                  <a:gs pos="0">
                    <a:srgbClr val="FFFFFF">
                      <a:alpha val="6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0116" name=""/>
              <p:cNvSpPr/>
              <p:nvPr/>
            </p:nvSpPr>
            <p:spPr>
              <a:xfrm>
                <a:off x="6070094" y="5424714"/>
                <a:ext cx="392718" cy="151515"/>
              </a:xfrm>
              <a:custGeom>
                <a:avLst/>
                <a:gdLst/>
                <a:ahLst/>
                <a:cxnLst/>
                <a:pathLst>
                  <a:path w="392718" h="151515">
                    <a:moveTo>
                      <a:pt x="260168" y="0"/>
                    </a:moveTo>
                    <a:cubicBezTo>
                      <a:pt x="305457" y="8716"/>
                      <a:pt x="392718" y="30336"/>
                      <a:pt x="392718" y="30336"/>
                    </a:cubicBezTo>
                    <a:lnTo>
                      <a:pt x="0" y="151263"/>
                    </a:lnTo>
                    <a:cubicBezTo>
                      <a:pt x="0" y="151263"/>
                      <a:pt x="181249" y="75758"/>
                      <a:pt x="220788" y="44350"/>
                    </a:cubicBezTo>
                    <a:cubicBezTo>
                      <a:pt x="280470" y="-3066"/>
                      <a:pt x="266135" y="0"/>
                      <a:pt x="26016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21024" name=""/>
              <p:cNvSpPr/>
              <p:nvPr/>
            </p:nvSpPr>
            <p:spPr>
              <a:xfrm>
                <a:off x="5852219" y="5956400"/>
                <a:ext cx="53224" cy="64599"/>
              </a:xfrm>
              <a:custGeom>
                <a:avLst/>
                <a:gdLst/>
                <a:ahLst/>
                <a:cxnLst/>
                <a:pathLst>
                  <a:path w="53224" h="64599">
                    <a:moveTo>
                      <a:pt x="0" y="32299"/>
                    </a:moveTo>
                    <a:cubicBezTo>
                      <a:pt x="0" y="14445"/>
                      <a:pt x="11913" y="0"/>
                      <a:pt x="26612" y="0"/>
                    </a:cubicBezTo>
                    <a:cubicBezTo>
                      <a:pt x="41307" y="0"/>
                      <a:pt x="53224" y="14445"/>
                      <a:pt x="53224" y="32299"/>
                    </a:cubicBezTo>
                    <a:cubicBezTo>
                      <a:pt x="53224" y="50125"/>
                      <a:pt x="41307" y="64599"/>
                      <a:pt x="26612" y="64599"/>
                    </a:cubicBezTo>
                    <a:cubicBezTo>
                      <a:pt x="11913" y="64599"/>
                      <a:pt x="0" y="50125"/>
                      <a:pt x="0" y="32299"/>
                    </a:cubicBezTo>
                    <a:close/>
                  </a:path>
                </a:pathLst>
              </a:custGeom>
              <a:solidFill>
                <a:srgbClr val="0F243E"/>
              </a:solidFill>
              <a:ln w="7600" cap="flat">
                <a:noFill/>
                <a:bevel/>
              </a:ln>
            </p:spPr>
          </p:sp>
          <p:sp>
            <p:nvSpPr>
              <p:cNvPr id="10120" name=""/>
              <p:cNvSpPr/>
              <p:nvPr/>
            </p:nvSpPr>
            <p:spPr>
              <a:xfrm>
                <a:off x="5856955" y="5960606"/>
                <a:ext cx="44725" cy="56176"/>
              </a:xfrm>
              <a:custGeom>
                <a:avLst/>
                <a:gdLst/>
                <a:ahLst/>
                <a:cxnLst/>
                <a:pathLst>
                  <a:path w="44725" h="56176">
                    <a:moveTo>
                      <a:pt x="0" y="28088"/>
                    </a:moveTo>
                    <a:cubicBezTo>
                      <a:pt x="0" y="12562"/>
                      <a:pt x="10010" y="0"/>
                      <a:pt x="22363" y="0"/>
                    </a:cubicBezTo>
                    <a:cubicBezTo>
                      <a:pt x="34712" y="0"/>
                      <a:pt x="44725" y="12562"/>
                      <a:pt x="44725" y="28088"/>
                    </a:cubicBezTo>
                    <a:cubicBezTo>
                      <a:pt x="44725" y="43589"/>
                      <a:pt x="34712" y="56176"/>
                      <a:pt x="22363" y="56176"/>
                    </a:cubicBezTo>
                    <a:cubicBezTo>
                      <a:pt x="10010" y="56176"/>
                      <a:pt x="0" y="43589"/>
                      <a:pt x="0" y="28088"/>
                    </a:cubicBezTo>
                    <a:close/>
                  </a:path>
                </a:pathLst>
              </a:custGeom>
              <a:solidFill>
                <a:srgbClr val="00AEEE"/>
              </a:solidFill>
              <a:ln w="7600" cap="flat">
                <a:noFill/>
                <a:bevel/>
              </a:ln>
            </p:spPr>
          </p:sp>
          <p:sp>
            <p:nvSpPr>
              <p:cNvPr id="10124" name=""/>
              <p:cNvSpPr/>
              <p:nvPr/>
            </p:nvSpPr>
            <p:spPr>
              <a:xfrm>
                <a:off x="5858010" y="5961946"/>
                <a:ext cx="42614" cy="53507"/>
              </a:xfrm>
              <a:custGeom>
                <a:avLst/>
                <a:gdLst/>
                <a:ahLst/>
                <a:cxnLst/>
                <a:pathLst>
                  <a:path w="42614" h="53507">
                    <a:moveTo>
                      <a:pt x="0" y="26754"/>
                    </a:moveTo>
                    <a:cubicBezTo>
                      <a:pt x="0" y="11965"/>
                      <a:pt x="9538" y="0"/>
                      <a:pt x="21307" y="0"/>
                    </a:cubicBezTo>
                    <a:cubicBezTo>
                      <a:pt x="33073" y="0"/>
                      <a:pt x="42614" y="11965"/>
                      <a:pt x="42614" y="26754"/>
                    </a:cubicBezTo>
                    <a:cubicBezTo>
                      <a:pt x="42614" y="41518"/>
                      <a:pt x="33073" y="53507"/>
                      <a:pt x="21307" y="53507"/>
                    </a:cubicBezTo>
                    <a:cubicBezTo>
                      <a:pt x="9538" y="53507"/>
                      <a:pt x="0" y="41518"/>
                      <a:pt x="0" y="2675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0127" name=""/>
              <p:cNvSpPr/>
              <p:nvPr/>
            </p:nvSpPr>
            <p:spPr>
              <a:xfrm>
                <a:off x="5862700" y="5962659"/>
                <a:ext cx="33234" cy="21088"/>
              </a:xfrm>
              <a:custGeom>
                <a:avLst/>
                <a:gdLst/>
                <a:ahLst/>
                <a:cxnLst/>
                <a:pathLst>
                  <a:path w="33234" h="21088">
                    <a:moveTo>
                      <a:pt x="0" y="11815"/>
                    </a:moveTo>
                    <a:cubicBezTo>
                      <a:pt x="0" y="6683"/>
                      <a:pt x="7436" y="0"/>
                      <a:pt x="16617" y="0"/>
                    </a:cubicBezTo>
                    <a:cubicBezTo>
                      <a:pt x="25793" y="0"/>
                      <a:pt x="33234" y="6683"/>
                      <a:pt x="33234" y="11815"/>
                    </a:cubicBezTo>
                    <a:cubicBezTo>
                      <a:pt x="33234" y="16930"/>
                      <a:pt x="25793" y="21088"/>
                      <a:pt x="16617" y="21088"/>
                    </a:cubicBezTo>
                    <a:cubicBezTo>
                      <a:pt x="7436" y="21088"/>
                      <a:pt x="0" y="16930"/>
                      <a:pt x="0" y="1181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129" name=""/>
              <p:cNvSpPr/>
              <p:nvPr/>
            </p:nvSpPr>
            <p:spPr>
              <a:xfrm>
                <a:off x="5870902" y="5962662"/>
                <a:ext cx="16830" cy="9661"/>
              </a:xfrm>
              <a:custGeom>
                <a:avLst/>
                <a:gdLst/>
                <a:ahLst/>
                <a:cxnLst/>
                <a:pathLst>
                  <a:path w="16830" h="9661">
                    <a:moveTo>
                      <a:pt x="0" y="4830"/>
                    </a:moveTo>
                    <a:cubicBezTo>
                      <a:pt x="0" y="2148"/>
                      <a:pt x="3764" y="0"/>
                      <a:pt x="8415" y="0"/>
                    </a:cubicBezTo>
                    <a:cubicBezTo>
                      <a:pt x="13062" y="0"/>
                      <a:pt x="16830" y="2148"/>
                      <a:pt x="16830" y="4830"/>
                    </a:cubicBezTo>
                    <a:cubicBezTo>
                      <a:pt x="16830" y="7483"/>
                      <a:pt x="13062" y="9661"/>
                      <a:pt x="8415" y="9661"/>
                    </a:cubicBezTo>
                    <a:cubicBezTo>
                      <a:pt x="3764" y="9661"/>
                      <a:pt x="0" y="7483"/>
                      <a:pt x="0" y="48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133" name=""/>
              <p:cNvSpPr/>
              <p:nvPr/>
            </p:nvSpPr>
            <p:spPr>
              <a:xfrm>
                <a:off x="5870470" y="6006648"/>
                <a:ext cx="16721" cy="8743"/>
              </a:xfrm>
              <a:custGeom>
                <a:avLst/>
                <a:gdLst/>
                <a:ahLst/>
                <a:cxnLst/>
                <a:pathLst>
                  <a:path w="16721" h="8743">
                    <a:moveTo>
                      <a:pt x="0" y="4372"/>
                    </a:moveTo>
                    <a:cubicBezTo>
                      <a:pt x="0" y="1944"/>
                      <a:pt x="3739" y="0"/>
                      <a:pt x="8361" y="0"/>
                    </a:cubicBezTo>
                    <a:cubicBezTo>
                      <a:pt x="12977" y="0"/>
                      <a:pt x="16721" y="1944"/>
                      <a:pt x="16721" y="4372"/>
                    </a:cubicBezTo>
                    <a:cubicBezTo>
                      <a:pt x="16721" y="6777"/>
                      <a:pt x="12977" y="8743"/>
                      <a:pt x="8361" y="8743"/>
                    </a:cubicBezTo>
                    <a:cubicBezTo>
                      <a:pt x="3739" y="8743"/>
                      <a:pt x="0" y="6777"/>
                      <a:pt x="0" y="437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135" name=""/>
              <p:cNvSpPr/>
              <p:nvPr/>
            </p:nvSpPr>
            <p:spPr>
              <a:xfrm>
                <a:off x="5861249" y="6039953"/>
                <a:ext cx="20920" cy="32873"/>
              </a:xfrm>
              <a:custGeom>
                <a:avLst/>
                <a:gdLst/>
                <a:ahLst/>
                <a:cxnLst/>
                <a:pathLst>
                  <a:path w="20920" h="32873">
                    <a:moveTo>
                      <a:pt x="0" y="16436"/>
                    </a:moveTo>
                    <a:cubicBezTo>
                      <a:pt x="0" y="7351"/>
                      <a:pt x="4682" y="0"/>
                      <a:pt x="10460" y="0"/>
                    </a:cubicBezTo>
                    <a:cubicBezTo>
                      <a:pt x="16236" y="0"/>
                      <a:pt x="20920" y="7351"/>
                      <a:pt x="20920" y="16436"/>
                    </a:cubicBezTo>
                    <a:cubicBezTo>
                      <a:pt x="20920" y="25507"/>
                      <a:pt x="16236" y="32873"/>
                      <a:pt x="10460" y="32873"/>
                    </a:cubicBezTo>
                    <a:cubicBezTo>
                      <a:pt x="4682" y="32873"/>
                      <a:pt x="0" y="25507"/>
                      <a:pt x="0" y="16436"/>
                    </a:cubicBez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10141" name=""/>
              <p:cNvSpPr/>
              <p:nvPr/>
            </p:nvSpPr>
            <p:spPr>
              <a:xfrm>
                <a:off x="5863111" y="6042096"/>
                <a:ext cx="17580" cy="28586"/>
              </a:xfrm>
              <a:custGeom>
                <a:avLst/>
                <a:gdLst/>
                <a:ahLst/>
                <a:cxnLst/>
                <a:pathLst>
                  <a:path w="17580" h="28586">
                    <a:moveTo>
                      <a:pt x="0" y="14293"/>
                    </a:moveTo>
                    <a:cubicBezTo>
                      <a:pt x="0" y="6392"/>
                      <a:pt x="3935" y="0"/>
                      <a:pt x="8790" y="0"/>
                    </a:cubicBezTo>
                    <a:cubicBezTo>
                      <a:pt x="13644" y="0"/>
                      <a:pt x="17580" y="6392"/>
                      <a:pt x="17580" y="14293"/>
                    </a:cubicBezTo>
                    <a:cubicBezTo>
                      <a:pt x="17580" y="22181"/>
                      <a:pt x="13644" y="28586"/>
                      <a:pt x="8790" y="28586"/>
                    </a:cubicBezTo>
                    <a:cubicBezTo>
                      <a:pt x="3935" y="28586"/>
                      <a:pt x="0" y="22181"/>
                      <a:pt x="0" y="14293"/>
                    </a:cubicBezTo>
                    <a:close/>
                  </a:path>
                </a:pathLst>
              </a:custGeom>
              <a:solidFill>
                <a:srgbClr val="FF1418"/>
              </a:solidFill>
              <a:ln w="7600" cap="flat">
                <a:noFill/>
                <a:bevel/>
              </a:ln>
            </p:spPr>
          </p:sp>
          <p:sp>
            <p:nvSpPr>
              <p:cNvPr id="10145" name=""/>
              <p:cNvSpPr/>
              <p:nvPr/>
            </p:nvSpPr>
            <p:spPr>
              <a:xfrm>
                <a:off x="5863528" y="6042770"/>
                <a:ext cx="16750" cy="27229"/>
              </a:xfrm>
              <a:custGeom>
                <a:avLst/>
                <a:gdLst/>
                <a:ahLst/>
                <a:cxnLst/>
                <a:pathLst>
                  <a:path w="16750" h="27229">
                    <a:moveTo>
                      <a:pt x="0" y="13614"/>
                    </a:moveTo>
                    <a:cubicBezTo>
                      <a:pt x="0" y="6089"/>
                      <a:pt x="3749" y="0"/>
                      <a:pt x="8375" y="0"/>
                    </a:cubicBezTo>
                    <a:cubicBezTo>
                      <a:pt x="13000" y="0"/>
                      <a:pt x="16750" y="6089"/>
                      <a:pt x="16750" y="13614"/>
                    </a:cubicBezTo>
                    <a:cubicBezTo>
                      <a:pt x="16750" y="21128"/>
                      <a:pt x="13000" y="27229"/>
                      <a:pt x="8375" y="27229"/>
                    </a:cubicBezTo>
                    <a:cubicBezTo>
                      <a:pt x="3749" y="27229"/>
                      <a:pt x="0" y="21128"/>
                      <a:pt x="0" y="1361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0148" name=""/>
              <p:cNvSpPr/>
              <p:nvPr/>
            </p:nvSpPr>
            <p:spPr>
              <a:xfrm>
                <a:off x="5865371" y="6043142"/>
                <a:ext cx="13063" cy="10731"/>
              </a:xfrm>
              <a:custGeom>
                <a:avLst/>
                <a:gdLst/>
                <a:ahLst/>
                <a:cxnLst/>
                <a:pathLst>
                  <a:path w="13063" h="10731">
                    <a:moveTo>
                      <a:pt x="0" y="6012"/>
                    </a:moveTo>
                    <a:cubicBezTo>
                      <a:pt x="0" y="3401"/>
                      <a:pt x="2923" y="0"/>
                      <a:pt x="6531" y="0"/>
                    </a:cubicBezTo>
                    <a:cubicBezTo>
                      <a:pt x="10138" y="0"/>
                      <a:pt x="13063" y="3401"/>
                      <a:pt x="13063" y="6012"/>
                    </a:cubicBezTo>
                    <a:cubicBezTo>
                      <a:pt x="13063" y="8615"/>
                      <a:pt x="10138" y="10731"/>
                      <a:pt x="6531" y="10731"/>
                    </a:cubicBezTo>
                    <a:cubicBezTo>
                      <a:pt x="2923" y="10731"/>
                      <a:pt x="0" y="8615"/>
                      <a:pt x="0" y="60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150" name=""/>
              <p:cNvSpPr/>
              <p:nvPr/>
            </p:nvSpPr>
            <p:spPr>
              <a:xfrm>
                <a:off x="5871907" y="6045598"/>
                <a:ext cx="0" cy="0"/>
              </a:xfrm>
              <a:custGeom>
                <a:avLst/>
                <a:gdLst/>
                <a:ahLst/>
                <a:cxnLst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153" name=""/>
              <p:cNvSpPr/>
              <p:nvPr/>
            </p:nvSpPr>
            <p:spPr>
              <a:xfrm>
                <a:off x="5871709" y="6067753"/>
                <a:ext cx="0" cy="0"/>
              </a:xfrm>
              <a:custGeom>
                <a:avLst/>
                <a:gdLst/>
                <a:ahLst/>
                <a:cxnLst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0156" name=""/>
              <p:cNvGrpSpPr/>
              <p:nvPr/>
            </p:nvGrpSpPr>
            <p:grpSpPr>
              <a:xfrm>
                <a:off x="5840815" y="5698894"/>
                <a:ext cx="181695" cy="98784"/>
                <a:chOff x="5840815" y="5698894"/>
                <a:chExt cx="181695" cy="98784"/>
              </a:xfrm>
            </p:grpSpPr>
            <p:sp>
              <p:nvSpPr>
                <p:cNvPr id="21038" name=""/>
                <p:cNvSpPr/>
                <p:nvPr/>
              </p:nvSpPr>
              <p:spPr>
                <a:xfrm>
                  <a:off x="5840815" y="5698894"/>
                  <a:ext cx="181695" cy="98784"/>
                </a:xfrm>
                <a:custGeom>
                  <a:avLst/>
                  <a:gdLst/>
                  <a:ahLst/>
                  <a:cxnLst/>
                  <a:pathLst>
                    <a:path w="181695" h="98784">
                      <a:moveTo>
                        <a:pt x="0" y="0"/>
                      </a:moveTo>
                      <a:lnTo>
                        <a:pt x="181695" y="36879"/>
                      </a:lnTo>
                      <a:lnTo>
                        <a:pt x="181695" y="98784"/>
                      </a:lnTo>
                      <a:lnTo>
                        <a:pt x="0" y="592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D0D0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0164" name=""/>
                <p:cNvSpPr/>
                <p:nvPr/>
              </p:nvSpPr>
              <p:spPr>
                <a:xfrm>
                  <a:off x="5845220" y="5703262"/>
                  <a:ext cx="172885" cy="87360"/>
                </a:xfrm>
                <a:custGeom>
                  <a:avLst/>
                  <a:gdLst/>
                  <a:ahLst/>
                  <a:cxnLst/>
                  <a:pathLst>
                    <a:path w="172885" h="87360">
                      <a:moveTo>
                        <a:pt x="0" y="0"/>
                      </a:moveTo>
                      <a:lnTo>
                        <a:pt x="172885" y="35616"/>
                      </a:lnTo>
                      <a:lnTo>
                        <a:pt x="172885" y="87360"/>
                      </a:lnTo>
                      <a:lnTo>
                        <a:pt x="0" y="517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808080">
                        <a:alpha val="20000"/>
                      </a:srgbClr>
                    </a:gs>
                    <a:gs pos="0">
                      <a:srgbClr val="E0E0E0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10166" name=""/>
                <p:cNvSpPr/>
                <p:nvPr/>
              </p:nvSpPr>
              <p:spPr>
                <a:xfrm>
                  <a:off x="5845553" y="5703304"/>
                  <a:ext cx="172218" cy="60490"/>
                </a:xfrm>
                <a:custGeom>
                  <a:avLst/>
                  <a:gdLst/>
                  <a:ahLst/>
                  <a:cxnLst/>
                  <a:pathLst>
                    <a:path w="172218" h="60490">
                      <a:moveTo>
                        <a:pt x="0" y="0"/>
                      </a:moveTo>
                      <a:lnTo>
                        <a:pt x="0" y="32214"/>
                      </a:lnTo>
                      <a:cubicBezTo>
                        <a:pt x="0" y="32214"/>
                        <a:pt x="28715" y="27510"/>
                        <a:pt x="74051" y="33894"/>
                      </a:cubicBezTo>
                      <a:cubicBezTo>
                        <a:pt x="119387" y="40278"/>
                        <a:pt x="172218" y="60490"/>
                        <a:pt x="172218" y="60490"/>
                      </a:cubicBezTo>
                      <a:lnTo>
                        <a:pt x="172218" y="3557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0E0FF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168" name=""/>
                <p:cNvSpPr/>
                <p:nvPr/>
              </p:nvSpPr>
              <p:spPr>
                <a:xfrm>
                  <a:off x="5845072" y="5703304"/>
                  <a:ext cx="173180" cy="43365"/>
                </a:xfrm>
                <a:custGeom>
                  <a:avLst/>
                  <a:gdLst/>
                  <a:ahLst/>
                  <a:cxnLst/>
                  <a:pathLst>
                    <a:path w="173180" h="43365">
                      <a:moveTo>
                        <a:pt x="0" y="0"/>
                      </a:moveTo>
                      <a:lnTo>
                        <a:pt x="173180" y="35574"/>
                      </a:lnTo>
                      <a:cubicBezTo>
                        <a:pt x="173180" y="35574"/>
                        <a:pt x="173180" y="43365"/>
                        <a:pt x="173180" y="43365"/>
                      </a:cubicBezTo>
                      <a:cubicBezTo>
                        <a:pt x="173180" y="43365"/>
                        <a:pt x="0" y="7014"/>
                        <a:pt x="0" y="701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10170" name=""/>
              <p:cNvSpPr/>
              <p:nvPr/>
            </p:nvSpPr>
            <p:spPr>
              <a:xfrm>
                <a:off x="5840815" y="5621566"/>
                <a:ext cx="181695" cy="98784"/>
              </a:xfrm>
              <a:custGeom>
                <a:avLst/>
                <a:gdLst/>
                <a:ahLst/>
                <a:cxnLst/>
                <a:pathLst>
                  <a:path w="181695" h="98784">
                    <a:moveTo>
                      <a:pt x="0" y="0"/>
                    </a:moveTo>
                    <a:lnTo>
                      <a:pt x="181695" y="36879"/>
                    </a:lnTo>
                    <a:lnTo>
                      <a:pt x="181695" y="98784"/>
                    </a:lnTo>
                    <a:lnTo>
                      <a:pt x="0" y="661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10172" name=""/>
              <p:cNvSpPr/>
              <p:nvPr/>
            </p:nvSpPr>
            <p:spPr>
              <a:xfrm>
                <a:off x="5845221" y="5625934"/>
                <a:ext cx="172884" cy="87360"/>
              </a:xfrm>
              <a:custGeom>
                <a:avLst/>
                <a:gdLst/>
                <a:ahLst/>
                <a:cxnLst/>
                <a:pathLst>
                  <a:path w="172884" h="87360">
                    <a:moveTo>
                      <a:pt x="0" y="0"/>
                    </a:moveTo>
                    <a:lnTo>
                      <a:pt x="172884" y="35616"/>
                    </a:lnTo>
                    <a:lnTo>
                      <a:pt x="172884" y="87360"/>
                    </a:lnTo>
                    <a:lnTo>
                      <a:pt x="0" y="5174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808080">
                      <a:alpha val="20000"/>
                    </a:srgbClr>
                  </a:gs>
                  <a:gs pos="0">
                    <a:srgbClr val="E0E0E0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0174" name=""/>
              <p:cNvSpPr/>
              <p:nvPr/>
            </p:nvSpPr>
            <p:spPr>
              <a:xfrm>
                <a:off x="5845554" y="5625979"/>
                <a:ext cx="172218" cy="60490"/>
              </a:xfrm>
              <a:custGeom>
                <a:avLst/>
                <a:gdLst/>
                <a:ahLst/>
                <a:cxnLst/>
                <a:pathLst>
                  <a:path w="172218" h="60490">
                    <a:moveTo>
                      <a:pt x="0" y="0"/>
                    </a:moveTo>
                    <a:lnTo>
                      <a:pt x="0" y="32214"/>
                    </a:lnTo>
                    <a:cubicBezTo>
                      <a:pt x="0" y="32214"/>
                      <a:pt x="28715" y="27510"/>
                      <a:pt x="74051" y="33894"/>
                    </a:cubicBezTo>
                    <a:cubicBezTo>
                      <a:pt x="119386" y="40278"/>
                      <a:pt x="172218" y="60490"/>
                      <a:pt x="172218" y="60490"/>
                    </a:cubicBezTo>
                    <a:lnTo>
                      <a:pt x="172218" y="3557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1046" name=""/>
              <p:cNvSpPr/>
              <p:nvPr/>
            </p:nvSpPr>
            <p:spPr>
              <a:xfrm>
                <a:off x="5845072" y="5625977"/>
                <a:ext cx="173182" cy="43365"/>
              </a:xfrm>
              <a:custGeom>
                <a:avLst/>
                <a:gdLst/>
                <a:ahLst/>
                <a:cxnLst/>
                <a:pathLst>
                  <a:path w="173182" h="43365">
                    <a:moveTo>
                      <a:pt x="0" y="0"/>
                    </a:moveTo>
                    <a:lnTo>
                      <a:pt x="173182" y="35574"/>
                    </a:lnTo>
                    <a:cubicBezTo>
                      <a:pt x="173182" y="35574"/>
                      <a:pt x="173182" y="43365"/>
                      <a:pt x="173182" y="43365"/>
                    </a:cubicBezTo>
                    <a:cubicBezTo>
                      <a:pt x="173182" y="43365"/>
                      <a:pt x="0" y="7014"/>
                      <a:pt x="0" y="701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11662" name=""/>
              <p:cNvSpPr/>
              <p:nvPr/>
            </p:nvSpPr>
            <p:spPr>
              <a:xfrm>
                <a:off x="5781529" y="5534790"/>
                <a:ext cx="300269" cy="211152"/>
              </a:xfrm>
              <a:custGeom>
                <a:avLst/>
                <a:gdLst/>
                <a:ahLst/>
                <a:cxnLst/>
                <a:pathLst>
                  <a:path w="300269" h="211152">
                    <a:moveTo>
                      <a:pt x="5118" y="211152"/>
                    </a:moveTo>
                    <a:cubicBezTo>
                      <a:pt x="5118" y="211152"/>
                      <a:pt x="0" y="75322"/>
                      <a:pt x="0" y="43712"/>
                    </a:cubicBezTo>
                    <a:cubicBezTo>
                      <a:pt x="0" y="12101"/>
                      <a:pt x="15077" y="-7306"/>
                      <a:pt x="63940" y="2161"/>
                    </a:cubicBezTo>
                    <a:cubicBezTo>
                      <a:pt x="119642" y="12952"/>
                      <a:pt x="216218" y="33833"/>
                      <a:pt x="240526" y="39761"/>
                    </a:cubicBezTo>
                    <a:cubicBezTo>
                      <a:pt x="264833" y="45687"/>
                      <a:pt x="300269" y="31857"/>
                      <a:pt x="300269" y="110885"/>
                    </a:cubicBezTo>
                    <a:cubicBezTo>
                      <a:pt x="300269" y="189912"/>
                      <a:pt x="300269" y="145130"/>
                      <a:pt x="300269" y="141178"/>
                    </a:cubicBezTo>
                    <a:cubicBezTo>
                      <a:pt x="300269" y="137227"/>
                      <a:pt x="172224" y="128337"/>
                      <a:pt x="108565" y="154350"/>
                    </a:cubicBezTo>
                    <a:cubicBezTo>
                      <a:pt x="37480" y="183399"/>
                      <a:pt x="5118" y="217017"/>
                      <a:pt x="5118" y="21115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1664" name=""/>
              <p:cNvSpPr/>
              <p:nvPr/>
            </p:nvSpPr>
            <p:spPr>
              <a:xfrm>
                <a:off x="5843157" y="6122362"/>
                <a:ext cx="177439" cy="88601"/>
              </a:xfrm>
              <a:custGeom>
                <a:avLst/>
                <a:gdLst/>
                <a:ahLst/>
                <a:cxnLst/>
                <a:pathLst>
                  <a:path w="177439" h="88601">
                    <a:moveTo>
                      <a:pt x="0" y="0"/>
                    </a:moveTo>
                    <a:lnTo>
                      <a:pt x="177439" y="32928"/>
                    </a:lnTo>
                    <a:lnTo>
                      <a:pt x="177439" y="88601"/>
                    </a:lnTo>
                    <a:lnTo>
                      <a:pt x="0" y="5268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21050" name=""/>
              <p:cNvSpPr/>
              <p:nvPr/>
            </p:nvSpPr>
            <p:spPr>
              <a:xfrm>
                <a:off x="5847254" y="6131582"/>
                <a:ext cx="166243" cy="69807"/>
              </a:xfrm>
              <a:custGeom>
                <a:avLst/>
                <a:gdLst/>
                <a:ahLst/>
                <a:cxnLst/>
                <a:pathLst>
                  <a:path w="166243" h="69807">
                    <a:moveTo>
                      <a:pt x="0" y="0"/>
                    </a:moveTo>
                    <a:lnTo>
                      <a:pt x="166243" y="28910"/>
                    </a:lnTo>
                    <a:lnTo>
                      <a:pt x="166243" y="69807"/>
                    </a:lnTo>
                    <a:lnTo>
                      <a:pt x="0" y="3490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808080">
                      <a:alpha val="20000"/>
                    </a:srgbClr>
                  </a:gs>
                  <a:gs pos="0">
                    <a:srgbClr val="E0E0E0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1668" name=""/>
              <p:cNvSpPr/>
              <p:nvPr/>
            </p:nvSpPr>
            <p:spPr>
              <a:xfrm>
                <a:off x="5847375" y="6131780"/>
                <a:ext cx="162568" cy="57727"/>
              </a:xfrm>
              <a:custGeom>
                <a:avLst/>
                <a:gdLst/>
                <a:ahLst/>
                <a:cxnLst/>
                <a:pathLst>
                  <a:path w="162568" h="57727">
                    <a:moveTo>
                      <a:pt x="0" y="0"/>
                    </a:moveTo>
                    <a:lnTo>
                      <a:pt x="0" y="32014"/>
                    </a:lnTo>
                    <a:cubicBezTo>
                      <a:pt x="0" y="32014"/>
                      <a:pt x="31200" y="27294"/>
                      <a:pt x="76802" y="31411"/>
                    </a:cubicBezTo>
                    <a:cubicBezTo>
                      <a:pt x="135157" y="36680"/>
                      <a:pt x="162568" y="57727"/>
                      <a:pt x="162568" y="57727"/>
                    </a:cubicBezTo>
                    <a:lnTo>
                      <a:pt x="162568" y="3226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1670" name=""/>
              <p:cNvSpPr/>
              <p:nvPr/>
            </p:nvSpPr>
            <p:spPr>
              <a:xfrm>
                <a:off x="5848753" y="6137328"/>
                <a:ext cx="164744" cy="33957"/>
              </a:xfrm>
              <a:custGeom>
                <a:avLst/>
                <a:gdLst/>
                <a:ahLst/>
                <a:cxnLst/>
                <a:pathLst>
                  <a:path w="164744" h="33957">
                    <a:moveTo>
                      <a:pt x="0" y="0"/>
                    </a:moveTo>
                    <a:lnTo>
                      <a:pt x="164744" y="25853"/>
                    </a:lnTo>
                    <a:cubicBezTo>
                      <a:pt x="164744" y="25853"/>
                      <a:pt x="164744" y="33957"/>
                      <a:pt x="164744" y="33957"/>
                    </a:cubicBezTo>
                    <a:cubicBezTo>
                      <a:pt x="164744" y="33957"/>
                      <a:pt x="0" y="6953"/>
                      <a:pt x="0" y="69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10104" name=""/>
              <p:cNvSpPr/>
              <p:nvPr/>
            </p:nvSpPr>
            <p:spPr>
              <a:xfrm>
                <a:off x="6044444" y="5450396"/>
                <a:ext cx="437970" cy="157128"/>
              </a:xfrm>
              <a:custGeom>
                <a:avLst/>
                <a:gdLst/>
                <a:ahLst/>
                <a:cxnLst/>
                <a:pathLst>
                  <a:path w="437970" h="157128">
                    <a:moveTo>
                      <a:pt x="0" y="129963"/>
                    </a:moveTo>
                    <a:lnTo>
                      <a:pt x="415072" y="0"/>
                    </a:lnTo>
                    <a:cubicBezTo>
                      <a:pt x="415072" y="0"/>
                      <a:pt x="423389" y="3475"/>
                      <a:pt x="430985" y="13052"/>
                    </a:cubicBezTo>
                    <a:cubicBezTo>
                      <a:pt x="437970" y="22360"/>
                      <a:pt x="437970" y="31492"/>
                      <a:pt x="437970" y="31492"/>
                    </a:cubicBezTo>
                    <a:lnTo>
                      <a:pt x="32246" y="157128"/>
                    </a:lnTo>
                    <a:lnTo>
                      <a:pt x="0" y="129963"/>
                    </a:lnTo>
                    <a:close/>
                  </a:path>
                </a:pathLst>
              </a:custGeom>
              <a:gradFill>
                <a:gsLst>
                  <a:gs pos="40000">
                    <a:srgbClr val="FFFFFF">
                      <a:alpha val="7000"/>
                    </a:srgbClr>
                  </a:gs>
                  <a:gs pos="100000">
                    <a:srgbClr val="FFFFFF"/>
                  </a:gs>
                </a:gsLst>
                <a:lin ang="15000000" scaled="0"/>
              </a:gradFill>
              <a:ln w="7600" cap="flat">
                <a:noFill/>
                <a:bevel/>
              </a:ln>
            </p:spPr>
          </p:sp>
          <p:sp>
            <p:nvSpPr>
              <p:cNvPr id="8275" name="Text 8275"/>
              <p:cNvSpPr txBox="1"/>
              <p:nvPr/>
            </p:nvSpPr>
            <p:spPr>
              <a:xfrm>
                <a:off x="5755028" y="6285414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192.168.1.106</a:t>
                </a:r>
              </a:p>
            </p:txBody>
          </p:sp>
        </p:grpSp>
        <p:grpSp>
          <p:nvGrpSpPr>
            <p:cNvPr id="21055" name=""/>
            <p:cNvGrpSpPr/>
            <p:nvPr/>
          </p:nvGrpSpPr>
          <p:grpSpPr>
            <a:xfrm>
              <a:off x="6841629" y="5383956"/>
              <a:ext cx="709692" cy="863459"/>
              <a:chOff x="6841629" y="5383956"/>
              <a:chExt cx="709692" cy="863459"/>
            </a:xfrm>
          </p:grpSpPr>
          <p:sp>
            <p:nvSpPr>
              <p:cNvPr id="21057" name=""/>
              <p:cNvSpPr/>
              <p:nvPr/>
            </p:nvSpPr>
            <p:spPr>
              <a:xfrm>
                <a:off x="6993581" y="5431508"/>
                <a:ext cx="557487" cy="810342"/>
              </a:xfrm>
              <a:custGeom>
                <a:avLst/>
                <a:gdLst/>
                <a:ahLst/>
                <a:cxnLst/>
                <a:pathLst>
                  <a:path w="557487" h="810342">
                    <a:moveTo>
                      <a:pt x="0" y="150296"/>
                    </a:moveTo>
                    <a:cubicBezTo>
                      <a:pt x="7935" y="146345"/>
                      <a:pt x="532099" y="0"/>
                      <a:pt x="532099" y="0"/>
                    </a:cubicBezTo>
                    <a:cubicBezTo>
                      <a:pt x="532099" y="0"/>
                      <a:pt x="539138" y="0"/>
                      <a:pt x="547736" y="14756"/>
                    </a:cubicBezTo>
                    <a:cubicBezTo>
                      <a:pt x="557487" y="31529"/>
                      <a:pt x="557487" y="68099"/>
                      <a:pt x="557487" y="109590"/>
                    </a:cubicBezTo>
                    <a:cubicBezTo>
                      <a:pt x="557487" y="126712"/>
                      <a:pt x="555945" y="591934"/>
                      <a:pt x="555945" y="603784"/>
                    </a:cubicBezTo>
                    <a:cubicBezTo>
                      <a:pt x="555945" y="615637"/>
                      <a:pt x="555945" y="651204"/>
                      <a:pt x="530080" y="665692"/>
                    </a:cubicBezTo>
                    <a:cubicBezTo>
                      <a:pt x="507536" y="680178"/>
                      <a:pt x="129971" y="810342"/>
                      <a:pt x="129971" y="810342"/>
                    </a:cubicBezTo>
                    <a:lnTo>
                      <a:pt x="0" y="150296"/>
                    </a:lnTo>
                    <a:close/>
                  </a:path>
                </a:pathLst>
              </a:custGeom>
              <a:gradFill>
                <a:gsLst>
                  <a:gs pos="18000">
                    <a:srgbClr val="262626"/>
                  </a:gs>
                  <a:gs pos="100000">
                    <a:srgbClr val="BFBFB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059" name=""/>
              <p:cNvSpPr/>
              <p:nvPr/>
            </p:nvSpPr>
            <p:spPr>
              <a:xfrm>
                <a:off x="6867763" y="5383924"/>
                <a:ext cx="660512" cy="173975"/>
              </a:xfrm>
              <a:custGeom>
                <a:avLst/>
                <a:gdLst/>
                <a:ahLst/>
                <a:cxnLst/>
                <a:pathLst>
                  <a:path w="660512" h="173975">
                    <a:moveTo>
                      <a:pt x="0" y="130085"/>
                    </a:moveTo>
                    <a:cubicBezTo>
                      <a:pt x="0" y="130085"/>
                      <a:pt x="362762" y="22664"/>
                      <a:pt x="401834" y="6496"/>
                    </a:cubicBezTo>
                    <a:cubicBezTo>
                      <a:pt x="424808" y="-3010"/>
                      <a:pt x="446694" y="-1233"/>
                      <a:pt x="466987" y="3278"/>
                    </a:cubicBezTo>
                    <a:cubicBezTo>
                      <a:pt x="496396" y="9815"/>
                      <a:pt x="660512" y="48326"/>
                      <a:pt x="660512" y="48326"/>
                    </a:cubicBezTo>
                    <a:lnTo>
                      <a:pt x="255186" y="173681"/>
                    </a:lnTo>
                    <a:lnTo>
                      <a:pt x="0" y="130085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E0E0E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21061" name=""/>
              <p:cNvSpPr/>
              <p:nvPr/>
            </p:nvSpPr>
            <p:spPr>
              <a:xfrm>
                <a:off x="6841476" y="5513453"/>
                <a:ext cx="300890" cy="733787"/>
              </a:xfrm>
              <a:custGeom>
                <a:avLst/>
                <a:gdLst/>
                <a:ahLst/>
                <a:cxnLst/>
                <a:pathLst>
                  <a:path w="300890" h="733787">
                    <a:moveTo>
                      <a:pt x="0" y="93487"/>
                    </a:moveTo>
                    <a:lnTo>
                      <a:pt x="0" y="27630"/>
                    </a:lnTo>
                    <a:cubicBezTo>
                      <a:pt x="0" y="27630"/>
                      <a:pt x="4766" y="0"/>
                      <a:pt x="41238" y="0"/>
                    </a:cubicBezTo>
                    <a:cubicBezTo>
                      <a:pt x="77708" y="0"/>
                      <a:pt x="222869" y="31282"/>
                      <a:pt x="252710" y="37868"/>
                    </a:cubicBezTo>
                    <a:cubicBezTo>
                      <a:pt x="282551" y="44453"/>
                      <a:pt x="300890" y="54332"/>
                      <a:pt x="300890" y="103724"/>
                    </a:cubicBezTo>
                    <a:cubicBezTo>
                      <a:pt x="300890" y="153116"/>
                      <a:pt x="300890" y="663143"/>
                      <a:pt x="300890" y="689489"/>
                    </a:cubicBezTo>
                    <a:cubicBezTo>
                      <a:pt x="300890" y="715830"/>
                      <a:pt x="290433" y="733787"/>
                      <a:pt x="252710" y="733787"/>
                    </a:cubicBezTo>
                    <a:cubicBezTo>
                      <a:pt x="203825" y="725721"/>
                      <a:pt x="47993" y="696415"/>
                      <a:pt x="31414" y="691475"/>
                    </a:cubicBezTo>
                    <a:cubicBezTo>
                      <a:pt x="14836" y="686537"/>
                      <a:pt x="3439" y="666779"/>
                      <a:pt x="3439" y="647023"/>
                    </a:cubicBezTo>
                    <a:cubicBezTo>
                      <a:pt x="3439" y="627266"/>
                      <a:pt x="0" y="100072"/>
                      <a:pt x="0" y="9348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8D8D8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063" name=""/>
              <p:cNvSpPr/>
              <p:nvPr/>
            </p:nvSpPr>
            <p:spPr>
              <a:xfrm>
                <a:off x="6860644" y="5534706"/>
                <a:ext cx="261725" cy="685627"/>
              </a:xfrm>
              <a:custGeom>
                <a:avLst/>
                <a:gdLst/>
                <a:ahLst/>
                <a:cxnLst/>
                <a:pathLst>
                  <a:path w="261725" h="685627">
                    <a:moveTo>
                      <a:pt x="0" y="93640"/>
                    </a:moveTo>
                    <a:lnTo>
                      <a:pt x="0" y="27783"/>
                    </a:lnTo>
                    <a:cubicBezTo>
                      <a:pt x="0" y="27783"/>
                      <a:pt x="4766" y="0"/>
                      <a:pt x="41238" y="0"/>
                    </a:cubicBezTo>
                    <a:cubicBezTo>
                      <a:pt x="77709" y="6894"/>
                      <a:pt x="183808" y="27783"/>
                      <a:pt x="213648" y="34369"/>
                    </a:cubicBezTo>
                    <a:cubicBezTo>
                      <a:pt x="243489" y="40955"/>
                      <a:pt x="261725" y="50833"/>
                      <a:pt x="261725" y="100226"/>
                    </a:cubicBezTo>
                    <a:cubicBezTo>
                      <a:pt x="261725" y="149618"/>
                      <a:pt x="261725" y="612258"/>
                      <a:pt x="261725" y="638603"/>
                    </a:cubicBezTo>
                    <a:cubicBezTo>
                      <a:pt x="261725" y="664945"/>
                      <a:pt x="244642" y="685627"/>
                      <a:pt x="213648" y="685627"/>
                    </a:cubicBezTo>
                    <a:cubicBezTo>
                      <a:pt x="175372" y="678125"/>
                      <a:pt x="47514" y="649807"/>
                      <a:pt x="30936" y="644868"/>
                    </a:cubicBezTo>
                    <a:cubicBezTo>
                      <a:pt x="14358" y="639929"/>
                      <a:pt x="2961" y="620171"/>
                      <a:pt x="2961" y="600414"/>
                    </a:cubicBezTo>
                    <a:cubicBezTo>
                      <a:pt x="2961" y="580657"/>
                      <a:pt x="0" y="100226"/>
                      <a:pt x="0" y="93640"/>
                    </a:cubicBezTo>
                    <a:close/>
                  </a:path>
                </a:pathLst>
              </a:custGeom>
              <a:solidFill>
                <a:srgbClr val="262626"/>
              </a:solidFill>
              <a:ln w="7600" cap="flat">
                <a:noFill/>
                <a:bevel/>
              </a:ln>
            </p:spPr>
          </p:sp>
          <p:sp>
            <p:nvSpPr>
              <p:cNvPr id="21065" name=""/>
              <p:cNvSpPr/>
              <p:nvPr/>
            </p:nvSpPr>
            <p:spPr>
              <a:xfrm>
                <a:off x="6872038" y="5548032"/>
                <a:ext cx="239656" cy="654443"/>
              </a:xfrm>
              <a:custGeom>
                <a:avLst/>
                <a:gdLst/>
                <a:ahLst/>
                <a:cxnLst/>
                <a:pathLst>
                  <a:path w="239656" h="654443">
                    <a:moveTo>
                      <a:pt x="0" y="90226"/>
                    </a:moveTo>
                    <a:lnTo>
                      <a:pt x="0" y="24371"/>
                    </a:lnTo>
                    <a:cubicBezTo>
                      <a:pt x="0" y="24371"/>
                      <a:pt x="0" y="0"/>
                      <a:pt x="36078" y="0"/>
                    </a:cubicBezTo>
                    <a:cubicBezTo>
                      <a:pt x="72550" y="0"/>
                      <a:pt x="160807" y="25983"/>
                      <a:pt x="190647" y="32569"/>
                    </a:cubicBezTo>
                    <a:cubicBezTo>
                      <a:pt x="220487" y="39154"/>
                      <a:pt x="239656" y="49033"/>
                      <a:pt x="239656" y="98425"/>
                    </a:cubicBezTo>
                    <a:cubicBezTo>
                      <a:pt x="239656" y="147816"/>
                      <a:pt x="239656" y="582093"/>
                      <a:pt x="239656" y="608439"/>
                    </a:cubicBezTo>
                    <a:cubicBezTo>
                      <a:pt x="239656" y="634780"/>
                      <a:pt x="236241" y="654443"/>
                      <a:pt x="197136" y="654443"/>
                    </a:cubicBezTo>
                    <a:cubicBezTo>
                      <a:pt x="175916" y="654443"/>
                      <a:pt x="45092" y="623637"/>
                      <a:pt x="28514" y="618699"/>
                    </a:cubicBezTo>
                    <a:cubicBezTo>
                      <a:pt x="11936" y="613760"/>
                      <a:pt x="0" y="594008"/>
                      <a:pt x="0" y="574251"/>
                    </a:cubicBezTo>
                    <a:cubicBezTo>
                      <a:pt x="0" y="554489"/>
                      <a:pt x="0" y="96813"/>
                      <a:pt x="0" y="9022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93384">
                    <a:srgbClr val="FFFFFF">
                      <a:alpha val="0"/>
                    </a:srgbClr>
                  </a:gs>
                  <a:gs pos="0">
                    <a:srgbClr val="FFFFFF">
                      <a:alpha val="6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21067" name=""/>
              <p:cNvSpPr/>
              <p:nvPr/>
            </p:nvSpPr>
            <p:spPr>
              <a:xfrm>
                <a:off x="7131541" y="5401914"/>
                <a:ext cx="392718" cy="151515"/>
              </a:xfrm>
              <a:custGeom>
                <a:avLst/>
                <a:gdLst/>
                <a:ahLst/>
                <a:cxnLst/>
                <a:pathLst>
                  <a:path w="392718" h="151515">
                    <a:moveTo>
                      <a:pt x="260168" y="0"/>
                    </a:moveTo>
                    <a:cubicBezTo>
                      <a:pt x="305457" y="8716"/>
                      <a:pt x="392718" y="30336"/>
                      <a:pt x="392718" y="30336"/>
                    </a:cubicBezTo>
                    <a:lnTo>
                      <a:pt x="0" y="151263"/>
                    </a:lnTo>
                    <a:cubicBezTo>
                      <a:pt x="0" y="151263"/>
                      <a:pt x="181249" y="75758"/>
                      <a:pt x="220788" y="44350"/>
                    </a:cubicBezTo>
                    <a:cubicBezTo>
                      <a:pt x="280470" y="-3066"/>
                      <a:pt x="266135" y="0"/>
                      <a:pt x="26016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21069" name=""/>
              <p:cNvSpPr/>
              <p:nvPr/>
            </p:nvSpPr>
            <p:spPr>
              <a:xfrm>
                <a:off x="6913665" y="5933600"/>
                <a:ext cx="53224" cy="64599"/>
              </a:xfrm>
              <a:custGeom>
                <a:avLst/>
                <a:gdLst/>
                <a:ahLst/>
                <a:cxnLst/>
                <a:pathLst>
                  <a:path w="53224" h="64599">
                    <a:moveTo>
                      <a:pt x="0" y="32299"/>
                    </a:moveTo>
                    <a:cubicBezTo>
                      <a:pt x="0" y="14445"/>
                      <a:pt x="11913" y="0"/>
                      <a:pt x="26612" y="0"/>
                    </a:cubicBezTo>
                    <a:cubicBezTo>
                      <a:pt x="41307" y="0"/>
                      <a:pt x="53224" y="14445"/>
                      <a:pt x="53224" y="32299"/>
                    </a:cubicBezTo>
                    <a:cubicBezTo>
                      <a:pt x="53224" y="50125"/>
                      <a:pt x="41307" y="64599"/>
                      <a:pt x="26612" y="64599"/>
                    </a:cubicBezTo>
                    <a:cubicBezTo>
                      <a:pt x="11913" y="64599"/>
                      <a:pt x="0" y="50125"/>
                      <a:pt x="0" y="32299"/>
                    </a:cubicBezTo>
                    <a:close/>
                  </a:path>
                </a:pathLst>
              </a:custGeom>
              <a:solidFill>
                <a:srgbClr val="0F243E"/>
              </a:solidFill>
              <a:ln w="7600" cap="flat">
                <a:noFill/>
                <a:bevel/>
              </a:ln>
            </p:spPr>
          </p:sp>
          <p:sp>
            <p:nvSpPr>
              <p:cNvPr id="21071" name=""/>
              <p:cNvSpPr/>
              <p:nvPr/>
            </p:nvSpPr>
            <p:spPr>
              <a:xfrm>
                <a:off x="6918401" y="5937806"/>
                <a:ext cx="44725" cy="56176"/>
              </a:xfrm>
              <a:custGeom>
                <a:avLst/>
                <a:gdLst/>
                <a:ahLst/>
                <a:cxnLst/>
                <a:pathLst>
                  <a:path w="44725" h="56176">
                    <a:moveTo>
                      <a:pt x="0" y="28088"/>
                    </a:moveTo>
                    <a:cubicBezTo>
                      <a:pt x="0" y="12562"/>
                      <a:pt x="10010" y="0"/>
                      <a:pt x="22363" y="0"/>
                    </a:cubicBezTo>
                    <a:cubicBezTo>
                      <a:pt x="34712" y="0"/>
                      <a:pt x="44725" y="12562"/>
                      <a:pt x="44725" y="28088"/>
                    </a:cubicBezTo>
                    <a:cubicBezTo>
                      <a:pt x="44725" y="43589"/>
                      <a:pt x="34712" y="56176"/>
                      <a:pt x="22363" y="56176"/>
                    </a:cubicBezTo>
                    <a:cubicBezTo>
                      <a:pt x="10010" y="56176"/>
                      <a:pt x="0" y="43589"/>
                      <a:pt x="0" y="28088"/>
                    </a:cubicBezTo>
                    <a:close/>
                  </a:path>
                </a:pathLst>
              </a:custGeom>
              <a:solidFill>
                <a:srgbClr val="00AEEE"/>
              </a:solidFill>
              <a:ln w="7600" cap="flat">
                <a:noFill/>
                <a:bevel/>
              </a:ln>
            </p:spPr>
          </p:sp>
          <p:sp>
            <p:nvSpPr>
              <p:cNvPr id="21073" name=""/>
              <p:cNvSpPr/>
              <p:nvPr/>
            </p:nvSpPr>
            <p:spPr>
              <a:xfrm>
                <a:off x="6919456" y="5939146"/>
                <a:ext cx="42614" cy="53507"/>
              </a:xfrm>
              <a:custGeom>
                <a:avLst/>
                <a:gdLst/>
                <a:ahLst/>
                <a:cxnLst/>
                <a:pathLst>
                  <a:path w="42614" h="53507">
                    <a:moveTo>
                      <a:pt x="0" y="26754"/>
                    </a:moveTo>
                    <a:cubicBezTo>
                      <a:pt x="0" y="11965"/>
                      <a:pt x="9538" y="0"/>
                      <a:pt x="21307" y="0"/>
                    </a:cubicBezTo>
                    <a:cubicBezTo>
                      <a:pt x="33073" y="0"/>
                      <a:pt x="42614" y="11965"/>
                      <a:pt x="42614" y="26754"/>
                    </a:cubicBezTo>
                    <a:cubicBezTo>
                      <a:pt x="42614" y="41518"/>
                      <a:pt x="33073" y="53507"/>
                      <a:pt x="21307" y="53507"/>
                    </a:cubicBezTo>
                    <a:cubicBezTo>
                      <a:pt x="9538" y="53507"/>
                      <a:pt x="0" y="41518"/>
                      <a:pt x="0" y="2675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21075" name=""/>
              <p:cNvSpPr/>
              <p:nvPr/>
            </p:nvSpPr>
            <p:spPr>
              <a:xfrm>
                <a:off x="6924146" y="5939859"/>
                <a:ext cx="33234" cy="21088"/>
              </a:xfrm>
              <a:custGeom>
                <a:avLst/>
                <a:gdLst/>
                <a:ahLst/>
                <a:cxnLst/>
                <a:pathLst>
                  <a:path w="33234" h="21088">
                    <a:moveTo>
                      <a:pt x="0" y="11815"/>
                    </a:moveTo>
                    <a:cubicBezTo>
                      <a:pt x="0" y="6683"/>
                      <a:pt x="7436" y="0"/>
                      <a:pt x="16617" y="0"/>
                    </a:cubicBezTo>
                    <a:cubicBezTo>
                      <a:pt x="25793" y="0"/>
                      <a:pt x="33234" y="6683"/>
                      <a:pt x="33234" y="11815"/>
                    </a:cubicBezTo>
                    <a:cubicBezTo>
                      <a:pt x="33234" y="16930"/>
                      <a:pt x="25793" y="21088"/>
                      <a:pt x="16617" y="21088"/>
                    </a:cubicBezTo>
                    <a:cubicBezTo>
                      <a:pt x="7436" y="21088"/>
                      <a:pt x="0" y="16930"/>
                      <a:pt x="0" y="1181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077" name=""/>
              <p:cNvSpPr/>
              <p:nvPr/>
            </p:nvSpPr>
            <p:spPr>
              <a:xfrm>
                <a:off x="6932348" y="5939862"/>
                <a:ext cx="16830" cy="9661"/>
              </a:xfrm>
              <a:custGeom>
                <a:avLst/>
                <a:gdLst/>
                <a:ahLst/>
                <a:cxnLst/>
                <a:pathLst>
                  <a:path w="16830" h="9661">
                    <a:moveTo>
                      <a:pt x="0" y="4830"/>
                    </a:moveTo>
                    <a:cubicBezTo>
                      <a:pt x="0" y="2148"/>
                      <a:pt x="3764" y="0"/>
                      <a:pt x="8415" y="0"/>
                    </a:cubicBezTo>
                    <a:cubicBezTo>
                      <a:pt x="13062" y="0"/>
                      <a:pt x="16830" y="2148"/>
                      <a:pt x="16830" y="4830"/>
                    </a:cubicBezTo>
                    <a:cubicBezTo>
                      <a:pt x="16830" y="7483"/>
                      <a:pt x="13062" y="9661"/>
                      <a:pt x="8415" y="9661"/>
                    </a:cubicBezTo>
                    <a:cubicBezTo>
                      <a:pt x="3764" y="9661"/>
                      <a:pt x="0" y="7483"/>
                      <a:pt x="0" y="48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079" name=""/>
              <p:cNvSpPr/>
              <p:nvPr/>
            </p:nvSpPr>
            <p:spPr>
              <a:xfrm>
                <a:off x="6931916" y="5983848"/>
                <a:ext cx="16721" cy="8743"/>
              </a:xfrm>
              <a:custGeom>
                <a:avLst/>
                <a:gdLst/>
                <a:ahLst/>
                <a:cxnLst/>
                <a:pathLst>
                  <a:path w="16721" h="8743">
                    <a:moveTo>
                      <a:pt x="0" y="4372"/>
                    </a:moveTo>
                    <a:cubicBezTo>
                      <a:pt x="0" y="1944"/>
                      <a:pt x="3739" y="0"/>
                      <a:pt x="8361" y="0"/>
                    </a:cubicBezTo>
                    <a:cubicBezTo>
                      <a:pt x="12977" y="0"/>
                      <a:pt x="16721" y="1944"/>
                      <a:pt x="16721" y="4372"/>
                    </a:cubicBezTo>
                    <a:cubicBezTo>
                      <a:pt x="16721" y="6777"/>
                      <a:pt x="12977" y="8743"/>
                      <a:pt x="8361" y="8743"/>
                    </a:cubicBezTo>
                    <a:cubicBezTo>
                      <a:pt x="3739" y="8743"/>
                      <a:pt x="0" y="6777"/>
                      <a:pt x="0" y="437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081" name=""/>
              <p:cNvSpPr/>
              <p:nvPr/>
            </p:nvSpPr>
            <p:spPr>
              <a:xfrm>
                <a:off x="6922695" y="6017153"/>
                <a:ext cx="20920" cy="32873"/>
              </a:xfrm>
              <a:custGeom>
                <a:avLst/>
                <a:gdLst/>
                <a:ahLst/>
                <a:cxnLst/>
                <a:pathLst>
                  <a:path w="20920" h="32873">
                    <a:moveTo>
                      <a:pt x="0" y="16436"/>
                    </a:moveTo>
                    <a:cubicBezTo>
                      <a:pt x="0" y="7351"/>
                      <a:pt x="4682" y="0"/>
                      <a:pt x="10460" y="0"/>
                    </a:cubicBezTo>
                    <a:cubicBezTo>
                      <a:pt x="16236" y="0"/>
                      <a:pt x="20920" y="7351"/>
                      <a:pt x="20920" y="16436"/>
                    </a:cubicBezTo>
                    <a:cubicBezTo>
                      <a:pt x="20920" y="25507"/>
                      <a:pt x="16236" y="32873"/>
                      <a:pt x="10460" y="32873"/>
                    </a:cubicBezTo>
                    <a:cubicBezTo>
                      <a:pt x="4682" y="32873"/>
                      <a:pt x="0" y="25507"/>
                      <a:pt x="0" y="16436"/>
                    </a:cubicBez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21083" name=""/>
              <p:cNvSpPr/>
              <p:nvPr/>
            </p:nvSpPr>
            <p:spPr>
              <a:xfrm>
                <a:off x="6924558" y="6019296"/>
                <a:ext cx="17580" cy="28586"/>
              </a:xfrm>
              <a:custGeom>
                <a:avLst/>
                <a:gdLst/>
                <a:ahLst/>
                <a:cxnLst/>
                <a:pathLst>
                  <a:path w="17580" h="28586">
                    <a:moveTo>
                      <a:pt x="0" y="14293"/>
                    </a:moveTo>
                    <a:cubicBezTo>
                      <a:pt x="0" y="6392"/>
                      <a:pt x="3935" y="0"/>
                      <a:pt x="8790" y="0"/>
                    </a:cubicBezTo>
                    <a:cubicBezTo>
                      <a:pt x="13644" y="0"/>
                      <a:pt x="17580" y="6392"/>
                      <a:pt x="17580" y="14293"/>
                    </a:cubicBezTo>
                    <a:cubicBezTo>
                      <a:pt x="17580" y="22181"/>
                      <a:pt x="13644" y="28586"/>
                      <a:pt x="8790" y="28586"/>
                    </a:cubicBezTo>
                    <a:cubicBezTo>
                      <a:pt x="3935" y="28586"/>
                      <a:pt x="0" y="22181"/>
                      <a:pt x="0" y="14293"/>
                    </a:cubicBezTo>
                    <a:close/>
                  </a:path>
                </a:pathLst>
              </a:custGeom>
              <a:solidFill>
                <a:srgbClr val="FF1418"/>
              </a:solidFill>
              <a:ln w="7600" cap="flat">
                <a:noFill/>
                <a:bevel/>
              </a:ln>
            </p:spPr>
          </p:sp>
          <p:sp>
            <p:nvSpPr>
              <p:cNvPr id="21085" name=""/>
              <p:cNvSpPr/>
              <p:nvPr/>
            </p:nvSpPr>
            <p:spPr>
              <a:xfrm>
                <a:off x="6924974" y="6019970"/>
                <a:ext cx="16750" cy="27229"/>
              </a:xfrm>
              <a:custGeom>
                <a:avLst/>
                <a:gdLst/>
                <a:ahLst/>
                <a:cxnLst/>
                <a:pathLst>
                  <a:path w="16750" h="27229">
                    <a:moveTo>
                      <a:pt x="0" y="13614"/>
                    </a:moveTo>
                    <a:cubicBezTo>
                      <a:pt x="0" y="6089"/>
                      <a:pt x="3749" y="0"/>
                      <a:pt x="8375" y="0"/>
                    </a:cubicBezTo>
                    <a:cubicBezTo>
                      <a:pt x="13000" y="0"/>
                      <a:pt x="16750" y="6089"/>
                      <a:pt x="16750" y="13614"/>
                    </a:cubicBezTo>
                    <a:cubicBezTo>
                      <a:pt x="16750" y="21128"/>
                      <a:pt x="13000" y="27229"/>
                      <a:pt x="8375" y="27229"/>
                    </a:cubicBezTo>
                    <a:cubicBezTo>
                      <a:pt x="3749" y="27229"/>
                      <a:pt x="0" y="21128"/>
                      <a:pt x="0" y="1361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21087" name=""/>
              <p:cNvSpPr/>
              <p:nvPr/>
            </p:nvSpPr>
            <p:spPr>
              <a:xfrm>
                <a:off x="6926818" y="6020342"/>
                <a:ext cx="13063" cy="10731"/>
              </a:xfrm>
              <a:custGeom>
                <a:avLst/>
                <a:gdLst/>
                <a:ahLst/>
                <a:cxnLst/>
                <a:pathLst>
                  <a:path w="13063" h="10731">
                    <a:moveTo>
                      <a:pt x="0" y="6012"/>
                    </a:moveTo>
                    <a:cubicBezTo>
                      <a:pt x="0" y="3401"/>
                      <a:pt x="2923" y="0"/>
                      <a:pt x="6531" y="0"/>
                    </a:cubicBezTo>
                    <a:cubicBezTo>
                      <a:pt x="10138" y="0"/>
                      <a:pt x="13063" y="3401"/>
                      <a:pt x="13063" y="6012"/>
                    </a:cubicBezTo>
                    <a:cubicBezTo>
                      <a:pt x="13063" y="8615"/>
                      <a:pt x="10138" y="10731"/>
                      <a:pt x="6531" y="10731"/>
                    </a:cubicBezTo>
                    <a:cubicBezTo>
                      <a:pt x="2923" y="10731"/>
                      <a:pt x="0" y="8615"/>
                      <a:pt x="0" y="60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089" name=""/>
              <p:cNvSpPr/>
              <p:nvPr/>
            </p:nvSpPr>
            <p:spPr>
              <a:xfrm>
                <a:off x="6933354" y="6022798"/>
                <a:ext cx="0" cy="0"/>
              </a:xfrm>
              <a:custGeom>
                <a:avLst/>
                <a:gdLst/>
                <a:ahLst/>
                <a:cxnLst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091" name=""/>
              <p:cNvSpPr/>
              <p:nvPr/>
            </p:nvSpPr>
            <p:spPr>
              <a:xfrm>
                <a:off x="6933156" y="6044953"/>
                <a:ext cx="0" cy="0"/>
              </a:xfrm>
              <a:custGeom>
                <a:avLst/>
                <a:gdLst/>
                <a:ahLst/>
                <a:cxnLst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21093" name=""/>
              <p:cNvGrpSpPr/>
              <p:nvPr/>
            </p:nvGrpSpPr>
            <p:grpSpPr>
              <a:xfrm>
                <a:off x="6902262" y="5676094"/>
                <a:ext cx="181695" cy="98784"/>
                <a:chOff x="6902262" y="5676094"/>
                <a:chExt cx="181695" cy="98784"/>
              </a:xfrm>
            </p:grpSpPr>
            <p:sp>
              <p:nvSpPr>
                <p:cNvPr id="21095" name=""/>
                <p:cNvSpPr/>
                <p:nvPr/>
              </p:nvSpPr>
              <p:spPr>
                <a:xfrm>
                  <a:off x="6902262" y="5676094"/>
                  <a:ext cx="181695" cy="98784"/>
                </a:xfrm>
                <a:custGeom>
                  <a:avLst/>
                  <a:gdLst/>
                  <a:ahLst/>
                  <a:cxnLst/>
                  <a:pathLst>
                    <a:path w="181695" h="98784">
                      <a:moveTo>
                        <a:pt x="0" y="0"/>
                      </a:moveTo>
                      <a:lnTo>
                        <a:pt x="181695" y="36879"/>
                      </a:lnTo>
                      <a:lnTo>
                        <a:pt x="181695" y="98784"/>
                      </a:lnTo>
                      <a:lnTo>
                        <a:pt x="0" y="592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D0D0D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097" name=""/>
                <p:cNvSpPr/>
                <p:nvPr/>
              </p:nvSpPr>
              <p:spPr>
                <a:xfrm>
                  <a:off x="6906667" y="5680462"/>
                  <a:ext cx="172885" cy="87360"/>
                </a:xfrm>
                <a:custGeom>
                  <a:avLst/>
                  <a:gdLst/>
                  <a:ahLst/>
                  <a:cxnLst/>
                  <a:pathLst>
                    <a:path w="172885" h="87360">
                      <a:moveTo>
                        <a:pt x="0" y="0"/>
                      </a:moveTo>
                      <a:lnTo>
                        <a:pt x="172885" y="35616"/>
                      </a:lnTo>
                      <a:lnTo>
                        <a:pt x="172885" y="87360"/>
                      </a:lnTo>
                      <a:lnTo>
                        <a:pt x="0" y="517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808080">
                        <a:alpha val="20000"/>
                      </a:srgbClr>
                    </a:gs>
                    <a:gs pos="0">
                      <a:srgbClr val="E0E0E0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21099" name=""/>
                <p:cNvSpPr/>
                <p:nvPr/>
              </p:nvSpPr>
              <p:spPr>
                <a:xfrm>
                  <a:off x="6907000" y="5680504"/>
                  <a:ext cx="172218" cy="60490"/>
                </a:xfrm>
                <a:custGeom>
                  <a:avLst/>
                  <a:gdLst/>
                  <a:ahLst/>
                  <a:cxnLst/>
                  <a:pathLst>
                    <a:path w="172218" h="60490">
                      <a:moveTo>
                        <a:pt x="0" y="0"/>
                      </a:moveTo>
                      <a:lnTo>
                        <a:pt x="0" y="32214"/>
                      </a:lnTo>
                      <a:cubicBezTo>
                        <a:pt x="0" y="32214"/>
                        <a:pt x="28715" y="27510"/>
                        <a:pt x="74051" y="33894"/>
                      </a:cubicBezTo>
                      <a:cubicBezTo>
                        <a:pt x="119387" y="40278"/>
                        <a:pt x="172218" y="60490"/>
                        <a:pt x="172218" y="60490"/>
                      </a:cubicBezTo>
                      <a:lnTo>
                        <a:pt x="172218" y="3557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0E0FF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01" name=""/>
                <p:cNvSpPr/>
                <p:nvPr/>
              </p:nvSpPr>
              <p:spPr>
                <a:xfrm>
                  <a:off x="6906519" y="5680504"/>
                  <a:ext cx="173180" cy="43365"/>
                </a:xfrm>
                <a:custGeom>
                  <a:avLst/>
                  <a:gdLst/>
                  <a:ahLst/>
                  <a:cxnLst/>
                  <a:pathLst>
                    <a:path w="173180" h="43365">
                      <a:moveTo>
                        <a:pt x="0" y="0"/>
                      </a:moveTo>
                      <a:lnTo>
                        <a:pt x="173180" y="35574"/>
                      </a:lnTo>
                      <a:cubicBezTo>
                        <a:pt x="173180" y="35574"/>
                        <a:pt x="173180" y="43365"/>
                        <a:pt x="173180" y="43365"/>
                      </a:cubicBezTo>
                      <a:cubicBezTo>
                        <a:pt x="173180" y="43365"/>
                        <a:pt x="0" y="7014"/>
                        <a:pt x="0" y="701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21103" name=""/>
              <p:cNvSpPr/>
              <p:nvPr/>
            </p:nvSpPr>
            <p:spPr>
              <a:xfrm>
                <a:off x="6902262" y="5598766"/>
                <a:ext cx="181695" cy="98784"/>
              </a:xfrm>
              <a:custGeom>
                <a:avLst/>
                <a:gdLst/>
                <a:ahLst/>
                <a:cxnLst/>
                <a:pathLst>
                  <a:path w="181695" h="98784">
                    <a:moveTo>
                      <a:pt x="0" y="0"/>
                    </a:moveTo>
                    <a:lnTo>
                      <a:pt x="181695" y="36879"/>
                    </a:lnTo>
                    <a:lnTo>
                      <a:pt x="181695" y="98784"/>
                    </a:lnTo>
                    <a:lnTo>
                      <a:pt x="0" y="661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21105" name=""/>
              <p:cNvSpPr/>
              <p:nvPr/>
            </p:nvSpPr>
            <p:spPr>
              <a:xfrm>
                <a:off x="6906667" y="5603134"/>
                <a:ext cx="172884" cy="87360"/>
              </a:xfrm>
              <a:custGeom>
                <a:avLst/>
                <a:gdLst/>
                <a:ahLst/>
                <a:cxnLst/>
                <a:pathLst>
                  <a:path w="172884" h="87360">
                    <a:moveTo>
                      <a:pt x="0" y="0"/>
                    </a:moveTo>
                    <a:lnTo>
                      <a:pt x="172884" y="35616"/>
                    </a:lnTo>
                    <a:lnTo>
                      <a:pt x="172884" y="87360"/>
                    </a:lnTo>
                    <a:lnTo>
                      <a:pt x="0" y="5174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808080">
                      <a:alpha val="20000"/>
                    </a:srgbClr>
                  </a:gs>
                  <a:gs pos="0">
                    <a:srgbClr val="E0E0E0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21107" name=""/>
              <p:cNvSpPr/>
              <p:nvPr/>
            </p:nvSpPr>
            <p:spPr>
              <a:xfrm>
                <a:off x="6907000" y="5603179"/>
                <a:ext cx="172218" cy="60490"/>
              </a:xfrm>
              <a:custGeom>
                <a:avLst/>
                <a:gdLst/>
                <a:ahLst/>
                <a:cxnLst/>
                <a:pathLst>
                  <a:path w="172218" h="60490">
                    <a:moveTo>
                      <a:pt x="0" y="0"/>
                    </a:moveTo>
                    <a:lnTo>
                      <a:pt x="0" y="32214"/>
                    </a:lnTo>
                    <a:cubicBezTo>
                      <a:pt x="0" y="32214"/>
                      <a:pt x="28715" y="27510"/>
                      <a:pt x="74051" y="33894"/>
                    </a:cubicBezTo>
                    <a:cubicBezTo>
                      <a:pt x="119386" y="40278"/>
                      <a:pt x="172218" y="60490"/>
                      <a:pt x="172218" y="60490"/>
                    </a:cubicBezTo>
                    <a:lnTo>
                      <a:pt x="172218" y="3557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1109" name=""/>
              <p:cNvSpPr/>
              <p:nvPr/>
            </p:nvSpPr>
            <p:spPr>
              <a:xfrm>
                <a:off x="6906518" y="5603177"/>
                <a:ext cx="173182" cy="43365"/>
              </a:xfrm>
              <a:custGeom>
                <a:avLst/>
                <a:gdLst/>
                <a:ahLst/>
                <a:cxnLst/>
                <a:pathLst>
                  <a:path w="173182" h="43365">
                    <a:moveTo>
                      <a:pt x="0" y="0"/>
                    </a:moveTo>
                    <a:lnTo>
                      <a:pt x="173182" y="35574"/>
                    </a:lnTo>
                    <a:cubicBezTo>
                      <a:pt x="173182" y="35574"/>
                      <a:pt x="173182" y="43365"/>
                      <a:pt x="173182" y="43365"/>
                    </a:cubicBezTo>
                    <a:cubicBezTo>
                      <a:pt x="173182" y="43365"/>
                      <a:pt x="0" y="7014"/>
                      <a:pt x="0" y="701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21111" name=""/>
              <p:cNvSpPr/>
              <p:nvPr/>
            </p:nvSpPr>
            <p:spPr>
              <a:xfrm>
                <a:off x="6842975" y="5511990"/>
                <a:ext cx="300269" cy="211152"/>
              </a:xfrm>
              <a:custGeom>
                <a:avLst/>
                <a:gdLst/>
                <a:ahLst/>
                <a:cxnLst/>
                <a:pathLst>
                  <a:path w="300269" h="211152">
                    <a:moveTo>
                      <a:pt x="5118" y="211152"/>
                    </a:moveTo>
                    <a:cubicBezTo>
                      <a:pt x="5118" y="211152"/>
                      <a:pt x="0" y="75322"/>
                      <a:pt x="0" y="43712"/>
                    </a:cubicBezTo>
                    <a:cubicBezTo>
                      <a:pt x="0" y="12101"/>
                      <a:pt x="15077" y="-7306"/>
                      <a:pt x="63940" y="2161"/>
                    </a:cubicBezTo>
                    <a:cubicBezTo>
                      <a:pt x="119642" y="12952"/>
                      <a:pt x="216218" y="33833"/>
                      <a:pt x="240526" y="39761"/>
                    </a:cubicBezTo>
                    <a:cubicBezTo>
                      <a:pt x="264833" y="45687"/>
                      <a:pt x="300269" y="31857"/>
                      <a:pt x="300269" y="110885"/>
                    </a:cubicBezTo>
                    <a:cubicBezTo>
                      <a:pt x="300269" y="189912"/>
                      <a:pt x="300269" y="145130"/>
                      <a:pt x="300269" y="141178"/>
                    </a:cubicBezTo>
                    <a:cubicBezTo>
                      <a:pt x="300269" y="137227"/>
                      <a:pt x="172224" y="128337"/>
                      <a:pt x="108565" y="154350"/>
                    </a:cubicBezTo>
                    <a:cubicBezTo>
                      <a:pt x="37480" y="183399"/>
                      <a:pt x="5118" y="217017"/>
                      <a:pt x="5118" y="21115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1113" name=""/>
              <p:cNvSpPr/>
              <p:nvPr/>
            </p:nvSpPr>
            <p:spPr>
              <a:xfrm>
                <a:off x="6904604" y="6099562"/>
                <a:ext cx="177439" cy="88601"/>
              </a:xfrm>
              <a:custGeom>
                <a:avLst/>
                <a:gdLst/>
                <a:ahLst/>
                <a:cxnLst/>
                <a:pathLst>
                  <a:path w="177439" h="88601">
                    <a:moveTo>
                      <a:pt x="0" y="0"/>
                    </a:moveTo>
                    <a:lnTo>
                      <a:pt x="177439" y="32928"/>
                    </a:lnTo>
                    <a:lnTo>
                      <a:pt x="177439" y="88601"/>
                    </a:lnTo>
                    <a:lnTo>
                      <a:pt x="0" y="5268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21115" name=""/>
              <p:cNvSpPr/>
              <p:nvPr/>
            </p:nvSpPr>
            <p:spPr>
              <a:xfrm>
                <a:off x="6908700" y="6108782"/>
                <a:ext cx="166243" cy="69807"/>
              </a:xfrm>
              <a:custGeom>
                <a:avLst/>
                <a:gdLst/>
                <a:ahLst/>
                <a:cxnLst/>
                <a:pathLst>
                  <a:path w="166243" h="69807">
                    <a:moveTo>
                      <a:pt x="0" y="0"/>
                    </a:moveTo>
                    <a:lnTo>
                      <a:pt x="166243" y="28910"/>
                    </a:lnTo>
                    <a:lnTo>
                      <a:pt x="166243" y="69807"/>
                    </a:lnTo>
                    <a:lnTo>
                      <a:pt x="0" y="3490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808080">
                      <a:alpha val="20000"/>
                    </a:srgbClr>
                  </a:gs>
                  <a:gs pos="0">
                    <a:srgbClr val="E0E0E0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21117" name=""/>
              <p:cNvSpPr/>
              <p:nvPr/>
            </p:nvSpPr>
            <p:spPr>
              <a:xfrm>
                <a:off x="6908822" y="6108980"/>
                <a:ext cx="162568" cy="57727"/>
              </a:xfrm>
              <a:custGeom>
                <a:avLst/>
                <a:gdLst/>
                <a:ahLst/>
                <a:cxnLst/>
                <a:pathLst>
                  <a:path w="162568" h="57727">
                    <a:moveTo>
                      <a:pt x="0" y="0"/>
                    </a:moveTo>
                    <a:lnTo>
                      <a:pt x="0" y="32014"/>
                    </a:lnTo>
                    <a:cubicBezTo>
                      <a:pt x="0" y="32014"/>
                      <a:pt x="31200" y="27294"/>
                      <a:pt x="76802" y="31411"/>
                    </a:cubicBezTo>
                    <a:cubicBezTo>
                      <a:pt x="135157" y="36680"/>
                      <a:pt x="162568" y="57727"/>
                      <a:pt x="162568" y="57727"/>
                    </a:cubicBezTo>
                    <a:lnTo>
                      <a:pt x="162568" y="3226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1119" name=""/>
              <p:cNvSpPr/>
              <p:nvPr/>
            </p:nvSpPr>
            <p:spPr>
              <a:xfrm>
                <a:off x="6910200" y="6114528"/>
                <a:ext cx="164744" cy="33957"/>
              </a:xfrm>
              <a:custGeom>
                <a:avLst/>
                <a:gdLst/>
                <a:ahLst/>
                <a:cxnLst/>
                <a:pathLst>
                  <a:path w="164744" h="33957">
                    <a:moveTo>
                      <a:pt x="0" y="0"/>
                    </a:moveTo>
                    <a:lnTo>
                      <a:pt x="164744" y="25853"/>
                    </a:lnTo>
                    <a:cubicBezTo>
                      <a:pt x="164744" y="25853"/>
                      <a:pt x="164744" y="33957"/>
                      <a:pt x="164744" y="33957"/>
                    </a:cubicBezTo>
                    <a:cubicBezTo>
                      <a:pt x="164744" y="33957"/>
                      <a:pt x="0" y="6953"/>
                      <a:pt x="0" y="69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21121" name=""/>
              <p:cNvSpPr/>
              <p:nvPr/>
            </p:nvSpPr>
            <p:spPr>
              <a:xfrm>
                <a:off x="7105891" y="5427596"/>
                <a:ext cx="437970" cy="157128"/>
              </a:xfrm>
              <a:custGeom>
                <a:avLst/>
                <a:gdLst/>
                <a:ahLst/>
                <a:cxnLst/>
                <a:pathLst>
                  <a:path w="437970" h="157128">
                    <a:moveTo>
                      <a:pt x="0" y="129963"/>
                    </a:moveTo>
                    <a:lnTo>
                      <a:pt x="415072" y="0"/>
                    </a:lnTo>
                    <a:cubicBezTo>
                      <a:pt x="415072" y="0"/>
                      <a:pt x="423389" y="3475"/>
                      <a:pt x="430985" y="13052"/>
                    </a:cubicBezTo>
                    <a:cubicBezTo>
                      <a:pt x="437970" y="22360"/>
                      <a:pt x="437970" y="31492"/>
                      <a:pt x="437970" y="31492"/>
                    </a:cubicBezTo>
                    <a:lnTo>
                      <a:pt x="32246" y="157128"/>
                    </a:lnTo>
                    <a:lnTo>
                      <a:pt x="0" y="129963"/>
                    </a:lnTo>
                    <a:close/>
                  </a:path>
                </a:pathLst>
              </a:custGeom>
              <a:gradFill>
                <a:gsLst>
                  <a:gs pos="40000">
                    <a:srgbClr val="FFFFFF">
                      <a:alpha val="7000"/>
                    </a:srgbClr>
                  </a:gs>
                  <a:gs pos="100000">
                    <a:srgbClr val="FFFFFF"/>
                  </a:gs>
                </a:gsLst>
                <a:lin ang="15000000" scaled="0"/>
              </a:gradFill>
              <a:ln w="7600" cap="flat">
                <a:noFill/>
                <a:bevel/>
              </a:ln>
            </p:spPr>
          </p:sp>
          <p:sp>
            <p:nvSpPr>
              <p:cNvPr id="8276" name="Text 8276"/>
              <p:cNvSpPr txBox="1"/>
              <p:nvPr/>
            </p:nvSpPr>
            <p:spPr>
              <a:xfrm>
                <a:off x="6816474" y="6262614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192.168.1.107</a:t>
                </a:r>
              </a:p>
            </p:txBody>
          </p:sp>
        </p:grpSp>
        <p:grpSp>
          <p:nvGrpSpPr>
            <p:cNvPr id="11962" name="Web server"/>
            <p:cNvGrpSpPr/>
            <p:nvPr/>
          </p:nvGrpSpPr>
          <p:grpSpPr>
            <a:xfrm>
              <a:off x="7886512" y="5367281"/>
              <a:ext cx="826994" cy="890606"/>
              <a:chOff x="7886512" y="5367281"/>
              <a:chExt cx="826994" cy="890606"/>
            </a:xfrm>
          </p:grpSpPr>
          <p:grpSp>
            <p:nvGrpSpPr>
              <p:cNvPr id="21124" name=""/>
              <p:cNvGrpSpPr/>
              <p:nvPr/>
            </p:nvGrpSpPr>
            <p:grpSpPr>
              <a:xfrm>
                <a:off x="7886512" y="5367848"/>
                <a:ext cx="730975" cy="889474"/>
                <a:chOff x="7886512" y="5367848"/>
                <a:chExt cx="730975" cy="889474"/>
              </a:xfrm>
            </p:grpSpPr>
            <p:sp>
              <p:nvSpPr>
                <p:cNvPr id="21126" name=""/>
                <p:cNvSpPr/>
                <p:nvPr/>
              </p:nvSpPr>
              <p:spPr>
                <a:xfrm>
                  <a:off x="8043022" y="5416833"/>
                  <a:ext cx="574206" cy="834754"/>
                </a:xfrm>
                <a:custGeom>
                  <a:avLst/>
                  <a:gdLst/>
                  <a:ahLst/>
                  <a:cxnLst/>
                  <a:pathLst>
                    <a:path w="574206" h="834754">
                      <a:moveTo>
                        <a:pt x="0" y="154824"/>
                      </a:moveTo>
                      <a:cubicBezTo>
                        <a:pt x="8173" y="150754"/>
                        <a:pt x="548057" y="0"/>
                        <a:pt x="548057" y="0"/>
                      </a:cubicBezTo>
                      <a:cubicBezTo>
                        <a:pt x="548057" y="0"/>
                        <a:pt x="555307" y="0"/>
                        <a:pt x="564162" y="15200"/>
                      </a:cubicBezTo>
                      <a:cubicBezTo>
                        <a:pt x="574206" y="32479"/>
                        <a:pt x="574206" y="70151"/>
                        <a:pt x="574206" y="112891"/>
                      </a:cubicBezTo>
                      <a:cubicBezTo>
                        <a:pt x="574206" y="130529"/>
                        <a:pt x="572617" y="609768"/>
                        <a:pt x="572617" y="621974"/>
                      </a:cubicBezTo>
                      <a:cubicBezTo>
                        <a:pt x="572617" y="634185"/>
                        <a:pt x="572617" y="670824"/>
                        <a:pt x="545977" y="685748"/>
                      </a:cubicBezTo>
                      <a:cubicBezTo>
                        <a:pt x="522756" y="700671"/>
                        <a:pt x="133869" y="834754"/>
                        <a:pt x="133869" y="834754"/>
                      </a:cubicBezTo>
                      <a:lnTo>
                        <a:pt x="0" y="154824"/>
                      </a:lnTo>
                      <a:close/>
                    </a:path>
                  </a:pathLst>
                </a:custGeom>
                <a:gradFill>
                  <a:gsLst>
                    <a:gs pos="18000">
                      <a:srgbClr val="262626"/>
                    </a:gs>
                    <a:gs pos="100000">
                      <a:srgbClr val="BFBFB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28" name=""/>
                <p:cNvSpPr/>
                <p:nvPr/>
              </p:nvSpPr>
              <p:spPr>
                <a:xfrm>
                  <a:off x="7913431" y="5367816"/>
                  <a:ext cx="680321" cy="179216"/>
                </a:xfrm>
                <a:custGeom>
                  <a:avLst/>
                  <a:gdLst/>
                  <a:ahLst/>
                  <a:cxnLst/>
                  <a:pathLst>
                    <a:path w="680321" h="179216">
                      <a:moveTo>
                        <a:pt x="0" y="134004"/>
                      </a:moveTo>
                      <a:cubicBezTo>
                        <a:pt x="0" y="134004"/>
                        <a:pt x="373641" y="23347"/>
                        <a:pt x="413885" y="6692"/>
                      </a:cubicBezTo>
                      <a:cubicBezTo>
                        <a:pt x="437548" y="-3101"/>
                        <a:pt x="460090" y="-1270"/>
                        <a:pt x="480992" y="3377"/>
                      </a:cubicBezTo>
                      <a:cubicBezTo>
                        <a:pt x="511283" y="10110"/>
                        <a:pt x="680321" y="49782"/>
                        <a:pt x="680321" y="49782"/>
                      </a:cubicBezTo>
                      <a:lnTo>
                        <a:pt x="262839" y="178913"/>
                      </a:lnTo>
                      <a:lnTo>
                        <a:pt x="0" y="13400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100000">
                      <a:srgbClr val="E0E0E0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30" name=""/>
                <p:cNvSpPr/>
                <p:nvPr/>
              </p:nvSpPr>
              <p:spPr>
                <a:xfrm>
                  <a:off x="7886354" y="5501247"/>
                  <a:ext cx="309914" cy="755894"/>
                </a:xfrm>
                <a:custGeom>
                  <a:avLst/>
                  <a:gdLst/>
                  <a:ahLst/>
                  <a:cxnLst/>
                  <a:pathLst>
                    <a:path w="309914" h="755894">
                      <a:moveTo>
                        <a:pt x="0" y="96303"/>
                      </a:moveTo>
                      <a:lnTo>
                        <a:pt x="0" y="28462"/>
                      </a:lnTo>
                      <a:cubicBezTo>
                        <a:pt x="0" y="28462"/>
                        <a:pt x="4909" y="0"/>
                        <a:pt x="42474" y="0"/>
                      </a:cubicBezTo>
                      <a:cubicBezTo>
                        <a:pt x="80039" y="0"/>
                        <a:pt x="229553" y="32224"/>
                        <a:pt x="260289" y="39008"/>
                      </a:cubicBezTo>
                      <a:cubicBezTo>
                        <a:pt x="291025" y="45793"/>
                        <a:pt x="309914" y="55969"/>
                        <a:pt x="309914" y="106849"/>
                      </a:cubicBezTo>
                      <a:cubicBezTo>
                        <a:pt x="309914" y="157730"/>
                        <a:pt x="309914" y="683122"/>
                        <a:pt x="309914" y="710263"/>
                      </a:cubicBezTo>
                      <a:cubicBezTo>
                        <a:pt x="309914" y="737397"/>
                        <a:pt x="299144" y="755894"/>
                        <a:pt x="260289" y="755894"/>
                      </a:cubicBezTo>
                      <a:cubicBezTo>
                        <a:pt x="209938" y="747585"/>
                        <a:pt x="49432" y="717397"/>
                        <a:pt x="32356" y="712308"/>
                      </a:cubicBezTo>
                      <a:cubicBezTo>
                        <a:pt x="15281" y="707220"/>
                        <a:pt x="3542" y="686868"/>
                        <a:pt x="3542" y="666516"/>
                      </a:cubicBezTo>
                      <a:cubicBezTo>
                        <a:pt x="3542" y="646164"/>
                        <a:pt x="0" y="103087"/>
                        <a:pt x="0" y="963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D8D8D8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32" name=""/>
                <p:cNvSpPr/>
                <p:nvPr/>
              </p:nvSpPr>
              <p:spPr>
                <a:xfrm>
                  <a:off x="7906099" y="5523141"/>
                  <a:ext cx="269574" cy="706284"/>
                </a:xfrm>
                <a:custGeom>
                  <a:avLst/>
                  <a:gdLst/>
                  <a:ahLst/>
                  <a:cxnLst/>
                  <a:pathLst>
                    <a:path w="269574" h="706284">
                      <a:moveTo>
                        <a:pt x="0" y="96461"/>
                      </a:moveTo>
                      <a:lnTo>
                        <a:pt x="0" y="28620"/>
                      </a:lnTo>
                      <a:cubicBezTo>
                        <a:pt x="0" y="28620"/>
                        <a:pt x="4909" y="0"/>
                        <a:pt x="42474" y="0"/>
                      </a:cubicBezTo>
                      <a:cubicBezTo>
                        <a:pt x="80039" y="7102"/>
                        <a:pt x="189321" y="28620"/>
                        <a:pt x="220056" y="35404"/>
                      </a:cubicBezTo>
                      <a:cubicBezTo>
                        <a:pt x="250792" y="42188"/>
                        <a:pt x="269574" y="52365"/>
                        <a:pt x="269574" y="103245"/>
                      </a:cubicBezTo>
                      <a:cubicBezTo>
                        <a:pt x="269574" y="154126"/>
                        <a:pt x="269574" y="630703"/>
                        <a:pt x="269574" y="657842"/>
                      </a:cubicBezTo>
                      <a:cubicBezTo>
                        <a:pt x="269574" y="684978"/>
                        <a:pt x="251980" y="706284"/>
                        <a:pt x="220056" y="706284"/>
                      </a:cubicBezTo>
                      <a:cubicBezTo>
                        <a:pt x="180631" y="698556"/>
                        <a:pt x="48939" y="669384"/>
                        <a:pt x="31863" y="664296"/>
                      </a:cubicBezTo>
                      <a:cubicBezTo>
                        <a:pt x="14789" y="659209"/>
                        <a:pt x="3049" y="638856"/>
                        <a:pt x="3049" y="618504"/>
                      </a:cubicBezTo>
                      <a:cubicBezTo>
                        <a:pt x="3049" y="598152"/>
                        <a:pt x="0" y="103245"/>
                        <a:pt x="0" y="96461"/>
                      </a:cubicBezTo>
                      <a:close/>
                    </a:path>
                  </a:pathLst>
                </a:custGeom>
                <a:solidFill>
                  <a:srgbClr val="262626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134" name=""/>
                <p:cNvSpPr/>
                <p:nvPr/>
              </p:nvSpPr>
              <p:spPr>
                <a:xfrm>
                  <a:off x="7917833" y="5536868"/>
                  <a:ext cx="246843" cy="674160"/>
                </a:xfrm>
                <a:custGeom>
                  <a:avLst/>
                  <a:gdLst/>
                  <a:ahLst/>
                  <a:cxnLst/>
                  <a:pathLst>
                    <a:path w="246843" h="674160">
                      <a:moveTo>
                        <a:pt x="0" y="92944"/>
                      </a:moveTo>
                      <a:lnTo>
                        <a:pt x="0" y="25105"/>
                      </a:lnTo>
                      <a:cubicBezTo>
                        <a:pt x="0" y="25105"/>
                        <a:pt x="0" y="0"/>
                        <a:pt x="37161" y="0"/>
                      </a:cubicBezTo>
                      <a:cubicBezTo>
                        <a:pt x="74726" y="0"/>
                        <a:pt x="165629" y="26766"/>
                        <a:pt x="196364" y="33550"/>
                      </a:cubicBezTo>
                      <a:cubicBezTo>
                        <a:pt x="227099" y="40334"/>
                        <a:pt x="246843" y="50510"/>
                        <a:pt x="246843" y="101390"/>
                      </a:cubicBezTo>
                      <a:cubicBezTo>
                        <a:pt x="246843" y="152270"/>
                        <a:pt x="246843" y="599631"/>
                        <a:pt x="246843" y="626771"/>
                      </a:cubicBezTo>
                      <a:cubicBezTo>
                        <a:pt x="246843" y="653905"/>
                        <a:pt x="243326" y="674160"/>
                        <a:pt x="203048" y="674160"/>
                      </a:cubicBezTo>
                      <a:cubicBezTo>
                        <a:pt x="181192" y="674160"/>
                        <a:pt x="46445" y="642426"/>
                        <a:pt x="29369" y="637339"/>
                      </a:cubicBezTo>
                      <a:cubicBezTo>
                        <a:pt x="12294" y="632251"/>
                        <a:pt x="0" y="611904"/>
                        <a:pt x="0" y="591552"/>
                      </a:cubicBezTo>
                      <a:cubicBezTo>
                        <a:pt x="0" y="571196"/>
                        <a:pt x="0" y="99729"/>
                        <a:pt x="0" y="9294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FFFFFF">
                        <a:alpha val="6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21136" name=""/>
                <p:cNvSpPr/>
                <p:nvPr/>
              </p:nvSpPr>
              <p:spPr>
                <a:xfrm>
                  <a:off x="8185118" y="5386348"/>
                  <a:ext cx="404496" cy="156080"/>
                </a:xfrm>
                <a:custGeom>
                  <a:avLst/>
                  <a:gdLst/>
                  <a:ahLst/>
                  <a:cxnLst/>
                  <a:pathLst>
                    <a:path w="404496" h="156080">
                      <a:moveTo>
                        <a:pt x="267970" y="0"/>
                      </a:moveTo>
                      <a:cubicBezTo>
                        <a:pt x="314618" y="8979"/>
                        <a:pt x="404496" y="31250"/>
                        <a:pt x="404496" y="31250"/>
                      </a:cubicBezTo>
                      <a:lnTo>
                        <a:pt x="0" y="155821"/>
                      </a:lnTo>
                      <a:cubicBezTo>
                        <a:pt x="0" y="155821"/>
                        <a:pt x="186684" y="78040"/>
                        <a:pt x="227410" y="45686"/>
                      </a:cubicBezTo>
                      <a:cubicBezTo>
                        <a:pt x="288881" y="-3159"/>
                        <a:pt x="274116" y="0"/>
                        <a:pt x="26797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38" name=""/>
                <p:cNvSpPr/>
                <p:nvPr/>
              </p:nvSpPr>
              <p:spPr>
                <a:xfrm>
                  <a:off x="7960709" y="5934053"/>
                  <a:ext cx="54820" cy="66545"/>
                </a:xfrm>
                <a:custGeom>
                  <a:avLst/>
                  <a:gdLst/>
                  <a:ahLst/>
                  <a:cxnLst/>
                  <a:pathLst>
                    <a:path w="54820" h="66545">
                      <a:moveTo>
                        <a:pt x="0" y="33273"/>
                      </a:moveTo>
                      <a:cubicBezTo>
                        <a:pt x="0" y="14881"/>
                        <a:pt x="12270" y="0"/>
                        <a:pt x="27410" y="0"/>
                      </a:cubicBezTo>
                      <a:cubicBezTo>
                        <a:pt x="42546" y="0"/>
                        <a:pt x="54820" y="14881"/>
                        <a:pt x="54820" y="33273"/>
                      </a:cubicBezTo>
                      <a:cubicBezTo>
                        <a:pt x="54820" y="51635"/>
                        <a:pt x="42546" y="66545"/>
                        <a:pt x="27410" y="66545"/>
                      </a:cubicBezTo>
                      <a:cubicBezTo>
                        <a:pt x="12270" y="66545"/>
                        <a:pt x="0" y="51635"/>
                        <a:pt x="0" y="33273"/>
                      </a:cubicBezTo>
                      <a:close/>
                    </a:path>
                  </a:pathLst>
                </a:custGeom>
                <a:solidFill>
                  <a:srgbClr val="0F243E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140" name=""/>
                <p:cNvSpPr/>
                <p:nvPr/>
              </p:nvSpPr>
              <p:spPr>
                <a:xfrm>
                  <a:off x="7965587" y="5938385"/>
                  <a:ext cx="46067" cy="57868"/>
                </a:xfrm>
                <a:custGeom>
                  <a:avLst/>
                  <a:gdLst/>
                  <a:ahLst/>
                  <a:cxnLst/>
                  <a:pathLst>
                    <a:path w="46067" h="57868">
                      <a:moveTo>
                        <a:pt x="0" y="28934"/>
                      </a:moveTo>
                      <a:cubicBezTo>
                        <a:pt x="0" y="12940"/>
                        <a:pt x="10311" y="0"/>
                        <a:pt x="23033" y="0"/>
                      </a:cubicBezTo>
                      <a:cubicBezTo>
                        <a:pt x="35753" y="0"/>
                        <a:pt x="46067" y="12940"/>
                        <a:pt x="46067" y="28934"/>
                      </a:cubicBezTo>
                      <a:cubicBezTo>
                        <a:pt x="46067" y="44902"/>
                        <a:pt x="35753" y="57868"/>
                        <a:pt x="23033" y="57868"/>
                      </a:cubicBezTo>
                      <a:cubicBezTo>
                        <a:pt x="10311" y="57868"/>
                        <a:pt x="0" y="44902"/>
                        <a:pt x="0" y="28934"/>
                      </a:cubicBezTo>
                      <a:close/>
                    </a:path>
                  </a:pathLst>
                </a:custGeom>
                <a:solidFill>
                  <a:srgbClr val="00AEEE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142" name=""/>
                <p:cNvSpPr/>
                <p:nvPr/>
              </p:nvSpPr>
              <p:spPr>
                <a:xfrm>
                  <a:off x="7966674" y="5939765"/>
                  <a:ext cx="43892" cy="55120"/>
                </a:xfrm>
                <a:custGeom>
                  <a:avLst/>
                  <a:gdLst/>
                  <a:ahLst/>
                  <a:cxnLst/>
                  <a:pathLst>
                    <a:path w="43892" h="55120">
                      <a:moveTo>
                        <a:pt x="0" y="27560"/>
                      </a:moveTo>
                      <a:cubicBezTo>
                        <a:pt x="0" y="12326"/>
                        <a:pt x="9824" y="0"/>
                        <a:pt x="21946" y="0"/>
                      </a:cubicBezTo>
                      <a:cubicBezTo>
                        <a:pt x="34065" y="0"/>
                        <a:pt x="43892" y="12326"/>
                        <a:pt x="43892" y="27560"/>
                      </a:cubicBezTo>
                      <a:cubicBezTo>
                        <a:pt x="43892" y="42769"/>
                        <a:pt x="34065" y="55120"/>
                        <a:pt x="21946" y="55120"/>
                      </a:cubicBezTo>
                      <a:cubicBezTo>
                        <a:pt x="9824" y="55120"/>
                        <a:pt x="0" y="42769"/>
                        <a:pt x="0" y="2756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21144" name=""/>
                <p:cNvSpPr/>
                <p:nvPr/>
              </p:nvSpPr>
              <p:spPr>
                <a:xfrm>
                  <a:off x="7971505" y="5940499"/>
                  <a:ext cx="34230" cy="21723"/>
                </a:xfrm>
                <a:custGeom>
                  <a:avLst/>
                  <a:gdLst/>
                  <a:ahLst/>
                  <a:cxnLst/>
                  <a:pathLst>
                    <a:path w="34230" h="21723">
                      <a:moveTo>
                        <a:pt x="0" y="12171"/>
                      </a:moveTo>
                      <a:cubicBezTo>
                        <a:pt x="0" y="6885"/>
                        <a:pt x="7659" y="0"/>
                        <a:pt x="17115" y="0"/>
                      </a:cubicBezTo>
                      <a:cubicBezTo>
                        <a:pt x="26566" y="0"/>
                        <a:pt x="34230" y="6885"/>
                        <a:pt x="34230" y="12171"/>
                      </a:cubicBezTo>
                      <a:cubicBezTo>
                        <a:pt x="34230" y="17440"/>
                        <a:pt x="26566" y="21723"/>
                        <a:pt x="17115" y="21723"/>
                      </a:cubicBezTo>
                      <a:cubicBezTo>
                        <a:pt x="7659" y="21723"/>
                        <a:pt x="0" y="17440"/>
                        <a:pt x="0" y="1217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46" name=""/>
                <p:cNvSpPr/>
                <p:nvPr/>
              </p:nvSpPr>
              <p:spPr>
                <a:xfrm>
                  <a:off x="7979952" y="5940503"/>
                  <a:ext cx="17335" cy="9952"/>
                </a:xfrm>
                <a:custGeom>
                  <a:avLst/>
                  <a:gdLst/>
                  <a:ahLst/>
                  <a:cxnLst/>
                  <a:pathLst>
                    <a:path w="17335" h="9952">
                      <a:moveTo>
                        <a:pt x="0" y="4976"/>
                      </a:moveTo>
                      <a:cubicBezTo>
                        <a:pt x="0" y="2212"/>
                        <a:pt x="3877" y="0"/>
                        <a:pt x="8668" y="0"/>
                      </a:cubicBezTo>
                      <a:cubicBezTo>
                        <a:pt x="13453" y="0"/>
                        <a:pt x="17335" y="2212"/>
                        <a:pt x="17335" y="4976"/>
                      </a:cubicBezTo>
                      <a:cubicBezTo>
                        <a:pt x="17335" y="7708"/>
                        <a:pt x="13453" y="9952"/>
                        <a:pt x="8668" y="9952"/>
                      </a:cubicBezTo>
                      <a:cubicBezTo>
                        <a:pt x="3877" y="9952"/>
                        <a:pt x="0" y="7708"/>
                        <a:pt x="0" y="497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48" name=""/>
                <p:cNvSpPr/>
                <p:nvPr/>
              </p:nvSpPr>
              <p:spPr>
                <a:xfrm>
                  <a:off x="7979506" y="5985814"/>
                  <a:ext cx="17223" cy="9006"/>
                </a:xfrm>
                <a:custGeom>
                  <a:avLst/>
                  <a:gdLst/>
                  <a:ahLst/>
                  <a:cxnLst/>
                  <a:pathLst>
                    <a:path w="17223" h="9006">
                      <a:moveTo>
                        <a:pt x="0" y="4503"/>
                      </a:moveTo>
                      <a:cubicBezTo>
                        <a:pt x="0" y="2003"/>
                        <a:pt x="3851" y="0"/>
                        <a:pt x="8611" y="0"/>
                      </a:cubicBezTo>
                      <a:cubicBezTo>
                        <a:pt x="13366" y="0"/>
                        <a:pt x="17223" y="2003"/>
                        <a:pt x="17223" y="4503"/>
                      </a:cubicBezTo>
                      <a:cubicBezTo>
                        <a:pt x="17223" y="6981"/>
                        <a:pt x="13366" y="9006"/>
                        <a:pt x="8611" y="9006"/>
                      </a:cubicBezTo>
                      <a:cubicBezTo>
                        <a:pt x="3851" y="9006"/>
                        <a:pt x="0" y="6981"/>
                        <a:pt x="0" y="450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89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50" name=""/>
                <p:cNvSpPr/>
                <p:nvPr/>
              </p:nvSpPr>
              <p:spPr>
                <a:xfrm>
                  <a:off x="7970010" y="6020123"/>
                  <a:ext cx="21547" cy="33863"/>
                </a:xfrm>
                <a:custGeom>
                  <a:avLst/>
                  <a:gdLst/>
                  <a:ahLst/>
                  <a:cxnLst/>
                  <a:pathLst>
                    <a:path w="21547" h="33863">
                      <a:moveTo>
                        <a:pt x="0" y="16932"/>
                      </a:moveTo>
                      <a:cubicBezTo>
                        <a:pt x="0" y="7572"/>
                        <a:pt x="4823" y="0"/>
                        <a:pt x="10774" y="0"/>
                      </a:cubicBezTo>
                      <a:cubicBezTo>
                        <a:pt x="16723" y="0"/>
                        <a:pt x="21547" y="7572"/>
                        <a:pt x="21547" y="16932"/>
                      </a:cubicBezTo>
                      <a:cubicBezTo>
                        <a:pt x="21547" y="26276"/>
                        <a:pt x="16723" y="33863"/>
                        <a:pt x="10774" y="33863"/>
                      </a:cubicBezTo>
                      <a:cubicBezTo>
                        <a:pt x="4823" y="33863"/>
                        <a:pt x="0" y="26276"/>
                        <a:pt x="0" y="16932"/>
                      </a:cubicBezTo>
                      <a:close/>
                    </a:path>
                  </a:pathLst>
                </a:custGeom>
                <a:solidFill>
                  <a:srgbClr val="0D0D0D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152" name=""/>
                <p:cNvSpPr/>
                <p:nvPr/>
              </p:nvSpPr>
              <p:spPr>
                <a:xfrm>
                  <a:off x="7971929" y="6022330"/>
                  <a:ext cx="18107" cy="29448"/>
                </a:xfrm>
                <a:custGeom>
                  <a:avLst/>
                  <a:gdLst/>
                  <a:ahLst/>
                  <a:cxnLst/>
                  <a:pathLst>
                    <a:path w="18107" h="29448">
                      <a:moveTo>
                        <a:pt x="0" y="14724"/>
                      </a:moveTo>
                      <a:cubicBezTo>
                        <a:pt x="0" y="6585"/>
                        <a:pt x="4053" y="0"/>
                        <a:pt x="9053" y="0"/>
                      </a:cubicBezTo>
                      <a:cubicBezTo>
                        <a:pt x="14053" y="0"/>
                        <a:pt x="18107" y="6585"/>
                        <a:pt x="18107" y="14724"/>
                      </a:cubicBezTo>
                      <a:cubicBezTo>
                        <a:pt x="18107" y="22849"/>
                        <a:pt x="14053" y="29448"/>
                        <a:pt x="9053" y="29448"/>
                      </a:cubicBezTo>
                      <a:cubicBezTo>
                        <a:pt x="4053" y="29448"/>
                        <a:pt x="0" y="22849"/>
                        <a:pt x="0" y="14724"/>
                      </a:cubicBezTo>
                      <a:close/>
                    </a:path>
                  </a:pathLst>
                </a:custGeom>
                <a:solidFill>
                  <a:srgbClr val="FF1418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154" name=""/>
                <p:cNvSpPr/>
                <p:nvPr/>
              </p:nvSpPr>
              <p:spPr>
                <a:xfrm>
                  <a:off x="7972357" y="6023025"/>
                  <a:ext cx="17252" cy="28049"/>
                </a:xfrm>
                <a:custGeom>
                  <a:avLst/>
                  <a:gdLst/>
                  <a:ahLst/>
                  <a:cxnLst/>
                  <a:pathLst>
                    <a:path w="17252" h="28049">
                      <a:moveTo>
                        <a:pt x="0" y="14024"/>
                      </a:moveTo>
                      <a:cubicBezTo>
                        <a:pt x="0" y="6272"/>
                        <a:pt x="3861" y="0"/>
                        <a:pt x="8626" y="0"/>
                      </a:cubicBezTo>
                      <a:cubicBezTo>
                        <a:pt x="13390" y="0"/>
                        <a:pt x="17252" y="6272"/>
                        <a:pt x="17252" y="14024"/>
                      </a:cubicBezTo>
                      <a:cubicBezTo>
                        <a:pt x="17252" y="21764"/>
                        <a:pt x="13390" y="28049"/>
                        <a:pt x="8626" y="28049"/>
                      </a:cubicBezTo>
                      <a:cubicBezTo>
                        <a:pt x="3861" y="28049"/>
                        <a:pt x="0" y="21764"/>
                        <a:pt x="0" y="1402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FFFFFF">
                        <a:alpha val="4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21156" name=""/>
                <p:cNvSpPr/>
                <p:nvPr/>
              </p:nvSpPr>
              <p:spPr>
                <a:xfrm>
                  <a:off x="7974256" y="6023407"/>
                  <a:ext cx="13455" cy="11054"/>
                </a:xfrm>
                <a:custGeom>
                  <a:avLst/>
                  <a:gdLst/>
                  <a:ahLst/>
                  <a:cxnLst/>
                  <a:pathLst>
                    <a:path w="13455" h="11054">
                      <a:moveTo>
                        <a:pt x="0" y="6193"/>
                      </a:moveTo>
                      <a:cubicBezTo>
                        <a:pt x="0" y="3503"/>
                        <a:pt x="3010" y="0"/>
                        <a:pt x="6727" y="0"/>
                      </a:cubicBezTo>
                      <a:cubicBezTo>
                        <a:pt x="10442" y="0"/>
                        <a:pt x="13455" y="3503"/>
                        <a:pt x="13455" y="6193"/>
                      </a:cubicBezTo>
                      <a:cubicBezTo>
                        <a:pt x="13455" y="8875"/>
                        <a:pt x="10442" y="11054"/>
                        <a:pt x="6727" y="11054"/>
                      </a:cubicBezTo>
                      <a:cubicBezTo>
                        <a:pt x="3010" y="11054"/>
                        <a:pt x="0" y="8875"/>
                        <a:pt x="0" y="619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58" name=""/>
                <p:cNvSpPr/>
                <p:nvPr/>
              </p:nvSpPr>
              <p:spPr>
                <a:xfrm>
                  <a:off x="7980988" y="6025938"/>
                  <a:ext cx="0" cy="0"/>
                </a:xfrm>
                <a:custGeom>
                  <a:avLst/>
                  <a:gdLst/>
                  <a:ahLst/>
                  <a:cxnLst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5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60" name=""/>
                <p:cNvSpPr/>
                <p:nvPr/>
              </p:nvSpPr>
              <p:spPr>
                <a:xfrm>
                  <a:off x="7980784" y="6048759"/>
                  <a:ext cx="0" cy="0"/>
                </a:xfrm>
                <a:custGeom>
                  <a:avLst/>
                  <a:gdLst/>
                  <a:ahLst/>
                  <a:cxnLst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8900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grpSp>
              <p:nvGrpSpPr>
                <p:cNvPr id="21162" name=""/>
                <p:cNvGrpSpPr/>
                <p:nvPr/>
              </p:nvGrpSpPr>
              <p:grpSpPr>
                <a:xfrm>
                  <a:off x="7948963" y="5668788"/>
                  <a:ext cx="187143" cy="101760"/>
                  <a:chOff x="7948963" y="5668788"/>
                  <a:chExt cx="187143" cy="101760"/>
                </a:xfrm>
              </p:grpSpPr>
              <p:sp>
                <p:nvSpPr>
                  <p:cNvPr id="21164" name=""/>
                  <p:cNvSpPr/>
                  <p:nvPr/>
                </p:nvSpPr>
                <p:spPr>
                  <a:xfrm>
                    <a:off x="7948963" y="5668788"/>
                    <a:ext cx="187143" cy="101760"/>
                  </a:xfrm>
                  <a:custGeom>
                    <a:avLst/>
                    <a:gdLst/>
                    <a:ahLst/>
                    <a:cxnLst/>
                    <a:pathLst>
                      <a:path w="187143" h="101760">
                        <a:moveTo>
                          <a:pt x="0" y="0"/>
                        </a:moveTo>
                        <a:lnTo>
                          <a:pt x="187143" y="37990"/>
                        </a:lnTo>
                        <a:lnTo>
                          <a:pt x="187143" y="101760"/>
                        </a:lnTo>
                        <a:lnTo>
                          <a:pt x="0" y="6105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D0D0D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21166" name=""/>
                  <p:cNvSpPr/>
                  <p:nvPr/>
                </p:nvSpPr>
                <p:spPr>
                  <a:xfrm>
                    <a:off x="7953500" y="5673288"/>
                    <a:ext cx="178070" cy="89992"/>
                  </a:xfrm>
                  <a:custGeom>
                    <a:avLst/>
                    <a:gdLst/>
                    <a:ahLst/>
                    <a:cxnLst/>
                    <a:pathLst>
                      <a:path w="178070" h="89992">
                        <a:moveTo>
                          <a:pt x="0" y="0"/>
                        </a:moveTo>
                        <a:lnTo>
                          <a:pt x="178070" y="36689"/>
                        </a:lnTo>
                        <a:lnTo>
                          <a:pt x="178070" y="89992"/>
                        </a:lnTo>
                        <a:lnTo>
                          <a:pt x="0" y="533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rgbClr val="808080">
                          <a:alpha val="20000"/>
                        </a:srgbClr>
                      </a:gs>
                      <a:gs pos="0">
                        <a:srgbClr val="E0E0E0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21168" name=""/>
                  <p:cNvSpPr/>
                  <p:nvPr/>
                </p:nvSpPr>
                <p:spPr>
                  <a:xfrm>
                    <a:off x="7953843" y="5673331"/>
                    <a:ext cx="177383" cy="62313"/>
                  </a:xfrm>
                  <a:custGeom>
                    <a:avLst/>
                    <a:gdLst/>
                    <a:ahLst/>
                    <a:cxnLst/>
                    <a:pathLst>
                      <a:path w="177383" h="62313">
                        <a:moveTo>
                          <a:pt x="0" y="0"/>
                        </a:moveTo>
                        <a:lnTo>
                          <a:pt x="0" y="33184"/>
                        </a:lnTo>
                        <a:cubicBezTo>
                          <a:pt x="0" y="33184"/>
                          <a:pt x="29577" y="28339"/>
                          <a:pt x="76272" y="34915"/>
                        </a:cubicBezTo>
                        <a:cubicBezTo>
                          <a:pt x="122967" y="41491"/>
                          <a:pt x="177383" y="62313"/>
                          <a:pt x="177383" y="62313"/>
                        </a:cubicBezTo>
                        <a:lnTo>
                          <a:pt x="177383" y="3664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0E0FF">
                          <a:alpha val="0"/>
                        </a:srgbClr>
                      </a:gs>
                      <a:gs pos="100000">
                        <a:srgbClr val="FFFFFF"/>
                      </a:gs>
                    </a:gsLst>
                    <a:lin ang="162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21170" name=""/>
                  <p:cNvSpPr/>
                  <p:nvPr/>
                </p:nvSpPr>
                <p:spPr>
                  <a:xfrm>
                    <a:off x="7953348" y="5673331"/>
                    <a:ext cx="178374" cy="44671"/>
                  </a:xfrm>
                  <a:custGeom>
                    <a:avLst/>
                    <a:gdLst/>
                    <a:ahLst/>
                    <a:cxnLst/>
                    <a:pathLst>
                      <a:path w="178374" h="44671">
                        <a:moveTo>
                          <a:pt x="0" y="0"/>
                        </a:moveTo>
                        <a:lnTo>
                          <a:pt x="178374" y="36646"/>
                        </a:lnTo>
                        <a:cubicBezTo>
                          <a:pt x="178374" y="36646"/>
                          <a:pt x="178374" y="44671"/>
                          <a:pt x="178374" y="44671"/>
                        </a:cubicBezTo>
                        <a:cubicBezTo>
                          <a:pt x="178374" y="44671"/>
                          <a:pt x="0" y="7225"/>
                          <a:pt x="0" y="7225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noFill/>
                    <a:bevel/>
                  </a:ln>
                </p:spPr>
              </p:sp>
            </p:grpSp>
            <p:sp>
              <p:nvSpPr>
                <p:cNvPr id="21172" name=""/>
                <p:cNvSpPr/>
                <p:nvPr/>
              </p:nvSpPr>
              <p:spPr>
                <a:xfrm>
                  <a:off x="7948963" y="5589130"/>
                  <a:ext cx="187143" cy="101760"/>
                </a:xfrm>
                <a:custGeom>
                  <a:avLst/>
                  <a:gdLst/>
                  <a:ahLst/>
                  <a:cxnLst/>
                  <a:pathLst>
                    <a:path w="187143" h="101760">
                      <a:moveTo>
                        <a:pt x="0" y="0"/>
                      </a:moveTo>
                      <a:lnTo>
                        <a:pt x="187143" y="37990"/>
                      </a:lnTo>
                      <a:lnTo>
                        <a:pt x="187143" y="101760"/>
                      </a:lnTo>
                      <a:lnTo>
                        <a:pt x="0" y="681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D0D0D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174" name=""/>
                <p:cNvSpPr/>
                <p:nvPr/>
              </p:nvSpPr>
              <p:spPr>
                <a:xfrm>
                  <a:off x="7953501" y="5593630"/>
                  <a:ext cx="178069" cy="89992"/>
                </a:xfrm>
                <a:custGeom>
                  <a:avLst/>
                  <a:gdLst/>
                  <a:ahLst/>
                  <a:cxnLst/>
                  <a:pathLst>
                    <a:path w="178069" h="89992">
                      <a:moveTo>
                        <a:pt x="0" y="0"/>
                      </a:moveTo>
                      <a:lnTo>
                        <a:pt x="178069" y="36689"/>
                      </a:lnTo>
                      <a:lnTo>
                        <a:pt x="178069" y="89992"/>
                      </a:lnTo>
                      <a:lnTo>
                        <a:pt x="0" y="5330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808080">
                        <a:alpha val="20000"/>
                      </a:srgbClr>
                    </a:gs>
                    <a:gs pos="0">
                      <a:srgbClr val="E0E0E0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21176" name=""/>
                <p:cNvSpPr/>
                <p:nvPr/>
              </p:nvSpPr>
              <p:spPr>
                <a:xfrm>
                  <a:off x="7953843" y="5593677"/>
                  <a:ext cx="177382" cy="62313"/>
                </a:xfrm>
                <a:custGeom>
                  <a:avLst/>
                  <a:gdLst/>
                  <a:ahLst/>
                  <a:cxnLst/>
                  <a:pathLst>
                    <a:path w="177382" h="62313">
                      <a:moveTo>
                        <a:pt x="0" y="0"/>
                      </a:moveTo>
                      <a:lnTo>
                        <a:pt x="0" y="33184"/>
                      </a:lnTo>
                      <a:cubicBezTo>
                        <a:pt x="0" y="33184"/>
                        <a:pt x="29576" y="28339"/>
                        <a:pt x="76271" y="34915"/>
                      </a:cubicBezTo>
                      <a:cubicBezTo>
                        <a:pt x="122966" y="41491"/>
                        <a:pt x="177382" y="62313"/>
                        <a:pt x="177382" y="62313"/>
                      </a:cubicBezTo>
                      <a:lnTo>
                        <a:pt x="177382" y="366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0E0FF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78" name=""/>
                <p:cNvSpPr/>
                <p:nvPr/>
              </p:nvSpPr>
              <p:spPr>
                <a:xfrm>
                  <a:off x="7953347" y="5593675"/>
                  <a:ext cx="178376" cy="44671"/>
                </a:xfrm>
                <a:custGeom>
                  <a:avLst/>
                  <a:gdLst/>
                  <a:ahLst/>
                  <a:cxnLst/>
                  <a:pathLst>
                    <a:path w="178376" h="44671">
                      <a:moveTo>
                        <a:pt x="0" y="0"/>
                      </a:moveTo>
                      <a:lnTo>
                        <a:pt x="178376" y="36646"/>
                      </a:lnTo>
                      <a:cubicBezTo>
                        <a:pt x="178376" y="36646"/>
                        <a:pt x="178376" y="44671"/>
                        <a:pt x="178376" y="44671"/>
                      </a:cubicBezTo>
                      <a:cubicBezTo>
                        <a:pt x="178376" y="44671"/>
                        <a:pt x="0" y="7225"/>
                        <a:pt x="0" y="722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180" name=""/>
                <p:cNvSpPr/>
                <p:nvPr/>
              </p:nvSpPr>
              <p:spPr>
                <a:xfrm>
                  <a:off x="7887898" y="5499740"/>
                  <a:ext cx="309274" cy="217514"/>
                </a:xfrm>
                <a:custGeom>
                  <a:avLst/>
                  <a:gdLst/>
                  <a:ahLst/>
                  <a:cxnLst/>
                  <a:pathLst>
                    <a:path w="309274" h="217514">
                      <a:moveTo>
                        <a:pt x="5272" y="217514"/>
                      </a:moveTo>
                      <a:cubicBezTo>
                        <a:pt x="5272" y="217514"/>
                        <a:pt x="0" y="77591"/>
                        <a:pt x="0" y="45029"/>
                      </a:cubicBezTo>
                      <a:cubicBezTo>
                        <a:pt x="0" y="12465"/>
                        <a:pt x="15529" y="-7526"/>
                        <a:pt x="65858" y="2226"/>
                      </a:cubicBezTo>
                      <a:cubicBezTo>
                        <a:pt x="123231" y="13343"/>
                        <a:pt x="222703" y="34853"/>
                        <a:pt x="247739" y="40958"/>
                      </a:cubicBezTo>
                      <a:cubicBezTo>
                        <a:pt x="272776" y="47063"/>
                        <a:pt x="309274" y="32817"/>
                        <a:pt x="309274" y="114226"/>
                      </a:cubicBezTo>
                      <a:cubicBezTo>
                        <a:pt x="309274" y="195634"/>
                        <a:pt x="309274" y="149503"/>
                        <a:pt x="309274" y="145432"/>
                      </a:cubicBezTo>
                      <a:cubicBezTo>
                        <a:pt x="309274" y="141362"/>
                        <a:pt x="177390" y="132204"/>
                        <a:pt x="111821" y="159000"/>
                      </a:cubicBezTo>
                      <a:cubicBezTo>
                        <a:pt x="38604" y="188924"/>
                        <a:pt x="5272" y="223556"/>
                        <a:pt x="5272" y="21751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82" name=""/>
                <p:cNvSpPr/>
                <p:nvPr/>
              </p:nvSpPr>
              <p:spPr>
                <a:xfrm>
                  <a:off x="7951376" y="6105013"/>
                  <a:ext cx="182760" cy="91271"/>
                </a:xfrm>
                <a:custGeom>
                  <a:avLst/>
                  <a:gdLst/>
                  <a:ahLst/>
                  <a:cxnLst/>
                  <a:pathLst>
                    <a:path w="182760" h="91271">
                      <a:moveTo>
                        <a:pt x="0" y="0"/>
                      </a:moveTo>
                      <a:lnTo>
                        <a:pt x="182760" y="33920"/>
                      </a:lnTo>
                      <a:lnTo>
                        <a:pt x="182760" y="91271"/>
                      </a:lnTo>
                      <a:lnTo>
                        <a:pt x="0" y="5427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D0D0D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184" name=""/>
                <p:cNvSpPr/>
                <p:nvPr/>
              </p:nvSpPr>
              <p:spPr>
                <a:xfrm>
                  <a:off x="7955595" y="6114511"/>
                  <a:ext cx="171229" cy="71910"/>
                </a:xfrm>
                <a:custGeom>
                  <a:avLst/>
                  <a:gdLst/>
                  <a:ahLst/>
                  <a:cxnLst/>
                  <a:pathLst>
                    <a:path w="171229" h="71910">
                      <a:moveTo>
                        <a:pt x="0" y="0"/>
                      </a:moveTo>
                      <a:lnTo>
                        <a:pt x="171229" y="29781"/>
                      </a:lnTo>
                      <a:lnTo>
                        <a:pt x="171229" y="71910"/>
                      </a:lnTo>
                      <a:lnTo>
                        <a:pt x="0" y="3595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808080">
                        <a:alpha val="20000"/>
                      </a:srgbClr>
                    </a:gs>
                    <a:gs pos="0">
                      <a:srgbClr val="E0E0E0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21186" name=""/>
                <p:cNvSpPr/>
                <p:nvPr/>
              </p:nvSpPr>
              <p:spPr>
                <a:xfrm>
                  <a:off x="7955720" y="6114714"/>
                  <a:ext cx="167443" cy="59466"/>
                </a:xfrm>
                <a:custGeom>
                  <a:avLst/>
                  <a:gdLst/>
                  <a:ahLst/>
                  <a:cxnLst/>
                  <a:pathLst>
                    <a:path w="167443" h="59466">
                      <a:moveTo>
                        <a:pt x="0" y="0"/>
                      </a:moveTo>
                      <a:lnTo>
                        <a:pt x="0" y="32979"/>
                      </a:lnTo>
                      <a:cubicBezTo>
                        <a:pt x="0" y="32979"/>
                        <a:pt x="32136" y="28117"/>
                        <a:pt x="79105" y="32358"/>
                      </a:cubicBezTo>
                      <a:cubicBezTo>
                        <a:pt x="139210" y="37785"/>
                        <a:pt x="167443" y="59466"/>
                        <a:pt x="167443" y="59466"/>
                      </a:cubicBezTo>
                      <a:lnTo>
                        <a:pt x="167443" y="332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0E0FF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188" name=""/>
                <p:cNvSpPr/>
                <p:nvPr/>
              </p:nvSpPr>
              <p:spPr>
                <a:xfrm>
                  <a:off x="7957140" y="6120428"/>
                  <a:ext cx="169684" cy="34980"/>
                </a:xfrm>
                <a:custGeom>
                  <a:avLst/>
                  <a:gdLst/>
                  <a:ahLst/>
                  <a:cxnLst/>
                  <a:pathLst>
                    <a:path w="169684" h="34980">
                      <a:moveTo>
                        <a:pt x="0" y="0"/>
                      </a:moveTo>
                      <a:lnTo>
                        <a:pt x="169684" y="26632"/>
                      </a:lnTo>
                      <a:cubicBezTo>
                        <a:pt x="169684" y="26632"/>
                        <a:pt x="169684" y="34980"/>
                        <a:pt x="169684" y="34980"/>
                      </a:cubicBezTo>
                      <a:cubicBezTo>
                        <a:pt x="169684" y="34980"/>
                        <a:pt x="0" y="7163"/>
                        <a:pt x="0" y="716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190" name=""/>
                <p:cNvSpPr/>
                <p:nvPr/>
              </p:nvSpPr>
              <p:spPr>
                <a:xfrm>
                  <a:off x="8158699" y="5412803"/>
                  <a:ext cx="451105" cy="161863"/>
                </a:xfrm>
                <a:custGeom>
                  <a:avLst/>
                  <a:gdLst/>
                  <a:ahLst/>
                  <a:cxnLst/>
                  <a:pathLst>
                    <a:path w="451105" h="161863">
                      <a:moveTo>
                        <a:pt x="0" y="133879"/>
                      </a:moveTo>
                      <a:lnTo>
                        <a:pt x="427521" y="0"/>
                      </a:lnTo>
                      <a:cubicBezTo>
                        <a:pt x="427521" y="0"/>
                        <a:pt x="436086" y="3580"/>
                        <a:pt x="443911" y="13446"/>
                      </a:cubicBezTo>
                      <a:cubicBezTo>
                        <a:pt x="451105" y="23034"/>
                        <a:pt x="451105" y="32441"/>
                        <a:pt x="451105" y="32441"/>
                      </a:cubicBezTo>
                      <a:lnTo>
                        <a:pt x="33213" y="161863"/>
                      </a:lnTo>
                      <a:lnTo>
                        <a:pt x="0" y="133879"/>
                      </a:lnTo>
                      <a:close/>
                    </a:path>
                  </a:pathLst>
                </a:custGeom>
                <a:gradFill>
                  <a:gsLst>
                    <a:gs pos="40000">
                      <a:srgbClr val="FFFFFF">
                        <a:alpha val="7000"/>
                      </a:srgbClr>
                    </a:gs>
                    <a:gs pos="100000">
                      <a:srgbClr val="FFFFFF"/>
                    </a:gs>
                  </a:gsLst>
                  <a:lin ang="150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11064" name=""/>
              <p:cNvGrpSpPr/>
              <p:nvPr/>
            </p:nvGrpSpPr>
            <p:grpSpPr>
              <a:xfrm>
                <a:off x="8321976" y="5866409"/>
                <a:ext cx="390609" cy="390069"/>
                <a:chOff x="8321976" y="5866409"/>
                <a:chExt cx="390609" cy="390069"/>
              </a:xfrm>
            </p:grpSpPr>
            <p:sp>
              <p:nvSpPr>
                <p:cNvPr id="10867" name=""/>
                <p:cNvSpPr/>
                <p:nvPr/>
              </p:nvSpPr>
              <p:spPr>
                <a:xfrm>
                  <a:off x="8321976" y="5866409"/>
                  <a:ext cx="390609" cy="390069"/>
                </a:xfrm>
                <a:custGeom>
                  <a:avLst/>
                  <a:gdLst/>
                  <a:ahLst/>
                  <a:cxnLst/>
                  <a:pathLst>
                    <a:path w="390609" h="390069">
                      <a:moveTo>
                        <a:pt x="0" y="195034"/>
                      </a:moveTo>
                      <a:cubicBezTo>
                        <a:pt x="0" y="87320"/>
                        <a:pt x="87441" y="0"/>
                        <a:pt x="195305" y="0"/>
                      </a:cubicBezTo>
                      <a:cubicBezTo>
                        <a:pt x="303168" y="0"/>
                        <a:pt x="390609" y="87320"/>
                        <a:pt x="390609" y="195034"/>
                      </a:cubicBezTo>
                      <a:cubicBezTo>
                        <a:pt x="390609" y="302749"/>
                        <a:pt x="303168" y="390069"/>
                        <a:pt x="195305" y="390069"/>
                      </a:cubicBezTo>
                      <a:cubicBezTo>
                        <a:pt x="87441" y="390069"/>
                        <a:pt x="0" y="302749"/>
                        <a:pt x="0" y="1950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40FFFB"/>
                    </a:gs>
                    <a:gs pos="100000">
                      <a:srgbClr val="00008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870" name=""/>
                <p:cNvSpPr/>
                <p:nvPr/>
              </p:nvSpPr>
              <p:spPr>
                <a:xfrm>
                  <a:off x="8337036" y="5884268"/>
                  <a:ext cx="248484" cy="210426"/>
                </a:xfrm>
                <a:custGeom>
                  <a:avLst/>
                  <a:gdLst/>
                  <a:ahLst/>
                  <a:cxnLst/>
                  <a:pathLst>
                    <a:path w="248484" h="210426">
                      <a:moveTo>
                        <a:pt x="129889" y="0"/>
                      </a:moveTo>
                      <a:cubicBezTo>
                        <a:pt x="129889" y="0"/>
                        <a:pt x="82828" y="15039"/>
                        <a:pt x="57415" y="36657"/>
                      </a:cubicBezTo>
                      <a:cubicBezTo>
                        <a:pt x="32002" y="58275"/>
                        <a:pt x="0" y="134409"/>
                        <a:pt x="0" y="134409"/>
                      </a:cubicBezTo>
                      <a:cubicBezTo>
                        <a:pt x="0" y="134409"/>
                        <a:pt x="13648" y="177176"/>
                        <a:pt x="21648" y="169187"/>
                      </a:cubicBezTo>
                      <a:cubicBezTo>
                        <a:pt x="29649" y="161197"/>
                        <a:pt x="32943" y="155088"/>
                        <a:pt x="38590" y="155088"/>
                      </a:cubicBezTo>
                      <a:cubicBezTo>
                        <a:pt x="44238" y="155088"/>
                        <a:pt x="43296" y="229341"/>
                        <a:pt x="86593" y="205844"/>
                      </a:cubicBezTo>
                      <a:cubicBezTo>
                        <a:pt x="129889" y="182345"/>
                        <a:pt x="103535" y="153208"/>
                        <a:pt x="117653" y="134409"/>
                      </a:cubicBezTo>
                      <a:cubicBezTo>
                        <a:pt x="131772" y="115611"/>
                        <a:pt x="167538" y="123130"/>
                        <a:pt x="192952" y="119371"/>
                      </a:cubicBezTo>
                      <a:cubicBezTo>
                        <a:pt x="218365" y="115611"/>
                        <a:pt x="248484" y="83653"/>
                        <a:pt x="248484" y="79893"/>
                      </a:cubicBezTo>
                      <a:cubicBezTo>
                        <a:pt x="248484" y="76134"/>
                        <a:pt x="229659" y="37597"/>
                        <a:pt x="197187" y="28668"/>
                      </a:cubicBezTo>
                      <a:cubicBezTo>
                        <a:pt x="164715" y="19738"/>
                        <a:pt x="129889" y="0"/>
                        <a:pt x="12988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9B00"/>
                    </a:gs>
                    <a:gs pos="100000">
                      <a:srgbClr val="255423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872" name=""/>
                <p:cNvSpPr/>
                <p:nvPr/>
              </p:nvSpPr>
              <p:spPr>
                <a:xfrm>
                  <a:off x="8333741" y="5878628"/>
                  <a:ext cx="248484" cy="210426"/>
                </a:xfrm>
                <a:custGeom>
                  <a:avLst/>
                  <a:gdLst/>
                  <a:ahLst/>
                  <a:cxnLst/>
                  <a:pathLst>
                    <a:path w="248484" h="210426">
                      <a:moveTo>
                        <a:pt x="129889" y="0"/>
                      </a:moveTo>
                      <a:cubicBezTo>
                        <a:pt x="129889" y="0"/>
                        <a:pt x="82828" y="15039"/>
                        <a:pt x="57415" y="36657"/>
                      </a:cubicBezTo>
                      <a:cubicBezTo>
                        <a:pt x="32002" y="58275"/>
                        <a:pt x="0" y="134409"/>
                        <a:pt x="0" y="134409"/>
                      </a:cubicBezTo>
                      <a:cubicBezTo>
                        <a:pt x="0" y="134409"/>
                        <a:pt x="13648" y="177176"/>
                        <a:pt x="21648" y="169187"/>
                      </a:cubicBezTo>
                      <a:cubicBezTo>
                        <a:pt x="29649" y="161197"/>
                        <a:pt x="32943" y="155088"/>
                        <a:pt x="38590" y="155088"/>
                      </a:cubicBezTo>
                      <a:cubicBezTo>
                        <a:pt x="44238" y="155088"/>
                        <a:pt x="43296" y="229341"/>
                        <a:pt x="86593" y="205844"/>
                      </a:cubicBezTo>
                      <a:cubicBezTo>
                        <a:pt x="129889" y="182345"/>
                        <a:pt x="103535" y="153208"/>
                        <a:pt x="117653" y="134409"/>
                      </a:cubicBezTo>
                      <a:cubicBezTo>
                        <a:pt x="131772" y="115611"/>
                        <a:pt x="167538" y="123130"/>
                        <a:pt x="192952" y="119371"/>
                      </a:cubicBezTo>
                      <a:cubicBezTo>
                        <a:pt x="218365" y="115611"/>
                        <a:pt x="248484" y="83653"/>
                        <a:pt x="248484" y="79893"/>
                      </a:cubicBezTo>
                      <a:cubicBezTo>
                        <a:pt x="248484" y="76134"/>
                        <a:pt x="229659" y="37597"/>
                        <a:pt x="197187" y="28668"/>
                      </a:cubicBezTo>
                      <a:cubicBezTo>
                        <a:pt x="164715" y="19738"/>
                        <a:pt x="129889" y="0"/>
                        <a:pt x="12988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BAC2B"/>
                    </a:gs>
                    <a:gs pos="100000">
                      <a:srgbClr val="FFFF00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873" name=""/>
                <p:cNvSpPr/>
                <p:nvPr/>
              </p:nvSpPr>
              <p:spPr>
                <a:xfrm>
                  <a:off x="8443748" y="6095751"/>
                  <a:ext cx="97947" cy="77074"/>
                </a:xfrm>
                <a:custGeom>
                  <a:avLst/>
                  <a:gdLst/>
                  <a:ahLst/>
                  <a:cxnLst/>
                  <a:pathLst>
                    <a:path w="97947" h="77074">
                      <a:moveTo>
                        <a:pt x="44826" y="0"/>
                      </a:moveTo>
                      <a:cubicBezTo>
                        <a:pt x="26001" y="3760"/>
                        <a:pt x="18472" y="940"/>
                        <a:pt x="9059" y="13159"/>
                      </a:cubicBezTo>
                      <a:cubicBezTo>
                        <a:pt x="0" y="25378"/>
                        <a:pt x="0" y="38537"/>
                        <a:pt x="0" y="40417"/>
                      </a:cubicBezTo>
                      <a:cubicBezTo>
                        <a:pt x="2000" y="42766"/>
                        <a:pt x="20354" y="52636"/>
                        <a:pt x="29766" y="52636"/>
                      </a:cubicBezTo>
                      <a:cubicBezTo>
                        <a:pt x="39179" y="52636"/>
                        <a:pt x="61768" y="77074"/>
                        <a:pt x="61768" y="77074"/>
                      </a:cubicBezTo>
                      <a:cubicBezTo>
                        <a:pt x="61768" y="77074"/>
                        <a:pt x="91887" y="70494"/>
                        <a:pt x="93770" y="59215"/>
                      </a:cubicBezTo>
                      <a:cubicBezTo>
                        <a:pt x="95652" y="47936"/>
                        <a:pt x="103181" y="39477"/>
                        <a:pt x="91887" y="35717"/>
                      </a:cubicBezTo>
                      <a:cubicBezTo>
                        <a:pt x="80593" y="31957"/>
                        <a:pt x="72121" y="6579"/>
                        <a:pt x="72121" y="6579"/>
                      </a:cubicBezTo>
                      <a:lnTo>
                        <a:pt x="50473" y="20678"/>
                      </a:lnTo>
                      <a:lnTo>
                        <a:pt x="57062" y="940"/>
                      </a:lnTo>
                      <a:lnTo>
                        <a:pt x="4482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9B00"/>
                    </a:gs>
                    <a:gs pos="100000">
                      <a:srgbClr val="255423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875" name=""/>
                <p:cNvSpPr/>
                <p:nvPr/>
              </p:nvSpPr>
              <p:spPr>
                <a:xfrm>
                  <a:off x="8442864" y="6086352"/>
                  <a:ext cx="97947" cy="77074"/>
                </a:xfrm>
                <a:custGeom>
                  <a:avLst/>
                  <a:gdLst/>
                  <a:ahLst/>
                  <a:cxnLst/>
                  <a:pathLst>
                    <a:path w="97947" h="77074">
                      <a:moveTo>
                        <a:pt x="44826" y="0"/>
                      </a:moveTo>
                      <a:cubicBezTo>
                        <a:pt x="26001" y="3760"/>
                        <a:pt x="18472" y="940"/>
                        <a:pt x="9059" y="13159"/>
                      </a:cubicBezTo>
                      <a:cubicBezTo>
                        <a:pt x="0" y="25378"/>
                        <a:pt x="0" y="38537"/>
                        <a:pt x="0" y="40417"/>
                      </a:cubicBezTo>
                      <a:cubicBezTo>
                        <a:pt x="2000" y="42766"/>
                        <a:pt x="20354" y="52636"/>
                        <a:pt x="29766" y="52636"/>
                      </a:cubicBezTo>
                      <a:cubicBezTo>
                        <a:pt x="39179" y="52636"/>
                        <a:pt x="61768" y="77074"/>
                        <a:pt x="61768" y="77074"/>
                      </a:cubicBezTo>
                      <a:cubicBezTo>
                        <a:pt x="61768" y="77074"/>
                        <a:pt x="91887" y="70494"/>
                        <a:pt x="93770" y="59215"/>
                      </a:cubicBezTo>
                      <a:cubicBezTo>
                        <a:pt x="95652" y="47936"/>
                        <a:pt x="103181" y="39477"/>
                        <a:pt x="91887" y="35717"/>
                      </a:cubicBezTo>
                      <a:cubicBezTo>
                        <a:pt x="80593" y="31957"/>
                        <a:pt x="72122" y="6579"/>
                        <a:pt x="72122" y="6579"/>
                      </a:cubicBezTo>
                      <a:lnTo>
                        <a:pt x="50473" y="20678"/>
                      </a:lnTo>
                      <a:lnTo>
                        <a:pt x="64533" y="4700"/>
                      </a:lnTo>
                      <a:lnTo>
                        <a:pt x="4482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BAC2B"/>
                    </a:gs>
                    <a:gs pos="100000">
                      <a:srgbClr val="FFFF0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876" name=""/>
                <p:cNvSpPr/>
                <p:nvPr/>
              </p:nvSpPr>
              <p:spPr>
                <a:xfrm>
                  <a:off x="8599343" y="6076012"/>
                  <a:ext cx="74651" cy="72080"/>
                </a:xfrm>
                <a:custGeom>
                  <a:avLst/>
                  <a:gdLst/>
                  <a:ahLst/>
                  <a:cxnLst/>
                  <a:pathLst>
                    <a:path w="74651" h="72080">
                      <a:moveTo>
                        <a:pt x="1235" y="0"/>
                      </a:moveTo>
                      <a:cubicBezTo>
                        <a:pt x="8765" y="10339"/>
                        <a:pt x="34178" y="0"/>
                        <a:pt x="46414" y="3760"/>
                      </a:cubicBezTo>
                      <a:cubicBezTo>
                        <a:pt x="58650" y="7519"/>
                        <a:pt x="74651" y="40417"/>
                        <a:pt x="74651" y="40417"/>
                      </a:cubicBezTo>
                      <a:cubicBezTo>
                        <a:pt x="74651" y="40417"/>
                        <a:pt x="63356" y="82713"/>
                        <a:pt x="53003" y="69554"/>
                      </a:cubicBezTo>
                      <a:cubicBezTo>
                        <a:pt x="42649" y="56395"/>
                        <a:pt x="28531" y="40417"/>
                        <a:pt x="27590" y="36040"/>
                      </a:cubicBezTo>
                      <a:cubicBezTo>
                        <a:pt x="26648" y="31018"/>
                        <a:pt x="17707" y="23028"/>
                        <a:pt x="6883" y="17859"/>
                      </a:cubicBezTo>
                      <a:cubicBezTo>
                        <a:pt x="-3941" y="12689"/>
                        <a:pt x="1235" y="0"/>
                        <a:pt x="123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9B00"/>
                    </a:gs>
                    <a:gs pos="100000">
                      <a:srgbClr val="255423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878" name=""/>
                <p:cNvSpPr/>
                <p:nvPr/>
              </p:nvSpPr>
              <p:spPr>
                <a:xfrm>
                  <a:off x="8597285" y="6070990"/>
                  <a:ext cx="74651" cy="72080"/>
                </a:xfrm>
                <a:custGeom>
                  <a:avLst/>
                  <a:gdLst/>
                  <a:ahLst/>
                  <a:cxnLst/>
                  <a:pathLst>
                    <a:path w="74651" h="72080">
                      <a:moveTo>
                        <a:pt x="1235" y="0"/>
                      </a:moveTo>
                      <a:cubicBezTo>
                        <a:pt x="8765" y="10339"/>
                        <a:pt x="34178" y="0"/>
                        <a:pt x="46414" y="3760"/>
                      </a:cubicBezTo>
                      <a:cubicBezTo>
                        <a:pt x="58650" y="7519"/>
                        <a:pt x="74651" y="40417"/>
                        <a:pt x="74651" y="40417"/>
                      </a:cubicBezTo>
                      <a:cubicBezTo>
                        <a:pt x="74651" y="40417"/>
                        <a:pt x="63356" y="82713"/>
                        <a:pt x="53003" y="69554"/>
                      </a:cubicBezTo>
                      <a:cubicBezTo>
                        <a:pt x="42649" y="56395"/>
                        <a:pt x="28531" y="40417"/>
                        <a:pt x="27590" y="36040"/>
                      </a:cubicBezTo>
                      <a:cubicBezTo>
                        <a:pt x="26648" y="31018"/>
                        <a:pt x="17707" y="23028"/>
                        <a:pt x="6883" y="17859"/>
                      </a:cubicBezTo>
                      <a:cubicBezTo>
                        <a:pt x="-3941" y="12689"/>
                        <a:pt x="1235" y="0"/>
                        <a:pt x="123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BAC2B"/>
                    </a:gs>
                    <a:gs pos="100000">
                      <a:srgbClr val="FFFF00"/>
                    </a:gs>
                  </a:gsLst>
                  <a:lin ang="81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879" name=""/>
                <p:cNvSpPr/>
                <p:nvPr/>
              </p:nvSpPr>
              <p:spPr>
                <a:xfrm>
                  <a:off x="8595873" y="5908706"/>
                  <a:ext cx="111065" cy="174650"/>
                </a:xfrm>
                <a:custGeom>
                  <a:avLst/>
                  <a:gdLst/>
                  <a:ahLst/>
                  <a:cxnLst/>
                  <a:pathLst>
                    <a:path w="111065" h="174650">
                      <a:moveTo>
                        <a:pt x="33884" y="0"/>
                      </a:moveTo>
                      <a:cubicBezTo>
                        <a:pt x="29178" y="12219"/>
                        <a:pt x="0" y="35717"/>
                        <a:pt x="0" y="41357"/>
                      </a:cubicBezTo>
                      <a:cubicBezTo>
                        <a:pt x="0" y="46996"/>
                        <a:pt x="-2824" y="78014"/>
                        <a:pt x="4706" y="78014"/>
                      </a:cubicBezTo>
                      <a:cubicBezTo>
                        <a:pt x="12236" y="78014"/>
                        <a:pt x="21648" y="56395"/>
                        <a:pt x="31060" y="56395"/>
                      </a:cubicBezTo>
                      <a:cubicBezTo>
                        <a:pt x="40473" y="56395"/>
                        <a:pt x="36708" y="75194"/>
                        <a:pt x="50826" y="79893"/>
                      </a:cubicBezTo>
                      <a:cubicBezTo>
                        <a:pt x="64945" y="84593"/>
                        <a:pt x="78122" y="87325"/>
                        <a:pt x="78122" y="99632"/>
                      </a:cubicBezTo>
                      <a:cubicBezTo>
                        <a:pt x="78122" y="112791"/>
                        <a:pt x="79063" y="147568"/>
                        <a:pt x="67768" y="150388"/>
                      </a:cubicBezTo>
                      <a:cubicBezTo>
                        <a:pt x="55532" y="153208"/>
                        <a:pt x="65886" y="187984"/>
                        <a:pt x="78122" y="169187"/>
                      </a:cubicBezTo>
                      <a:cubicBezTo>
                        <a:pt x="90358" y="150388"/>
                        <a:pt x="98829" y="131589"/>
                        <a:pt x="102594" y="131589"/>
                      </a:cubicBezTo>
                      <a:cubicBezTo>
                        <a:pt x="106358" y="131589"/>
                        <a:pt x="111065" y="118431"/>
                        <a:pt x="111065" y="118431"/>
                      </a:cubicBezTo>
                      <a:cubicBezTo>
                        <a:pt x="111065" y="118431"/>
                        <a:pt x="88475" y="60155"/>
                        <a:pt x="69651" y="41357"/>
                      </a:cubicBezTo>
                      <a:cubicBezTo>
                        <a:pt x="50826" y="22558"/>
                        <a:pt x="31060" y="0"/>
                        <a:pt x="338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9B00"/>
                    </a:gs>
                    <a:gs pos="100000">
                      <a:srgbClr val="255423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881" name=""/>
                <p:cNvSpPr/>
                <p:nvPr/>
              </p:nvSpPr>
              <p:spPr>
                <a:xfrm>
                  <a:off x="8598461" y="5908705"/>
                  <a:ext cx="108476" cy="168247"/>
                </a:xfrm>
                <a:custGeom>
                  <a:avLst/>
                  <a:gdLst/>
                  <a:ahLst/>
                  <a:cxnLst/>
                  <a:pathLst>
                    <a:path w="108476" h="168247">
                      <a:moveTo>
                        <a:pt x="31296" y="0"/>
                      </a:moveTo>
                      <a:cubicBezTo>
                        <a:pt x="21884" y="13159"/>
                        <a:pt x="0" y="29314"/>
                        <a:pt x="0" y="34953"/>
                      </a:cubicBezTo>
                      <a:cubicBezTo>
                        <a:pt x="0" y="40593"/>
                        <a:pt x="-1177" y="71611"/>
                        <a:pt x="6353" y="71611"/>
                      </a:cubicBezTo>
                      <a:cubicBezTo>
                        <a:pt x="13883" y="71611"/>
                        <a:pt x="23295" y="49992"/>
                        <a:pt x="32707" y="49992"/>
                      </a:cubicBezTo>
                      <a:cubicBezTo>
                        <a:pt x="42120" y="49992"/>
                        <a:pt x="38355" y="68791"/>
                        <a:pt x="52473" y="73490"/>
                      </a:cubicBezTo>
                      <a:cubicBezTo>
                        <a:pt x="66592" y="78190"/>
                        <a:pt x="79769" y="80922"/>
                        <a:pt x="79769" y="93228"/>
                      </a:cubicBezTo>
                      <a:cubicBezTo>
                        <a:pt x="79769" y="106388"/>
                        <a:pt x="80710" y="141165"/>
                        <a:pt x="69415" y="143985"/>
                      </a:cubicBezTo>
                      <a:cubicBezTo>
                        <a:pt x="56385" y="146805"/>
                        <a:pt x="67533" y="181581"/>
                        <a:pt x="79769" y="162783"/>
                      </a:cubicBezTo>
                      <a:cubicBezTo>
                        <a:pt x="92005" y="143985"/>
                        <a:pt x="100476" y="125186"/>
                        <a:pt x="104241" y="125186"/>
                      </a:cubicBezTo>
                      <a:cubicBezTo>
                        <a:pt x="108476" y="125186"/>
                        <a:pt x="108476" y="115611"/>
                        <a:pt x="108476" y="115611"/>
                      </a:cubicBezTo>
                      <a:cubicBezTo>
                        <a:pt x="108476" y="115611"/>
                        <a:pt x="90593" y="56396"/>
                        <a:pt x="71298" y="34953"/>
                      </a:cubicBezTo>
                      <a:cubicBezTo>
                        <a:pt x="50867" y="12249"/>
                        <a:pt x="39767" y="6580"/>
                        <a:pt x="312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6BAC2B"/>
                    </a:gs>
                    <a:gs pos="100000">
                      <a:srgbClr val="FFFF00"/>
                    </a:gs>
                  </a:gsLst>
                  <a:lin ang="108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868" name=""/>
                <p:cNvSpPr/>
                <p:nvPr/>
              </p:nvSpPr>
              <p:spPr>
                <a:xfrm>
                  <a:off x="8382686" y="5872048"/>
                  <a:ext cx="269191" cy="127830"/>
                </a:xfrm>
                <a:custGeom>
                  <a:avLst/>
                  <a:gdLst/>
                  <a:ahLst/>
                  <a:cxnLst/>
                  <a:pathLst>
                    <a:path w="269191" h="127830">
                      <a:moveTo>
                        <a:pt x="0" y="71434"/>
                      </a:moveTo>
                      <a:cubicBezTo>
                        <a:pt x="0" y="40288"/>
                        <a:pt x="63084" y="0"/>
                        <a:pt x="137419" y="0"/>
                      </a:cubicBezTo>
                      <a:cubicBezTo>
                        <a:pt x="211754" y="0"/>
                        <a:pt x="269191" y="40288"/>
                        <a:pt x="269191" y="71434"/>
                      </a:cubicBezTo>
                      <a:cubicBezTo>
                        <a:pt x="269191" y="102581"/>
                        <a:pt x="208931" y="127830"/>
                        <a:pt x="134595" y="127830"/>
                      </a:cubicBezTo>
                      <a:cubicBezTo>
                        <a:pt x="60261" y="127830"/>
                        <a:pt x="0" y="102581"/>
                        <a:pt x="0" y="714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C0C0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0869" name=""/>
                <p:cNvSpPr/>
                <p:nvPr/>
              </p:nvSpPr>
              <p:spPr>
                <a:xfrm>
                  <a:off x="8392097" y="6154966"/>
                  <a:ext cx="250366" cy="97752"/>
                </a:xfrm>
                <a:custGeom>
                  <a:avLst/>
                  <a:gdLst/>
                  <a:ahLst/>
                  <a:cxnLst/>
                  <a:pathLst>
                    <a:path w="250366" h="97752">
                      <a:moveTo>
                        <a:pt x="0" y="41357"/>
                      </a:moveTo>
                      <a:cubicBezTo>
                        <a:pt x="0" y="18516"/>
                        <a:pt x="56047" y="0"/>
                        <a:pt x="125183" y="0"/>
                      </a:cubicBezTo>
                      <a:cubicBezTo>
                        <a:pt x="194320" y="0"/>
                        <a:pt x="250366" y="18516"/>
                        <a:pt x="250366" y="41357"/>
                      </a:cubicBezTo>
                      <a:cubicBezTo>
                        <a:pt x="250366" y="64197"/>
                        <a:pt x="194320" y="97752"/>
                        <a:pt x="125183" y="97752"/>
                      </a:cubicBezTo>
                      <a:cubicBezTo>
                        <a:pt x="56047" y="97752"/>
                        <a:pt x="0" y="64197"/>
                        <a:pt x="0" y="4135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C0C0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8277" name="Text 8277"/>
              <p:cNvSpPr txBox="1"/>
              <p:nvPr/>
            </p:nvSpPr>
            <p:spPr>
              <a:xfrm>
                <a:off x="7920008" y="6273087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192.168.1.108</a:t>
                </a:r>
              </a:p>
            </p:txBody>
          </p:sp>
        </p:grpSp>
        <p:grpSp>
          <p:nvGrpSpPr>
            <p:cNvPr id="25163" name="Wireless Router"/>
            <p:cNvGrpSpPr/>
            <p:nvPr/>
          </p:nvGrpSpPr>
          <p:grpSpPr>
            <a:xfrm>
              <a:off x="3788725" y="3227855"/>
              <a:ext cx="1048800" cy="646000"/>
              <a:chOff x="3788725" y="3227855"/>
              <a:chExt cx="1048800" cy="646000"/>
            </a:xfrm>
          </p:grpSpPr>
          <p:sp>
            <p:nvSpPr>
              <p:cNvPr id="25166" name=""/>
              <p:cNvSpPr/>
              <p:nvPr/>
            </p:nvSpPr>
            <p:spPr>
              <a:xfrm>
                <a:off x="3896020" y="3227836"/>
                <a:ext cx="34486" cy="303899"/>
              </a:xfrm>
              <a:custGeom>
                <a:avLst/>
                <a:gdLst/>
                <a:ahLst/>
                <a:cxnLst/>
                <a:pathLst>
                  <a:path w="34486" h="303899">
                    <a:moveTo>
                      <a:pt x="0" y="303899"/>
                    </a:moveTo>
                    <a:cubicBezTo>
                      <a:pt x="0" y="303899"/>
                      <a:pt x="7126" y="12047"/>
                      <a:pt x="6315" y="5878"/>
                    </a:cubicBezTo>
                    <a:cubicBezTo>
                      <a:pt x="5504" y="0"/>
                      <a:pt x="33450" y="-3350"/>
                      <a:pt x="32978" y="5181"/>
                    </a:cubicBezTo>
                    <a:cubicBezTo>
                      <a:pt x="32506" y="13712"/>
                      <a:pt x="34381" y="298789"/>
                      <a:pt x="34381" y="298789"/>
                    </a:cubicBezTo>
                    <a:lnTo>
                      <a:pt x="0" y="303899"/>
                    </a:lnTo>
                    <a:close/>
                  </a:path>
                </a:pathLst>
              </a:custGeom>
              <a:solidFill>
                <a:srgbClr val="3F3F3F"/>
              </a:solidFill>
              <a:ln w="7600" cap="flat">
                <a:noFill/>
                <a:miter lim="800000"/>
              </a:ln>
            </p:spPr>
          </p:sp>
          <p:sp>
            <p:nvSpPr>
              <p:cNvPr id="25169" name=""/>
              <p:cNvSpPr/>
              <p:nvPr/>
            </p:nvSpPr>
            <p:spPr>
              <a:xfrm>
                <a:off x="3907245" y="3230321"/>
                <a:ext cx="20545" cy="8205"/>
              </a:xfrm>
              <a:custGeom>
                <a:avLst/>
                <a:gdLst/>
                <a:ahLst/>
                <a:cxnLst/>
                <a:pathLst>
                  <a:path w="20545" h="8205">
                    <a:moveTo>
                      <a:pt x="0" y="3407"/>
                    </a:moveTo>
                    <a:cubicBezTo>
                      <a:pt x="0" y="3407"/>
                      <a:pt x="6607" y="-3943"/>
                      <a:pt x="20348" y="2710"/>
                    </a:cubicBezTo>
                    <a:cubicBezTo>
                      <a:pt x="8368" y="14727"/>
                      <a:pt x="0" y="3407"/>
                      <a:pt x="0" y="3407"/>
                    </a:cubicBezTo>
                    <a:close/>
                  </a:path>
                </a:pathLst>
              </a:custGeom>
              <a:solidFill>
                <a:srgbClr val="D8D8D8"/>
              </a:solidFill>
              <a:ln w="7600" cap="flat">
                <a:noFill/>
                <a:miter lim="800000"/>
              </a:ln>
            </p:spPr>
          </p:sp>
          <p:sp>
            <p:nvSpPr>
              <p:cNvPr id="25172" name=""/>
              <p:cNvSpPr/>
              <p:nvPr/>
            </p:nvSpPr>
            <p:spPr>
              <a:xfrm>
                <a:off x="3908655" y="3239309"/>
                <a:ext cx="12629" cy="282447"/>
              </a:xfrm>
              <a:custGeom>
                <a:avLst/>
                <a:gdLst/>
                <a:ahLst/>
                <a:cxnLst/>
                <a:pathLst>
                  <a:path w="12629" h="282447">
                    <a:moveTo>
                      <a:pt x="0" y="0"/>
                    </a:moveTo>
                    <a:lnTo>
                      <a:pt x="0" y="282447"/>
                    </a:lnTo>
                    <a:lnTo>
                      <a:pt x="12629" y="6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7600" cap="flat">
                <a:noFill/>
                <a:miter lim="800000"/>
              </a:ln>
            </p:spPr>
          </p:sp>
          <p:sp>
            <p:nvSpPr>
              <p:cNvPr id="25175" name=""/>
              <p:cNvSpPr/>
              <p:nvPr/>
            </p:nvSpPr>
            <p:spPr>
              <a:xfrm>
                <a:off x="3789232" y="3450836"/>
                <a:ext cx="1047850" cy="417742"/>
              </a:xfrm>
              <a:custGeom>
                <a:avLst/>
                <a:gdLst/>
                <a:ahLst/>
                <a:cxnLst/>
                <a:pathLst>
                  <a:path w="1047850" h="417742">
                    <a:moveTo>
                      <a:pt x="0" y="136884"/>
                    </a:moveTo>
                    <a:cubicBezTo>
                      <a:pt x="0" y="136884"/>
                      <a:pt x="-3018" y="221869"/>
                      <a:pt x="20411" y="259896"/>
                    </a:cubicBezTo>
                    <a:cubicBezTo>
                      <a:pt x="23071" y="271657"/>
                      <a:pt x="98576" y="372548"/>
                      <a:pt x="98576" y="372548"/>
                    </a:cubicBezTo>
                    <a:cubicBezTo>
                      <a:pt x="98576" y="372548"/>
                      <a:pt x="131386" y="407731"/>
                      <a:pt x="164364" y="413337"/>
                    </a:cubicBezTo>
                    <a:cubicBezTo>
                      <a:pt x="197342" y="418942"/>
                      <a:pt x="282575" y="418879"/>
                      <a:pt x="313527" y="415281"/>
                    </a:cubicBezTo>
                    <a:cubicBezTo>
                      <a:pt x="425878" y="413758"/>
                      <a:pt x="994863" y="310395"/>
                      <a:pt x="994863" y="310395"/>
                    </a:cubicBezTo>
                    <a:cubicBezTo>
                      <a:pt x="994863" y="310395"/>
                      <a:pt x="1033220" y="285140"/>
                      <a:pt x="1037848" y="261191"/>
                    </a:cubicBezTo>
                    <a:cubicBezTo>
                      <a:pt x="1042842" y="235396"/>
                      <a:pt x="1047850" y="192563"/>
                      <a:pt x="1047850" y="192563"/>
                    </a:cubicBezTo>
                    <a:cubicBezTo>
                      <a:pt x="1047850" y="192563"/>
                      <a:pt x="1042006" y="163913"/>
                      <a:pt x="1020916" y="139474"/>
                    </a:cubicBezTo>
                    <a:cubicBezTo>
                      <a:pt x="999826" y="115035"/>
                      <a:pt x="889048" y="41313"/>
                      <a:pt x="851557" y="19052"/>
                    </a:cubicBezTo>
                    <a:cubicBezTo>
                      <a:pt x="814074" y="-3209"/>
                      <a:pt x="736918" y="0"/>
                      <a:pt x="736918" y="0"/>
                    </a:cubicBezTo>
                    <a:lnTo>
                      <a:pt x="166318" y="66962"/>
                    </a:lnTo>
                    <a:cubicBezTo>
                      <a:pt x="166318" y="66962"/>
                      <a:pt x="77433" y="82912"/>
                      <a:pt x="43990" y="92750"/>
                    </a:cubicBezTo>
                    <a:cubicBezTo>
                      <a:pt x="10548" y="102589"/>
                      <a:pt x="0" y="136884"/>
                      <a:pt x="0" y="136884"/>
                    </a:cubicBezTo>
                    <a:close/>
                  </a:path>
                </a:pathLst>
              </a:custGeom>
              <a:solidFill>
                <a:srgbClr val="3F3F3F"/>
              </a:solidFill>
              <a:ln w="7600" cap="flat">
                <a:noFill/>
                <a:miter lim="800000"/>
              </a:ln>
            </p:spPr>
          </p:sp>
          <p:sp>
            <p:nvSpPr>
              <p:cNvPr id="25178" name=""/>
              <p:cNvSpPr/>
              <p:nvPr/>
            </p:nvSpPr>
            <p:spPr>
              <a:xfrm>
                <a:off x="3918777" y="3639432"/>
                <a:ext cx="915709" cy="233724"/>
              </a:xfrm>
              <a:custGeom>
                <a:avLst/>
                <a:gdLst/>
                <a:ahLst/>
                <a:cxnLst/>
                <a:pathLst>
                  <a:path w="915709" h="233724">
                    <a:moveTo>
                      <a:pt x="17719" y="123874"/>
                    </a:moveTo>
                    <a:cubicBezTo>
                      <a:pt x="17719" y="123874"/>
                      <a:pt x="69393" y="136861"/>
                      <a:pt x="105642" y="137450"/>
                    </a:cubicBezTo>
                    <a:cubicBezTo>
                      <a:pt x="141887" y="138038"/>
                      <a:pt x="310340" y="115301"/>
                      <a:pt x="310340" y="115301"/>
                    </a:cubicBezTo>
                    <a:cubicBezTo>
                      <a:pt x="310340" y="115301"/>
                      <a:pt x="799642" y="43730"/>
                      <a:pt x="839656" y="38504"/>
                    </a:cubicBezTo>
                    <a:cubicBezTo>
                      <a:pt x="879670" y="33278"/>
                      <a:pt x="915709" y="0"/>
                      <a:pt x="915709" y="0"/>
                    </a:cubicBezTo>
                    <a:cubicBezTo>
                      <a:pt x="915709" y="0"/>
                      <a:pt x="908922" y="80036"/>
                      <a:pt x="895865" y="92441"/>
                    </a:cubicBezTo>
                    <a:cubicBezTo>
                      <a:pt x="882801" y="104847"/>
                      <a:pt x="816696" y="113694"/>
                      <a:pt x="816696" y="113694"/>
                    </a:cubicBezTo>
                    <a:lnTo>
                      <a:pt x="291724" y="195143"/>
                    </a:lnTo>
                    <a:cubicBezTo>
                      <a:pt x="291724" y="195143"/>
                      <a:pt x="241894" y="202126"/>
                      <a:pt x="173073" y="208718"/>
                    </a:cubicBezTo>
                    <a:cubicBezTo>
                      <a:pt x="104259" y="215310"/>
                      <a:pt x="19490" y="201521"/>
                      <a:pt x="19490" y="201521"/>
                    </a:cubicBezTo>
                    <a:lnTo>
                      <a:pt x="17719" y="123874"/>
                    </a:lnTo>
                    <a:close/>
                  </a:path>
                  <a:path w="915709" h="233724">
                    <a:moveTo>
                      <a:pt x="11261" y="212162"/>
                    </a:moveTo>
                    <a:cubicBezTo>
                      <a:pt x="11261" y="212162"/>
                      <a:pt x="12225" y="219347"/>
                      <a:pt x="12225" y="219347"/>
                    </a:cubicBezTo>
                    <a:cubicBezTo>
                      <a:pt x="36753" y="228146"/>
                      <a:pt x="63029" y="232196"/>
                      <a:pt x="98025" y="233451"/>
                    </a:cubicBezTo>
                    <a:cubicBezTo>
                      <a:pt x="133020" y="234563"/>
                      <a:pt x="223353" y="223660"/>
                      <a:pt x="223353" y="223660"/>
                    </a:cubicBezTo>
                    <a:lnTo>
                      <a:pt x="475929" y="193476"/>
                    </a:lnTo>
                    <a:lnTo>
                      <a:pt x="848350" y="128836"/>
                    </a:lnTo>
                    <a:cubicBezTo>
                      <a:pt x="848350" y="128836"/>
                      <a:pt x="870717" y="125315"/>
                      <a:pt x="890530" y="102561"/>
                    </a:cubicBezTo>
                    <a:cubicBezTo>
                      <a:pt x="870717" y="120065"/>
                      <a:pt x="834776" y="126686"/>
                      <a:pt x="834776" y="126686"/>
                    </a:cubicBezTo>
                    <a:lnTo>
                      <a:pt x="475448" y="187727"/>
                    </a:lnTo>
                    <a:lnTo>
                      <a:pt x="201321" y="221315"/>
                    </a:lnTo>
                    <a:cubicBezTo>
                      <a:pt x="201321" y="221315"/>
                      <a:pt x="116310" y="226855"/>
                      <a:pt x="94433" y="226855"/>
                    </a:cubicBezTo>
                    <a:cubicBezTo>
                      <a:pt x="72560" y="226855"/>
                      <a:pt x="11261" y="212162"/>
                      <a:pt x="11261" y="212162"/>
                    </a:cubicBezTo>
                    <a:close/>
                  </a:path>
                  <a:path w="915709" h="233724">
                    <a:moveTo>
                      <a:pt x="10331" y="202534"/>
                    </a:moveTo>
                    <a:lnTo>
                      <a:pt x="11295" y="209720"/>
                    </a:lnTo>
                    <a:cubicBezTo>
                      <a:pt x="11295" y="209720"/>
                      <a:pt x="86998" y="223169"/>
                      <a:pt x="97095" y="223616"/>
                    </a:cubicBezTo>
                    <a:cubicBezTo>
                      <a:pt x="107193" y="224062"/>
                      <a:pt x="222421" y="214033"/>
                      <a:pt x="222421" y="214033"/>
                    </a:cubicBezTo>
                    <a:lnTo>
                      <a:pt x="475000" y="183849"/>
                    </a:lnTo>
                    <a:lnTo>
                      <a:pt x="847423" y="119208"/>
                    </a:lnTo>
                    <a:cubicBezTo>
                      <a:pt x="847423" y="119208"/>
                      <a:pt x="879996" y="106896"/>
                      <a:pt x="893920" y="93943"/>
                    </a:cubicBezTo>
                    <a:cubicBezTo>
                      <a:pt x="867152" y="113144"/>
                      <a:pt x="833842" y="117059"/>
                      <a:pt x="833842" y="117059"/>
                    </a:cubicBezTo>
                    <a:lnTo>
                      <a:pt x="474517" y="178100"/>
                    </a:lnTo>
                    <a:lnTo>
                      <a:pt x="200393" y="211687"/>
                    </a:lnTo>
                    <a:cubicBezTo>
                      <a:pt x="200393" y="211687"/>
                      <a:pt x="116211" y="217395"/>
                      <a:pt x="93503" y="217228"/>
                    </a:cubicBezTo>
                    <a:cubicBezTo>
                      <a:pt x="70799" y="217060"/>
                      <a:pt x="10331" y="202534"/>
                      <a:pt x="10331" y="202534"/>
                    </a:cubicBezTo>
                    <a:close/>
                  </a:path>
                  <a:path w="915709" h="233724">
                    <a:moveTo>
                      <a:pt x="13706" y="120073"/>
                    </a:moveTo>
                    <a:lnTo>
                      <a:pt x="14670" y="199125"/>
                    </a:lnTo>
                    <a:lnTo>
                      <a:pt x="7439" y="197687"/>
                    </a:lnTo>
                    <a:cubicBezTo>
                      <a:pt x="7439" y="197687"/>
                      <a:pt x="0" y="148616"/>
                      <a:pt x="0" y="136746"/>
                    </a:cubicBezTo>
                    <a:cubicBezTo>
                      <a:pt x="6230" y="124876"/>
                      <a:pt x="13706" y="120073"/>
                      <a:pt x="13706" y="120073"/>
                    </a:cubicBezTo>
                    <a:close/>
                  </a:path>
                  <a:path w="915709" h="233724">
                    <a:moveTo>
                      <a:pt x="448120" y="135190"/>
                    </a:moveTo>
                    <a:lnTo>
                      <a:pt x="447911" y="130840"/>
                    </a:lnTo>
                    <a:cubicBezTo>
                      <a:pt x="447911" y="130840"/>
                      <a:pt x="456487" y="137158"/>
                      <a:pt x="456249" y="143270"/>
                    </a:cubicBezTo>
                    <a:cubicBezTo>
                      <a:pt x="456011" y="149383"/>
                      <a:pt x="452930" y="156821"/>
                      <a:pt x="442908" y="156322"/>
                    </a:cubicBezTo>
                    <a:cubicBezTo>
                      <a:pt x="419911" y="157258"/>
                      <a:pt x="429145" y="129246"/>
                      <a:pt x="437074" y="131875"/>
                    </a:cubicBezTo>
                    <a:cubicBezTo>
                      <a:pt x="437520" y="132755"/>
                      <a:pt x="437074" y="135605"/>
                      <a:pt x="437074" y="135605"/>
                    </a:cubicBezTo>
                    <a:cubicBezTo>
                      <a:pt x="437074" y="135605"/>
                      <a:pt x="431828" y="144015"/>
                      <a:pt x="436655" y="148449"/>
                    </a:cubicBezTo>
                    <a:cubicBezTo>
                      <a:pt x="441482" y="152883"/>
                      <a:pt x="447480" y="152400"/>
                      <a:pt x="450203" y="147828"/>
                    </a:cubicBezTo>
                    <a:cubicBezTo>
                      <a:pt x="452929" y="143256"/>
                      <a:pt x="448120" y="135190"/>
                      <a:pt x="448120" y="135190"/>
                    </a:cubicBezTo>
                    <a:close/>
                  </a:path>
                  <a:path w="915709" h="233724">
                    <a:moveTo>
                      <a:pt x="525032" y="139334"/>
                    </a:moveTo>
                    <a:lnTo>
                      <a:pt x="525241" y="126695"/>
                    </a:lnTo>
                    <a:lnTo>
                      <a:pt x="531496" y="125038"/>
                    </a:lnTo>
                    <a:lnTo>
                      <a:pt x="531496" y="118098"/>
                    </a:lnTo>
                    <a:lnTo>
                      <a:pt x="537538" y="117165"/>
                    </a:lnTo>
                    <a:lnTo>
                      <a:pt x="537331" y="124002"/>
                    </a:lnTo>
                    <a:lnTo>
                      <a:pt x="543376" y="122966"/>
                    </a:lnTo>
                    <a:lnTo>
                      <a:pt x="543169" y="135397"/>
                    </a:lnTo>
                    <a:lnTo>
                      <a:pt x="537645" y="136434"/>
                    </a:lnTo>
                    <a:lnTo>
                      <a:pt x="537747" y="128664"/>
                    </a:lnTo>
                    <a:lnTo>
                      <a:pt x="531391" y="130114"/>
                    </a:lnTo>
                    <a:lnTo>
                      <a:pt x="531286" y="138090"/>
                    </a:lnTo>
                    <a:lnTo>
                      <a:pt x="525032" y="139334"/>
                    </a:lnTo>
                    <a:close/>
                  </a:path>
                  <a:path w="915709" h="233724">
                    <a:moveTo>
                      <a:pt x="609869" y="104735"/>
                    </a:moveTo>
                    <a:lnTo>
                      <a:pt x="609661" y="123174"/>
                    </a:lnTo>
                    <a:lnTo>
                      <a:pt x="618414" y="114265"/>
                    </a:lnTo>
                    <a:lnTo>
                      <a:pt x="618625" y="128146"/>
                    </a:lnTo>
                    <a:lnTo>
                      <a:pt x="623834" y="126903"/>
                    </a:lnTo>
                    <a:lnTo>
                      <a:pt x="623834" y="113229"/>
                    </a:lnTo>
                    <a:lnTo>
                      <a:pt x="631964" y="119237"/>
                    </a:lnTo>
                    <a:lnTo>
                      <a:pt x="631964" y="100177"/>
                    </a:lnTo>
                    <a:lnTo>
                      <a:pt x="623834" y="107842"/>
                    </a:lnTo>
                    <a:lnTo>
                      <a:pt x="618414" y="108257"/>
                    </a:lnTo>
                    <a:lnTo>
                      <a:pt x="609869" y="104735"/>
                    </a:lnTo>
                    <a:close/>
                  </a:path>
                  <a:path w="915709" h="233724">
                    <a:moveTo>
                      <a:pt x="440616" y="127939"/>
                    </a:moveTo>
                    <a:lnTo>
                      <a:pt x="440822" y="138920"/>
                    </a:lnTo>
                    <a:lnTo>
                      <a:pt x="445409" y="139126"/>
                    </a:lnTo>
                    <a:lnTo>
                      <a:pt x="445203" y="128146"/>
                    </a:lnTo>
                    <a:lnTo>
                      <a:pt x="440616" y="127939"/>
                    </a:lnTo>
                    <a:close/>
                  </a:path>
                </a:pathLst>
              </a:custGeom>
              <a:solidFill>
                <a:srgbClr val="A5A5A5"/>
              </a:solidFill>
              <a:ln w="7600" cap="flat">
                <a:noFill/>
                <a:miter lim="800000"/>
              </a:ln>
            </p:spPr>
          </p:sp>
          <p:sp>
            <p:nvSpPr>
              <p:cNvPr id="25181" name=""/>
              <p:cNvSpPr/>
              <p:nvPr/>
            </p:nvSpPr>
            <p:spPr>
              <a:xfrm>
                <a:off x="3792690" y="3598064"/>
                <a:ext cx="134128" cy="251464"/>
              </a:xfrm>
              <a:custGeom>
                <a:avLst/>
                <a:gdLst/>
                <a:ahLst/>
                <a:cxnLst/>
                <a:pathLst>
                  <a:path w="134128" h="251464">
                    <a:moveTo>
                      <a:pt x="1328" y="0"/>
                    </a:moveTo>
                    <a:lnTo>
                      <a:pt x="22172" y="50496"/>
                    </a:lnTo>
                    <a:cubicBezTo>
                      <a:pt x="22172" y="50496"/>
                      <a:pt x="82448" y="135136"/>
                      <a:pt x="100337" y="146315"/>
                    </a:cubicBezTo>
                    <a:cubicBezTo>
                      <a:pt x="118226" y="157495"/>
                      <a:pt x="128997" y="160559"/>
                      <a:pt x="128997" y="160559"/>
                    </a:cubicBezTo>
                    <a:cubicBezTo>
                      <a:pt x="128997" y="160559"/>
                      <a:pt x="109421" y="194252"/>
                      <a:pt x="134128" y="251199"/>
                    </a:cubicBezTo>
                    <a:cubicBezTo>
                      <a:pt x="117051" y="238594"/>
                      <a:pt x="113559" y="236517"/>
                      <a:pt x="100337" y="225303"/>
                    </a:cubicBezTo>
                    <a:cubicBezTo>
                      <a:pt x="58352" y="186667"/>
                      <a:pt x="20139" y="119863"/>
                      <a:pt x="7841" y="86752"/>
                    </a:cubicBezTo>
                    <a:cubicBezTo>
                      <a:pt x="-4456" y="53642"/>
                      <a:pt x="1328" y="0"/>
                      <a:pt x="1328" y="0"/>
                    </a:cubicBezTo>
                    <a:close/>
                  </a:path>
                </a:pathLst>
              </a:custGeom>
              <a:solidFill>
                <a:srgbClr val="7F7F7F"/>
              </a:solidFill>
              <a:ln w="7600" cap="flat">
                <a:noFill/>
                <a:miter lim="800000"/>
              </a:ln>
            </p:spPr>
          </p:sp>
          <p:sp>
            <p:nvSpPr>
              <p:cNvPr id="25184" name=""/>
              <p:cNvSpPr/>
              <p:nvPr/>
            </p:nvSpPr>
            <p:spPr>
              <a:xfrm>
                <a:off x="3792400" y="3453049"/>
                <a:ext cx="1041458" cy="316615"/>
              </a:xfrm>
              <a:custGeom>
                <a:avLst/>
                <a:gdLst/>
                <a:ahLst/>
                <a:cxnLst/>
                <a:pathLst>
                  <a:path w="1041458" h="316615">
                    <a:moveTo>
                      <a:pt x="256961" y="316615"/>
                    </a:moveTo>
                    <a:cubicBezTo>
                      <a:pt x="176432" y="315086"/>
                      <a:pt x="111054" y="286148"/>
                      <a:pt x="111054" y="286148"/>
                    </a:cubicBezTo>
                    <a:cubicBezTo>
                      <a:pt x="111054" y="286148"/>
                      <a:pt x="33466" y="228996"/>
                      <a:pt x="0" y="136330"/>
                    </a:cubicBezTo>
                    <a:cubicBezTo>
                      <a:pt x="12594" y="96230"/>
                      <a:pt x="50226" y="91363"/>
                      <a:pt x="50226" y="91363"/>
                    </a:cubicBezTo>
                    <a:cubicBezTo>
                      <a:pt x="50226" y="91363"/>
                      <a:pt x="99097" y="78303"/>
                      <a:pt x="149243" y="70153"/>
                    </a:cubicBezTo>
                    <a:cubicBezTo>
                      <a:pt x="199390" y="62001"/>
                      <a:pt x="725948" y="0"/>
                      <a:pt x="725948" y="0"/>
                    </a:cubicBezTo>
                    <a:cubicBezTo>
                      <a:pt x="725948" y="0"/>
                      <a:pt x="808359" y="-2291"/>
                      <a:pt x="844071" y="15852"/>
                    </a:cubicBezTo>
                    <a:cubicBezTo>
                      <a:pt x="879784" y="33996"/>
                      <a:pt x="1017762" y="135944"/>
                      <a:pt x="1017762" y="135944"/>
                    </a:cubicBezTo>
                    <a:cubicBezTo>
                      <a:pt x="1017762" y="135944"/>
                      <a:pt x="1033182" y="149129"/>
                      <a:pt x="1041458" y="182995"/>
                    </a:cubicBezTo>
                    <a:cubicBezTo>
                      <a:pt x="1032141" y="198916"/>
                      <a:pt x="976076" y="216226"/>
                      <a:pt x="976076" y="216226"/>
                    </a:cubicBezTo>
                    <a:cubicBezTo>
                      <a:pt x="976076" y="216226"/>
                      <a:pt x="337489" y="319366"/>
                      <a:pt x="256961" y="31661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A5A5A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5188" name=""/>
              <p:cNvSpPr/>
              <p:nvPr/>
            </p:nvSpPr>
            <p:spPr>
              <a:xfrm>
                <a:off x="3892982" y="3588472"/>
                <a:ext cx="937886" cy="175616"/>
              </a:xfrm>
              <a:custGeom>
                <a:avLst/>
                <a:gdLst/>
                <a:ahLst/>
                <a:cxnLst/>
                <a:pathLst>
                  <a:path w="937886" h="175616">
                    <a:moveTo>
                      <a:pt x="0" y="141751"/>
                    </a:moveTo>
                    <a:lnTo>
                      <a:pt x="54760" y="132600"/>
                    </a:lnTo>
                    <a:cubicBezTo>
                      <a:pt x="54760" y="132600"/>
                      <a:pt x="112713" y="147745"/>
                      <a:pt x="156374" y="142959"/>
                    </a:cubicBezTo>
                    <a:cubicBezTo>
                      <a:pt x="200035" y="138174"/>
                      <a:pt x="820511" y="44550"/>
                      <a:pt x="854643" y="44550"/>
                    </a:cubicBezTo>
                    <a:cubicBezTo>
                      <a:pt x="888774" y="44550"/>
                      <a:pt x="912935" y="0"/>
                      <a:pt x="912935" y="0"/>
                    </a:cubicBezTo>
                    <a:cubicBezTo>
                      <a:pt x="912935" y="0"/>
                      <a:pt x="943479" y="40705"/>
                      <a:pt x="937886" y="47431"/>
                    </a:cubicBezTo>
                    <a:cubicBezTo>
                      <a:pt x="931555" y="54158"/>
                      <a:pt x="908930" y="74666"/>
                      <a:pt x="868589" y="80489"/>
                    </a:cubicBezTo>
                    <a:cubicBezTo>
                      <a:pt x="828248" y="86312"/>
                      <a:pt x="234663" y="171714"/>
                      <a:pt x="160476" y="175616"/>
                    </a:cubicBezTo>
                    <a:cubicBezTo>
                      <a:pt x="86290" y="179662"/>
                      <a:pt x="0" y="141751"/>
                      <a:pt x="0" y="1417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7F7F7F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5191" name=""/>
              <p:cNvSpPr/>
              <p:nvPr/>
            </p:nvSpPr>
            <p:spPr>
              <a:xfrm>
                <a:off x="3907488" y="3471894"/>
                <a:ext cx="796351" cy="220152"/>
              </a:xfrm>
              <a:custGeom>
                <a:avLst/>
                <a:gdLst/>
                <a:ahLst/>
                <a:cxnLst/>
                <a:pathLst>
                  <a:path w="796351" h="220152">
                    <a:moveTo>
                      <a:pt x="0" y="119003"/>
                    </a:moveTo>
                    <a:cubicBezTo>
                      <a:pt x="0" y="142733"/>
                      <a:pt x="36083" y="176298"/>
                      <a:pt x="60194" y="193744"/>
                    </a:cubicBezTo>
                    <a:cubicBezTo>
                      <a:pt x="84304" y="211190"/>
                      <a:pt x="174913" y="220476"/>
                      <a:pt x="174913" y="220476"/>
                    </a:cubicBezTo>
                    <a:lnTo>
                      <a:pt x="656929" y="162122"/>
                    </a:lnTo>
                    <a:cubicBezTo>
                      <a:pt x="656929" y="162122"/>
                      <a:pt x="749545" y="154500"/>
                      <a:pt x="774341" y="134613"/>
                    </a:cubicBezTo>
                    <a:cubicBezTo>
                      <a:pt x="799132" y="114727"/>
                      <a:pt x="796351" y="92652"/>
                      <a:pt x="796351" y="92652"/>
                    </a:cubicBezTo>
                    <a:cubicBezTo>
                      <a:pt x="796351" y="92652"/>
                      <a:pt x="796351" y="82846"/>
                      <a:pt x="778894" y="66632"/>
                    </a:cubicBezTo>
                    <a:cubicBezTo>
                      <a:pt x="747997" y="36935"/>
                      <a:pt x="666721" y="3668"/>
                      <a:pt x="621267" y="583"/>
                    </a:cubicBezTo>
                    <a:cubicBezTo>
                      <a:pt x="575813" y="-2480"/>
                      <a:pt x="384170" y="16132"/>
                      <a:pt x="384170" y="16132"/>
                    </a:cubicBezTo>
                    <a:lnTo>
                      <a:pt x="59230" y="62468"/>
                    </a:lnTo>
                    <a:cubicBezTo>
                      <a:pt x="59230" y="62468"/>
                      <a:pt x="18751" y="79181"/>
                      <a:pt x="13438" y="84507"/>
                    </a:cubicBezTo>
                    <a:cubicBezTo>
                      <a:pt x="8126" y="89834"/>
                      <a:pt x="0" y="95274"/>
                      <a:pt x="0" y="119003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595959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5195" name=""/>
              <p:cNvSpPr/>
              <p:nvPr/>
            </p:nvSpPr>
            <p:spPr>
              <a:xfrm>
                <a:off x="3915131" y="3475279"/>
                <a:ext cx="752395" cy="114095"/>
              </a:xfrm>
              <a:custGeom>
                <a:avLst/>
                <a:gdLst/>
                <a:ahLst/>
                <a:cxnLst/>
                <a:pathLst>
                  <a:path w="752395" h="114095">
                    <a:moveTo>
                      <a:pt x="0" y="114095"/>
                    </a:moveTo>
                    <a:cubicBezTo>
                      <a:pt x="45912" y="64186"/>
                      <a:pt x="59963" y="74212"/>
                      <a:pt x="59963" y="74212"/>
                    </a:cubicBezTo>
                    <a:lnTo>
                      <a:pt x="458605" y="17239"/>
                    </a:lnTo>
                    <a:lnTo>
                      <a:pt x="566734" y="12707"/>
                    </a:lnTo>
                    <a:cubicBezTo>
                      <a:pt x="566734" y="12707"/>
                      <a:pt x="665215" y="-679"/>
                      <a:pt x="752395" y="62029"/>
                    </a:cubicBezTo>
                    <a:cubicBezTo>
                      <a:pt x="703828" y="14879"/>
                      <a:pt x="613635" y="406"/>
                      <a:pt x="613635" y="406"/>
                    </a:cubicBezTo>
                    <a:cubicBezTo>
                      <a:pt x="613635" y="406"/>
                      <a:pt x="514969" y="-1112"/>
                      <a:pt x="458605" y="4291"/>
                    </a:cubicBezTo>
                    <a:cubicBezTo>
                      <a:pt x="402244" y="9693"/>
                      <a:pt x="147899" y="47668"/>
                      <a:pt x="147899" y="47668"/>
                    </a:cubicBezTo>
                    <a:lnTo>
                      <a:pt x="37084" y="65881"/>
                    </a:lnTo>
                    <a:cubicBezTo>
                      <a:pt x="37084" y="65881"/>
                      <a:pt x="5261" y="79396"/>
                      <a:pt x="0" y="114095"/>
                    </a:cubicBezTo>
                    <a:close/>
                  </a:path>
                </a:pathLst>
              </a:custGeom>
              <a:solidFill>
                <a:srgbClr val="BFBFBF"/>
              </a:solidFill>
              <a:ln w="7600" cap="flat">
                <a:noFill/>
                <a:miter lim="800000"/>
              </a:ln>
            </p:spPr>
          </p:sp>
          <p:sp>
            <p:nvSpPr>
              <p:cNvPr id="25198" name=""/>
              <p:cNvSpPr/>
              <p:nvPr/>
            </p:nvSpPr>
            <p:spPr>
              <a:xfrm>
                <a:off x="3797605" y="3625870"/>
                <a:ext cx="121508" cy="214124"/>
              </a:xfrm>
              <a:custGeom>
                <a:avLst/>
                <a:gdLst/>
                <a:ahLst/>
                <a:cxnLst/>
                <a:pathLst>
                  <a:path w="121508" h="214124">
                    <a:moveTo>
                      <a:pt x="-222" y="0"/>
                    </a:moveTo>
                    <a:cubicBezTo>
                      <a:pt x="-222" y="0"/>
                      <a:pt x="42873" y="81846"/>
                      <a:pt x="79792" y="115924"/>
                    </a:cubicBezTo>
                    <a:cubicBezTo>
                      <a:pt x="91339" y="126583"/>
                      <a:pt x="102747" y="130272"/>
                      <a:pt x="116269" y="136642"/>
                    </a:cubicBezTo>
                    <a:cubicBezTo>
                      <a:pt x="106855" y="171696"/>
                      <a:pt x="121508" y="214124"/>
                      <a:pt x="121508" y="214124"/>
                    </a:cubicBezTo>
                    <a:cubicBezTo>
                      <a:pt x="121508" y="214124"/>
                      <a:pt x="91443" y="190902"/>
                      <a:pt x="68919" y="162338"/>
                    </a:cubicBezTo>
                    <a:cubicBezTo>
                      <a:pt x="46395" y="133772"/>
                      <a:pt x="3193" y="38820"/>
                      <a:pt x="3193" y="38820"/>
                    </a:cubicBezTo>
                    <a:lnTo>
                      <a:pt x="-222" y="0"/>
                    </a:ln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7F7F7F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5201" name=""/>
              <p:cNvSpPr/>
              <p:nvPr/>
            </p:nvSpPr>
            <p:spPr>
              <a:xfrm>
                <a:off x="3918045" y="3485854"/>
                <a:ext cx="776720" cy="205631"/>
              </a:xfrm>
              <a:custGeom>
                <a:avLst/>
                <a:gdLst/>
                <a:ahLst/>
                <a:cxnLst/>
                <a:pathLst>
                  <a:path w="776720" h="205631">
                    <a:moveTo>
                      <a:pt x="0" y="113523"/>
                    </a:moveTo>
                    <a:cubicBezTo>
                      <a:pt x="3834" y="128771"/>
                      <a:pt x="20525" y="165514"/>
                      <a:pt x="64878" y="183445"/>
                    </a:cubicBezTo>
                    <a:cubicBezTo>
                      <a:pt x="109232" y="201376"/>
                      <a:pt x="177073" y="205631"/>
                      <a:pt x="177073" y="205631"/>
                    </a:cubicBezTo>
                    <a:lnTo>
                      <a:pt x="642171" y="149516"/>
                    </a:lnTo>
                    <a:cubicBezTo>
                      <a:pt x="642171" y="149516"/>
                      <a:pt x="744403" y="136081"/>
                      <a:pt x="755459" y="125092"/>
                    </a:cubicBezTo>
                    <a:cubicBezTo>
                      <a:pt x="766513" y="114103"/>
                      <a:pt x="776720" y="100002"/>
                      <a:pt x="776720" y="85862"/>
                    </a:cubicBezTo>
                    <a:cubicBezTo>
                      <a:pt x="776720" y="71723"/>
                      <a:pt x="759857" y="61536"/>
                      <a:pt x="759857" y="61536"/>
                    </a:cubicBezTo>
                    <a:cubicBezTo>
                      <a:pt x="759857" y="61536"/>
                      <a:pt x="682612" y="1888"/>
                      <a:pt x="607761" y="0"/>
                    </a:cubicBezTo>
                    <a:cubicBezTo>
                      <a:pt x="532909" y="-2298"/>
                      <a:pt x="378984" y="14322"/>
                      <a:pt x="378984" y="14322"/>
                    </a:cubicBezTo>
                    <a:lnTo>
                      <a:pt x="65450" y="57643"/>
                    </a:lnTo>
                    <a:lnTo>
                      <a:pt x="6256" y="88920"/>
                    </a:lnTo>
                    <a:cubicBezTo>
                      <a:pt x="6256" y="88920"/>
                      <a:pt x="-1743" y="98276"/>
                      <a:pt x="0" y="1135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3F3F3F"/>
                  </a:gs>
                  <a:gs pos="100000">
                    <a:srgbClr val="A5A5A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5204" name=""/>
              <p:cNvSpPr/>
              <p:nvPr/>
            </p:nvSpPr>
            <p:spPr>
              <a:xfrm>
                <a:off x="3912663" y="3528371"/>
                <a:ext cx="125576" cy="57009"/>
              </a:xfrm>
              <a:custGeom>
                <a:avLst/>
                <a:gdLst/>
                <a:ahLst/>
                <a:cxnLst/>
                <a:pathLst>
                  <a:path w="125576" h="57009">
                    <a:moveTo>
                      <a:pt x="94533" y="8307"/>
                    </a:moveTo>
                    <a:lnTo>
                      <a:pt x="106870" y="8307"/>
                    </a:lnTo>
                    <a:lnTo>
                      <a:pt x="94533" y="8307"/>
                    </a:lnTo>
                    <a:close/>
                  </a:path>
                  <a:path w="125576" h="57009">
                    <a:moveTo>
                      <a:pt x="75429" y="12263"/>
                    </a:moveTo>
                    <a:lnTo>
                      <a:pt x="87368" y="12263"/>
                    </a:lnTo>
                    <a:lnTo>
                      <a:pt x="75429" y="12263"/>
                    </a:lnTo>
                    <a:close/>
                  </a:path>
                  <a:path w="125576" h="57009">
                    <a:moveTo>
                      <a:pt x="59111" y="16417"/>
                    </a:moveTo>
                    <a:lnTo>
                      <a:pt x="71449" y="16417"/>
                    </a:lnTo>
                    <a:lnTo>
                      <a:pt x="59111" y="16417"/>
                    </a:lnTo>
                    <a:close/>
                  </a:path>
                  <a:path w="125576" h="57009">
                    <a:moveTo>
                      <a:pt x="44385" y="20768"/>
                    </a:moveTo>
                    <a:lnTo>
                      <a:pt x="56723" y="20768"/>
                    </a:lnTo>
                    <a:lnTo>
                      <a:pt x="44385" y="20768"/>
                    </a:lnTo>
                    <a:close/>
                  </a:path>
                  <a:path w="125576" h="57009">
                    <a:moveTo>
                      <a:pt x="30645" y="28729"/>
                    </a:moveTo>
                    <a:lnTo>
                      <a:pt x="41409" y="25862"/>
                    </a:lnTo>
                    <a:lnTo>
                      <a:pt x="30645" y="28729"/>
                    </a:lnTo>
                    <a:close/>
                  </a:path>
                  <a:path w="125576" h="57009">
                    <a:moveTo>
                      <a:pt x="19858" y="35146"/>
                    </a:moveTo>
                    <a:lnTo>
                      <a:pt x="28316" y="32894"/>
                    </a:lnTo>
                    <a:lnTo>
                      <a:pt x="19858" y="35146"/>
                    </a:lnTo>
                    <a:close/>
                  </a:path>
                  <a:path w="125576" h="57009">
                    <a:moveTo>
                      <a:pt x="12121" y="42589"/>
                    </a:moveTo>
                    <a:lnTo>
                      <a:pt x="18669" y="38831"/>
                    </a:lnTo>
                    <a:lnTo>
                      <a:pt x="12121" y="42589"/>
                    </a:lnTo>
                    <a:close/>
                  </a:path>
                  <a:path w="125576" h="57009">
                    <a:moveTo>
                      <a:pt x="6409" y="49481"/>
                    </a:moveTo>
                    <a:lnTo>
                      <a:pt x="10675" y="45241"/>
                    </a:lnTo>
                    <a:lnTo>
                      <a:pt x="6409" y="49481"/>
                    </a:lnTo>
                    <a:close/>
                  </a:path>
                  <a:path w="125576" h="57009">
                    <a:moveTo>
                      <a:pt x="3746" y="56117"/>
                    </a:moveTo>
                    <a:lnTo>
                      <a:pt x="6288" y="51741"/>
                    </a:lnTo>
                    <a:lnTo>
                      <a:pt x="3746" y="56117"/>
                    </a:lnTo>
                    <a:close/>
                  </a:path>
                  <a:path w="125576" h="57009">
                    <a:moveTo>
                      <a:pt x="113636" y="5340"/>
                    </a:moveTo>
                    <a:lnTo>
                      <a:pt x="125576" y="5340"/>
                    </a:lnTo>
                    <a:lnTo>
                      <a:pt x="113636" y="5340"/>
                    </a:lnTo>
                    <a:close/>
                  </a:path>
                </a:pathLst>
              </a:custGeom>
              <a:noFill/>
              <a:ln w="7600" cap="flat">
                <a:noFill/>
                <a:miter lim="800000"/>
              </a:ln>
            </p:spPr>
          </p:sp>
          <p:sp>
            <p:nvSpPr>
              <p:cNvPr id="25207" name=""/>
              <p:cNvSpPr/>
              <p:nvPr/>
            </p:nvSpPr>
            <p:spPr>
              <a:xfrm>
                <a:off x="3960238" y="3768682"/>
                <a:ext cx="313582" cy="72486"/>
              </a:xfrm>
              <a:custGeom>
                <a:avLst/>
                <a:gdLst/>
                <a:ahLst/>
                <a:cxnLst/>
                <a:pathLst>
                  <a:path w="313582" h="72486">
                    <a:moveTo>
                      <a:pt x="7338" y="19671"/>
                    </a:moveTo>
                    <a:lnTo>
                      <a:pt x="7338" y="69366"/>
                    </a:lnTo>
                    <a:lnTo>
                      <a:pt x="146917" y="68331"/>
                    </a:lnTo>
                    <a:lnTo>
                      <a:pt x="300037" y="35201"/>
                    </a:lnTo>
                    <a:lnTo>
                      <a:pt x="303160" y="0"/>
                    </a:lnTo>
                    <a:lnTo>
                      <a:pt x="104210" y="23812"/>
                    </a:lnTo>
                    <a:lnTo>
                      <a:pt x="7338" y="19671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A5A5A5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5210" name=""/>
              <p:cNvSpPr/>
              <p:nvPr/>
            </p:nvSpPr>
            <p:spPr>
              <a:xfrm>
                <a:off x="3951650" y="3794941"/>
                <a:ext cx="198441" cy="32777"/>
              </a:xfrm>
              <a:custGeom>
                <a:avLst/>
                <a:gdLst/>
                <a:ahLst/>
                <a:cxnLst/>
                <a:pathLst>
                  <a:path w="198441" h="32777">
                    <a:moveTo>
                      <a:pt x="0" y="23876"/>
                    </a:moveTo>
                    <a:lnTo>
                      <a:pt x="0" y="-80"/>
                    </a:lnTo>
                    <a:lnTo>
                      <a:pt x="4558" y="-80"/>
                    </a:lnTo>
                    <a:lnTo>
                      <a:pt x="15631" y="18697"/>
                    </a:lnTo>
                    <a:lnTo>
                      <a:pt x="15631" y="3158"/>
                    </a:lnTo>
                    <a:lnTo>
                      <a:pt x="20842" y="3806"/>
                    </a:lnTo>
                    <a:lnTo>
                      <a:pt x="21493" y="27761"/>
                    </a:lnTo>
                    <a:lnTo>
                      <a:pt x="16283" y="27114"/>
                    </a:lnTo>
                    <a:lnTo>
                      <a:pt x="5209" y="11575"/>
                    </a:lnTo>
                    <a:lnTo>
                      <a:pt x="5209" y="25495"/>
                    </a:lnTo>
                    <a:lnTo>
                      <a:pt x="0" y="23876"/>
                    </a:lnTo>
                    <a:close/>
                  </a:path>
                  <a:path w="198441" h="32777">
                    <a:moveTo>
                      <a:pt x="32567" y="6395"/>
                    </a:moveTo>
                    <a:lnTo>
                      <a:pt x="32404" y="29703"/>
                    </a:lnTo>
                    <a:lnTo>
                      <a:pt x="48851" y="31322"/>
                    </a:lnTo>
                    <a:lnTo>
                      <a:pt x="48526" y="26142"/>
                    </a:lnTo>
                    <a:lnTo>
                      <a:pt x="38592" y="25818"/>
                    </a:lnTo>
                    <a:lnTo>
                      <a:pt x="38592" y="20639"/>
                    </a:lnTo>
                    <a:lnTo>
                      <a:pt x="46897" y="20963"/>
                    </a:lnTo>
                    <a:lnTo>
                      <a:pt x="46897" y="16107"/>
                    </a:lnTo>
                    <a:lnTo>
                      <a:pt x="38755" y="16107"/>
                    </a:lnTo>
                    <a:lnTo>
                      <a:pt x="38755" y="12222"/>
                    </a:lnTo>
                    <a:lnTo>
                      <a:pt x="49177" y="12870"/>
                    </a:lnTo>
                    <a:lnTo>
                      <a:pt x="48851" y="7367"/>
                    </a:lnTo>
                    <a:lnTo>
                      <a:pt x="32567" y="6395"/>
                    </a:lnTo>
                    <a:close/>
                  </a:path>
                  <a:path w="198441" h="32777">
                    <a:moveTo>
                      <a:pt x="56179" y="8338"/>
                    </a:moveTo>
                    <a:lnTo>
                      <a:pt x="56342" y="13841"/>
                    </a:lnTo>
                    <a:lnTo>
                      <a:pt x="62856" y="14164"/>
                    </a:lnTo>
                    <a:lnTo>
                      <a:pt x="62856" y="32594"/>
                    </a:lnTo>
                    <a:lnTo>
                      <a:pt x="69370" y="32594"/>
                    </a:lnTo>
                    <a:lnTo>
                      <a:pt x="69370" y="14164"/>
                    </a:lnTo>
                    <a:lnTo>
                      <a:pt x="75232" y="14164"/>
                    </a:lnTo>
                    <a:lnTo>
                      <a:pt x="74907" y="8661"/>
                    </a:lnTo>
                    <a:lnTo>
                      <a:pt x="56179" y="8338"/>
                    </a:lnTo>
                    <a:close/>
                  </a:path>
                  <a:path w="198441" h="32777">
                    <a:moveTo>
                      <a:pt x="109103" y="15136"/>
                    </a:moveTo>
                    <a:cubicBezTo>
                      <a:pt x="97136" y="-874"/>
                      <a:pt x="84920" y="10941"/>
                      <a:pt x="85250" y="20353"/>
                    </a:cubicBezTo>
                    <a:cubicBezTo>
                      <a:pt x="85622" y="30953"/>
                      <a:pt x="100768" y="39493"/>
                      <a:pt x="108941" y="25171"/>
                    </a:cubicBezTo>
                    <a:cubicBezTo>
                      <a:pt x="109024" y="25709"/>
                      <a:pt x="109755" y="18697"/>
                      <a:pt x="109755" y="18697"/>
                    </a:cubicBezTo>
                    <a:lnTo>
                      <a:pt x="97054" y="18697"/>
                    </a:lnTo>
                    <a:lnTo>
                      <a:pt x="97380" y="22581"/>
                    </a:lnTo>
                    <a:cubicBezTo>
                      <a:pt x="97380" y="22581"/>
                      <a:pt x="104544" y="22581"/>
                      <a:pt x="104544" y="22581"/>
                    </a:cubicBezTo>
                    <a:cubicBezTo>
                      <a:pt x="99778" y="32929"/>
                      <a:pt x="89542" y="27350"/>
                      <a:pt x="90203" y="20458"/>
                    </a:cubicBezTo>
                    <a:cubicBezTo>
                      <a:pt x="89542" y="13894"/>
                      <a:pt x="96477" y="7987"/>
                      <a:pt x="103241" y="15136"/>
                    </a:cubicBezTo>
                    <a:cubicBezTo>
                      <a:pt x="103241" y="15136"/>
                      <a:pt x="109103" y="15136"/>
                      <a:pt x="109103" y="15136"/>
                    </a:cubicBezTo>
                    <a:close/>
                  </a:path>
                  <a:path w="198441" h="32777">
                    <a:moveTo>
                      <a:pt x="119851" y="7367"/>
                    </a:moveTo>
                    <a:lnTo>
                      <a:pt x="120177" y="30674"/>
                    </a:lnTo>
                    <a:lnTo>
                      <a:pt x="134833" y="30351"/>
                    </a:lnTo>
                    <a:lnTo>
                      <a:pt x="134833" y="25495"/>
                    </a:lnTo>
                    <a:lnTo>
                      <a:pt x="125714" y="25818"/>
                    </a:lnTo>
                    <a:lnTo>
                      <a:pt x="125714" y="21286"/>
                    </a:lnTo>
                    <a:lnTo>
                      <a:pt x="133693" y="21286"/>
                    </a:lnTo>
                    <a:lnTo>
                      <a:pt x="133856" y="16269"/>
                    </a:lnTo>
                    <a:lnTo>
                      <a:pt x="125714" y="16431"/>
                    </a:lnTo>
                    <a:lnTo>
                      <a:pt x="125714" y="11575"/>
                    </a:lnTo>
                    <a:lnTo>
                      <a:pt x="134833" y="11575"/>
                    </a:lnTo>
                    <a:lnTo>
                      <a:pt x="134507" y="7205"/>
                    </a:lnTo>
                    <a:lnTo>
                      <a:pt x="119851" y="7367"/>
                    </a:lnTo>
                    <a:close/>
                  </a:path>
                  <a:path w="198441" h="32777">
                    <a:moveTo>
                      <a:pt x="144604" y="30027"/>
                    </a:moveTo>
                    <a:lnTo>
                      <a:pt x="153072" y="4453"/>
                    </a:lnTo>
                    <a:lnTo>
                      <a:pt x="160237" y="3806"/>
                    </a:lnTo>
                    <a:lnTo>
                      <a:pt x="169681" y="25818"/>
                    </a:lnTo>
                    <a:lnTo>
                      <a:pt x="163820" y="26789"/>
                    </a:lnTo>
                    <a:lnTo>
                      <a:pt x="161866" y="21610"/>
                    </a:lnTo>
                    <a:lnTo>
                      <a:pt x="153398" y="23229"/>
                    </a:lnTo>
                    <a:lnTo>
                      <a:pt x="150792" y="29056"/>
                    </a:lnTo>
                    <a:lnTo>
                      <a:pt x="144604" y="30027"/>
                    </a:lnTo>
                    <a:close/>
                  </a:path>
                  <a:path w="198441" h="32777">
                    <a:moveTo>
                      <a:pt x="154049" y="19020"/>
                    </a:moveTo>
                    <a:lnTo>
                      <a:pt x="157306" y="9309"/>
                    </a:lnTo>
                    <a:lnTo>
                      <a:pt x="160563" y="17402"/>
                    </a:lnTo>
                    <a:lnTo>
                      <a:pt x="154049" y="19020"/>
                    </a:lnTo>
                    <a:close/>
                  </a:path>
                  <a:path w="198441" h="32777">
                    <a:moveTo>
                      <a:pt x="179778" y="24847"/>
                    </a:moveTo>
                    <a:lnTo>
                      <a:pt x="179778" y="1540"/>
                    </a:lnTo>
                    <a:cubicBezTo>
                      <a:pt x="179778" y="1540"/>
                      <a:pt x="187607" y="439"/>
                      <a:pt x="191177" y="245"/>
                    </a:cubicBezTo>
                    <a:cubicBezTo>
                      <a:pt x="201474" y="6674"/>
                      <a:pt x="191503" y="13841"/>
                      <a:pt x="191503" y="13841"/>
                    </a:cubicBezTo>
                    <a:lnTo>
                      <a:pt x="198441" y="21286"/>
                    </a:lnTo>
                    <a:lnTo>
                      <a:pt x="190851" y="22581"/>
                    </a:lnTo>
                    <a:lnTo>
                      <a:pt x="188246" y="16431"/>
                    </a:lnTo>
                    <a:lnTo>
                      <a:pt x="184989" y="16107"/>
                    </a:lnTo>
                    <a:lnTo>
                      <a:pt x="184989" y="23876"/>
                    </a:lnTo>
                    <a:lnTo>
                      <a:pt x="179778" y="24847"/>
                    </a:lnTo>
                    <a:close/>
                  </a:path>
                  <a:path w="198441" h="32777">
                    <a:moveTo>
                      <a:pt x="184989" y="5424"/>
                    </a:moveTo>
                    <a:lnTo>
                      <a:pt x="184989" y="11899"/>
                    </a:lnTo>
                    <a:lnTo>
                      <a:pt x="189223" y="10927"/>
                    </a:lnTo>
                    <a:cubicBezTo>
                      <a:pt x="189223" y="10927"/>
                      <a:pt x="195132" y="5186"/>
                      <a:pt x="189223" y="4453"/>
                    </a:cubicBezTo>
                    <a:cubicBezTo>
                      <a:pt x="189258" y="3721"/>
                      <a:pt x="184989" y="5424"/>
                      <a:pt x="184989" y="5424"/>
                    </a:cubicBezTo>
                    <a:close/>
                  </a:path>
                </a:pathLst>
              </a:custGeom>
              <a:solidFill>
                <a:srgbClr val="002060"/>
              </a:solidFill>
              <a:ln w="445" cap="flat">
                <a:noFill/>
                <a:miter lim="800000"/>
              </a:ln>
            </p:spPr>
          </p:sp>
          <p:sp>
            <p:nvSpPr>
              <p:cNvPr id="25214" name=""/>
              <p:cNvSpPr/>
              <p:nvPr/>
            </p:nvSpPr>
            <p:spPr>
              <a:xfrm>
                <a:off x="4339834" y="3739842"/>
                <a:ext cx="210731" cy="56010"/>
              </a:xfrm>
              <a:custGeom>
                <a:avLst/>
                <a:gdLst/>
                <a:ahLst/>
                <a:cxnLst/>
                <a:pathLst>
                  <a:path w="210731" h="56010">
                    <a:moveTo>
                      <a:pt x="3188" y="52206"/>
                    </a:moveTo>
                    <a:lnTo>
                      <a:pt x="3188" y="52206"/>
                    </a:lnTo>
                    <a:close/>
                  </a:path>
                  <a:path w="210731" h="56010">
                    <a:moveTo>
                      <a:pt x="3188" y="37620"/>
                    </a:moveTo>
                    <a:lnTo>
                      <a:pt x="3188" y="37620"/>
                    </a:lnTo>
                    <a:close/>
                  </a:path>
                  <a:path w="210731" h="56010">
                    <a:moveTo>
                      <a:pt x="253" y="50456"/>
                    </a:moveTo>
                    <a:lnTo>
                      <a:pt x="253" y="50456"/>
                    </a:lnTo>
                    <a:close/>
                  </a:path>
                  <a:path w="210731" h="56010">
                    <a:moveTo>
                      <a:pt x="1427" y="44038"/>
                    </a:moveTo>
                    <a:lnTo>
                      <a:pt x="1427" y="44038"/>
                    </a:lnTo>
                    <a:close/>
                  </a:path>
                  <a:path w="210731" h="56010">
                    <a:moveTo>
                      <a:pt x="26516" y="35159"/>
                    </a:moveTo>
                    <a:lnTo>
                      <a:pt x="26308" y="30808"/>
                    </a:lnTo>
                    <a:cubicBezTo>
                      <a:pt x="26308" y="30808"/>
                      <a:pt x="34881" y="37127"/>
                      <a:pt x="34644" y="43239"/>
                    </a:cubicBezTo>
                    <a:cubicBezTo>
                      <a:pt x="34407" y="49351"/>
                      <a:pt x="31325" y="56789"/>
                      <a:pt x="21304" y="56291"/>
                    </a:cubicBezTo>
                    <a:cubicBezTo>
                      <a:pt x="-1695" y="57227"/>
                      <a:pt x="7539" y="29214"/>
                      <a:pt x="15469" y="31844"/>
                    </a:cubicBezTo>
                    <a:cubicBezTo>
                      <a:pt x="15916" y="32723"/>
                      <a:pt x="15469" y="35573"/>
                      <a:pt x="15469" y="35573"/>
                    </a:cubicBezTo>
                    <a:cubicBezTo>
                      <a:pt x="15469" y="35573"/>
                      <a:pt x="10225" y="43984"/>
                      <a:pt x="15051" y="48418"/>
                    </a:cubicBezTo>
                    <a:cubicBezTo>
                      <a:pt x="19879" y="52851"/>
                      <a:pt x="25876" y="52368"/>
                      <a:pt x="28598" y="47797"/>
                    </a:cubicBezTo>
                    <a:cubicBezTo>
                      <a:pt x="31325" y="43225"/>
                      <a:pt x="26516" y="35159"/>
                      <a:pt x="26516" y="35159"/>
                    </a:cubicBezTo>
                    <a:close/>
                  </a:path>
                  <a:path w="210731" h="56010">
                    <a:moveTo>
                      <a:pt x="103428" y="39302"/>
                    </a:moveTo>
                    <a:lnTo>
                      <a:pt x="103637" y="26664"/>
                    </a:lnTo>
                    <a:lnTo>
                      <a:pt x="109893" y="25007"/>
                    </a:lnTo>
                    <a:lnTo>
                      <a:pt x="109893" y="18067"/>
                    </a:lnTo>
                    <a:lnTo>
                      <a:pt x="115936" y="17134"/>
                    </a:lnTo>
                    <a:lnTo>
                      <a:pt x="115726" y="23971"/>
                    </a:lnTo>
                    <a:lnTo>
                      <a:pt x="121772" y="22935"/>
                    </a:lnTo>
                    <a:lnTo>
                      <a:pt x="121564" y="35366"/>
                    </a:lnTo>
                    <a:lnTo>
                      <a:pt x="116040" y="36402"/>
                    </a:lnTo>
                    <a:lnTo>
                      <a:pt x="116142" y="28633"/>
                    </a:lnTo>
                    <a:lnTo>
                      <a:pt x="109789" y="30083"/>
                    </a:lnTo>
                    <a:lnTo>
                      <a:pt x="109682" y="38059"/>
                    </a:lnTo>
                    <a:lnTo>
                      <a:pt x="103428" y="39302"/>
                    </a:lnTo>
                    <a:close/>
                  </a:path>
                  <a:path w="210731" h="56010">
                    <a:moveTo>
                      <a:pt x="188266" y="4703"/>
                    </a:moveTo>
                    <a:lnTo>
                      <a:pt x="188058" y="23142"/>
                    </a:lnTo>
                    <a:lnTo>
                      <a:pt x="196813" y="14234"/>
                    </a:lnTo>
                    <a:lnTo>
                      <a:pt x="197022" y="28114"/>
                    </a:lnTo>
                    <a:lnTo>
                      <a:pt x="202231" y="26872"/>
                    </a:lnTo>
                    <a:lnTo>
                      <a:pt x="202231" y="13198"/>
                    </a:lnTo>
                    <a:lnTo>
                      <a:pt x="210731" y="19206"/>
                    </a:lnTo>
                    <a:lnTo>
                      <a:pt x="210731" y="145"/>
                    </a:lnTo>
                    <a:lnTo>
                      <a:pt x="202231" y="7811"/>
                    </a:lnTo>
                    <a:lnTo>
                      <a:pt x="196813" y="8225"/>
                    </a:lnTo>
                    <a:lnTo>
                      <a:pt x="188266" y="4703"/>
                    </a:lnTo>
                    <a:close/>
                  </a:path>
                  <a:path w="210731" h="56010">
                    <a:moveTo>
                      <a:pt x="19012" y="27907"/>
                    </a:moveTo>
                    <a:lnTo>
                      <a:pt x="19218" y="38888"/>
                    </a:lnTo>
                    <a:lnTo>
                      <a:pt x="23805" y="39095"/>
                    </a:lnTo>
                    <a:lnTo>
                      <a:pt x="23598" y="28114"/>
                    </a:lnTo>
                    <a:lnTo>
                      <a:pt x="19012" y="27907"/>
                    </a:lnTo>
                    <a:close/>
                  </a:path>
                </a:pathLst>
              </a:custGeom>
              <a:solidFill>
                <a:srgbClr val="3F3F3F"/>
              </a:solidFill>
              <a:ln w="7600" cap="flat">
                <a:noFill/>
                <a:miter lim="800000"/>
              </a:ln>
            </p:spPr>
          </p:sp>
        </p:grpSp>
        <p:grpSp>
          <p:nvGrpSpPr>
            <p:cNvPr id="16688" name="ADSL Modem"/>
            <p:cNvGrpSpPr/>
            <p:nvPr/>
          </p:nvGrpSpPr>
          <p:grpSpPr>
            <a:xfrm>
              <a:off x="2150921" y="3216471"/>
              <a:ext cx="1052319" cy="805570"/>
              <a:chOff x="2150921" y="3216471"/>
              <a:chExt cx="1052319" cy="805570"/>
            </a:xfrm>
          </p:grpSpPr>
          <p:sp>
            <p:nvSpPr>
              <p:cNvPr id="16691" name=""/>
              <p:cNvSpPr/>
              <p:nvPr/>
            </p:nvSpPr>
            <p:spPr>
              <a:xfrm>
                <a:off x="2151335" y="3222435"/>
                <a:ext cx="1051612" cy="799581"/>
              </a:xfrm>
              <a:custGeom>
                <a:avLst/>
                <a:gdLst/>
                <a:ahLst/>
                <a:cxnLst/>
                <a:pathLst>
                  <a:path w="1051612" h="799581">
                    <a:moveTo>
                      <a:pt x="499929" y="0"/>
                    </a:moveTo>
                    <a:lnTo>
                      <a:pt x="463475" y="25286"/>
                    </a:lnTo>
                    <a:lnTo>
                      <a:pt x="447852" y="27829"/>
                    </a:lnTo>
                    <a:cubicBezTo>
                      <a:pt x="447852" y="27829"/>
                      <a:pt x="311153" y="128837"/>
                      <a:pt x="226204" y="208305"/>
                    </a:cubicBezTo>
                    <a:cubicBezTo>
                      <a:pt x="123988" y="303929"/>
                      <a:pt x="49472" y="406978"/>
                      <a:pt x="33849" y="426243"/>
                    </a:cubicBezTo>
                    <a:cubicBezTo>
                      <a:pt x="15126" y="449333"/>
                      <a:pt x="0" y="458085"/>
                      <a:pt x="0" y="458085"/>
                    </a:cubicBezTo>
                    <a:cubicBezTo>
                      <a:pt x="0" y="458085"/>
                      <a:pt x="8462" y="572204"/>
                      <a:pt x="9438" y="586520"/>
                    </a:cubicBezTo>
                    <a:cubicBezTo>
                      <a:pt x="10415" y="600835"/>
                      <a:pt x="39707" y="609263"/>
                      <a:pt x="39707" y="609263"/>
                    </a:cubicBezTo>
                    <a:cubicBezTo>
                      <a:pt x="39707" y="609263"/>
                      <a:pt x="244756" y="687528"/>
                      <a:pt x="338494" y="717630"/>
                    </a:cubicBezTo>
                    <a:cubicBezTo>
                      <a:pt x="379321" y="730741"/>
                      <a:pt x="659737" y="798304"/>
                      <a:pt x="659737" y="798304"/>
                    </a:cubicBezTo>
                    <a:cubicBezTo>
                      <a:pt x="659737" y="798304"/>
                      <a:pt x="674872" y="803723"/>
                      <a:pt x="684147" y="792285"/>
                    </a:cubicBezTo>
                    <a:cubicBezTo>
                      <a:pt x="693423" y="780847"/>
                      <a:pt x="819873" y="635753"/>
                      <a:pt x="900045" y="523372"/>
                    </a:cubicBezTo>
                    <a:cubicBezTo>
                      <a:pt x="972420" y="421925"/>
                      <a:pt x="1051612" y="290182"/>
                      <a:pt x="1051612" y="290182"/>
                    </a:cubicBezTo>
                    <a:lnTo>
                      <a:pt x="1051612" y="166163"/>
                    </a:lnTo>
                    <a:lnTo>
                      <a:pt x="1013741" y="143420"/>
                    </a:lnTo>
                    <a:lnTo>
                      <a:pt x="985971" y="109171"/>
                    </a:lnTo>
                    <a:cubicBezTo>
                      <a:pt x="985971" y="109171"/>
                      <a:pt x="859902" y="71041"/>
                      <a:pt x="745661" y="44551"/>
                    </a:cubicBezTo>
                    <a:cubicBezTo>
                      <a:pt x="631421" y="18062"/>
                      <a:pt x="499929" y="0"/>
                      <a:pt x="499929" y="0"/>
                    </a:cubicBezTo>
                    <a:close/>
                  </a:path>
                </a:pathLst>
              </a:custGeom>
              <a:solidFill>
                <a:srgbClr val="4D4D4D"/>
              </a:solidFill>
              <a:ln w="1055" cap="flat">
                <a:noFill/>
                <a:miter lim="800000"/>
              </a:ln>
            </p:spPr>
          </p:sp>
          <p:sp>
            <p:nvSpPr>
              <p:cNvPr id="16693" name=""/>
              <p:cNvSpPr/>
              <p:nvPr/>
            </p:nvSpPr>
            <p:spPr>
              <a:xfrm>
                <a:off x="2827013" y="3486969"/>
                <a:ext cx="374947" cy="524977"/>
              </a:xfrm>
              <a:custGeom>
                <a:avLst/>
                <a:gdLst/>
                <a:ahLst/>
                <a:cxnLst/>
                <a:pathLst>
                  <a:path w="374947" h="524977">
                    <a:moveTo>
                      <a:pt x="0" y="485912"/>
                    </a:moveTo>
                    <a:lnTo>
                      <a:pt x="0" y="524443"/>
                    </a:lnTo>
                    <a:cubicBezTo>
                      <a:pt x="0" y="524443"/>
                      <a:pt x="136916" y="365372"/>
                      <a:pt x="203526" y="276135"/>
                    </a:cubicBezTo>
                    <a:cubicBezTo>
                      <a:pt x="270135" y="186899"/>
                      <a:pt x="374947" y="29968"/>
                      <a:pt x="374947" y="29968"/>
                    </a:cubicBezTo>
                    <a:lnTo>
                      <a:pt x="374947" y="0"/>
                    </a:lnTo>
                    <a:cubicBezTo>
                      <a:pt x="374947" y="0"/>
                      <a:pt x="252581" y="183208"/>
                      <a:pt x="190945" y="263291"/>
                    </a:cubicBezTo>
                    <a:cubicBezTo>
                      <a:pt x="128341" y="344633"/>
                      <a:pt x="0" y="485912"/>
                      <a:pt x="0" y="4859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3F3F3F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6697" name=""/>
              <p:cNvSpPr/>
              <p:nvPr/>
            </p:nvSpPr>
            <p:spPr>
              <a:xfrm>
                <a:off x="2156395" y="3654246"/>
                <a:ext cx="656826" cy="229978"/>
              </a:xfrm>
              <a:custGeom>
                <a:avLst/>
                <a:gdLst/>
                <a:ahLst/>
                <a:cxnLst/>
                <a:pathLst>
                  <a:path w="656826" h="229978">
                    <a:moveTo>
                      <a:pt x="27035" y="0"/>
                    </a:moveTo>
                    <a:cubicBezTo>
                      <a:pt x="27035" y="0"/>
                      <a:pt x="7019" y="18663"/>
                      <a:pt x="2625" y="24082"/>
                    </a:cubicBezTo>
                    <a:cubicBezTo>
                      <a:pt x="-1769" y="29500"/>
                      <a:pt x="672" y="38530"/>
                      <a:pt x="672" y="38530"/>
                    </a:cubicBezTo>
                    <a:cubicBezTo>
                      <a:pt x="672" y="38530"/>
                      <a:pt x="227201" y="116795"/>
                      <a:pt x="290669" y="138469"/>
                    </a:cubicBezTo>
                    <a:cubicBezTo>
                      <a:pt x="354136" y="160142"/>
                      <a:pt x="656826" y="229978"/>
                      <a:pt x="656826" y="229978"/>
                    </a:cubicBezTo>
                    <a:lnTo>
                      <a:pt x="640227" y="183019"/>
                    </a:lnTo>
                    <a:lnTo>
                      <a:pt x="27035" y="0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50000">
                    <a:srgbClr val="A5A5A5"/>
                  </a:gs>
                  <a:gs pos="100000">
                    <a:srgbClr val="595959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6701" name=""/>
              <p:cNvSpPr/>
              <p:nvPr/>
            </p:nvSpPr>
            <p:spPr>
              <a:xfrm>
                <a:off x="2825782" y="3399600"/>
                <a:ext cx="374947" cy="575818"/>
              </a:xfrm>
              <a:custGeom>
                <a:avLst/>
                <a:gdLst/>
                <a:ahLst/>
                <a:cxnLst/>
                <a:pathLst>
                  <a:path w="374947" h="575818">
                    <a:moveTo>
                      <a:pt x="0" y="494476"/>
                    </a:moveTo>
                    <a:lnTo>
                      <a:pt x="3472" y="575818"/>
                    </a:lnTo>
                    <a:cubicBezTo>
                      <a:pt x="3472" y="575818"/>
                      <a:pt x="147549" y="410993"/>
                      <a:pt x="215247" y="325370"/>
                    </a:cubicBezTo>
                    <a:cubicBezTo>
                      <a:pt x="282946" y="239746"/>
                      <a:pt x="374947" y="94186"/>
                      <a:pt x="374947" y="94186"/>
                    </a:cubicBezTo>
                    <a:lnTo>
                      <a:pt x="374947" y="0"/>
                    </a:lnTo>
                    <a:cubicBezTo>
                      <a:pt x="374947" y="0"/>
                      <a:pt x="248228" y="196934"/>
                      <a:pt x="204832" y="252590"/>
                    </a:cubicBezTo>
                    <a:cubicBezTo>
                      <a:pt x="161435" y="308245"/>
                      <a:pt x="-3472" y="494476"/>
                      <a:pt x="0" y="494476"/>
                    </a:cubicBezTo>
                    <a:close/>
                  </a:path>
                </a:pathLst>
              </a:custGeom>
              <a:solidFill>
                <a:srgbClr val="1C1C1C"/>
              </a:solidFill>
              <a:ln w="7600" cap="flat">
                <a:noFill/>
                <a:miter lim="800000"/>
              </a:ln>
            </p:spPr>
          </p:sp>
          <p:sp>
            <p:nvSpPr>
              <p:cNvPr id="16705" name=""/>
              <p:cNvSpPr/>
              <p:nvPr/>
            </p:nvSpPr>
            <p:spPr>
              <a:xfrm>
                <a:off x="2825782" y="3386761"/>
                <a:ext cx="374947" cy="575818"/>
              </a:xfrm>
              <a:custGeom>
                <a:avLst/>
                <a:gdLst/>
                <a:ahLst/>
                <a:cxnLst/>
                <a:pathLst>
                  <a:path w="374947" h="575818">
                    <a:moveTo>
                      <a:pt x="0" y="494476"/>
                    </a:moveTo>
                    <a:lnTo>
                      <a:pt x="3472" y="575818"/>
                    </a:lnTo>
                    <a:cubicBezTo>
                      <a:pt x="3472" y="575818"/>
                      <a:pt x="147549" y="410993"/>
                      <a:pt x="215247" y="325370"/>
                    </a:cubicBezTo>
                    <a:cubicBezTo>
                      <a:pt x="282946" y="239746"/>
                      <a:pt x="374947" y="94186"/>
                      <a:pt x="374947" y="94186"/>
                    </a:cubicBezTo>
                    <a:lnTo>
                      <a:pt x="374947" y="0"/>
                    </a:lnTo>
                    <a:cubicBezTo>
                      <a:pt x="374947" y="0"/>
                      <a:pt x="248228" y="196934"/>
                      <a:pt x="204832" y="252590"/>
                    </a:cubicBezTo>
                    <a:cubicBezTo>
                      <a:pt x="161435" y="308245"/>
                      <a:pt x="-3472" y="494476"/>
                      <a:pt x="0" y="4944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262626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6709" name=""/>
              <p:cNvSpPr/>
              <p:nvPr/>
            </p:nvSpPr>
            <p:spPr>
              <a:xfrm>
                <a:off x="2183349" y="3216687"/>
                <a:ext cx="946048" cy="605782"/>
              </a:xfrm>
              <a:custGeom>
                <a:avLst/>
                <a:gdLst/>
                <a:ahLst/>
                <a:cxnLst/>
                <a:pathLst>
                  <a:path w="946048" h="605782">
                    <a:moveTo>
                      <a:pt x="459570" y="0"/>
                    </a:moveTo>
                    <a:lnTo>
                      <a:pt x="423116" y="25285"/>
                    </a:lnTo>
                    <a:lnTo>
                      <a:pt x="407491" y="27827"/>
                    </a:lnTo>
                    <a:cubicBezTo>
                      <a:pt x="407491" y="27827"/>
                      <a:pt x="270794" y="128834"/>
                      <a:pt x="185843" y="208302"/>
                    </a:cubicBezTo>
                    <a:cubicBezTo>
                      <a:pt x="83627" y="303926"/>
                      <a:pt x="15661" y="415050"/>
                      <a:pt x="0" y="434316"/>
                    </a:cubicBezTo>
                    <a:cubicBezTo>
                      <a:pt x="22643" y="444973"/>
                      <a:pt x="572910" y="609792"/>
                      <a:pt x="604155" y="605782"/>
                    </a:cubicBezTo>
                    <a:cubicBezTo>
                      <a:pt x="613433" y="594079"/>
                      <a:pt x="727078" y="495275"/>
                      <a:pt x="807249" y="382897"/>
                    </a:cubicBezTo>
                    <a:cubicBezTo>
                      <a:pt x="879632" y="281448"/>
                      <a:pt x="946048" y="109169"/>
                      <a:pt x="946048" y="109169"/>
                    </a:cubicBezTo>
                    <a:cubicBezTo>
                      <a:pt x="946048" y="109169"/>
                      <a:pt x="819538" y="71039"/>
                      <a:pt x="705300" y="44550"/>
                    </a:cubicBezTo>
                    <a:cubicBezTo>
                      <a:pt x="591058" y="18061"/>
                      <a:pt x="459570" y="0"/>
                      <a:pt x="45957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61717"/>
                  </a:gs>
                  <a:gs pos="100000">
                    <a:srgbClr val="707677"/>
                  </a:gs>
                </a:gsLst>
                <a:lin ang="18900000" scaled="0"/>
              </a:gradFill>
              <a:ln w="1055" cap="flat">
                <a:noFill/>
                <a:miter lim="800000"/>
              </a:ln>
            </p:spPr>
          </p:sp>
          <p:sp>
            <p:nvSpPr>
              <p:cNvPr id="16713" name=""/>
              <p:cNvSpPr/>
              <p:nvPr/>
            </p:nvSpPr>
            <p:spPr>
              <a:xfrm>
                <a:off x="2157033" y="3690519"/>
                <a:ext cx="662384" cy="326305"/>
              </a:xfrm>
              <a:custGeom>
                <a:avLst/>
                <a:gdLst/>
                <a:ahLst/>
                <a:cxnLst/>
                <a:pathLst>
                  <a:path w="662384" h="326305">
                    <a:moveTo>
                      <a:pt x="0" y="-600"/>
                    </a:moveTo>
                    <a:cubicBezTo>
                      <a:pt x="0" y="11995"/>
                      <a:pt x="9231" y="104289"/>
                      <a:pt x="10207" y="118604"/>
                    </a:cubicBezTo>
                    <a:cubicBezTo>
                      <a:pt x="11183" y="132919"/>
                      <a:pt x="32874" y="136666"/>
                      <a:pt x="32874" y="136666"/>
                    </a:cubicBezTo>
                    <a:cubicBezTo>
                      <a:pt x="32874" y="136666"/>
                      <a:pt x="237923" y="214931"/>
                      <a:pt x="331662" y="245033"/>
                    </a:cubicBezTo>
                    <a:cubicBezTo>
                      <a:pt x="372489" y="258145"/>
                      <a:pt x="652905" y="326305"/>
                      <a:pt x="652905" y="326305"/>
                    </a:cubicBezTo>
                    <a:cubicBezTo>
                      <a:pt x="652905" y="326305"/>
                      <a:pt x="662384" y="327614"/>
                      <a:pt x="662384" y="315576"/>
                    </a:cubicBezTo>
                    <a:cubicBezTo>
                      <a:pt x="662384" y="303536"/>
                      <a:pt x="664286" y="195169"/>
                      <a:pt x="653956" y="195169"/>
                    </a:cubicBezTo>
                    <a:cubicBezTo>
                      <a:pt x="642650" y="186740"/>
                      <a:pt x="361439" y="120516"/>
                      <a:pt x="295042" y="100047"/>
                    </a:cubicBezTo>
                    <a:cubicBezTo>
                      <a:pt x="228644" y="79577"/>
                      <a:pt x="20383" y="8587"/>
                      <a:pt x="0" y="-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50000">
                    <a:srgbClr val="7F7F7F"/>
                  </a:gs>
                  <a:gs pos="100000">
                    <a:srgbClr val="595959"/>
                  </a:gs>
                </a:gsLst>
                <a:lin ang="0" scaled="0"/>
              </a:gradFill>
              <a:ln w="1055" cap="flat">
                <a:noFill/>
                <a:miter lim="800000"/>
              </a:ln>
            </p:spPr>
          </p:sp>
          <p:sp>
            <p:nvSpPr>
              <p:cNvPr id="16717" name=""/>
              <p:cNvSpPr/>
              <p:nvPr/>
            </p:nvSpPr>
            <p:spPr>
              <a:xfrm>
                <a:off x="2796274" y="3331114"/>
                <a:ext cx="404458" cy="547985"/>
              </a:xfrm>
              <a:custGeom>
                <a:avLst/>
                <a:gdLst/>
                <a:ahLst/>
                <a:cxnLst/>
                <a:pathLst>
                  <a:path w="404458" h="547985">
                    <a:moveTo>
                      <a:pt x="0" y="498752"/>
                    </a:moveTo>
                    <a:cubicBezTo>
                      <a:pt x="0" y="498752"/>
                      <a:pt x="13887" y="515876"/>
                      <a:pt x="20830" y="547985"/>
                    </a:cubicBezTo>
                    <a:cubicBezTo>
                      <a:pt x="140605" y="453800"/>
                      <a:pt x="404458" y="83482"/>
                      <a:pt x="404458" y="57795"/>
                    </a:cubicBezTo>
                    <a:cubicBezTo>
                      <a:pt x="404458" y="57795"/>
                      <a:pt x="377551" y="46022"/>
                      <a:pt x="368004" y="34249"/>
                    </a:cubicBezTo>
                    <a:cubicBezTo>
                      <a:pt x="358457" y="22476"/>
                      <a:pt x="341099" y="1070"/>
                      <a:pt x="341099" y="1070"/>
                    </a:cubicBezTo>
                    <a:cubicBezTo>
                      <a:pt x="341099" y="1070"/>
                      <a:pt x="286418" y="130574"/>
                      <a:pt x="210040" y="250446"/>
                    </a:cubicBezTo>
                    <a:cubicBezTo>
                      <a:pt x="133662" y="370318"/>
                      <a:pt x="0" y="498752"/>
                      <a:pt x="0" y="498752"/>
                    </a:cubicBezTo>
                    <a:close/>
                  </a:path>
                </a:pathLst>
              </a:custGeom>
              <a:solidFill>
                <a:srgbClr val="111111"/>
              </a:solidFill>
              <a:ln w="7600" cap="flat">
                <a:noFill/>
                <a:miter lim="800000"/>
              </a:ln>
            </p:spPr>
          </p:sp>
          <p:sp>
            <p:nvSpPr>
              <p:cNvPr id="16721" name=""/>
              <p:cNvSpPr/>
              <p:nvPr/>
            </p:nvSpPr>
            <p:spPr>
              <a:xfrm>
                <a:off x="3065334" y="3352514"/>
                <a:ext cx="90264" cy="175526"/>
              </a:xfrm>
              <a:custGeom>
                <a:avLst/>
                <a:gdLst/>
                <a:ahLst/>
                <a:cxnLst/>
                <a:pathLst>
                  <a:path w="90264" h="175526">
                    <a:moveTo>
                      <a:pt x="79849" y="0"/>
                    </a:moveTo>
                    <a:lnTo>
                      <a:pt x="0" y="175526"/>
                    </a:lnTo>
                    <a:lnTo>
                      <a:pt x="90264" y="17124"/>
                    </a:lnTo>
                    <a:lnTo>
                      <a:pt x="79849" y="0"/>
                    </a:lnTo>
                    <a:close/>
                  </a:path>
                </a:pathLst>
              </a:custGeom>
              <a:solidFill>
                <a:srgbClr val="292929"/>
              </a:solidFill>
              <a:ln w="7600" cap="flat">
                <a:noFill/>
                <a:miter lim="800000"/>
              </a:ln>
            </p:spPr>
          </p:sp>
          <p:sp>
            <p:nvSpPr>
              <p:cNvPr id="16725" name=""/>
              <p:cNvSpPr/>
              <p:nvPr/>
            </p:nvSpPr>
            <p:spPr>
              <a:xfrm>
                <a:off x="3065338" y="3380345"/>
                <a:ext cx="119775" cy="179808"/>
              </a:xfrm>
              <a:custGeom>
                <a:avLst/>
                <a:gdLst/>
                <a:ahLst/>
                <a:cxnLst/>
                <a:pathLst>
                  <a:path w="119775" h="179808">
                    <a:moveTo>
                      <a:pt x="105888" y="0"/>
                    </a:moveTo>
                    <a:lnTo>
                      <a:pt x="119775" y="8562"/>
                    </a:lnTo>
                    <a:lnTo>
                      <a:pt x="0" y="179808"/>
                    </a:lnTo>
                    <a:lnTo>
                      <a:pt x="105888" y="0"/>
                    </a:lnTo>
                    <a:close/>
                  </a:path>
                </a:pathLst>
              </a:custGeom>
              <a:solidFill>
                <a:srgbClr val="292929"/>
              </a:solidFill>
              <a:ln w="7600" cap="flat">
                <a:noFill/>
                <a:miter lim="800000"/>
              </a:ln>
            </p:spPr>
          </p:sp>
          <p:sp>
            <p:nvSpPr>
              <p:cNvPr id="16728" name=""/>
              <p:cNvSpPr/>
              <p:nvPr/>
            </p:nvSpPr>
            <p:spPr>
              <a:xfrm>
                <a:off x="2867448" y="3823449"/>
                <a:ext cx="62491" cy="109169"/>
              </a:xfrm>
              <a:custGeom>
                <a:avLst/>
                <a:gdLst/>
                <a:ahLst/>
                <a:cxnLst/>
                <a:pathLst>
                  <a:path w="62491" h="109169">
                    <a:moveTo>
                      <a:pt x="0" y="62076"/>
                    </a:moveTo>
                    <a:lnTo>
                      <a:pt x="0" y="109169"/>
                    </a:lnTo>
                    <a:lnTo>
                      <a:pt x="62491" y="47093"/>
                    </a:lnTo>
                    <a:lnTo>
                      <a:pt x="62491" y="0"/>
                    </a:lnTo>
                    <a:lnTo>
                      <a:pt x="0" y="62076"/>
                    </a:lnTo>
                    <a:close/>
                  </a:path>
                </a:pathLst>
              </a:custGeom>
              <a:solidFill>
                <a:srgbClr val="1C1C1C"/>
              </a:solidFill>
              <a:ln w="7600" cap="flat">
                <a:noFill/>
                <a:miter lim="800000"/>
              </a:ln>
            </p:spPr>
          </p:sp>
          <p:sp>
            <p:nvSpPr>
              <p:cNvPr id="16731" name=""/>
              <p:cNvSpPr/>
              <p:nvPr/>
            </p:nvSpPr>
            <p:spPr>
              <a:xfrm>
                <a:off x="2875548" y="3826299"/>
                <a:ext cx="62491" cy="109169"/>
              </a:xfrm>
              <a:custGeom>
                <a:avLst/>
                <a:gdLst/>
                <a:ahLst/>
                <a:cxnLst/>
                <a:pathLst>
                  <a:path w="62491" h="109169">
                    <a:moveTo>
                      <a:pt x="0" y="62076"/>
                    </a:moveTo>
                    <a:lnTo>
                      <a:pt x="0" y="109169"/>
                    </a:lnTo>
                    <a:lnTo>
                      <a:pt x="62491" y="47093"/>
                    </a:lnTo>
                    <a:lnTo>
                      <a:pt x="62491" y="0"/>
                    </a:lnTo>
                    <a:lnTo>
                      <a:pt x="0" y="62076"/>
                    </a:lnTo>
                    <a:close/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595959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grpSp>
            <p:nvGrpSpPr>
              <p:cNvPr id="16735" name=""/>
              <p:cNvGrpSpPr/>
              <p:nvPr/>
            </p:nvGrpSpPr>
            <p:grpSpPr>
              <a:xfrm>
                <a:off x="2341469" y="3642663"/>
                <a:ext cx="72499" cy="97106"/>
                <a:chOff x="2341469" y="3642663"/>
                <a:chExt cx="72499" cy="97106"/>
              </a:xfrm>
            </p:grpSpPr>
            <p:sp>
              <p:nvSpPr>
                <p:cNvPr id="16739" name=""/>
                <p:cNvSpPr/>
                <p:nvPr/>
              </p:nvSpPr>
              <p:spPr>
                <a:xfrm>
                  <a:off x="2341347" y="3676076"/>
                  <a:ext cx="26913" cy="63834"/>
                </a:xfrm>
                <a:custGeom>
                  <a:avLst/>
                  <a:gdLst/>
                  <a:ahLst/>
                  <a:cxnLst/>
                  <a:pathLst>
                    <a:path w="26913" h="63834">
                      <a:moveTo>
                        <a:pt x="5066" y="26864"/>
                      </a:moveTo>
                      <a:lnTo>
                        <a:pt x="26913" y="-227"/>
                      </a:lnTo>
                      <a:lnTo>
                        <a:pt x="19101" y="60954"/>
                      </a:lnTo>
                      <a:cubicBezTo>
                        <a:pt x="19101" y="60954"/>
                        <a:pt x="12449" y="64640"/>
                        <a:pt x="7384" y="63362"/>
                      </a:cubicBezTo>
                      <a:cubicBezTo>
                        <a:pt x="2319" y="62083"/>
                        <a:pt x="61" y="54331"/>
                        <a:pt x="61" y="54331"/>
                      </a:cubicBezTo>
                      <a:lnTo>
                        <a:pt x="5066" y="26864"/>
                      </a:lnTo>
                      <a:close/>
                    </a:path>
                  </a:pathLst>
                </a:custGeom>
                <a:solidFill>
                  <a:srgbClr val="292929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742" name=""/>
                <p:cNvSpPr/>
                <p:nvPr/>
              </p:nvSpPr>
              <p:spPr>
                <a:xfrm>
                  <a:off x="2342445" y="3703167"/>
                  <a:ext cx="26913" cy="35388"/>
                </a:xfrm>
                <a:custGeom>
                  <a:avLst/>
                  <a:gdLst/>
                  <a:ahLst/>
                  <a:cxnLst/>
                  <a:pathLst>
                    <a:path w="26913" h="35388">
                      <a:moveTo>
                        <a:pt x="7384" y="0"/>
                      </a:moveTo>
                      <a:lnTo>
                        <a:pt x="26913" y="6018"/>
                      </a:lnTo>
                      <a:lnTo>
                        <a:pt x="19101" y="32508"/>
                      </a:lnTo>
                      <a:cubicBezTo>
                        <a:pt x="19101" y="32508"/>
                        <a:pt x="12449" y="36194"/>
                        <a:pt x="7384" y="34916"/>
                      </a:cubicBezTo>
                      <a:cubicBezTo>
                        <a:pt x="2319" y="33637"/>
                        <a:pt x="61" y="25885"/>
                        <a:pt x="61" y="25885"/>
                      </a:cubicBezTo>
                      <a:lnTo>
                        <a:pt x="7384" y="0"/>
                      </a:lnTo>
                      <a:close/>
                    </a:path>
                  </a:pathLst>
                </a:custGeom>
                <a:solidFill>
                  <a:srgbClr val="CECFCE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746" name=""/>
                <p:cNvSpPr/>
                <p:nvPr/>
              </p:nvSpPr>
              <p:spPr>
                <a:xfrm>
                  <a:off x="2349708" y="3669629"/>
                  <a:ext cx="40644" cy="39409"/>
                </a:xfrm>
                <a:custGeom>
                  <a:avLst/>
                  <a:gdLst/>
                  <a:ahLst/>
                  <a:cxnLst/>
                  <a:pathLst>
                    <a:path w="40644" h="39409">
                      <a:moveTo>
                        <a:pt x="122" y="33538"/>
                      </a:moveTo>
                      <a:lnTo>
                        <a:pt x="22519" y="2156"/>
                      </a:lnTo>
                      <a:cubicBezTo>
                        <a:pt x="22519" y="2156"/>
                        <a:pt x="28560" y="-553"/>
                        <a:pt x="34053" y="124"/>
                      </a:cubicBezTo>
                      <a:cubicBezTo>
                        <a:pt x="39545" y="802"/>
                        <a:pt x="40644" y="7574"/>
                        <a:pt x="40644" y="7574"/>
                      </a:cubicBezTo>
                      <a:lnTo>
                        <a:pt x="19650" y="39556"/>
                      </a:lnTo>
                      <a:lnTo>
                        <a:pt x="122" y="3353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100000">
                      <a:srgbClr val="A5A5A5"/>
                    </a:gs>
                  </a:gsLst>
                  <a:lin ang="2700000" scaled="0"/>
                </a:gradFill>
                <a:ln w="7600" cap="flat">
                  <a:noFill/>
                  <a:miter lim="800000"/>
                </a:ln>
              </p:spPr>
            </p:sp>
            <p:sp>
              <p:nvSpPr>
                <p:cNvPr id="16749" name=""/>
                <p:cNvSpPr/>
                <p:nvPr/>
              </p:nvSpPr>
              <p:spPr>
                <a:xfrm>
                  <a:off x="2374973" y="3642662"/>
                  <a:ext cx="38996" cy="18287"/>
                </a:xfrm>
                <a:custGeom>
                  <a:avLst/>
                  <a:gdLst/>
                  <a:ahLst/>
                  <a:cxnLst/>
                  <a:pathLst>
                    <a:path w="38996" h="18287">
                      <a:moveTo>
                        <a:pt x="8788" y="0"/>
                      </a:moveTo>
                      <a:lnTo>
                        <a:pt x="0" y="10837"/>
                      </a:lnTo>
                      <a:lnTo>
                        <a:pt x="29659" y="18287"/>
                      </a:lnTo>
                      <a:lnTo>
                        <a:pt x="38996" y="6773"/>
                      </a:lnTo>
                      <a:lnTo>
                        <a:pt x="8788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7600" cap="flat">
                  <a:noFill/>
                  <a:miter lim="800000"/>
                </a:ln>
              </p:spPr>
            </p:sp>
          </p:grpSp>
          <p:grpSp>
            <p:nvGrpSpPr>
              <p:cNvPr id="16752" name=""/>
              <p:cNvGrpSpPr/>
              <p:nvPr/>
            </p:nvGrpSpPr>
            <p:grpSpPr>
              <a:xfrm>
                <a:off x="2396610" y="3657584"/>
                <a:ext cx="72499" cy="97106"/>
                <a:chOff x="2396610" y="3657584"/>
                <a:chExt cx="72499" cy="97106"/>
              </a:xfrm>
            </p:grpSpPr>
            <p:sp>
              <p:nvSpPr>
                <p:cNvPr id="16755" name=""/>
                <p:cNvSpPr/>
                <p:nvPr/>
              </p:nvSpPr>
              <p:spPr>
                <a:xfrm>
                  <a:off x="2396488" y="3690997"/>
                  <a:ext cx="26913" cy="63834"/>
                </a:xfrm>
                <a:custGeom>
                  <a:avLst/>
                  <a:gdLst/>
                  <a:ahLst/>
                  <a:cxnLst/>
                  <a:pathLst>
                    <a:path w="26913" h="63834">
                      <a:moveTo>
                        <a:pt x="5066" y="26864"/>
                      </a:moveTo>
                      <a:lnTo>
                        <a:pt x="26913" y="-227"/>
                      </a:lnTo>
                      <a:lnTo>
                        <a:pt x="19101" y="60954"/>
                      </a:lnTo>
                      <a:cubicBezTo>
                        <a:pt x="19101" y="60954"/>
                        <a:pt x="12449" y="64640"/>
                        <a:pt x="7384" y="63362"/>
                      </a:cubicBezTo>
                      <a:cubicBezTo>
                        <a:pt x="2319" y="62083"/>
                        <a:pt x="61" y="54331"/>
                        <a:pt x="61" y="54331"/>
                      </a:cubicBezTo>
                      <a:lnTo>
                        <a:pt x="5066" y="26864"/>
                      </a:lnTo>
                      <a:close/>
                    </a:path>
                  </a:pathLst>
                </a:custGeom>
                <a:solidFill>
                  <a:srgbClr val="292929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758" name=""/>
                <p:cNvSpPr/>
                <p:nvPr/>
              </p:nvSpPr>
              <p:spPr>
                <a:xfrm>
                  <a:off x="2397586" y="3718088"/>
                  <a:ext cx="26913" cy="35388"/>
                </a:xfrm>
                <a:custGeom>
                  <a:avLst/>
                  <a:gdLst/>
                  <a:ahLst/>
                  <a:cxnLst/>
                  <a:pathLst>
                    <a:path w="26913" h="35388">
                      <a:moveTo>
                        <a:pt x="7384" y="0"/>
                      </a:moveTo>
                      <a:lnTo>
                        <a:pt x="26913" y="6018"/>
                      </a:lnTo>
                      <a:lnTo>
                        <a:pt x="19101" y="32508"/>
                      </a:lnTo>
                      <a:cubicBezTo>
                        <a:pt x="19101" y="32508"/>
                        <a:pt x="12449" y="36194"/>
                        <a:pt x="7384" y="34916"/>
                      </a:cubicBezTo>
                      <a:cubicBezTo>
                        <a:pt x="2319" y="33637"/>
                        <a:pt x="61" y="25885"/>
                        <a:pt x="61" y="25885"/>
                      </a:cubicBezTo>
                      <a:lnTo>
                        <a:pt x="7384" y="0"/>
                      </a:lnTo>
                      <a:close/>
                    </a:path>
                  </a:pathLst>
                </a:custGeom>
                <a:solidFill>
                  <a:srgbClr val="CECFCE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760" name=""/>
                <p:cNvSpPr/>
                <p:nvPr/>
              </p:nvSpPr>
              <p:spPr>
                <a:xfrm>
                  <a:off x="2404849" y="3684550"/>
                  <a:ext cx="40644" cy="39409"/>
                </a:xfrm>
                <a:custGeom>
                  <a:avLst/>
                  <a:gdLst/>
                  <a:ahLst/>
                  <a:cxnLst/>
                  <a:pathLst>
                    <a:path w="40644" h="39409">
                      <a:moveTo>
                        <a:pt x="122" y="33538"/>
                      </a:moveTo>
                      <a:lnTo>
                        <a:pt x="22519" y="2156"/>
                      </a:lnTo>
                      <a:cubicBezTo>
                        <a:pt x="22519" y="2156"/>
                        <a:pt x="28560" y="-553"/>
                        <a:pt x="34053" y="124"/>
                      </a:cubicBezTo>
                      <a:cubicBezTo>
                        <a:pt x="39545" y="802"/>
                        <a:pt x="40644" y="7574"/>
                        <a:pt x="40644" y="7574"/>
                      </a:cubicBezTo>
                      <a:lnTo>
                        <a:pt x="19650" y="39556"/>
                      </a:lnTo>
                      <a:lnTo>
                        <a:pt x="122" y="3353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100000">
                      <a:srgbClr val="A5A5A5"/>
                    </a:gs>
                  </a:gsLst>
                  <a:lin ang="2700000" scaled="0"/>
                </a:gradFill>
                <a:ln w="7600" cap="flat">
                  <a:noFill/>
                  <a:miter lim="800000"/>
                </a:ln>
              </p:spPr>
            </p:sp>
            <p:sp>
              <p:nvSpPr>
                <p:cNvPr id="16762" name=""/>
                <p:cNvSpPr/>
                <p:nvPr/>
              </p:nvSpPr>
              <p:spPr>
                <a:xfrm>
                  <a:off x="2430114" y="3657583"/>
                  <a:ext cx="38996" cy="18287"/>
                </a:xfrm>
                <a:custGeom>
                  <a:avLst/>
                  <a:gdLst/>
                  <a:ahLst/>
                  <a:cxnLst/>
                  <a:pathLst>
                    <a:path w="38996" h="18287">
                      <a:moveTo>
                        <a:pt x="8788" y="0"/>
                      </a:moveTo>
                      <a:lnTo>
                        <a:pt x="0" y="10837"/>
                      </a:lnTo>
                      <a:lnTo>
                        <a:pt x="29659" y="18287"/>
                      </a:lnTo>
                      <a:lnTo>
                        <a:pt x="38996" y="6773"/>
                      </a:lnTo>
                      <a:lnTo>
                        <a:pt x="8788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7600" cap="flat">
                  <a:noFill/>
                  <a:miter lim="800000"/>
                </a:ln>
              </p:spPr>
            </p:sp>
          </p:grpSp>
          <p:grpSp>
            <p:nvGrpSpPr>
              <p:cNvPr id="10488" name=""/>
              <p:cNvGrpSpPr/>
              <p:nvPr/>
            </p:nvGrpSpPr>
            <p:grpSpPr>
              <a:xfrm>
                <a:off x="2456370" y="3675058"/>
                <a:ext cx="72499" cy="97106"/>
                <a:chOff x="2456370" y="3675058"/>
                <a:chExt cx="72499" cy="97106"/>
              </a:xfrm>
            </p:grpSpPr>
            <p:sp>
              <p:nvSpPr>
                <p:cNvPr id="16767" name=""/>
                <p:cNvSpPr/>
                <p:nvPr/>
              </p:nvSpPr>
              <p:spPr>
                <a:xfrm>
                  <a:off x="2456247" y="3708470"/>
                  <a:ext cx="26913" cy="63834"/>
                </a:xfrm>
                <a:custGeom>
                  <a:avLst/>
                  <a:gdLst/>
                  <a:ahLst/>
                  <a:cxnLst/>
                  <a:pathLst>
                    <a:path w="26913" h="63834">
                      <a:moveTo>
                        <a:pt x="5066" y="26864"/>
                      </a:moveTo>
                      <a:lnTo>
                        <a:pt x="26913" y="-227"/>
                      </a:lnTo>
                      <a:lnTo>
                        <a:pt x="19101" y="60954"/>
                      </a:lnTo>
                      <a:cubicBezTo>
                        <a:pt x="19101" y="60954"/>
                        <a:pt x="12449" y="64640"/>
                        <a:pt x="7384" y="63362"/>
                      </a:cubicBezTo>
                      <a:cubicBezTo>
                        <a:pt x="2319" y="62083"/>
                        <a:pt x="61" y="54331"/>
                        <a:pt x="61" y="54331"/>
                      </a:cubicBezTo>
                      <a:lnTo>
                        <a:pt x="5066" y="26864"/>
                      </a:lnTo>
                      <a:close/>
                    </a:path>
                  </a:pathLst>
                </a:custGeom>
                <a:solidFill>
                  <a:srgbClr val="292929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770" name=""/>
                <p:cNvSpPr/>
                <p:nvPr/>
              </p:nvSpPr>
              <p:spPr>
                <a:xfrm>
                  <a:off x="2457346" y="3735561"/>
                  <a:ext cx="26913" cy="35388"/>
                </a:xfrm>
                <a:custGeom>
                  <a:avLst/>
                  <a:gdLst/>
                  <a:ahLst/>
                  <a:cxnLst/>
                  <a:pathLst>
                    <a:path w="26913" h="35388">
                      <a:moveTo>
                        <a:pt x="7384" y="0"/>
                      </a:moveTo>
                      <a:lnTo>
                        <a:pt x="26913" y="6018"/>
                      </a:lnTo>
                      <a:lnTo>
                        <a:pt x="19101" y="32508"/>
                      </a:lnTo>
                      <a:cubicBezTo>
                        <a:pt x="19101" y="32508"/>
                        <a:pt x="12449" y="36194"/>
                        <a:pt x="7384" y="34916"/>
                      </a:cubicBezTo>
                      <a:cubicBezTo>
                        <a:pt x="2319" y="33637"/>
                        <a:pt x="61" y="25885"/>
                        <a:pt x="61" y="25885"/>
                      </a:cubicBezTo>
                      <a:lnTo>
                        <a:pt x="7384" y="0"/>
                      </a:lnTo>
                      <a:close/>
                    </a:path>
                  </a:pathLst>
                </a:custGeom>
                <a:solidFill>
                  <a:srgbClr val="CECFCE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772" name=""/>
                <p:cNvSpPr/>
                <p:nvPr/>
              </p:nvSpPr>
              <p:spPr>
                <a:xfrm>
                  <a:off x="2464608" y="3702024"/>
                  <a:ext cx="40644" cy="39409"/>
                </a:xfrm>
                <a:custGeom>
                  <a:avLst/>
                  <a:gdLst/>
                  <a:ahLst/>
                  <a:cxnLst/>
                  <a:pathLst>
                    <a:path w="40644" h="39409">
                      <a:moveTo>
                        <a:pt x="122" y="33538"/>
                      </a:moveTo>
                      <a:lnTo>
                        <a:pt x="22519" y="2156"/>
                      </a:lnTo>
                      <a:cubicBezTo>
                        <a:pt x="22519" y="2156"/>
                        <a:pt x="28560" y="-553"/>
                        <a:pt x="34053" y="124"/>
                      </a:cubicBezTo>
                      <a:cubicBezTo>
                        <a:pt x="39545" y="802"/>
                        <a:pt x="40644" y="7574"/>
                        <a:pt x="40644" y="7574"/>
                      </a:cubicBezTo>
                      <a:lnTo>
                        <a:pt x="19650" y="39556"/>
                      </a:lnTo>
                      <a:lnTo>
                        <a:pt x="122" y="3353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100000">
                      <a:srgbClr val="A5A5A5"/>
                    </a:gs>
                  </a:gsLst>
                  <a:lin ang="2700000" scaled="0"/>
                </a:gradFill>
                <a:ln w="7600" cap="flat">
                  <a:noFill/>
                  <a:miter lim="800000"/>
                </a:ln>
              </p:spPr>
            </p:sp>
            <p:sp>
              <p:nvSpPr>
                <p:cNvPr id="16774" name=""/>
                <p:cNvSpPr/>
                <p:nvPr/>
              </p:nvSpPr>
              <p:spPr>
                <a:xfrm>
                  <a:off x="2489873" y="3675057"/>
                  <a:ext cx="38996" cy="18287"/>
                </a:xfrm>
                <a:custGeom>
                  <a:avLst/>
                  <a:gdLst/>
                  <a:ahLst/>
                  <a:cxnLst/>
                  <a:pathLst>
                    <a:path w="38996" h="18287">
                      <a:moveTo>
                        <a:pt x="8788" y="0"/>
                      </a:moveTo>
                      <a:lnTo>
                        <a:pt x="0" y="10837"/>
                      </a:lnTo>
                      <a:lnTo>
                        <a:pt x="29659" y="18287"/>
                      </a:lnTo>
                      <a:lnTo>
                        <a:pt x="38996" y="6773"/>
                      </a:lnTo>
                      <a:lnTo>
                        <a:pt x="8788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7600" cap="flat">
                  <a:noFill/>
                  <a:miter lim="800000"/>
                </a:ln>
              </p:spPr>
            </p:sp>
          </p:grpSp>
          <p:grpSp>
            <p:nvGrpSpPr>
              <p:cNvPr id="16777" name=""/>
              <p:cNvGrpSpPr/>
              <p:nvPr/>
            </p:nvGrpSpPr>
            <p:grpSpPr>
              <a:xfrm>
                <a:off x="2519466" y="3691559"/>
                <a:ext cx="72499" cy="97106"/>
                <a:chOff x="2519466" y="3691559"/>
                <a:chExt cx="72499" cy="97106"/>
              </a:xfrm>
            </p:grpSpPr>
            <p:sp>
              <p:nvSpPr>
                <p:cNvPr id="16780" name=""/>
                <p:cNvSpPr/>
                <p:nvPr/>
              </p:nvSpPr>
              <p:spPr>
                <a:xfrm>
                  <a:off x="2519343" y="3724972"/>
                  <a:ext cx="26913" cy="63834"/>
                </a:xfrm>
                <a:custGeom>
                  <a:avLst/>
                  <a:gdLst/>
                  <a:ahLst/>
                  <a:cxnLst/>
                  <a:pathLst>
                    <a:path w="26913" h="63834">
                      <a:moveTo>
                        <a:pt x="5066" y="26864"/>
                      </a:moveTo>
                      <a:lnTo>
                        <a:pt x="26913" y="-227"/>
                      </a:lnTo>
                      <a:lnTo>
                        <a:pt x="19101" y="60954"/>
                      </a:lnTo>
                      <a:cubicBezTo>
                        <a:pt x="19101" y="60954"/>
                        <a:pt x="12449" y="64640"/>
                        <a:pt x="7384" y="63362"/>
                      </a:cubicBezTo>
                      <a:cubicBezTo>
                        <a:pt x="2319" y="62083"/>
                        <a:pt x="61" y="54331"/>
                        <a:pt x="61" y="54331"/>
                      </a:cubicBezTo>
                      <a:lnTo>
                        <a:pt x="5066" y="26864"/>
                      </a:lnTo>
                      <a:close/>
                    </a:path>
                  </a:pathLst>
                </a:custGeom>
                <a:solidFill>
                  <a:srgbClr val="292929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783" name=""/>
                <p:cNvSpPr/>
                <p:nvPr/>
              </p:nvSpPr>
              <p:spPr>
                <a:xfrm>
                  <a:off x="2520442" y="3752063"/>
                  <a:ext cx="26913" cy="35388"/>
                </a:xfrm>
                <a:custGeom>
                  <a:avLst/>
                  <a:gdLst/>
                  <a:ahLst/>
                  <a:cxnLst/>
                  <a:pathLst>
                    <a:path w="26913" h="35388">
                      <a:moveTo>
                        <a:pt x="7384" y="0"/>
                      </a:moveTo>
                      <a:lnTo>
                        <a:pt x="26913" y="6018"/>
                      </a:lnTo>
                      <a:lnTo>
                        <a:pt x="19101" y="32508"/>
                      </a:lnTo>
                      <a:cubicBezTo>
                        <a:pt x="19101" y="32508"/>
                        <a:pt x="12449" y="36194"/>
                        <a:pt x="7384" y="34916"/>
                      </a:cubicBezTo>
                      <a:cubicBezTo>
                        <a:pt x="2319" y="33637"/>
                        <a:pt x="61" y="25885"/>
                        <a:pt x="61" y="25885"/>
                      </a:cubicBezTo>
                      <a:lnTo>
                        <a:pt x="7384" y="0"/>
                      </a:lnTo>
                      <a:close/>
                    </a:path>
                  </a:pathLst>
                </a:custGeom>
                <a:solidFill>
                  <a:srgbClr val="CECFCE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785" name=""/>
                <p:cNvSpPr/>
                <p:nvPr/>
              </p:nvSpPr>
              <p:spPr>
                <a:xfrm>
                  <a:off x="2527704" y="3718525"/>
                  <a:ext cx="40644" cy="39409"/>
                </a:xfrm>
                <a:custGeom>
                  <a:avLst/>
                  <a:gdLst/>
                  <a:ahLst/>
                  <a:cxnLst/>
                  <a:pathLst>
                    <a:path w="40644" h="39409">
                      <a:moveTo>
                        <a:pt x="122" y="33538"/>
                      </a:moveTo>
                      <a:lnTo>
                        <a:pt x="22519" y="2156"/>
                      </a:lnTo>
                      <a:cubicBezTo>
                        <a:pt x="22519" y="2156"/>
                        <a:pt x="28560" y="-553"/>
                        <a:pt x="34053" y="124"/>
                      </a:cubicBezTo>
                      <a:cubicBezTo>
                        <a:pt x="39545" y="802"/>
                        <a:pt x="40644" y="7574"/>
                        <a:pt x="40644" y="7574"/>
                      </a:cubicBezTo>
                      <a:lnTo>
                        <a:pt x="19650" y="39556"/>
                      </a:lnTo>
                      <a:lnTo>
                        <a:pt x="122" y="3353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100000">
                      <a:srgbClr val="A5A5A5"/>
                    </a:gs>
                  </a:gsLst>
                  <a:lin ang="2700000" scaled="0"/>
                </a:gradFill>
                <a:ln w="7600" cap="flat">
                  <a:noFill/>
                  <a:miter lim="800000"/>
                </a:ln>
              </p:spPr>
            </p:sp>
            <p:sp>
              <p:nvSpPr>
                <p:cNvPr id="16787" name=""/>
                <p:cNvSpPr/>
                <p:nvPr/>
              </p:nvSpPr>
              <p:spPr>
                <a:xfrm>
                  <a:off x="2552969" y="3691558"/>
                  <a:ext cx="38996" cy="18287"/>
                </a:xfrm>
                <a:custGeom>
                  <a:avLst/>
                  <a:gdLst/>
                  <a:ahLst/>
                  <a:cxnLst/>
                  <a:pathLst>
                    <a:path w="38996" h="18287">
                      <a:moveTo>
                        <a:pt x="8788" y="0"/>
                      </a:moveTo>
                      <a:lnTo>
                        <a:pt x="0" y="10837"/>
                      </a:lnTo>
                      <a:lnTo>
                        <a:pt x="29659" y="18287"/>
                      </a:lnTo>
                      <a:lnTo>
                        <a:pt x="38996" y="6773"/>
                      </a:lnTo>
                      <a:lnTo>
                        <a:pt x="8788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7600" cap="flat">
                  <a:noFill/>
                  <a:miter lim="800000"/>
                </a:ln>
              </p:spPr>
            </p:sp>
          </p:grpSp>
          <p:grpSp>
            <p:nvGrpSpPr>
              <p:cNvPr id="16790" name=""/>
              <p:cNvGrpSpPr/>
              <p:nvPr/>
            </p:nvGrpSpPr>
            <p:grpSpPr>
              <a:xfrm>
                <a:off x="2580277" y="3710382"/>
                <a:ext cx="72499" cy="97106"/>
                <a:chOff x="2580277" y="3710382"/>
                <a:chExt cx="72499" cy="97106"/>
              </a:xfrm>
            </p:grpSpPr>
            <p:sp>
              <p:nvSpPr>
                <p:cNvPr id="10521" name=""/>
                <p:cNvSpPr/>
                <p:nvPr/>
              </p:nvSpPr>
              <p:spPr>
                <a:xfrm>
                  <a:off x="2580155" y="3743794"/>
                  <a:ext cx="26913" cy="63834"/>
                </a:xfrm>
                <a:custGeom>
                  <a:avLst/>
                  <a:gdLst/>
                  <a:ahLst/>
                  <a:cxnLst/>
                  <a:pathLst>
                    <a:path w="26913" h="63834">
                      <a:moveTo>
                        <a:pt x="5066" y="26864"/>
                      </a:moveTo>
                      <a:lnTo>
                        <a:pt x="26913" y="-227"/>
                      </a:lnTo>
                      <a:lnTo>
                        <a:pt x="19101" y="60954"/>
                      </a:lnTo>
                      <a:cubicBezTo>
                        <a:pt x="19101" y="60954"/>
                        <a:pt x="12449" y="64640"/>
                        <a:pt x="7384" y="63362"/>
                      </a:cubicBezTo>
                      <a:cubicBezTo>
                        <a:pt x="2319" y="62083"/>
                        <a:pt x="61" y="54331"/>
                        <a:pt x="61" y="54331"/>
                      </a:cubicBezTo>
                      <a:lnTo>
                        <a:pt x="5066" y="26864"/>
                      </a:lnTo>
                      <a:close/>
                    </a:path>
                  </a:pathLst>
                </a:custGeom>
                <a:solidFill>
                  <a:srgbClr val="292929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795" name=""/>
                <p:cNvSpPr/>
                <p:nvPr/>
              </p:nvSpPr>
              <p:spPr>
                <a:xfrm>
                  <a:off x="2581253" y="3770885"/>
                  <a:ext cx="26913" cy="35388"/>
                </a:xfrm>
                <a:custGeom>
                  <a:avLst/>
                  <a:gdLst/>
                  <a:ahLst/>
                  <a:cxnLst/>
                  <a:pathLst>
                    <a:path w="26913" h="35388">
                      <a:moveTo>
                        <a:pt x="7384" y="0"/>
                      </a:moveTo>
                      <a:lnTo>
                        <a:pt x="26913" y="6018"/>
                      </a:lnTo>
                      <a:lnTo>
                        <a:pt x="19101" y="32508"/>
                      </a:lnTo>
                      <a:cubicBezTo>
                        <a:pt x="19101" y="32508"/>
                        <a:pt x="12449" y="36194"/>
                        <a:pt x="7384" y="34916"/>
                      </a:cubicBezTo>
                      <a:cubicBezTo>
                        <a:pt x="2319" y="33637"/>
                        <a:pt x="61" y="25885"/>
                        <a:pt x="61" y="25885"/>
                      </a:cubicBezTo>
                      <a:lnTo>
                        <a:pt x="7384" y="0"/>
                      </a:lnTo>
                      <a:close/>
                    </a:path>
                  </a:pathLst>
                </a:custGeom>
                <a:solidFill>
                  <a:srgbClr val="CECFCE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797" name=""/>
                <p:cNvSpPr/>
                <p:nvPr/>
              </p:nvSpPr>
              <p:spPr>
                <a:xfrm>
                  <a:off x="2588516" y="3737347"/>
                  <a:ext cx="40644" cy="39409"/>
                </a:xfrm>
                <a:custGeom>
                  <a:avLst/>
                  <a:gdLst/>
                  <a:ahLst/>
                  <a:cxnLst/>
                  <a:pathLst>
                    <a:path w="40644" h="39409">
                      <a:moveTo>
                        <a:pt x="122" y="33538"/>
                      </a:moveTo>
                      <a:lnTo>
                        <a:pt x="22519" y="2156"/>
                      </a:lnTo>
                      <a:cubicBezTo>
                        <a:pt x="22519" y="2156"/>
                        <a:pt x="28560" y="-553"/>
                        <a:pt x="34053" y="124"/>
                      </a:cubicBezTo>
                      <a:cubicBezTo>
                        <a:pt x="39545" y="802"/>
                        <a:pt x="40644" y="7574"/>
                        <a:pt x="40644" y="7574"/>
                      </a:cubicBezTo>
                      <a:lnTo>
                        <a:pt x="19650" y="39556"/>
                      </a:lnTo>
                      <a:lnTo>
                        <a:pt x="122" y="3353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8D8D8"/>
                    </a:gs>
                    <a:gs pos="100000">
                      <a:srgbClr val="A5A5A5"/>
                    </a:gs>
                  </a:gsLst>
                  <a:lin ang="2700000" scaled="0"/>
                </a:gradFill>
                <a:ln w="7600" cap="flat">
                  <a:noFill/>
                  <a:miter lim="800000"/>
                </a:ln>
              </p:spPr>
            </p:sp>
            <p:sp>
              <p:nvSpPr>
                <p:cNvPr id="16799" name=""/>
                <p:cNvSpPr/>
                <p:nvPr/>
              </p:nvSpPr>
              <p:spPr>
                <a:xfrm>
                  <a:off x="2613781" y="3710380"/>
                  <a:ext cx="38996" cy="18287"/>
                </a:xfrm>
                <a:custGeom>
                  <a:avLst/>
                  <a:gdLst/>
                  <a:ahLst/>
                  <a:cxnLst/>
                  <a:pathLst>
                    <a:path w="38996" h="18287">
                      <a:moveTo>
                        <a:pt x="8788" y="0"/>
                      </a:moveTo>
                      <a:lnTo>
                        <a:pt x="0" y="10837"/>
                      </a:lnTo>
                      <a:lnTo>
                        <a:pt x="29659" y="18287"/>
                      </a:lnTo>
                      <a:lnTo>
                        <a:pt x="38996" y="6773"/>
                      </a:lnTo>
                      <a:lnTo>
                        <a:pt x="8788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7600" cap="flat">
                  <a:noFill/>
                  <a:miter lim="800000"/>
                </a:ln>
              </p:spPr>
            </p:sp>
          </p:grpSp>
          <p:sp>
            <p:nvSpPr>
              <p:cNvPr id="16802" name=""/>
              <p:cNvSpPr/>
              <p:nvPr/>
            </p:nvSpPr>
            <p:spPr>
              <a:xfrm>
                <a:off x="2658508" y="3254577"/>
                <a:ext cx="351206" cy="221549"/>
              </a:xfrm>
              <a:custGeom>
                <a:avLst/>
                <a:gdLst/>
                <a:ahLst/>
                <a:cxnLst/>
                <a:pathLst>
                  <a:path w="351206" h="221549">
                    <a:moveTo>
                      <a:pt x="79945" y="-527"/>
                    </a:moveTo>
                    <a:cubicBezTo>
                      <a:pt x="29171" y="35595"/>
                      <a:pt x="-42108" y="169247"/>
                      <a:pt x="32100" y="212593"/>
                    </a:cubicBezTo>
                    <a:cubicBezTo>
                      <a:pt x="106308" y="255938"/>
                      <a:pt x="300616" y="125900"/>
                      <a:pt x="350780" y="62084"/>
                    </a:cubicBezTo>
                    <a:cubicBezTo>
                      <a:pt x="264488" y="142757"/>
                      <a:pt x="97520" y="235472"/>
                      <a:pt x="41377" y="201155"/>
                    </a:cubicBezTo>
                    <a:cubicBezTo>
                      <a:pt x="-14768" y="166838"/>
                      <a:pt x="9643" y="75329"/>
                      <a:pt x="79945" y="-527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50000">
                    <a:srgbClr val="A5A5A5"/>
                  </a:gs>
                  <a:gs pos="100000">
                    <a:srgbClr val="000000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grpSp>
            <p:nvGrpSpPr>
              <p:cNvPr id="16806" name=""/>
              <p:cNvGrpSpPr/>
              <p:nvPr/>
            </p:nvGrpSpPr>
            <p:grpSpPr>
              <a:xfrm>
                <a:off x="2738453" y="3289942"/>
                <a:ext cx="187840" cy="57570"/>
                <a:chOff x="2738453" y="3289942"/>
                <a:chExt cx="187840" cy="57570"/>
              </a:xfrm>
            </p:grpSpPr>
            <p:sp>
              <p:nvSpPr>
                <p:cNvPr id="16809" name=""/>
                <p:cNvSpPr/>
                <p:nvPr/>
              </p:nvSpPr>
              <p:spPr>
                <a:xfrm>
                  <a:off x="2738453" y="3289603"/>
                  <a:ext cx="61789" cy="28446"/>
                </a:xfrm>
                <a:custGeom>
                  <a:avLst/>
                  <a:gdLst/>
                  <a:ahLst/>
                  <a:cxnLst/>
                  <a:pathLst>
                    <a:path w="61789" h="28446">
                      <a:moveTo>
                        <a:pt x="0" y="22350"/>
                      </a:moveTo>
                      <a:lnTo>
                        <a:pt x="34602" y="0"/>
                      </a:lnTo>
                      <a:lnTo>
                        <a:pt x="42429" y="4064"/>
                      </a:lnTo>
                      <a:lnTo>
                        <a:pt x="35838" y="18795"/>
                      </a:lnTo>
                      <a:lnTo>
                        <a:pt x="55610" y="6604"/>
                      </a:lnTo>
                      <a:lnTo>
                        <a:pt x="61789" y="8635"/>
                      </a:lnTo>
                      <a:lnTo>
                        <a:pt x="30071" y="28446"/>
                      </a:lnTo>
                      <a:lnTo>
                        <a:pt x="20596" y="26414"/>
                      </a:lnTo>
                      <a:lnTo>
                        <a:pt x="23068" y="12699"/>
                      </a:lnTo>
                      <a:lnTo>
                        <a:pt x="6179" y="23366"/>
                      </a:lnTo>
                      <a:lnTo>
                        <a:pt x="0" y="2235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812" name=""/>
                <p:cNvSpPr/>
                <p:nvPr/>
              </p:nvSpPr>
              <p:spPr>
                <a:xfrm>
                  <a:off x="2778540" y="3306015"/>
                  <a:ext cx="37563" cy="18731"/>
                </a:xfrm>
                <a:custGeom>
                  <a:avLst/>
                  <a:gdLst/>
                  <a:ahLst/>
                  <a:cxnLst/>
                  <a:pathLst>
                    <a:path w="37563" h="18731">
                      <a:moveTo>
                        <a:pt x="14287" y="7969"/>
                      </a:moveTo>
                      <a:lnTo>
                        <a:pt x="33236" y="11524"/>
                      </a:lnTo>
                      <a:cubicBezTo>
                        <a:pt x="33236" y="11524"/>
                        <a:pt x="43122" y="1365"/>
                        <a:pt x="33236" y="349"/>
                      </a:cubicBezTo>
                      <a:cubicBezTo>
                        <a:pt x="20878" y="-1175"/>
                        <a:pt x="4813" y="1873"/>
                        <a:pt x="1520" y="7968"/>
                      </a:cubicBezTo>
                      <a:cubicBezTo>
                        <a:pt x="-1778" y="14064"/>
                        <a:pt x="693" y="16096"/>
                        <a:pt x="6460" y="17618"/>
                      </a:cubicBezTo>
                      <a:cubicBezTo>
                        <a:pt x="18407" y="21684"/>
                        <a:pt x="27881" y="13048"/>
                        <a:pt x="27881" y="13048"/>
                      </a:cubicBezTo>
                      <a:lnTo>
                        <a:pt x="20466" y="11524"/>
                      </a:lnTo>
                      <a:lnTo>
                        <a:pt x="14287" y="14064"/>
                      </a:lnTo>
                      <a:lnTo>
                        <a:pt x="14287" y="7969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815" name=""/>
                <p:cNvSpPr/>
                <p:nvPr/>
              </p:nvSpPr>
              <p:spPr>
                <a:xfrm>
                  <a:off x="2808971" y="3311543"/>
                  <a:ext cx="39159" cy="19366"/>
                </a:xfrm>
                <a:custGeom>
                  <a:avLst/>
                  <a:gdLst/>
                  <a:ahLst/>
                  <a:cxnLst/>
                  <a:pathLst>
                    <a:path w="39159" h="19366">
                      <a:moveTo>
                        <a:pt x="33700" y="1428"/>
                      </a:moveTo>
                      <a:cubicBezTo>
                        <a:pt x="24638" y="-2127"/>
                        <a:pt x="14874" y="1146"/>
                        <a:pt x="8572" y="4476"/>
                      </a:cubicBezTo>
                      <a:cubicBezTo>
                        <a:pt x="2806" y="7524"/>
                        <a:pt x="-3785" y="13111"/>
                        <a:pt x="2806" y="17684"/>
                      </a:cubicBezTo>
                      <a:cubicBezTo>
                        <a:pt x="9396" y="22255"/>
                        <a:pt x="29169" y="16160"/>
                        <a:pt x="34936" y="11587"/>
                      </a:cubicBezTo>
                      <a:cubicBezTo>
                        <a:pt x="38810" y="8517"/>
                        <a:pt x="42763" y="4984"/>
                        <a:pt x="33700" y="1428"/>
                      </a:cubicBezTo>
                      <a:close/>
                    </a:path>
                  </a:pathLst>
                </a:custGeom>
                <a:solidFill>
                  <a:srgbClr val="D6D4CA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540" name=""/>
                <p:cNvSpPr/>
                <p:nvPr/>
              </p:nvSpPr>
              <p:spPr>
                <a:xfrm>
                  <a:off x="2835256" y="3312461"/>
                  <a:ext cx="44875" cy="26414"/>
                </a:xfrm>
                <a:custGeom>
                  <a:avLst/>
                  <a:gdLst/>
                  <a:ahLst/>
                  <a:cxnLst/>
                  <a:pathLst>
                    <a:path w="44875" h="26414">
                      <a:moveTo>
                        <a:pt x="31306" y="0"/>
                      </a:moveTo>
                      <a:lnTo>
                        <a:pt x="0" y="20827"/>
                      </a:lnTo>
                      <a:lnTo>
                        <a:pt x="14417" y="26414"/>
                      </a:lnTo>
                      <a:cubicBezTo>
                        <a:pt x="14417" y="26414"/>
                        <a:pt x="29658" y="26414"/>
                        <a:pt x="38309" y="20827"/>
                      </a:cubicBezTo>
                      <a:cubicBezTo>
                        <a:pt x="46959" y="15239"/>
                        <a:pt x="45312" y="10667"/>
                        <a:pt x="43252" y="9143"/>
                      </a:cubicBezTo>
                      <a:cubicBezTo>
                        <a:pt x="41193" y="7620"/>
                        <a:pt x="35014" y="7112"/>
                        <a:pt x="35014" y="7112"/>
                      </a:cubicBezTo>
                      <a:lnTo>
                        <a:pt x="42428" y="3048"/>
                      </a:lnTo>
                      <a:lnTo>
                        <a:pt x="31306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820" name=""/>
                <p:cNvSpPr/>
                <p:nvPr/>
              </p:nvSpPr>
              <p:spPr>
                <a:xfrm>
                  <a:off x="2897384" y="3318211"/>
                  <a:ext cx="11792" cy="8223"/>
                </a:xfrm>
                <a:custGeom>
                  <a:avLst/>
                  <a:gdLst/>
                  <a:ahLst/>
                  <a:cxnLst/>
                  <a:pathLst>
                    <a:path w="11792" h="8223">
                      <a:moveTo>
                        <a:pt x="10785" y="1871"/>
                      </a:moveTo>
                      <a:cubicBezTo>
                        <a:pt x="8314" y="855"/>
                        <a:pt x="487" y="-2192"/>
                        <a:pt x="76" y="2379"/>
                      </a:cubicBezTo>
                      <a:cubicBezTo>
                        <a:pt x="-337" y="6951"/>
                        <a:pt x="1311" y="8475"/>
                        <a:pt x="6254" y="7966"/>
                      </a:cubicBezTo>
                      <a:cubicBezTo>
                        <a:pt x="11197" y="7459"/>
                        <a:pt x="13257" y="2887"/>
                        <a:pt x="10785" y="1871"/>
                      </a:cubicBezTo>
                      <a:close/>
                    </a:path>
                  </a:pathLst>
                </a:custGeom>
                <a:solidFill>
                  <a:srgbClr val="D6D4CA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823" name=""/>
                <p:cNvSpPr/>
                <p:nvPr/>
              </p:nvSpPr>
              <p:spPr>
                <a:xfrm>
                  <a:off x="2865740" y="3324653"/>
                  <a:ext cx="37074" cy="18287"/>
                </a:xfrm>
                <a:custGeom>
                  <a:avLst/>
                  <a:gdLst/>
                  <a:ahLst/>
                  <a:cxnLst/>
                  <a:pathLst>
                    <a:path w="37074" h="18287">
                      <a:moveTo>
                        <a:pt x="25540" y="0"/>
                      </a:moveTo>
                      <a:lnTo>
                        <a:pt x="0" y="16255"/>
                      </a:lnTo>
                      <a:lnTo>
                        <a:pt x="12358" y="18287"/>
                      </a:lnTo>
                      <a:lnTo>
                        <a:pt x="37074" y="3556"/>
                      </a:lnTo>
                      <a:lnTo>
                        <a:pt x="25540" y="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826" name=""/>
                <p:cNvSpPr/>
                <p:nvPr/>
              </p:nvSpPr>
              <p:spPr>
                <a:xfrm>
                  <a:off x="2887163" y="3326688"/>
                  <a:ext cx="39133" cy="20827"/>
                </a:xfrm>
                <a:custGeom>
                  <a:avLst/>
                  <a:gdLst/>
                  <a:ahLst/>
                  <a:cxnLst/>
                  <a:pathLst>
                    <a:path w="39133" h="20827">
                      <a:moveTo>
                        <a:pt x="25128" y="2540"/>
                      </a:moveTo>
                      <a:lnTo>
                        <a:pt x="29659" y="0"/>
                      </a:lnTo>
                      <a:lnTo>
                        <a:pt x="39133" y="1524"/>
                      </a:lnTo>
                      <a:lnTo>
                        <a:pt x="33572" y="4826"/>
                      </a:lnTo>
                      <a:lnTo>
                        <a:pt x="38310" y="6096"/>
                      </a:lnTo>
                      <a:lnTo>
                        <a:pt x="33572" y="10667"/>
                      </a:lnTo>
                      <a:cubicBezTo>
                        <a:pt x="33572" y="10667"/>
                        <a:pt x="25952" y="7620"/>
                        <a:pt x="26776" y="7620"/>
                      </a:cubicBezTo>
                      <a:cubicBezTo>
                        <a:pt x="27599" y="7620"/>
                        <a:pt x="13388" y="17017"/>
                        <a:pt x="13388" y="17017"/>
                      </a:cubicBezTo>
                      <a:lnTo>
                        <a:pt x="16271" y="20573"/>
                      </a:lnTo>
                      <a:lnTo>
                        <a:pt x="3707" y="20573"/>
                      </a:lnTo>
                      <a:lnTo>
                        <a:pt x="-103" y="15874"/>
                      </a:lnTo>
                      <a:lnTo>
                        <a:pt x="25128" y="2540"/>
                      </a:lnTo>
                      <a:close/>
                    </a:path>
                  </a:pathLst>
                </a:custGeom>
                <a:solidFill>
                  <a:srgbClr val="D6D4CA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829" name=""/>
                <p:cNvSpPr/>
                <p:nvPr/>
              </p:nvSpPr>
              <p:spPr>
                <a:xfrm>
                  <a:off x="2798850" y="3309807"/>
                  <a:ext cx="10398" cy="3250"/>
                </a:xfrm>
                <a:custGeom>
                  <a:avLst/>
                  <a:gdLst/>
                  <a:ahLst/>
                  <a:cxnLst/>
                  <a:pathLst>
                    <a:path w="10398" h="3250">
                      <a:moveTo>
                        <a:pt x="-103" y="1251"/>
                      </a:moveTo>
                      <a:lnTo>
                        <a:pt x="8393" y="3154"/>
                      </a:lnTo>
                      <a:cubicBezTo>
                        <a:pt x="8393" y="3154"/>
                        <a:pt x="12280" y="677"/>
                        <a:pt x="9217" y="108"/>
                      </a:cubicBezTo>
                      <a:cubicBezTo>
                        <a:pt x="6154" y="-464"/>
                        <a:pt x="-103" y="1251"/>
                        <a:pt x="-103" y="1251"/>
                      </a:cubicBezTo>
                      <a:close/>
                    </a:path>
                  </a:pathLst>
                </a:custGeom>
                <a:solidFill>
                  <a:srgbClr val="262626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6833" name=""/>
                <p:cNvSpPr/>
                <p:nvPr/>
              </p:nvSpPr>
              <p:spPr>
                <a:xfrm>
                  <a:off x="2823771" y="3317065"/>
                  <a:ext cx="10427" cy="6858"/>
                </a:xfrm>
                <a:custGeom>
                  <a:avLst/>
                  <a:gdLst/>
                  <a:ahLst/>
                  <a:cxnLst/>
                  <a:pathLst>
                    <a:path w="10427" h="6858">
                      <a:moveTo>
                        <a:pt x="0" y="5429"/>
                      </a:moveTo>
                      <a:lnTo>
                        <a:pt x="6488" y="0"/>
                      </a:lnTo>
                      <a:lnTo>
                        <a:pt x="10427" y="2000"/>
                      </a:lnTo>
                      <a:lnTo>
                        <a:pt x="3707" y="6858"/>
                      </a:lnTo>
                      <a:lnTo>
                        <a:pt x="0" y="5429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549" name=""/>
                <p:cNvSpPr/>
                <p:nvPr/>
              </p:nvSpPr>
              <p:spPr>
                <a:xfrm>
                  <a:off x="2855753" y="3325922"/>
                  <a:ext cx="8342" cy="4857"/>
                </a:xfrm>
                <a:custGeom>
                  <a:avLst/>
                  <a:gdLst/>
                  <a:ahLst/>
                  <a:cxnLst/>
                  <a:pathLst>
                    <a:path w="8342" h="4857">
                      <a:moveTo>
                        <a:pt x="7646" y="0"/>
                      </a:moveTo>
                      <a:lnTo>
                        <a:pt x="0" y="4857"/>
                      </a:lnTo>
                      <a:lnTo>
                        <a:pt x="8342" y="4857"/>
                      </a:lnTo>
                      <a:lnTo>
                        <a:pt x="7646" y="0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 w="7600" cap="flat">
                  <a:noFill/>
                  <a:miter lim="800000"/>
                </a:ln>
              </p:spPr>
            </p:sp>
          </p:grpSp>
        </p:grpSp>
        <p:grpSp>
          <p:nvGrpSpPr>
            <p:cNvPr id="10398" name="Tablet computer"/>
            <p:cNvGrpSpPr/>
            <p:nvPr/>
          </p:nvGrpSpPr>
          <p:grpSpPr>
            <a:xfrm>
              <a:off x="3279525" y="5274038"/>
              <a:ext cx="851200" cy="895014"/>
              <a:chOff x="3279525" y="5274038"/>
              <a:chExt cx="851200" cy="895014"/>
            </a:xfrm>
          </p:grpSpPr>
          <p:sp>
            <p:nvSpPr>
              <p:cNvPr id="10371" name=""/>
              <p:cNvSpPr/>
              <p:nvPr/>
            </p:nvSpPr>
            <p:spPr>
              <a:xfrm>
                <a:off x="3279527" y="5787395"/>
                <a:ext cx="849049" cy="344668"/>
              </a:xfrm>
              <a:custGeom>
                <a:avLst/>
                <a:gdLst/>
                <a:ahLst/>
                <a:cxnLst/>
                <a:pathLst>
                  <a:path w="849049" h="344668">
                    <a:moveTo>
                      <a:pt x="217438" y="0"/>
                    </a:moveTo>
                    <a:lnTo>
                      <a:pt x="849049" y="117407"/>
                    </a:lnTo>
                    <a:cubicBezTo>
                      <a:pt x="849049" y="117407"/>
                      <a:pt x="707539" y="349503"/>
                      <a:pt x="702707" y="344668"/>
                    </a:cubicBezTo>
                    <a:cubicBezTo>
                      <a:pt x="702676" y="344668"/>
                      <a:pt x="0" y="207188"/>
                      <a:pt x="0" y="207188"/>
                    </a:cubicBezTo>
                    <a:lnTo>
                      <a:pt x="217438" y="0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8D8D8"/>
                  </a:gs>
                </a:gsLst>
                <a:lin ang="5400000" scaled="0"/>
              </a:gradFill>
              <a:ln w="7600" cap="flat">
                <a:solidFill>
                  <a:srgbClr val="D8D8D8"/>
                </a:solidFill>
                <a:bevel/>
              </a:ln>
            </p:spPr>
          </p:sp>
          <p:sp>
            <p:nvSpPr>
              <p:cNvPr id="10372" name=""/>
              <p:cNvSpPr/>
              <p:nvPr/>
            </p:nvSpPr>
            <p:spPr>
              <a:xfrm>
                <a:off x="3279526" y="5994584"/>
                <a:ext cx="710244" cy="171309"/>
              </a:xfrm>
              <a:custGeom>
                <a:avLst/>
                <a:gdLst/>
                <a:ahLst/>
                <a:cxnLst/>
                <a:pathLst>
                  <a:path w="710244" h="171309">
                    <a:moveTo>
                      <a:pt x="0" y="0"/>
                    </a:moveTo>
                    <a:lnTo>
                      <a:pt x="710244" y="135508"/>
                    </a:lnTo>
                    <a:lnTo>
                      <a:pt x="708140" y="171309"/>
                    </a:lnTo>
                    <a:lnTo>
                      <a:pt x="0" y="4143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BFBFB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373" name=""/>
              <p:cNvSpPr/>
              <p:nvPr/>
            </p:nvSpPr>
            <p:spPr>
              <a:xfrm>
                <a:off x="3985213" y="5901348"/>
                <a:ext cx="143356" cy="267705"/>
              </a:xfrm>
              <a:custGeom>
                <a:avLst/>
                <a:gdLst/>
                <a:ahLst/>
                <a:cxnLst/>
                <a:pathLst>
                  <a:path w="143356" h="267705">
                    <a:moveTo>
                      <a:pt x="2454" y="228746"/>
                    </a:moveTo>
                    <a:lnTo>
                      <a:pt x="143356" y="0"/>
                    </a:lnTo>
                    <a:lnTo>
                      <a:pt x="143356" y="34531"/>
                    </a:lnTo>
                    <a:lnTo>
                      <a:pt x="0" y="267705"/>
                    </a:lnTo>
                    <a:lnTo>
                      <a:pt x="2454" y="228746"/>
                    </a:ln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10374" name=""/>
              <p:cNvSpPr/>
              <p:nvPr/>
            </p:nvSpPr>
            <p:spPr>
              <a:xfrm>
                <a:off x="3404903" y="5796399"/>
                <a:ext cx="681713" cy="232638"/>
              </a:xfrm>
              <a:custGeom>
                <a:avLst/>
                <a:gdLst/>
                <a:ahLst/>
                <a:cxnLst/>
                <a:pathLst>
                  <a:path w="681713" h="232638">
                    <a:moveTo>
                      <a:pt x="98964" y="0"/>
                    </a:moveTo>
                    <a:lnTo>
                      <a:pt x="0" y="104302"/>
                    </a:lnTo>
                    <a:lnTo>
                      <a:pt x="619740" y="232638"/>
                    </a:lnTo>
                    <a:lnTo>
                      <a:pt x="681713" y="127479"/>
                    </a:lnTo>
                    <a:lnTo>
                      <a:pt x="98964" y="0"/>
                    </a:lnTo>
                    <a:close/>
                  </a:path>
                </a:pathLst>
              </a:custGeom>
              <a:gradFill>
                <a:gsLst>
                  <a:gs pos="0">
                    <a:srgbClr val="404040"/>
                  </a:gs>
                  <a:gs pos="100000">
                    <a:srgbClr val="BFBFB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10378" name=""/>
              <p:cNvSpPr/>
              <p:nvPr/>
            </p:nvSpPr>
            <p:spPr>
              <a:xfrm>
                <a:off x="3522142" y="5954722"/>
                <a:ext cx="244921" cy="107703"/>
              </a:xfrm>
              <a:custGeom>
                <a:avLst/>
                <a:gdLst/>
                <a:ahLst/>
                <a:cxnLst/>
                <a:pathLst>
                  <a:path w="244921" h="107703">
                    <a:moveTo>
                      <a:pt x="0" y="68199"/>
                    </a:moveTo>
                    <a:lnTo>
                      <a:pt x="69891" y="0"/>
                    </a:lnTo>
                    <a:lnTo>
                      <a:pt x="244921" y="35326"/>
                    </a:lnTo>
                    <a:lnTo>
                      <a:pt x="182947" y="107703"/>
                    </a:lnTo>
                    <a:lnTo>
                      <a:pt x="0" y="68199"/>
                    </a:ln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BFBFB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379" name=""/>
              <p:cNvSpPr/>
              <p:nvPr/>
            </p:nvSpPr>
            <p:spPr>
              <a:xfrm>
                <a:off x="3414802" y="5806308"/>
                <a:ext cx="666220" cy="214544"/>
              </a:xfrm>
              <a:custGeom>
                <a:avLst/>
                <a:gdLst/>
                <a:ahLst/>
                <a:cxnLst/>
                <a:pathLst>
                  <a:path w="666220" h="214544">
                    <a:moveTo>
                      <a:pt x="89940" y="0"/>
                    </a:moveTo>
                    <a:lnTo>
                      <a:pt x="0" y="90108"/>
                    </a:lnTo>
                    <a:lnTo>
                      <a:pt x="609591" y="214544"/>
                    </a:lnTo>
                    <a:lnTo>
                      <a:pt x="666220" y="124436"/>
                    </a:lnTo>
                    <a:lnTo>
                      <a:pt x="89940" y="0"/>
                    </a:lnTo>
                    <a:close/>
                  </a:path>
                  <a:path w="666220" h="214544" fill="none">
                    <a:moveTo>
                      <a:pt x="70331" y="17323"/>
                    </a:moveTo>
                    <a:lnTo>
                      <a:pt x="654712" y="143917"/>
                    </a:lnTo>
                    <a:moveTo>
                      <a:pt x="30690" y="95945"/>
                    </a:moveTo>
                    <a:lnTo>
                      <a:pt x="119242" y="5996"/>
                    </a:lnTo>
                    <a:moveTo>
                      <a:pt x="629136" y="180895"/>
                    </a:moveTo>
                    <a:lnTo>
                      <a:pt x="33247" y="55967"/>
                    </a:lnTo>
                    <a:moveTo>
                      <a:pt x="640326" y="162574"/>
                    </a:moveTo>
                    <a:lnTo>
                      <a:pt x="51149" y="35979"/>
                    </a:lnTo>
                    <a:moveTo>
                      <a:pt x="299863" y="132591"/>
                    </a:moveTo>
                    <a:lnTo>
                      <a:pt x="354209" y="57633"/>
                    </a:lnTo>
                    <a:moveTo>
                      <a:pt x="267895" y="125927"/>
                    </a:moveTo>
                    <a:lnTo>
                      <a:pt x="323840" y="50970"/>
                    </a:lnTo>
                    <a:moveTo>
                      <a:pt x="94627" y="110604"/>
                    </a:moveTo>
                    <a:lnTo>
                      <a:pt x="175187" y="17656"/>
                    </a:lnTo>
                    <a:moveTo>
                      <a:pt x="63937" y="103939"/>
                    </a:moveTo>
                    <a:lnTo>
                      <a:pt x="146415" y="10993"/>
                    </a:lnTo>
                    <a:moveTo>
                      <a:pt x="620186" y="198552"/>
                    </a:moveTo>
                    <a:lnTo>
                      <a:pt x="17902" y="73292"/>
                    </a:lnTo>
                    <a:moveTo>
                      <a:pt x="577988" y="207548"/>
                    </a:moveTo>
                    <a:lnTo>
                      <a:pt x="635530" y="119265"/>
                    </a:lnTo>
                    <a:moveTo>
                      <a:pt x="546019" y="200885"/>
                    </a:moveTo>
                    <a:lnTo>
                      <a:pt x="606759" y="110936"/>
                    </a:lnTo>
                    <a:moveTo>
                      <a:pt x="515649" y="194223"/>
                    </a:moveTo>
                    <a:lnTo>
                      <a:pt x="576389" y="104274"/>
                    </a:lnTo>
                    <a:moveTo>
                      <a:pt x="480484" y="189225"/>
                    </a:moveTo>
                    <a:lnTo>
                      <a:pt x="544421" y="95945"/>
                    </a:lnTo>
                    <a:moveTo>
                      <a:pt x="330233" y="140919"/>
                    </a:moveTo>
                    <a:lnTo>
                      <a:pt x="384580" y="62630"/>
                    </a:lnTo>
                    <a:moveTo>
                      <a:pt x="234329" y="119265"/>
                    </a:moveTo>
                    <a:lnTo>
                      <a:pt x="295068" y="42642"/>
                    </a:lnTo>
                    <a:moveTo>
                      <a:pt x="202360" y="112602"/>
                    </a:moveTo>
                    <a:lnTo>
                      <a:pt x="264698" y="35979"/>
                    </a:lnTo>
                    <a:moveTo>
                      <a:pt x="171990" y="105939"/>
                    </a:moveTo>
                    <a:lnTo>
                      <a:pt x="235926" y="29317"/>
                    </a:lnTo>
                    <a:moveTo>
                      <a:pt x="140022" y="99277"/>
                    </a:moveTo>
                    <a:lnTo>
                      <a:pt x="205556" y="24319"/>
                    </a:lnTo>
                    <a:moveTo>
                      <a:pt x="461303" y="165905"/>
                    </a:moveTo>
                    <a:lnTo>
                      <a:pt x="512452" y="89283"/>
                    </a:lnTo>
                    <a:moveTo>
                      <a:pt x="427736" y="160908"/>
                    </a:moveTo>
                    <a:lnTo>
                      <a:pt x="480484" y="84286"/>
                    </a:lnTo>
                    <a:moveTo>
                      <a:pt x="397366" y="152580"/>
                    </a:moveTo>
                    <a:lnTo>
                      <a:pt x="450114" y="75957"/>
                    </a:lnTo>
                    <a:moveTo>
                      <a:pt x="365398" y="145917"/>
                    </a:moveTo>
                    <a:lnTo>
                      <a:pt x="418145" y="69292"/>
                    </a:lnTo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F2F2F2"/>
                  </a:gs>
                </a:gsLst>
                <a:lin ang="0" scaled="0"/>
              </a:gradFill>
              <a:ln w="7600" cap="flat">
                <a:solidFill>
                  <a:srgbClr val="595959"/>
                </a:solidFill>
                <a:bevel/>
              </a:ln>
            </p:spPr>
          </p:sp>
          <p:sp>
            <p:nvSpPr>
              <p:cNvPr id="10380" name=""/>
              <p:cNvSpPr/>
              <p:nvPr/>
            </p:nvSpPr>
            <p:spPr>
              <a:xfrm>
                <a:off x="3333023" y="6015300"/>
                <a:ext cx="81108" cy="36258"/>
              </a:xfrm>
              <a:custGeom>
                <a:avLst/>
                <a:gdLst/>
                <a:ahLst/>
                <a:cxnLst/>
                <a:pathLst>
                  <a:path w="81108" h="36258">
                    <a:moveTo>
                      <a:pt x="0" y="0"/>
                    </a:moveTo>
                    <a:lnTo>
                      <a:pt x="81108" y="15539"/>
                    </a:lnTo>
                    <a:lnTo>
                      <a:pt x="81108" y="36258"/>
                    </a:lnTo>
                    <a:lnTo>
                      <a:pt x="0" y="2244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0D0D0D"/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382" name=""/>
              <p:cNvSpPr/>
              <p:nvPr/>
            </p:nvSpPr>
            <p:spPr>
              <a:xfrm>
                <a:off x="3339006" y="6021633"/>
                <a:ext cx="68453" cy="23827"/>
              </a:xfrm>
              <a:custGeom>
                <a:avLst/>
                <a:gdLst/>
                <a:ahLst/>
                <a:cxnLst/>
                <a:pathLst>
                  <a:path w="68453" h="23827">
                    <a:moveTo>
                      <a:pt x="0" y="0"/>
                    </a:moveTo>
                    <a:lnTo>
                      <a:pt x="67533" y="13237"/>
                    </a:lnTo>
                    <a:lnTo>
                      <a:pt x="68453" y="23827"/>
                    </a:lnTo>
                    <a:lnTo>
                      <a:pt x="920" y="1231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384" name=""/>
              <p:cNvSpPr/>
              <p:nvPr/>
            </p:nvSpPr>
            <p:spPr>
              <a:xfrm>
                <a:off x="3441916" y="6033320"/>
                <a:ext cx="81108" cy="36258"/>
              </a:xfrm>
              <a:custGeom>
                <a:avLst/>
                <a:gdLst/>
                <a:ahLst/>
                <a:cxnLst/>
                <a:pathLst>
                  <a:path w="81108" h="36258">
                    <a:moveTo>
                      <a:pt x="0" y="0"/>
                    </a:moveTo>
                    <a:lnTo>
                      <a:pt x="81108" y="15539"/>
                    </a:lnTo>
                    <a:lnTo>
                      <a:pt x="81108" y="36258"/>
                    </a:lnTo>
                    <a:lnTo>
                      <a:pt x="0" y="2244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0D0D0D"/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386" name=""/>
              <p:cNvSpPr/>
              <p:nvPr/>
            </p:nvSpPr>
            <p:spPr>
              <a:xfrm>
                <a:off x="3447898" y="6039650"/>
                <a:ext cx="68453" cy="23827"/>
              </a:xfrm>
              <a:custGeom>
                <a:avLst/>
                <a:gdLst/>
                <a:ahLst/>
                <a:cxnLst/>
                <a:pathLst>
                  <a:path w="68453" h="23827">
                    <a:moveTo>
                      <a:pt x="0" y="0"/>
                    </a:moveTo>
                    <a:lnTo>
                      <a:pt x="67533" y="13237"/>
                    </a:lnTo>
                    <a:lnTo>
                      <a:pt x="68453" y="23827"/>
                    </a:lnTo>
                    <a:lnTo>
                      <a:pt x="920" y="1231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387" name=""/>
              <p:cNvSpPr/>
              <p:nvPr/>
            </p:nvSpPr>
            <p:spPr>
              <a:xfrm>
                <a:off x="3526758" y="5954854"/>
                <a:ext cx="224987" cy="65394"/>
              </a:xfrm>
              <a:custGeom>
                <a:avLst/>
                <a:gdLst/>
                <a:ahLst/>
                <a:cxnLst/>
                <a:pathLst>
                  <a:path w="224987" h="65394">
                    <a:moveTo>
                      <a:pt x="0" y="65394"/>
                    </a:moveTo>
                    <a:lnTo>
                      <a:pt x="65274" y="0"/>
                    </a:lnTo>
                    <a:lnTo>
                      <a:pt x="224987" y="29395"/>
                    </a:lnTo>
                    <a:cubicBezTo>
                      <a:pt x="224987" y="29395"/>
                      <a:pt x="109280" y="14892"/>
                      <a:pt x="65274" y="29395"/>
                    </a:cubicBezTo>
                    <a:cubicBezTo>
                      <a:pt x="21269" y="43898"/>
                      <a:pt x="0" y="65394"/>
                      <a:pt x="0" y="653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307" name=""/>
              <p:cNvSpPr/>
              <p:nvPr/>
            </p:nvSpPr>
            <p:spPr>
              <a:xfrm>
                <a:off x="3545592" y="5274955"/>
                <a:ext cx="562055" cy="700535"/>
              </a:xfrm>
              <a:custGeom>
                <a:avLst/>
                <a:gdLst/>
                <a:ahLst/>
                <a:cxnLst/>
                <a:pathLst>
                  <a:path w="562055" h="700535">
                    <a:moveTo>
                      <a:pt x="52395" y="0"/>
                    </a:moveTo>
                    <a:lnTo>
                      <a:pt x="0" y="445578"/>
                    </a:lnTo>
                    <a:lnTo>
                      <a:pt x="500134" y="700535"/>
                    </a:lnTo>
                    <a:lnTo>
                      <a:pt x="562055" y="252574"/>
                    </a:lnTo>
                    <a:lnTo>
                      <a:pt x="52395" y="0"/>
                    </a:lnTo>
                    <a:close/>
                  </a:path>
                </a:pathLst>
              </a:custGeom>
              <a:gradFill>
                <a:gsLst>
                  <a:gs pos="80000">
                    <a:srgbClr val="D8D8D8"/>
                  </a:gs>
                  <a:gs pos="100000">
                    <a:srgbClr val="F2F2F2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10319" name=""/>
              <p:cNvSpPr/>
              <p:nvPr/>
            </p:nvSpPr>
            <p:spPr>
              <a:xfrm>
                <a:off x="3568848" y="5327289"/>
                <a:ext cx="510849" cy="598163"/>
              </a:xfrm>
              <a:custGeom>
                <a:avLst/>
                <a:gdLst/>
                <a:ahLst/>
                <a:cxnLst/>
                <a:pathLst>
                  <a:path w="510849" h="598163">
                    <a:moveTo>
                      <a:pt x="49210" y="0"/>
                    </a:moveTo>
                    <a:lnTo>
                      <a:pt x="510849" y="228747"/>
                    </a:lnTo>
                    <a:lnTo>
                      <a:pt x="454609" y="598163"/>
                    </a:lnTo>
                    <a:lnTo>
                      <a:pt x="0" y="374181"/>
                    </a:lnTo>
                    <a:lnTo>
                      <a:pt x="49210" y="0"/>
                    </a:lnTo>
                    <a:close/>
                  </a:path>
                </a:pathLst>
              </a:custGeom>
              <a:gradFill>
                <a:gsLst>
                  <a:gs pos="0">
                    <a:srgbClr val="40FFFB"/>
                  </a:gs>
                  <a:gs pos="100000">
                    <a:srgbClr val="00008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325" name=""/>
              <p:cNvSpPr/>
              <p:nvPr/>
            </p:nvSpPr>
            <p:spPr>
              <a:xfrm>
                <a:off x="3572897" y="5334434"/>
                <a:ext cx="505629" cy="584182"/>
              </a:xfrm>
              <a:custGeom>
                <a:avLst/>
                <a:gdLst/>
                <a:ahLst/>
                <a:cxnLst/>
                <a:pathLst>
                  <a:path w="505629" h="584182">
                    <a:moveTo>
                      <a:pt x="45624" y="0"/>
                    </a:moveTo>
                    <a:lnTo>
                      <a:pt x="0" y="361452"/>
                    </a:lnTo>
                    <a:lnTo>
                      <a:pt x="448682" y="584182"/>
                    </a:lnTo>
                    <a:lnTo>
                      <a:pt x="505629" y="221600"/>
                    </a:lnTo>
                    <a:lnTo>
                      <a:pt x="45624" y="0"/>
                    </a:lnTo>
                    <a:close/>
                  </a:path>
                </a:pathLst>
              </a:custGeom>
              <a:solidFill>
                <a:srgbClr val="FFFFFF">
                  <a:alpha val="2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0327" name=""/>
              <p:cNvSpPr/>
              <p:nvPr/>
            </p:nvSpPr>
            <p:spPr>
              <a:xfrm>
                <a:off x="3583685" y="5334808"/>
                <a:ext cx="336932" cy="285943"/>
              </a:xfrm>
              <a:custGeom>
                <a:avLst/>
                <a:gdLst/>
                <a:ahLst/>
                <a:cxnLst/>
                <a:pathLst>
                  <a:path w="336932" h="285943">
                    <a:moveTo>
                      <a:pt x="0" y="285943"/>
                    </a:moveTo>
                    <a:lnTo>
                      <a:pt x="36877" y="0"/>
                    </a:lnTo>
                    <a:lnTo>
                      <a:pt x="336932" y="144559"/>
                    </a:lnTo>
                    <a:cubicBezTo>
                      <a:pt x="336932" y="144559"/>
                      <a:pt x="190526" y="123620"/>
                      <a:pt x="95263" y="173658"/>
                    </a:cubicBezTo>
                    <a:cubicBezTo>
                      <a:pt x="0" y="223698"/>
                      <a:pt x="0" y="285943"/>
                      <a:pt x="0" y="28594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309" name=""/>
              <p:cNvSpPr/>
              <p:nvPr/>
            </p:nvSpPr>
            <p:spPr>
              <a:xfrm>
                <a:off x="3597967" y="5274038"/>
                <a:ext cx="532759" cy="253489"/>
              </a:xfrm>
              <a:custGeom>
                <a:avLst/>
                <a:gdLst/>
                <a:ahLst/>
                <a:cxnLst/>
                <a:pathLst>
                  <a:path w="532759" h="253489">
                    <a:moveTo>
                      <a:pt x="0" y="914"/>
                    </a:moveTo>
                    <a:lnTo>
                      <a:pt x="38374" y="0"/>
                    </a:lnTo>
                    <a:lnTo>
                      <a:pt x="532759" y="245690"/>
                    </a:lnTo>
                    <a:lnTo>
                      <a:pt x="509658" y="253489"/>
                    </a:lnTo>
                    <a:lnTo>
                      <a:pt x="0" y="914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F2F2F2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0388" name=""/>
              <p:cNvSpPr/>
              <p:nvPr/>
            </p:nvSpPr>
            <p:spPr>
              <a:xfrm>
                <a:off x="3412251" y="5803480"/>
                <a:ext cx="346182" cy="103394"/>
              </a:xfrm>
              <a:custGeom>
                <a:avLst/>
                <a:gdLst/>
                <a:ahLst/>
                <a:cxnLst/>
                <a:pathLst>
                  <a:path w="346182" h="103394">
                    <a:moveTo>
                      <a:pt x="0" y="103206"/>
                    </a:moveTo>
                    <a:lnTo>
                      <a:pt x="95511" y="-188"/>
                    </a:lnTo>
                    <a:lnTo>
                      <a:pt x="346182" y="59264"/>
                    </a:lnTo>
                    <a:cubicBezTo>
                      <a:pt x="346182" y="59264"/>
                      <a:pt x="207665" y="44759"/>
                      <a:pt x="138637" y="54428"/>
                    </a:cubicBezTo>
                    <a:cubicBezTo>
                      <a:pt x="69609" y="64097"/>
                      <a:pt x="0" y="103233"/>
                      <a:pt x="0" y="1032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421" name=""/>
              <p:cNvSpPr/>
              <p:nvPr/>
            </p:nvSpPr>
            <p:spPr>
              <a:xfrm>
                <a:off x="3721305" y="5783481"/>
                <a:ext cx="111366" cy="80113"/>
              </a:xfrm>
              <a:custGeom>
                <a:avLst/>
                <a:gdLst/>
                <a:ahLst/>
                <a:cxnLst/>
                <a:pathLst>
                  <a:path w="111366" h="80113">
                    <a:moveTo>
                      <a:pt x="0" y="26704"/>
                    </a:moveTo>
                    <a:lnTo>
                      <a:pt x="105844" y="80113"/>
                    </a:lnTo>
                    <a:lnTo>
                      <a:pt x="111366" y="54330"/>
                    </a:lnTo>
                    <a:lnTo>
                      <a:pt x="4602" y="0"/>
                    </a:lnTo>
                    <a:lnTo>
                      <a:pt x="0" y="26704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10422" name=""/>
              <p:cNvSpPr/>
              <p:nvPr/>
            </p:nvSpPr>
            <p:spPr>
              <a:xfrm>
                <a:off x="3728668" y="5792688"/>
                <a:ext cx="94799" cy="64459"/>
              </a:xfrm>
              <a:custGeom>
                <a:avLst/>
                <a:gdLst/>
                <a:ahLst/>
                <a:cxnLst/>
                <a:pathLst>
                  <a:path w="94799" h="64459">
                    <a:moveTo>
                      <a:pt x="0" y="21179"/>
                    </a:moveTo>
                    <a:lnTo>
                      <a:pt x="2761" y="0"/>
                    </a:lnTo>
                    <a:lnTo>
                      <a:pt x="94799" y="46042"/>
                    </a:lnTo>
                    <a:lnTo>
                      <a:pt x="91117" y="64459"/>
                    </a:lnTo>
                    <a:lnTo>
                      <a:pt x="0" y="21179"/>
                    </a:lnTo>
                    <a:close/>
                  </a:path>
                </a:pathLst>
              </a:custGeom>
              <a:gradFill>
                <a:gsLst>
                  <a:gs pos="0">
                    <a:srgbClr val="C7C7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0311" name=""/>
              <p:cNvSpPr/>
              <p:nvPr/>
            </p:nvSpPr>
            <p:spPr>
              <a:xfrm>
                <a:off x="4045714" y="5517974"/>
                <a:ext cx="85008" cy="455739"/>
              </a:xfrm>
              <a:custGeom>
                <a:avLst/>
                <a:gdLst/>
                <a:ahLst/>
                <a:cxnLst/>
                <a:pathLst>
                  <a:path w="85008" h="455739">
                    <a:moveTo>
                      <a:pt x="58711" y="8774"/>
                    </a:moveTo>
                    <a:lnTo>
                      <a:pt x="0" y="455739"/>
                    </a:lnTo>
                    <a:lnTo>
                      <a:pt x="25401" y="440486"/>
                    </a:lnTo>
                    <a:lnTo>
                      <a:pt x="85008" y="0"/>
                    </a:lnTo>
                    <a:lnTo>
                      <a:pt x="58711" y="8774"/>
                    </a:lnTo>
                    <a:close/>
                  </a:path>
                </a:pathLst>
              </a:custGeom>
              <a:gradFill>
                <a:gsLst>
                  <a:gs pos="0">
                    <a:srgbClr val="656565"/>
                  </a:gs>
                  <a:gs pos="100000">
                    <a:srgbClr val="F2F2F2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21609" name=""/>
            <p:cNvGrpSpPr/>
            <p:nvPr/>
          </p:nvGrpSpPr>
          <p:grpSpPr>
            <a:xfrm>
              <a:off x="2251481" y="5234176"/>
              <a:ext cx="851200" cy="895014"/>
              <a:chOff x="2251481" y="5234176"/>
              <a:chExt cx="851200" cy="895014"/>
            </a:xfrm>
          </p:grpSpPr>
          <p:sp>
            <p:nvSpPr>
              <p:cNvPr id="21611" name=""/>
              <p:cNvSpPr/>
              <p:nvPr/>
            </p:nvSpPr>
            <p:spPr>
              <a:xfrm>
                <a:off x="2251482" y="5747533"/>
                <a:ext cx="849049" cy="344668"/>
              </a:xfrm>
              <a:custGeom>
                <a:avLst/>
                <a:gdLst/>
                <a:ahLst/>
                <a:cxnLst/>
                <a:pathLst>
                  <a:path w="849049" h="344668">
                    <a:moveTo>
                      <a:pt x="217438" y="0"/>
                    </a:moveTo>
                    <a:lnTo>
                      <a:pt x="849049" y="117407"/>
                    </a:lnTo>
                    <a:cubicBezTo>
                      <a:pt x="849049" y="117407"/>
                      <a:pt x="707539" y="349503"/>
                      <a:pt x="702707" y="344668"/>
                    </a:cubicBezTo>
                    <a:cubicBezTo>
                      <a:pt x="702676" y="344668"/>
                      <a:pt x="0" y="207188"/>
                      <a:pt x="0" y="207188"/>
                    </a:cubicBezTo>
                    <a:lnTo>
                      <a:pt x="217438" y="0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8D8D8"/>
                  </a:gs>
                </a:gsLst>
                <a:lin ang="5400000" scaled="0"/>
              </a:gradFill>
              <a:ln w="7600" cap="flat">
                <a:solidFill>
                  <a:srgbClr val="D8D8D8"/>
                </a:solidFill>
                <a:bevel/>
              </a:ln>
            </p:spPr>
          </p:sp>
          <p:sp>
            <p:nvSpPr>
              <p:cNvPr id="21613" name=""/>
              <p:cNvSpPr/>
              <p:nvPr/>
            </p:nvSpPr>
            <p:spPr>
              <a:xfrm>
                <a:off x="2251481" y="5954722"/>
                <a:ext cx="710244" cy="171309"/>
              </a:xfrm>
              <a:custGeom>
                <a:avLst/>
                <a:gdLst/>
                <a:ahLst/>
                <a:cxnLst/>
                <a:pathLst>
                  <a:path w="710244" h="171309">
                    <a:moveTo>
                      <a:pt x="0" y="0"/>
                    </a:moveTo>
                    <a:lnTo>
                      <a:pt x="710244" y="135508"/>
                    </a:lnTo>
                    <a:lnTo>
                      <a:pt x="708140" y="171309"/>
                    </a:lnTo>
                    <a:lnTo>
                      <a:pt x="0" y="4143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7F7F7F"/>
                  </a:gs>
                  <a:gs pos="100000">
                    <a:srgbClr val="BFBFB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615" name=""/>
              <p:cNvSpPr/>
              <p:nvPr/>
            </p:nvSpPr>
            <p:spPr>
              <a:xfrm>
                <a:off x="2957169" y="5861486"/>
                <a:ext cx="143356" cy="267705"/>
              </a:xfrm>
              <a:custGeom>
                <a:avLst/>
                <a:gdLst/>
                <a:ahLst/>
                <a:cxnLst/>
                <a:pathLst>
                  <a:path w="143356" h="267705">
                    <a:moveTo>
                      <a:pt x="2454" y="228746"/>
                    </a:moveTo>
                    <a:lnTo>
                      <a:pt x="143356" y="0"/>
                    </a:lnTo>
                    <a:lnTo>
                      <a:pt x="143356" y="34531"/>
                    </a:lnTo>
                    <a:lnTo>
                      <a:pt x="0" y="267705"/>
                    </a:lnTo>
                    <a:lnTo>
                      <a:pt x="2454" y="228746"/>
                    </a:ln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21617" name=""/>
              <p:cNvSpPr/>
              <p:nvPr/>
            </p:nvSpPr>
            <p:spPr>
              <a:xfrm>
                <a:off x="2376858" y="5756537"/>
                <a:ext cx="681713" cy="232638"/>
              </a:xfrm>
              <a:custGeom>
                <a:avLst/>
                <a:gdLst/>
                <a:ahLst/>
                <a:cxnLst/>
                <a:pathLst>
                  <a:path w="681713" h="232638">
                    <a:moveTo>
                      <a:pt x="98964" y="0"/>
                    </a:moveTo>
                    <a:lnTo>
                      <a:pt x="0" y="104302"/>
                    </a:lnTo>
                    <a:lnTo>
                      <a:pt x="619740" y="232638"/>
                    </a:lnTo>
                    <a:lnTo>
                      <a:pt x="681713" y="127479"/>
                    </a:lnTo>
                    <a:lnTo>
                      <a:pt x="98964" y="0"/>
                    </a:lnTo>
                    <a:close/>
                  </a:path>
                </a:pathLst>
              </a:custGeom>
              <a:gradFill>
                <a:gsLst>
                  <a:gs pos="0">
                    <a:srgbClr val="404040"/>
                  </a:gs>
                  <a:gs pos="100000">
                    <a:srgbClr val="BFBFB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21619" name=""/>
              <p:cNvSpPr/>
              <p:nvPr/>
            </p:nvSpPr>
            <p:spPr>
              <a:xfrm>
                <a:off x="2494098" y="5914860"/>
                <a:ext cx="244921" cy="107703"/>
              </a:xfrm>
              <a:custGeom>
                <a:avLst/>
                <a:gdLst/>
                <a:ahLst/>
                <a:cxnLst/>
                <a:pathLst>
                  <a:path w="244921" h="107703">
                    <a:moveTo>
                      <a:pt x="0" y="68199"/>
                    </a:moveTo>
                    <a:lnTo>
                      <a:pt x="69891" y="0"/>
                    </a:lnTo>
                    <a:lnTo>
                      <a:pt x="244921" y="35326"/>
                    </a:lnTo>
                    <a:lnTo>
                      <a:pt x="182947" y="107703"/>
                    </a:lnTo>
                    <a:lnTo>
                      <a:pt x="0" y="68199"/>
                    </a:lnTo>
                    <a:close/>
                  </a:path>
                </a:pathLst>
              </a:custGeom>
              <a:gradFill>
                <a:gsLst>
                  <a:gs pos="0">
                    <a:srgbClr val="262626"/>
                  </a:gs>
                  <a:gs pos="100000">
                    <a:srgbClr val="BFBFB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621" name=""/>
              <p:cNvSpPr/>
              <p:nvPr/>
            </p:nvSpPr>
            <p:spPr>
              <a:xfrm>
                <a:off x="2386757" y="5766446"/>
                <a:ext cx="666220" cy="214544"/>
              </a:xfrm>
              <a:custGeom>
                <a:avLst/>
                <a:gdLst/>
                <a:ahLst/>
                <a:cxnLst/>
                <a:pathLst>
                  <a:path w="666220" h="214544">
                    <a:moveTo>
                      <a:pt x="89940" y="0"/>
                    </a:moveTo>
                    <a:lnTo>
                      <a:pt x="0" y="90108"/>
                    </a:lnTo>
                    <a:lnTo>
                      <a:pt x="609591" y="214544"/>
                    </a:lnTo>
                    <a:lnTo>
                      <a:pt x="666220" y="124436"/>
                    </a:lnTo>
                    <a:lnTo>
                      <a:pt x="89940" y="0"/>
                    </a:lnTo>
                    <a:close/>
                  </a:path>
                  <a:path w="666220" h="214544" fill="none">
                    <a:moveTo>
                      <a:pt x="70331" y="17323"/>
                    </a:moveTo>
                    <a:lnTo>
                      <a:pt x="654712" y="143917"/>
                    </a:lnTo>
                    <a:moveTo>
                      <a:pt x="30690" y="95945"/>
                    </a:moveTo>
                    <a:lnTo>
                      <a:pt x="119242" y="5996"/>
                    </a:lnTo>
                    <a:moveTo>
                      <a:pt x="629136" y="180895"/>
                    </a:moveTo>
                    <a:lnTo>
                      <a:pt x="33247" y="55967"/>
                    </a:lnTo>
                    <a:moveTo>
                      <a:pt x="640326" y="162574"/>
                    </a:moveTo>
                    <a:lnTo>
                      <a:pt x="51149" y="35979"/>
                    </a:lnTo>
                    <a:moveTo>
                      <a:pt x="299863" y="132591"/>
                    </a:moveTo>
                    <a:lnTo>
                      <a:pt x="354209" y="57633"/>
                    </a:lnTo>
                    <a:moveTo>
                      <a:pt x="267895" y="125927"/>
                    </a:moveTo>
                    <a:lnTo>
                      <a:pt x="323840" y="50970"/>
                    </a:lnTo>
                    <a:moveTo>
                      <a:pt x="94627" y="110604"/>
                    </a:moveTo>
                    <a:lnTo>
                      <a:pt x="175187" y="17656"/>
                    </a:lnTo>
                    <a:moveTo>
                      <a:pt x="63937" y="103939"/>
                    </a:moveTo>
                    <a:lnTo>
                      <a:pt x="146415" y="10993"/>
                    </a:lnTo>
                    <a:moveTo>
                      <a:pt x="620186" y="198552"/>
                    </a:moveTo>
                    <a:lnTo>
                      <a:pt x="17902" y="73292"/>
                    </a:lnTo>
                    <a:moveTo>
                      <a:pt x="577988" y="207548"/>
                    </a:moveTo>
                    <a:lnTo>
                      <a:pt x="635530" y="119265"/>
                    </a:lnTo>
                    <a:moveTo>
                      <a:pt x="546019" y="200885"/>
                    </a:moveTo>
                    <a:lnTo>
                      <a:pt x="606759" y="110936"/>
                    </a:lnTo>
                    <a:moveTo>
                      <a:pt x="515649" y="194223"/>
                    </a:moveTo>
                    <a:lnTo>
                      <a:pt x="576389" y="104274"/>
                    </a:lnTo>
                    <a:moveTo>
                      <a:pt x="480484" y="189225"/>
                    </a:moveTo>
                    <a:lnTo>
                      <a:pt x="544421" y="95945"/>
                    </a:lnTo>
                    <a:moveTo>
                      <a:pt x="330233" y="140919"/>
                    </a:moveTo>
                    <a:lnTo>
                      <a:pt x="384580" y="62630"/>
                    </a:lnTo>
                    <a:moveTo>
                      <a:pt x="234329" y="119265"/>
                    </a:moveTo>
                    <a:lnTo>
                      <a:pt x="295068" y="42642"/>
                    </a:lnTo>
                    <a:moveTo>
                      <a:pt x="202360" y="112602"/>
                    </a:moveTo>
                    <a:lnTo>
                      <a:pt x="264698" y="35979"/>
                    </a:lnTo>
                    <a:moveTo>
                      <a:pt x="171990" y="105939"/>
                    </a:moveTo>
                    <a:lnTo>
                      <a:pt x="235926" y="29317"/>
                    </a:lnTo>
                    <a:moveTo>
                      <a:pt x="140022" y="99277"/>
                    </a:moveTo>
                    <a:lnTo>
                      <a:pt x="205556" y="24319"/>
                    </a:lnTo>
                    <a:moveTo>
                      <a:pt x="461303" y="165905"/>
                    </a:moveTo>
                    <a:lnTo>
                      <a:pt x="512452" y="89283"/>
                    </a:lnTo>
                    <a:moveTo>
                      <a:pt x="427736" y="160908"/>
                    </a:moveTo>
                    <a:lnTo>
                      <a:pt x="480484" y="84286"/>
                    </a:lnTo>
                    <a:moveTo>
                      <a:pt x="397366" y="152580"/>
                    </a:moveTo>
                    <a:lnTo>
                      <a:pt x="450114" y="75957"/>
                    </a:lnTo>
                    <a:moveTo>
                      <a:pt x="365398" y="145917"/>
                    </a:moveTo>
                    <a:lnTo>
                      <a:pt x="418145" y="69292"/>
                    </a:lnTo>
                  </a:path>
                </a:pathLst>
              </a:custGeom>
              <a:gradFill>
                <a:gsLst>
                  <a:gs pos="0">
                    <a:srgbClr val="BFBFBF"/>
                  </a:gs>
                  <a:gs pos="100000">
                    <a:srgbClr val="F2F2F2"/>
                  </a:gs>
                </a:gsLst>
                <a:lin ang="0" scaled="0"/>
              </a:gradFill>
              <a:ln w="7600" cap="flat">
                <a:solidFill>
                  <a:srgbClr val="595959"/>
                </a:solidFill>
                <a:bevel/>
              </a:ln>
            </p:spPr>
          </p:sp>
          <p:sp>
            <p:nvSpPr>
              <p:cNvPr id="21623" name=""/>
              <p:cNvSpPr/>
              <p:nvPr/>
            </p:nvSpPr>
            <p:spPr>
              <a:xfrm>
                <a:off x="2304979" y="5975438"/>
                <a:ext cx="81108" cy="36258"/>
              </a:xfrm>
              <a:custGeom>
                <a:avLst/>
                <a:gdLst/>
                <a:ahLst/>
                <a:cxnLst/>
                <a:pathLst>
                  <a:path w="81108" h="36258">
                    <a:moveTo>
                      <a:pt x="0" y="0"/>
                    </a:moveTo>
                    <a:lnTo>
                      <a:pt x="81108" y="15539"/>
                    </a:lnTo>
                    <a:lnTo>
                      <a:pt x="81108" y="36258"/>
                    </a:lnTo>
                    <a:lnTo>
                      <a:pt x="0" y="2244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0D0D0D"/>
                  </a:gs>
                  <a:gs pos="100000">
                    <a:srgbClr val="FFFFFF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625" name=""/>
              <p:cNvSpPr/>
              <p:nvPr/>
            </p:nvSpPr>
            <p:spPr>
              <a:xfrm>
                <a:off x="2310961" y="5981771"/>
                <a:ext cx="68453" cy="23827"/>
              </a:xfrm>
              <a:custGeom>
                <a:avLst/>
                <a:gdLst/>
                <a:ahLst/>
                <a:cxnLst/>
                <a:pathLst>
                  <a:path w="68453" h="23827">
                    <a:moveTo>
                      <a:pt x="0" y="0"/>
                    </a:moveTo>
                    <a:lnTo>
                      <a:pt x="67533" y="13237"/>
                    </a:lnTo>
                    <a:lnTo>
                      <a:pt x="68453" y="23827"/>
                    </a:lnTo>
                    <a:lnTo>
                      <a:pt x="920" y="1231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1627" name=""/>
              <p:cNvSpPr/>
              <p:nvPr/>
            </p:nvSpPr>
            <p:spPr>
              <a:xfrm>
                <a:off x="2413872" y="5993458"/>
                <a:ext cx="81108" cy="36258"/>
              </a:xfrm>
              <a:custGeom>
                <a:avLst/>
                <a:gdLst/>
                <a:ahLst/>
                <a:cxnLst/>
                <a:pathLst>
                  <a:path w="81108" h="36258">
                    <a:moveTo>
                      <a:pt x="0" y="0"/>
                    </a:moveTo>
                    <a:lnTo>
                      <a:pt x="81108" y="15539"/>
                    </a:lnTo>
                    <a:lnTo>
                      <a:pt x="81108" y="36258"/>
                    </a:lnTo>
                    <a:lnTo>
                      <a:pt x="0" y="2244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0D0D0D"/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1629" name=""/>
              <p:cNvSpPr/>
              <p:nvPr/>
            </p:nvSpPr>
            <p:spPr>
              <a:xfrm>
                <a:off x="2419853" y="5999788"/>
                <a:ext cx="68453" cy="23827"/>
              </a:xfrm>
              <a:custGeom>
                <a:avLst/>
                <a:gdLst/>
                <a:ahLst/>
                <a:cxnLst/>
                <a:pathLst>
                  <a:path w="68453" h="23827">
                    <a:moveTo>
                      <a:pt x="0" y="0"/>
                    </a:moveTo>
                    <a:lnTo>
                      <a:pt x="67533" y="13237"/>
                    </a:lnTo>
                    <a:lnTo>
                      <a:pt x="68453" y="23827"/>
                    </a:lnTo>
                    <a:lnTo>
                      <a:pt x="920" y="1231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1631" name=""/>
              <p:cNvSpPr/>
              <p:nvPr/>
            </p:nvSpPr>
            <p:spPr>
              <a:xfrm>
                <a:off x="2498713" y="5914992"/>
                <a:ext cx="224987" cy="65394"/>
              </a:xfrm>
              <a:custGeom>
                <a:avLst/>
                <a:gdLst/>
                <a:ahLst/>
                <a:cxnLst/>
                <a:pathLst>
                  <a:path w="224987" h="65394">
                    <a:moveTo>
                      <a:pt x="0" y="65394"/>
                    </a:moveTo>
                    <a:lnTo>
                      <a:pt x="65274" y="0"/>
                    </a:lnTo>
                    <a:lnTo>
                      <a:pt x="224987" y="29395"/>
                    </a:lnTo>
                    <a:cubicBezTo>
                      <a:pt x="224987" y="29395"/>
                      <a:pt x="109280" y="14892"/>
                      <a:pt x="65274" y="29395"/>
                    </a:cubicBezTo>
                    <a:cubicBezTo>
                      <a:pt x="21269" y="43898"/>
                      <a:pt x="0" y="65394"/>
                      <a:pt x="0" y="653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1633" name=""/>
              <p:cNvSpPr/>
              <p:nvPr/>
            </p:nvSpPr>
            <p:spPr>
              <a:xfrm>
                <a:off x="2517547" y="5235093"/>
                <a:ext cx="562055" cy="700535"/>
              </a:xfrm>
              <a:custGeom>
                <a:avLst/>
                <a:gdLst/>
                <a:ahLst/>
                <a:cxnLst/>
                <a:pathLst>
                  <a:path w="562055" h="700535">
                    <a:moveTo>
                      <a:pt x="52395" y="0"/>
                    </a:moveTo>
                    <a:lnTo>
                      <a:pt x="0" y="445578"/>
                    </a:lnTo>
                    <a:lnTo>
                      <a:pt x="500134" y="700535"/>
                    </a:lnTo>
                    <a:lnTo>
                      <a:pt x="562055" y="252574"/>
                    </a:lnTo>
                    <a:lnTo>
                      <a:pt x="52395" y="0"/>
                    </a:lnTo>
                    <a:close/>
                  </a:path>
                </a:pathLst>
              </a:custGeom>
              <a:gradFill>
                <a:gsLst>
                  <a:gs pos="80000">
                    <a:srgbClr val="D8D8D8"/>
                  </a:gs>
                  <a:gs pos="100000">
                    <a:srgbClr val="F2F2F2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21635" name=""/>
              <p:cNvSpPr/>
              <p:nvPr/>
            </p:nvSpPr>
            <p:spPr>
              <a:xfrm>
                <a:off x="2540803" y="5287427"/>
                <a:ext cx="510849" cy="598163"/>
              </a:xfrm>
              <a:custGeom>
                <a:avLst/>
                <a:gdLst/>
                <a:ahLst/>
                <a:cxnLst/>
                <a:pathLst>
                  <a:path w="510849" h="598163">
                    <a:moveTo>
                      <a:pt x="49210" y="0"/>
                    </a:moveTo>
                    <a:lnTo>
                      <a:pt x="510849" y="228747"/>
                    </a:lnTo>
                    <a:lnTo>
                      <a:pt x="454609" y="598163"/>
                    </a:lnTo>
                    <a:lnTo>
                      <a:pt x="0" y="374181"/>
                    </a:lnTo>
                    <a:lnTo>
                      <a:pt x="49210" y="0"/>
                    </a:lnTo>
                    <a:close/>
                  </a:path>
                </a:pathLst>
              </a:custGeom>
              <a:gradFill>
                <a:gsLst>
                  <a:gs pos="0">
                    <a:srgbClr val="40FFFB"/>
                  </a:gs>
                  <a:gs pos="100000">
                    <a:srgbClr val="00008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637" name=""/>
              <p:cNvSpPr/>
              <p:nvPr/>
            </p:nvSpPr>
            <p:spPr>
              <a:xfrm>
                <a:off x="2544853" y="5294572"/>
                <a:ext cx="505629" cy="584182"/>
              </a:xfrm>
              <a:custGeom>
                <a:avLst/>
                <a:gdLst/>
                <a:ahLst/>
                <a:cxnLst/>
                <a:pathLst>
                  <a:path w="505629" h="584182">
                    <a:moveTo>
                      <a:pt x="45624" y="0"/>
                    </a:moveTo>
                    <a:lnTo>
                      <a:pt x="0" y="361452"/>
                    </a:lnTo>
                    <a:lnTo>
                      <a:pt x="448682" y="584182"/>
                    </a:lnTo>
                    <a:lnTo>
                      <a:pt x="505629" y="221600"/>
                    </a:lnTo>
                    <a:lnTo>
                      <a:pt x="45624" y="0"/>
                    </a:lnTo>
                    <a:close/>
                  </a:path>
                </a:pathLst>
              </a:custGeom>
              <a:solidFill>
                <a:srgbClr val="FFFFFF">
                  <a:alpha val="21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21639" name=""/>
              <p:cNvSpPr/>
              <p:nvPr/>
            </p:nvSpPr>
            <p:spPr>
              <a:xfrm>
                <a:off x="2555641" y="5294946"/>
                <a:ext cx="336932" cy="285943"/>
              </a:xfrm>
              <a:custGeom>
                <a:avLst/>
                <a:gdLst/>
                <a:ahLst/>
                <a:cxnLst/>
                <a:pathLst>
                  <a:path w="336932" h="285943">
                    <a:moveTo>
                      <a:pt x="0" y="285943"/>
                    </a:moveTo>
                    <a:lnTo>
                      <a:pt x="36877" y="0"/>
                    </a:lnTo>
                    <a:lnTo>
                      <a:pt x="336932" y="144559"/>
                    </a:lnTo>
                    <a:cubicBezTo>
                      <a:pt x="336932" y="144559"/>
                      <a:pt x="190526" y="123620"/>
                      <a:pt x="95263" y="173658"/>
                    </a:cubicBezTo>
                    <a:cubicBezTo>
                      <a:pt x="0" y="223698"/>
                      <a:pt x="0" y="285943"/>
                      <a:pt x="0" y="28594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1641" name=""/>
              <p:cNvSpPr/>
              <p:nvPr/>
            </p:nvSpPr>
            <p:spPr>
              <a:xfrm>
                <a:off x="2569922" y="5234176"/>
                <a:ext cx="532759" cy="253489"/>
              </a:xfrm>
              <a:custGeom>
                <a:avLst/>
                <a:gdLst/>
                <a:ahLst/>
                <a:cxnLst/>
                <a:pathLst>
                  <a:path w="532759" h="253489">
                    <a:moveTo>
                      <a:pt x="0" y="914"/>
                    </a:moveTo>
                    <a:lnTo>
                      <a:pt x="38374" y="0"/>
                    </a:lnTo>
                    <a:lnTo>
                      <a:pt x="532759" y="245690"/>
                    </a:lnTo>
                    <a:lnTo>
                      <a:pt x="509658" y="253489"/>
                    </a:lnTo>
                    <a:lnTo>
                      <a:pt x="0" y="914"/>
                    </a:ln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F2F2F2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643" name=""/>
              <p:cNvSpPr/>
              <p:nvPr/>
            </p:nvSpPr>
            <p:spPr>
              <a:xfrm>
                <a:off x="2384207" y="5763618"/>
                <a:ext cx="346182" cy="103394"/>
              </a:xfrm>
              <a:custGeom>
                <a:avLst/>
                <a:gdLst/>
                <a:ahLst/>
                <a:cxnLst/>
                <a:pathLst>
                  <a:path w="346182" h="103394">
                    <a:moveTo>
                      <a:pt x="0" y="103206"/>
                    </a:moveTo>
                    <a:lnTo>
                      <a:pt x="95511" y="-188"/>
                    </a:lnTo>
                    <a:lnTo>
                      <a:pt x="346182" y="59264"/>
                    </a:lnTo>
                    <a:cubicBezTo>
                      <a:pt x="346182" y="59264"/>
                      <a:pt x="207665" y="44759"/>
                      <a:pt x="138637" y="54428"/>
                    </a:cubicBezTo>
                    <a:cubicBezTo>
                      <a:pt x="69609" y="64097"/>
                      <a:pt x="0" y="103233"/>
                      <a:pt x="0" y="1032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1645" name=""/>
              <p:cNvSpPr/>
              <p:nvPr/>
            </p:nvSpPr>
            <p:spPr>
              <a:xfrm>
                <a:off x="2693261" y="5743619"/>
                <a:ext cx="111366" cy="80113"/>
              </a:xfrm>
              <a:custGeom>
                <a:avLst/>
                <a:gdLst/>
                <a:ahLst/>
                <a:cxnLst/>
                <a:pathLst>
                  <a:path w="111366" h="80113">
                    <a:moveTo>
                      <a:pt x="0" y="26704"/>
                    </a:moveTo>
                    <a:lnTo>
                      <a:pt x="105844" y="80113"/>
                    </a:lnTo>
                    <a:lnTo>
                      <a:pt x="111366" y="54330"/>
                    </a:lnTo>
                    <a:lnTo>
                      <a:pt x="4602" y="0"/>
                    </a:lnTo>
                    <a:lnTo>
                      <a:pt x="0" y="26704"/>
                    </a:lnTo>
                    <a:close/>
                  </a:path>
                </a:pathLst>
              </a:custGeom>
              <a:solidFill>
                <a:srgbClr val="0D0D0D"/>
              </a:solidFill>
              <a:ln w="7600" cap="flat">
                <a:noFill/>
                <a:bevel/>
              </a:ln>
            </p:spPr>
          </p:sp>
          <p:sp>
            <p:nvSpPr>
              <p:cNvPr id="21647" name=""/>
              <p:cNvSpPr/>
              <p:nvPr/>
            </p:nvSpPr>
            <p:spPr>
              <a:xfrm>
                <a:off x="2700624" y="5752826"/>
                <a:ext cx="94799" cy="64459"/>
              </a:xfrm>
              <a:custGeom>
                <a:avLst/>
                <a:gdLst/>
                <a:ahLst/>
                <a:cxnLst/>
                <a:pathLst>
                  <a:path w="94799" h="64459">
                    <a:moveTo>
                      <a:pt x="0" y="21179"/>
                    </a:moveTo>
                    <a:lnTo>
                      <a:pt x="2761" y="0"/>
                    </a:lnTo>
                    <a:lnTo>
                      <a:pt x="94799" y="46042"/>
                    </a:lnTo>
                    <a:lnTo>
                      <a:pt x="91117" y="64459"/>
                    </a:lnTo>
                    <a:lnTo>
                      <a:pt x="0" y="21179"/>
                    </a:lnTo>
                    <a:close/>
                  </a:path>
                </a:pathLst>
              </a:custGeom>
              <a:gradFill>
                <a:gsLst>
                  <a:gs pos="0">
                    <a:srgbClr val="C7C7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21649" name=""/>
              <p:cNvSpPr/>
              <p:nvPr/>
            </p:nvSpPr>
            <p:spPr>
              <a:xfrm>
                <a:off x="3017669" y="5478112"/>
                <a:ext cx="85008" cy="455739"/>
              </a:xfrm>
              <a:custGeom>
                <a:avLst/>
                <a:gdLst/>
                <a:ahLst/>
                <a:cxnLst/>
                <a:pathLst>
                  <a:path w="85008" h="455739">
                    <a:moveTo>
                      <a:pt x="58711" y="8774"/>
                    </a:moveTo>
                    <a:lnTo>
                      <a:pt x="0" y="455739"/>
                    </a:lnTo>
                    <a:lnTo>
                      <a:pt x="25401" y="440486"/>
                    </a:lnTo>
                    <a:lnTo>
                      <a:pt x="85008" y="0"/>
                    </a:lnTo>
                    <a:lnTo>
                      <a:pt x="58711" y="8774"/>
                    </a:lnTo>
                    <a:close/>
                  </a:path>
                </a:pathLst>
              </a:custGeom>
              <a:gradFill>
                <a:gsLst>
                  <a:gs pos="0">
                    <a:srgbClr val="656565"/>
                  </a:gs>
                  <a:gs pos="100000">
                    <a:srgbClr val="F2F2F2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21651" name="Router"/>
            <p:cNvGrpSpPr/>
            <p:nvPr/>
          </p:nvGrpSpPr>
          <p:grpSpPr>
            <a:xfrm>
              <a:off x="6641674" y="4519855"/>
              <a:ext cx="1109600" cy="410400"/>
              <a:chOff x="6641674" y="4519855"/>
              <a:chExt cx="1109600" cy="410400"/>
            </a:xfrm>
          </p:grpSpPr>
          <p:sp>
            <p:nvSpPr>
              <p:cNvPr id="23980" name=""/>
              <p:cNvSpPr/>
              <p:nvPr/>
            </p:nvSpPr>
            <p:spPr>
              <a:xfrm>
                <a:off x="6640287" y="4636651"/>
                <a:ext cx="1043564" cy="292418"/>
              </a:xfrm>
              <a:custGeom>
                <a:avLst/>
                <a:gdLst/>
                <a:ahLst/>
                <a:cxnLst/>
                <a:pathLst>
                  <a:path w="1043564" h="292418">
                    <a:moveTo>
                      <a:pt x="1043564" y="142028"/>
                    </a:moveTo>
                    <a:lnTo>
                      <a:pt x="1043564" y="292769"/>
                    </a:lnTo>
                    <a:lnTo>
                      <a:pt x="0" y="127249"/>
                    </a:lnTo>
                    <a:lnTo>
                      <a:pt x="0" y="0"/>
                    </a:lnTo>
                    <a:lnTo>
                      <a:pt x="1043564" y="142028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234B7B"/>
                  </a:gs>
                </a:gsLst>
                <a:lin ang="5400000" scaled="0"/>
              </a:gradFill>
              <a:ln w="10133" cap="flat">
                <a:noFill/>
                <a:miter lim="800000"/>
              </a:ln>
            </p:spPr>
          </p:sp>
          <p:sp>
            <p:nvSpPr>
              <p:cNvPr id="23983" name=""/>
              <p:cNvSpPr/>
              <p:nvPr/>
            </p:nvSpPr>
            <p:spPr>
              <a:xfrm>
                <a:off x="6654504" y="4657871"/>
                <a:ext cx="32587" cy="18953"/>
              </a:xfrm>
              <a:custGeom>
                <a:avLst/>
                <a:gdLst/>
                <a:ahLst/>
                <a:cxnLst/>
                <a:pathLst>
                  <a:path w="32587" h="18953">
                    <a:moveTo>
                      <a:pt x="0" y="15296"/>
                    </a:moveTo>
                    <a:lnTo>
                      <a:pt x="8313" y="0"/>
                    </a:lnTo>
                    <a:lnTo>
                      <a:pt x="14464" y="831"/>
                    </a:lnTo>
                    <a:lnTo>
                      <a:pt x="21281" y="10973"/>
                    </a:lnTo>
                    <a:lnTo>
                      <a:pt x="25936" y="1995"/>
                    </a:lnTo>
                    <a:lnTo>
                      <a:pt x="32587" y="2993"/>
                    </a:lnTo>
                    <a:lnTo>
                      <a:pt x="25936" y="18953"/>
                    </a:lnTo>
                    <a:lnTo>
                      <a:pt x="18621" y="18288"/>
                    </a:lnTo>
                    <a:lnTo>
                      <a:pt x="12303" y="9310"/>
                    </a:lnTo>
                    <a:lnTo>
                      <a:pt x="8313" y="16626"/>
                    </a:lnTo>
                    <a:lnTo>
                      <a:pt x="0" y="15296"/>
                    </a:lnTo>
                    <a:close/>
                  </a:path>
                </a:pathLst>
              </a:custGeom>
              <a:solidFill>
                <a:srgbClr val="DDDDDD"/>
              </a:solidFill>
              <a:ln w="5411" cap="flat">
                <a:noFill/>
                <a:miter lim="800000"/>
              </a:ln>
            </p:spPr>
          </p:sp>
          <p:sp>
            <p:nvSpPr>
              <p:cNvPr id="23987" name=""/>
              <p:cNvSpPr/>
              <p:nvPr/>
            </p:nvSpPr>
            <p:spPr>
              <a:xfrm>
                <a:off x="6685923" y="4661669"/>
                <a:ext cx="21884" cy="18517"/>
              </a:xfrm>
              <a:custGeom>
                <a:avLst/>
                <a:gdLst/>
                <a:ahLst/>
                <a:cxnLst/>
                <a:pathLst>
                  <a:path w="21884" h="18517">
                    <a:moveTo>
                      <a:pt x="6485" y="21"/>
                    </a:moveTo>
                    <a:lnTo>
                      <a:pt x="0" y="16148"/>
                    </a:lnTo>
                    <a:lnTo>
                      <a:pt x="16294" y="18476"/>
                    </a:lnTo>
                    <a:lnTo>
                      <a:pt x="17956" y="14818"/>
                    </a:lnTo>
                    <a:lnTo>
                      <a:pt x="8313" y="13488"/>
                    </a:lnTo>
                    <a:lnTo>
                      <a:pt x="9311" y="10620"/>
                    </a:lnTo>
                    <a:lnTo>
                      <a:pt x="16877" y="11555"/>
                    </a:lnTo>
                    <a:lnTo>
                      <a:pt x="18186" y="8563"/>
                    </a:lnTo>
                    <a:lnTo>
                      <a:pt x="10143" y="7440"/>
                    </a:lnTo>
                    <a:lnTo>
                      <a:pt x="11306" y="4842"/>
                    </a:lnTo>
                    <a:lnTo>
                      <a:pt x="20118" y="6006"/>
                    </a:lnTo>
                    <a:lnTo>
                      <a:pt x="21947" y="2182"/>
                    </a:lnTo>
                    <a:lnTo>
                      <a:pt x="6485" y="21"/>
                    </a:lnTo>
                    <a:close/>
                  </a:path>
                </a:pathLst>
              </a:custGeom>
              <a:solidFill>
                <a:srgbClr val="DDDDDD"/>
              </a:solidFill>
              <a:ln w="5411" cap="flat">
                <a:noFill/>
                <a:miter lim="800000"/>
              </a:ln>
            </p:spPr>
          </p:sp>
          <p:sp>
            <p:nvSpPr>
              <p:cNvPr id="23990" name=""/>
              <p:cNvSpPr/>
              <p:nvPr/>
            </p:nvSpPr>
            <p:spPr>
              <a:xfrm>
                <a:off x="6709798" y="4665598"/>
                <a:ext cx="19826" cy="17956"/>
              </a:xfrm>
              <a:custGeom>
                <a:avLst/>
                <a:gdLst/>
                <a:ahLst/>
                <a:cxnLst/>
                <a:pathLst>
                  <a:path w="19826" h="17956">
                    <a:moveTo>
                      <a:pt x="2993" y="0"/>
                    </a:moveTo>
                    <a:lnTo>
                      <a:pt x="0" y="6172"/>
                    </a:lnTo>
                    <a:lnTo>
                      <a:pt x="5050" y="6733"/>
                    </a:lnTo>
                    <a:lnTo>
                      <a:pt x="935" y="17021"/>
                    </a:lnTo>
                    <a:lnTo>
                      <a:pt x="8417" y="17956"/>
                    </a:lnTo>
                    <a:lnTo>
                      <a:pt x="12906" y="7856"/>
                    </a:lnTo>
                    <a:lnTo>
                      <a:pt x="17956" y="8417"/>
                    </a:lnTo>
                    <a:lnTo>
                      <a:pt x="19826" y="2432"/>
                    </a:lnTo>
                    <a:lnTo>
                      <a:pt x="2993" y="0"/>
                    </a:lnTo>
                    <a:close/>
                  </a:path>
                </a:pathLst>
              </a:custGeom>
              <a:solidFill>
                <a:srgbClr val="DDDDDD"/>
              </a:solidFill>
              <a:ln w="5411" cap="flat">
                <a:noFill/>
                <a:miter lim="800000"/>
              </a:ln>
            </p:spPr>
          </p:sp>
          <p:sp>
            <p:nvSpPr>
              <p:cNvPr id="23993" name=""/>
              <p:cNvSpPr/>
              <p:nvPr/>
            </p:nvSpPr>
            <p:spPr>
              <a:xfrm>
                <a:off x="6729673" y="4670459"/>
                <a:ext cx="25250" cy="17079"/>
              </a:xfrm>
              <a:custGeom>
                <a:avLst/>
                <a:gdLst/>
                <a:ahLst/>
                <a:cxnLst/>
                <a:pathLst>
                  <a:path w="25250" h="17079">
                    <a:moveTo>
                      <a:pt x="17372" y="7109"/>
                    </a:moveTo>
                    <a:lnTo>
                      <a:pt x="25250" y="8231"/>
                    </a:lnTo>
                    <a:cubicBezTo>
                      <a:pt x="25250" y="8231"/>
                      <a:pt x="22983" y="188"/>
                      <a:pt x="12883" y="0"/>
                    </a:cubicBezTo>
                    <a:cubicBezTo>
                      <a:pt x="2783" y="-186"/>
                      <a:pt x="725" y="6735"/>
                      <a:pt x="725" y="6735"/>
                    </a:cubicBezTo>
                    <a:cubicBezTo>
                      <a:pt x="725" y="6735"/>
                      <a:pt x="-3390" y="14964"/>
                      <a:pt x="7833" y="16648"/>
                    </a:cubicBezTo>
                    <a:cubicBezTo>
                      <a:pt x="19055" y="18331"/>
                      <a:pt x="23731" y="14777"/>
                      <a:pt x="25250" y="10475"/>
                    </a:cubicBezTo>
                    <a:cubicBezTo>
                      <a:pt x="25250" y="10475"/>
                      <a:pt x="14753" y="8792"/>
                      <a:pt x="14380" y="8792"/>
                    </a:cubicBezTo>
                    <a:cubicBezTo>
                      <a:pt x="14005" y="8792"/>
                      <a:pt x="14005" y="10475"/>
                      <a:pt x="14005" y="10475"/>
                    </a:cubicBezTo>
                    <a:lnTo>
                      <a:pt x="16437" y="10850"/>
                    </a:lnTo>
                    <a:cubicBezTo>
                      <a:pt x="16437" y="10850"/>
                      <a:pt x="13818" y="13842"/>
                      <a:pt x="9890" y="11972"/>
                    </a:cubicBezTo>
                    <a:cubicBezTo>
                      <a:pt x="5963" y="10101"/>
                      <a:pt x="7272" y="7857"/>
                      <a:pt x="8020" y="6735"/>
                    </a:cubicBezTo>
                    <a:cubicBezTo>
                      <a:pt x="8768" y="5612"/>
                      <a:pt x="11387" y="3555"/>
                      <a:pt x="13631" y="4116"/>
                    </a:cubicBezTo>
                    <a:cubicBezTo>
                      <a:pt x="15876" y="4677"/>
                      <a:pt x="17372" y="7109"/>
                      <a:pt x="17372" y="7109"/>
                    </a:cubicBezTo>
                    <a:close/>
                  </a:path>
                </a:pathLst>
              </a:custGeom>
              <a:solidFill>
                <a:srgbClr val="DDDDDD"/>
              </a:solidFill>
              <a:ln w="5411" cap="flat">
                <a:noFill/>
                <a:miter lim="800000"/>
              </a:ln>
            </p:spPr>
          </p:sp>
          <p:sp>
            <p:nvSpPr>
              <p:cNvPr id="23996" name=""/>
              <p:cNvSpPr/>
              <p:nvPr/>
            </p:nvSpPr>
            <p:spPr>
              <a:xfrm>
                <a:off x="6809360" y="4680305"/>
                <a:ext cx="22480" cy="19078"/>
              </a:xfrm>
              <a:custGeom>
                <a:avLst/>
                <a:gdLst/>
                <a:ahLst/>
                <a:cxnLst/>
                <a:pathLst>
                  <a:path w="22480" h="19078">
                    <a:moveTo>
                      <a:pt x="6921" y="0"/>
                    </a:moveTo>
                    <a:lnTo>
                      <a:pt x="0" y="16085"/>
                    </a:lnTo>
                    <a:lnTo>
                      <a:pt x="6547" y="17021"/>
                    </a:lnTo>
                    <a:lnTo>
                      <a:pt x="8605" y="11783"/>
                    </a:lnTo>
                    <a:lnTo>
                      <a:pt x="12158" y="12532"/>
                    </a:lnTo>
                    <a:lnTo>
                      <a:pt x="14029" y="16085"/>
                    </a:lnTo>
                    <a:lnTo>
                      <a:pt x="13468" y="17956"/>
                    </a:lnTo>
                    <a:lnTo>
                      <a:pt x="21510" y="19078"/>
                    </a:lnTo>
                    <a:cubicBezTo>
                      <a:pt x="21510" y="19078"/>
                      <a:pt x="21136" y="15711"/>
                      <a:pt x="20575" y="14215"/>
                    </a:cubicBezTo>
                    <a:cubicBezTo>
                      <a:pt x="20014" y="12719"/>
                      <a:pt x="16460" y="10848"/>
                      <a:pt x="16460" y="10848"/>
                    </a:cubicBezTo>
                    <a:cubicBezTo>
                      <a:pt x="16460" y="10848"/>
                      <a:pt x="20949" y="11035"/>
                      <a:pt x="22259" y="7295"/>
                    </a:cubicBezTo>
                    <a:cubicBezTo>
                      <a:pt x="23568" y="3554"/>
                      <a:pt x="18705" y="1683"/>
                      <a:pt x="18705" y="1683"/>
                    </a:cubicBezTo>
                    <a:lnTo>
                      <a:pt x="6921" y="0"/>
                    </a:lnTo>
                    <a:close/>
                  </a:path>
                </a:pathLst>
              </a:custGeom>
              <a:solidFill>
                <a:srgbClr val="DDDDDD"/>
              </a:solidFill>
              <a:ln w="5411" cap="flat">
                <a:noFill/>
                <a:miter lim="800000"/>
              </a:ln>
            </p:spPr>
          </p:sp>
          <p:sp>
            <p:nvSpPr>
              <p:cNvPr id="23999" name=""/>
              <p:cNvSpPr/>
              <p:nvPr/>
            </p:nvSpPr>
            <p:spPr>
              <a:xfrm>
                <a:off x="6778153" y="4677517"/>
                <a:ext cx="27121" cy="18330"/>
              </a:xfrm>
              <a:custGeom>
                <a:avLst/>
                <a:gdLst/>
                <a:ahLst/>
                <a:cxnLst/>
                <a:pathLst>
                  <a:path w="27121" h="18330">
                    <a:moveTo>
                      <a:pt x="14776" y="0"/>
                    </a:moveTo>
                    <a:lnTo>
                      <a:pt x="0" y="14776"/>
                    </a:lnTo>
                    <a:lnTo>
                      <a:pt x="7482" y="15711"/>
                    </a:lnTo>
                    <a:lnTo>
                      <a:pt x="11035" y="12158"/>
                    </a:lnTo>
                    <a:lnTo>
                      <a:pt x="18517" y="13280"/>
                    </a:lnTo>
                    <a:lnTo>
                      <a:pt x="19452" y="17395"/>
                    </a:lnTo>
                    <a:lnTo>
                      <a:pt x="27121" y="18330"/>
                    </a:lnTo>
                    <a:lnTo>
                      <a:pt x="21697" y="935"/>
                    </a:lnTo>
                    <a:lnTo>
                      <a:pt x="14776" y="0"/>
                    </a:lnTo>
                    <a:close/>
                  </a:path>
                </a:pathLst>
              </a:custGeom>
              <a:solidFill>
                <a:srgbClr val="DDDDDD"/>
              </a:solidFill>
              <a:ln w="5411" cap="flat">
                <a:noFill/>
                <a:miter lim="800000"/>
              </a:ln>
            </p:spPr>
          </p:sp>
          <p:sp>
            <p:nvSpPr>
              <p:cNvPr id="24002" name=""/>
              <p:cNvSpPr/>
              <p:nvPr/>
            </p:nvSpPr>
            <p:spPr>
              <a:xfrm>
                <a:off x="6756342" y="4673413"/>
                <a:ext cx="22071" cy="18330"/>
              </a:xfrm>
              <a:custGeom>
                <a:avLst/>
                <a:gdLst/>
                <a:ahLst/>
                <a:cxnLst/>
                <a:pathLst>
                  <a:path w="22071" h="18330">
                    <a:moveTo>
                      <a:pt x="22071" y="1870"/>
                    </a:moveTo>
                    <a:lnTo>
                      <a:pt x="6921" y="0"/>
                    </a:lnTo>
                    <a:lnTo>
                      <a:pt x="0" y="16273"/>
                    </a:lnTo>
                    <a:lnTo>
                      <a:pt x="16086" y="18330"/>
                    </a:lnTo>
                    <a:lnTo>
                      <a:pt x="17956" y="14589"/>
                    </a:lnTo>
                    <a:lnTo>
                      <a:pt x="8604" y="13280"/>
                    </a:lnTo>
                    <a:lnTo>
                      <a:pt x="9726" y="10661"/>
                    </a:lnTo>
                    <a:lnTo>
                      <a:pt x="16086" y="11222"/>
                    </a:lnTo>
                    <a:lnTo>
                      <a:pt x="17956" y="7856"/>
                    </a:lnTo>
                    <a:lnTo>
                      <a:pt x="10568" y="7201"/>
                    </a:lnTo>
                    <a:lnTo>
                      <a:pt x="11597" y="4676"/>
                    </a:lnTo>
                    <a:lnTo>
                      <a:pt x="20294" y="5518"/>
                    </a:lnTo>
                    <a:lnTo>
                      <a:pt x="22071" y="1870"/>
                    </a:lnTo>
                    <a:close/>
                  </a:path>
                </a:pathLst>
              </a:custGeom>
              <a:solidFill>
                <a:srgbClr val="DDDDDD"/>
              </a:solidFill>
              <a:ln w="5411" cap="flat">
                <a:noFill/>
                <a:miter lim="800000"/>
              </a:ln>
            </p:spPr>
          </p:sp>
          <p:sp>
            <p:nvSpPr>
              <p:cNvPr id="24005" name=""/>
              <p:cNvSpPr/>
              <p:nvPr/>
            </p:nvSpPr>
            <p:spPr>
              <a:xfrm>
                <a:off x="6640750" y="4517111"/>
                <a:ext cx="1113529" cy="261562"/>
              </a:xfrm>
              <a:custGeom>
                <a:avLst/>
                <a:gdLst/>
                <a:ahLst/>
                <a:cxnLst/>
                <a:pathLst>
                  <a:path w="1113529" h="261562">
                    <a:moveTo>
                      <a:pt x="296443" y="0"/>
                    </a:moveTo>
                    <a:lnTo>
                      <a:pt x="0" y="119572"/>
                    </a:lnTo>
                    <a:lnTo>
                      <a:pt x="1043776" y="261562"/>
                    </a:lnTo>
                    <a:lnTo>
                      <a:pt x="1113529" y="82205"/>
                    </a:lnTo>
                    <a:lnTo>
                      <a:pt x="296443" y="0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0133" cap="flat">
                <a:noFill/>
                <a:miter lim="800000"/>
              </a:ln>
            </p:spPr>
          </p:sp>
          <p:sp>
            <p:nvSpPr>
              <p:cNvPr id="24009" name=""/>
              <p:cNvSpPr/>
              <p:nvPr/>
            </p:nvSpPr>
            <p:spPr>
              <a:xfrm>
                <a:off x="7681828" y="4599171"/>
                <a:ext cx="72513" cy="332616"/>
              </a:xfrm>
              <a:custGeom>
                <a:avLst/>
                <a:gdLst/>
                <a:ahLst/>
                <a:cxnLst/>
                <a:pathLst>
                  <a:path w="72513" h="332616">
                    <a:moveTo>
                      <a:pt x="87" y="179704"/>
                    </a:moveTo>
                    <a:lnTo>
                      <a:pt x="875" y="332616"/>
                    </a:lnTo>
                    <a:lnTo>
                      <a:pt x="72422" y="111920"/>
                    </a:lnTo>
                    <a:lnTo>
                      <a:pt x="72422" y="0"/>
                    </a:lnTo>
                    <a:lnTo>
                      <a:pt x="87" y="179704"/>
                    </a:ln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3470B9"/>
                  </a:gs>
                </a:gsLst>
                <a:lin ang="5400000" scaled="0"/>
              </a:gradFill>
              <a:ln w="10133" cap="flat">
                <a:noFill/>
                <a:miter lim="800000"/>
              </a:ln>
            </p:spPr>
          </p:sp>
          <p:sp>
            <p:nvSpPr>
              <p:cNvPr id="24012" name=""/>
              <p:cNvSpPr/>
              <p:nvPr/>
            </p:nvSpPr>
            <p:spPr>
              <a:xfrm>
                <a:off x="6859935" y="4693461"/>
                <a:ext cx="99507" cy="22694"/>
              </a:xfrm>
              <a:custGeom>
                <a:avLst/>
                <a:gdLst/>
                <a:ahLst/>
                <a:cxnLst/>
                <a:pathLst>
                  <a:path w="99507" h="22694">
                    <a:moveTo>
                      <a:pt x="0" y="0"/>
                    </a:moveTo>
                    <a:lnTo>
                      <a:pt x="0" y="7731"/>
                    </a:lnTo>
                    <a:lnTo>
                      <a:pt x="99507" y="22694"/>
                    </a:lnTo>
                    <a:lnTo>
                      <a:pt x="99507" y="144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016" name=""/>
              <p:cNvSpPr/>
              <p:nvPr/>
            </p:nvSpPr>
            <p:spPr>
              <a:xfrm>
                <a:off x="6949274" y="4784450"/>
                <a:ext cx="57932" cy="17734"/>
              </a:xfrm>
              <a:custGeom>
                <a:avLst/>
                <a:gdLst/>
                <a:ahLst/>
                <a:cxnLst/>
                <a:pathLst>
                  <a:path w="57932" h="17734">
                    <a:moveTo>
                      <a:pt x="0" y="0"/>
                    </a:moveTo>
                    <a:lnTo>
                      <a:pt x="0" y="8465"/>
                    </a:lnTo>
                    <a:lnTo>
                      <a:pt x="58157" y="17923"/>
                    </a:lnTo>
                    <a:lnTo>
                      <a:pt x="57571" y="83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019" name=""/>
              <p:cNvSpPr/>
              <p:nvPr/>
            </p:nvSpPr>
            <p:spPr>
              <a:xfrm>
                <a:off x="7267475" y="4803124"/>
                <a:ext cx="12414" cy="16943"/>
              </a:xfrm>
              <a:custGeom>
                <a:avLst/>
                <a:gdLst/>
                <a:ahLst/>
                <a:cxnLst/>
                <a:pathLst>
                  <a:path w="12414" h="16943">
                    <a:moveTo>
                      <a:pt x="0" y="0"/>
                    </a:moveTo>
                    <a:lnTo>
                      <a:pt x="0" y="15355"/>
                    </a:lnTo>
                    <a:lnTo>
                      <a:pt x="12414" y="16943"/>
                    </a:lnTo>
                    <a:lnTo>
                      <a:pt x="12414" y="15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022" name=""/>
              <p:cNvSpPr/>
              <p:nvPr/>
            </p:nvSpPr>
            <p:spPr>
              <a:xfrm>
                <a:off x="6647014" y="4751110"/>
                <a:ext cx="708586" cy="121381"/>
              </a:xfrm>
              <a:custGeom>
                <a:avLst/>
                <a:gdLst/>
                <a:ahLst/>
                <a:cxnLst/>
                <a:pathLst>
                  <a:path w="708586" h="121381">
                    <a:moveTo>
                      <a:pt x="0" y="5517"/>
                    </a:moveTo>
                    <a:lnTo>
                      <a:pt x="0" y="0"/>
                    </a:lnTo>
                    <a:lnTo>
                      <a:pt x="708586" y="115075"/>
                    </a:lnTo>
                    <a:lnTo>
                      <a:pt x="708586" y="121381"/>
                    </a:lnTo>
                    <a:lnTo>
                      <a:pt x="0" y="5517"/>
                    </a:lnTo>
                    <a:close/>
                  </a:path>
                </a:pathLst>
              </a:custGeom>
              <a:gradFill>
                <a:gsLst>
                  <a:gs pos="0">
                    <a:srgbClr val="002060"/>
                  </a:gs>
                  <a:gs pos="100000">
                    <a:srgbClr val="234B7B"/>
                  </a:gs>
                </a:gsLst>
                <a:lin ang="5400000" scaled="0"/>
              </a:gradFill>
              <a:ln w="10133" cap="flat">
                <a:noFill/>
                <a:miter lim="800000"/>
              </a:ln>
            </p:spPr>
          </p:sp>
          <p:sp>
            <p:nvSpPr>
              <p:cNvPr id="24025" name=""/>
              <p:cNvSpPr/>
              <p:nvPr/>
            </p:nvSpPr>
            <p:spPr>
              <a:xfrm>
                <a:off x="7644605" y="4862944"/>
                <a:ext cx="25222" cy="34680"/>
              </a:xfrm>
              <a:custGeom>
                <a:avLst/>
                <a:gdLst/>
                <a:ahLst/>
                <a:cxnLst/>
                <a:pathLst>
                  <a:path w="25222" h="34680">
                    <a:moveTo>
                      <a:pt x="0" y="0"/>
                    </a:moveTo>
                    <a:lnTo>
                      <a:pt x="0" y="31528"/>
                    </a:lnTo>
                    <a:lnTo>
                      <a:pt x="25222" y="34680"/>
                    </a:lnTo>
                    <a:lnTo>
                      <a:pt x="25222" y="31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608D"/>
              </a:solidFill>
              <a:ln w="10133" cap="flat">
                <a:noFill/>
                <a:miter lim="800000"/>
              </a:ln>
            </p:spPr>
          </p:sp>
          <p:sp>
            <p:nvSpPr>
              <p:cNvPr id="24028" name=""/>
              <p:cNvSpPr/>
              <p:nvPr/>
            </p:nvSpPr>
            <p:spPr>
              <a:xfrm>
                <a:off x="7533696" y="4773968"/>
                <a:ext cx="133466" cy="30477"/>
              </a:xfrm>
              <a:custGeom>
                <a:avLst/>
                <a:gdLst/>
                <a:ahLst/>
                <a:cxnLst/>
                <a:pathLst>
                  <a:path w="133466" h="30477">
                    <a:moveTo>
                      <a:pt x="-347" y="-39"/>
                    </a:moveTo>
                    <a:lnTo>
                      <a:pt x="133119" y="18878"/>
                    </a:lnTo>
                    <a:lnTo>
                      <a:pt x="133119" y="30438"/>
                    </a:lnTo>
                    <a:lnTo>
                      <a:pt x="-347" y="10470"/>
                    </a:lnTo>
                    <a:lnTo>
                      <a:pt x="-347" y="-39"/>
                    </a:lnTo>
                    <a:close/>
                  </a:path>
                </a:pathLst>
              </a:custGeom>
              <a:solidFill>
                <a:srgbClr val="C00000"/>
              </a:solidFill>
              <a:ln w="10133" cap="flat">
                <a:noFill/>
                <a:miter lim="800000"/>
              </a:ln>
            </p:spPr>
          </p:sp>
          <p:sp>
            <p:nvSpPr>
              <p:cNvPr id="24032" name=""/>
              <p:cNvSpPr/>
              <p:nvPr/>
            </p:nvSpPr>
            <p:spPr>
              <a:xfrm>
                <a:off x="6683611" y="4621484"/>
                <a:ext cx="1000221" cy="137145"/>
              </a:xfrm>
              <a:custGeom>
                <a:avLst/>
                <a:gdLst/>
                <a:ahLst/>
                <a:cxnLst/>
                <a:pathLst>
                  <a:path w="1000221" h="137145">
                    <a:moveTo>
                      <a:pt x="0" y="5517"/>
                    </a:moveTo>
                    <a:lnTo>
                      <a:pt x="16994" y="0"/>
                    </a:lnTo>
                    <a:lnTo>
                      <a:pt x="1000221" y="131818"/>
                    </a:lnTo>
                    <a:lnTo>
                      <a:pt x="997675" y="137321"/>
                    </a:lnTo>
                    <a:lnTo>
                      <a:pt x="0" y="5517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234B7B"/>
                  </a:gs>
                </a:gsLst>
                <a:lin ang="5400000" scaled="0"/>
              </a:gradFill>
              <a:ln w="10133" cap="flat">
                <a:noFill/>
                <a:miter lim="800000"/>
              </a:ln>
            </p:spPr>
          </p:sp>
          <p:sp>
            <p:nvSpPr>
              <p:cNvPr id="24035" name=""/>
              <p:cNvSpPr/>
              <p:nvPr/>
            </p:nvSpPr>
            <p:spPr>
              <a:xfrm>
                <a:off x="6974032" y="4698729"/>
                <a:ext cx="470541" cy="87489"/>
              </a:xfrm>
              <a:custGeom>
                <a:avLst/>
                <a:gdLst/>
                <a:ahLst/>
                <a:cxnLst/>
                <a:pathLst>
                  <a:path w="470541" h="87489">
                    <a:moveTo>
                      <a:pt x="0" y="-205"/>
                    </a:moveTo>
                    <a:lnTo>
                      <a:pt x="470541" y="65391"/>
                    </a:lnTo>
                    <a:lnTo>
                      <a:pt x="470541" y="87810"/>
                    </a:lnTo>
                    <a:lnTo>
                      <a:pt x="0" y="22420"/>
                    </a:lnTo>
                    <a:lnTo>
                      <a:pt x="0" y="-205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24038" name=""/>
              <p:cNvSpPr/>
              <p:nvPr/>
            </p:nvSpPr>
            <p:spPr>
              <a:xfrm>
                <a:off x="6973447" y="4718332"/>
                <a:ext cx="470541" cy="83351"/>
              </a:xfrm>
              <a:custGeom>
                <a:avLst/>
                <a:gdLst/>
                <a:ahLst/>
                <a:cxnLst/>
                <a:pathLst>
                  <a:path w="470541" h="83351">
                    <a:moveTo>
                      <a:pt x="0" y="-114"/>
                    </a:moveTo>
                    <a:lnTo>
                      <a:pt x="470541" y="68633"/>
                    </a:lnTo>
                    <a:lnTo>
                      <a:pt x="470541" y="83158"/>
                    </a:lnTo>
                    <a:lnTo>
                      <a:pt x="0" y="12164"/>
                    </a:lnTo>
                    <a:lnTo>
                      <a:pt x="0" y="-114"/>
                    </a:lnTo>
                    <a:close/>
                  </a:path>
                </a:pathLst>
              </a:custGeom>
              <a:solidFill>
                <a:srgbClr val="CC0000"/>
              </a:solidFill>
              <a:ln w="7600" cap="flat">
                <a:noFill/>
                <a:miter lim="800000"/>
              </a:ln>
            </p:spPr>
          </p:sp>
          <p:sp>
            <p:nvSpPr>
              <p:cNvPr id="24042" name="Ellipse"/>
              <p:cNvSpPr/>
              <p:nvPr/>
            </p:nvSpPr>
            <p:spPr>
              <a:xfrm>
                <a:off x="6864028" y="4719821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000000"/>
              </a:solidFill>
              <a:ln w="4005" cap="flat">
                <a:noFill/>
                <a:miter lim="800000"/>
              </a:ln>
            </p:spPr>
          </p:sp>
          <p:sp>
            <p:nvSpPr>
              <p:cNvPr id="24046" name=""/>
              <p:cNvSpPr/>
              <p:nvPr/>
            </p:nvSpPr>
            <p:spPr>
              <a:xfrm>
                <a:off x="7055803" y="4802934"/>
                <a:ext cx="57932" cy="17734"/>
              </a:xfrm>
              <a:custGeom>
                <a:avLst/>
                <a:gdLst/>
                <a:ahLst/>
                <a:cxnLst/>
                <a:pathLst>
                  <a:path w="57932" h="17734">
                    <a:moveTo>
                      <a:pt x="0" y="0"/>
                    </a:moveTo>
                    <a:lnTo>
                      <a:pt x="0" y="8465"/>
                    </a:lnTo>
                    <a:lnTo>
                      <a:pt x="58157" y="17923"/>
                    </a:lnTo>
                    <a:lnTo>
                      <a:pt x="57571" y="83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049" name=""/>
              <p:cNvSpPr/>
              <p:nvPr/>
            </p:nvSpPr>
            <p:spPr>
              <a:xfrm>
                <a:off x="7165318" y="4820300"/>
                <a:ext cx="57932" cy="17734"/>
              </a:xfrm>
              <a:custGeom>
                <a:avLst/>
                <a:gdLst/>
                <a:ahLst/>
                <a:cxnLst/>
                <a:pathLst>
                  <a:path w="57932" h="17734">
                    <a:moveTo>
                      <a:pt x="0" y="0"/>
                    </a:moveTo>
                    <a:lnTo>
                      <a:pt x="0" y="8465"/>
                    </a:lnTo>
                    <a:lnTo>
                      <a:pt x="58157" y="17923"/>
                    </a:lnTo>
                    <a:lnTo>
                      <a:pt x="57571" y="83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052" name="Ellipse"/>
              <p:cNvSpPr/>
              <p:nvPr/>
            </p:nvSpPr>
            <p:spPr>
              <a:xfrm>
                <a:off x="7264465" y="4786123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056" name="Ellipse"/>
              <p:cNvSpPr/>
              <p:nvPr/>
            </p:nvSpPr>
            <p:spPr>
              <a:xfrm>
                <a:off x="7264465" y="4826707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059" name=""/>
              <p:cNvSpPr/>
              <p:nvPr/>
            </p:nvSpPr>
            <p:spPr>
              <a:xfrm>
                <a:off x="7311814" y="4810580"/>
                <a:ext cx="12414" cy="16943"/>
              </a:xfrm>
              <a:custGeom>
                <a:avLst/>
                <a:gdLst/>
                <a:ahLst/>
                <a:cxnLst/>
                <a:pathLst>
                  <a:path w="12414" h="16943">
                    <a:moveTo>
                      <a:pt x="0" y="0"/>
                    </a:moveTo>
                    <a:lnTo>
                      <a:pt x="0" y="15355"/>
                    </a:lnTo>
                    <a:lnTo>
                      <a:pt x="12414" y="16943"/>
                    </a:lnTo>
                    <a:lnTo>
                      <a:pt x="12414" y="15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062" name="Ellipse"/>
              <p:cNvSpPr/>
              <p:nvPr/>
            </p:nvSpPr>
            <p:spPr>
              <a:xfrm>
                <a:off x="7308804" y="4793579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065" name="Ellipse"/>
              <p:cNvSpPr/>
              <p:nvPr/>
            </p:nvSpPr>
            <p:spPr>
              <a:xfrm>
                <a:off x="7308804" y="4834171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068" name=""/>
              <p:cNvSpPr/>
              <p:nvPr/>
            </p:nvSpPr>
            <p:spPr>
              <a:xfrm>
                <a:off x="7354586" y="4817093"/>
                <a:ext cx="12414" cy="16943"/>
              </a:xfrm>
              <a:custGeom>
                <a:avLst/>
                <a:gdLst/>
                <a:ahLst/>
                <a:cxnLst/>
                <a:pathLst>
                  <a:path w="12414" h="16943">
                    <a:moveTo>
                      <a:pt x="0" y="0"/>
                    </a:moveTo>
                    <a:lnTo>
                      <a:pt x="0" y="15355"/>
                    </a:lnTo>
                    <a:lnTo>
                      <a:pt x="12414" y="16943"/>
                    </a:lnTo>
                    <a:lnTo>
                      <a:pt x="12414" y="15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071" name="Ellipse"/>
              <p:cNvSpPr/>
              <p:nvPr/>
            </p:nvSpPr>
            <p:spPr>
              <a:xfrm>
                <a:off x="7351577" y="4800084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074" name="Ellipse"/>
              <p:cNvSpPr/>
              <p:nvPr/>
            </p:nvSpPr>
            <p:spPr>
              <a:xfrm>
                <a:off x="7351577" y="4840668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077" name=""/>
              <p:cNvSpPr/>
              <p:nvPr/>
            </p:nvSpPr>
            <p:spPr>
              <a:xfrm>
                <a:off x="7402307" y="4824313"/>
                <a:ext cx="12414" cy="16943"/>
              </a:xfrm>
              <a:custGeom>
                <a:avLst/>
                <a:gdLst/>
                <a:ahLst/>
                <a:cxnLst/>
                <a:pathLst>
                  <a:path w="12414" h="16943">
                    <a:moveTo>
                      <a:pt x="0" y="0"/>
                    </a:moveTo>
                    <a:lnTo>
                      <a:pt x="0" y="15355"/>
                    </a:lnTo>
                    <a:lnTo>
                      <a:pt x="12414" y="16943"/>
                    </a:lnTo>
                    <a:lnTo>
                      <a:pt x="12414" y="15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080" name="Ellipse"/>
              <p:cNvSpPr/>
              <p:nvPr/>
            </p:nvSpPr>
            <p:spPr>
              <a:xfrm>
                <a:off x="7399297" y="4807304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083" name="Ellipse"/>
              <p:cNvSpPr/>
              <p:nvPr/>
            </p:nvSpPr>
            <p:spPr>
              <a:xfrm>
                <a:off x="7399297" y="4847904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1686" name=""/>
              <p:cNvSpPr/>
              <p:nvPr/>
            </p:nvSpPr>
            <p:spPr>
              <a:xfrm>
                <a:off x="7439134" y="4844650"/>
                <a:ext cx="58079" cy="17734"/>
              </a:xfrm>
              <a:custGeom>
                <a:avLst/>
                <a:gdLst/>
                <a:ahLst/>
                <a:cxnLst/>
                <a:pathLst>
                  <a:path w="58079" h="17734">
                    <a:moveTo>
                      <a:pt x="0" y="0"/>
                    </a:moveTo>
                    <a:lnTo>
                      <a:pt x="0" y="8465"/>
                    </a:lnTo>
                    <a:lnTo>
                      <a:pt x="58155" y="17923"/>
                    </a:lnTo>
                    <a:lnTo>
                      <a:pt x="58155" y="78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1688" name=""/>
              <p:cNvSpPr/>
              <p:nvPr/>
            </p:nvSpPr>
            <p:spPr>
              <a:xfrm>
                <a:off x="7439134" y="4820300"/>
                <a:ext cx="58079" cy="17734"/>
              </a:xfrm>
              <a:custGeom>
                <a:avLst/>
                <a:gdLst/>
                <a:ahLst/>
                <a:cxnLst/>
                <a:pathLst>
                  <a:path w="58079" h="17734">
                    <a:moveTo>
                      <a:pt x="0" y="0"/>
                    </a:moveTo>
                    <a:lnTo>
                      <a:pt x="0" y="8465"/>
                    </a:lnTo>
                    <a:lnTo>
                      <a:pt x="58155" y="17923"/>
                    </a:lnTo>
                    <a:lnTo>
                      <a:pt x="58155" y="97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092" name=""/>
              <p:cNvSpPr/>
              <p:nvPr/>
            </p:nvSpPr>
            <p:spPr>
              <a:xfrm>
                <a:off x="7257901" y="4843308"/>
                <a:ext cx="238525" cy="40345"/>
              </a:xfrm>
              <a:custGeom>
                <a:avLst/>
                <a:gdLst/>
                <a:ahLst/>
                <a:cxnLst/>
                <a:pathLst>
                  <a:path w="238525" h="40345">
                    <a:moveTo>
                      <a:pt x="0" y="0"/>
                    </a:moveTo>
                    <a:lnTo>
                      <a:pt x="616" y="3986"/>
                    </a:lnTo>
                    <a:lnTo>
                      <a:pt x="238525" y="40438"/>
                    </a:lnTo>
                    <a:lnTo>
                      <a:pt x="238525" y="341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095" name="Ellipse"/>
              <p:cNvSpPr/>
              <p:nvPr/>
            </p:nvSpPr>
            <p:spPr>
              <a:xfrm>
                <a:off x="7550178" y="4860199"/>
                <a:ext cx="24578" cy="14970"/>
              </a:xfrm>
              <a:custGeom>
                <a:avLst/>
                <a:gdLst/>
                <a:ahLst/>
                <a:cxnLst/>
                <a:pathLst>
                  <a:path w="24578" h="14970">
                    <a:moveTo>
                      <a:pt x="0" y="7485"/>
                    </a:moveTo>
                    <a:cubicBezTo>
                      <a:pt x="0" y="3351"/>
                      <a:pt x="5502" y="0"/>
                      <a:pt x="12289" y="0"/>
                    </a:cubicBezTo>
                    <a:cubicBezTo>
                      <a:pt x="19076" y="0"/>
                      <a:pt x="24578" y="3351"/>
                      <a:pt x="24578" y="7485"/>
                    </a:cubicBezTo>
                    <a:cubicBezTo>
                      <a:pt x="24578" y="11619"/>
                      <a:pt x="19076" y="14970"/>
                      <a:pt x="12289" y="14970"/>
                    </a:cubicBezTo>
                    <a:cubicBezTo>
                      <a:pt x="5502" y="14970"/>
                      <a:pt x="0" y="11619"/>
                      <a:pt x="0" y="7485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58" cap="flat">
                <a:noFill/>
                <a:miter lim="800000"/>
              </a:ln>
            </p:spPr>
          </p:sp>
          <p:sp>
            <p:nvSpPr>
              <p:cNvPr id="24099" name=""/>
              <p:cNvSpPr/>
              <p:nvPr/>
            </p:nvSpPr>
            <p:spPr>
              <a:xfrm>
                <a:off x="7533428" y="4880872"/>
                <a:ext cx="58079" cy="17734"/>
              </a:xfrm>
              <a:custGeom>
                <a:avLst/>
                <a:gdLst/>
                <a:ahLst/>
                <a:cxnLst/>
                <a:pathLst>
                  <a:path w="58079" h="17734">
                    <a:moveTo>
                      <a:pt x="0" y="0"/>
                    </a:moveTo>
                    <a:lnTo>
                      <a:pt x="0" y="8465"/>
                    </a:lnTo>
                    <a:lnTo>
                      <a:pt x="58155" y="17923"/>
                    </a:lnTo>
                    <a:lnTo>
                      <a:pt x="58155" y="78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102" name=""/>
              <p:cNvSpPr/>
              <p:nvPr/>
            </p:nvSpPr>
            <p:spPr>
              <a:xfrm>
                <a:off x="7533428" y="4791842"/>
                <a:ext cx="58079" cy="19064"/>
              </a:xfrm>
              <a:custGeom>
                <a:avLst/>
                <a:gdLst/>
                <a:ahLst/>
                <a:cxnLst/>
                <a:pathLst>
                  <a:path w="58079" h="19064">
                    <a:moveTo>
                      <a:pt x="0" y="40"/>
                    </a:moveTo>
                    <a:lnTo>
                      <a:pt x="0" y="9795"/>
                    </a:lnTo>
                    <a:lnTo>
                      <a:pt x="58155" y="19253"/>
                    </a:lnTo>
                    <a:lnTo>
                      <a:pt x="58155" y="9141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10465" name=""/>
              <p:cNvSpPr/>
              <p:nvPr/>
            </p:nvSpPr>
            <p:spPr>
              <a:xfrm>
                <a:off x="7601668" y="4803167"/>
                <a:ext cx="58079" cy="18621"/>
              </a:xfrm>
              <a:custGeom>
                <a:avLst/>
                <a:gdLst/>
                <a:ahLst/>
                <a:cxnLst/>
                <a:pathLst>
                  <a:path w="58079" h="18621">
                    <a:moveTo>
                      <a:pt x="0" y="-208"/>
                    </a:moveTo>
                    <a:lnTo>
                      <a:pt x="0" y="9352"/>
                    </a:lnTo>
                    <a:lnTo>
                      <a:pt x="58155" y="18810"/>
                    </a:lnTo>
                    <a:lnTo>
                      <a:pt x="58155" y="8698"/>
                    </a:lnTo>
                    <a:lnTo>
                      <a:pt x="0" y="-208"/>
                    </a:lnTo>
                    <a:close/>
                  </a:path>
                </a:pathLst>
              </a:custGeom>
              <a:solidFill>
                <a:srgbClr val="FFC000"/>
              </a:solidFill>
              <a:ln w="10133" cap="flat">
                <a:noFill/>
                <a:miter lim="800000"/>
              </a:ln>
            </p:spPr>
          </p:sp>
          <p:sp>
            <p:nvSpPr>
              <p:cNvPr id="24108" name=""/>
              <p:cNvSpPr/>
              <p:nvPr/>
            </p:nvSpPr>
            <p:spPr>
              <a:xfrm>
                <a:off x="6977805" y="4762615"/>
                <a:ext cx="29140" cy="14392"/>
              </a:xfrm>
              <a:custGeom>
                <a:avLst/>
                <a:gdLst/>
                <a:ahLst/>
                <a:cxnLst/>
                <a:pathLst>
                  <a:path w="29140" h="14392">
                    <a:moveTo>
                      <a:pt x="0" y="0"/>
                    </a:moveTo>
                    <a:lnTo>
                      <a:pt x="0" y="9736"/>
                    </a:lnTo>
                    <a:lnTo>
                      <a:pt x="29140" y="14392"/>
                    </a:lnTo>
                    <a:lnTo>
                      <a:pt x="29140" y="42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111" name="Ellipse"/>
              <p:cNvSpPr/>
              <p:nvPr/>
            </p:nvSpPr>
            <p:spPr>
              <a:xfrm>
                <a:off x="6946717" y="4758968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114" name=""/>
              <p:cNvSpPr/>
              <p:nvPr/>
            </p:nvSpPr>
            <p:spPr>
              <a:xfrm>
                <a:off x="6895118" y="4750440"/>
                <a:ext cx="29140" cy="14392"/>
              </a:xfrm>
              <a:custGeom>
                <a:avLst/>
                <a:gdLst/>
                <a:ahLst/>
                <a:cxnLst/>
                <a:pathLst>
                  <a:path w="29140" h="14392">
                    <a:moveTo>
                      <a:pt x="0" y="0"/>
                    </a:moveTo>
                    <a:lnTo>
                      <a:pt x="0" y="9736"/>
                    </a:lnTo>
                    <a:lnTo>
                      <a:pt x="29140" y="14392"/>
                    </a:lnTo>
                    <a:lnTo>
                      <a:pt x="29140" y="42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117" name="Ellipse"/>
              <p:cNvSpPr/>
              <p:nvPr/>
            </p:nvSpPr>
            <p:spPr>
              <a:xfrm>
                <a:off x="6864021" y="4746801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120" name=""/>
              <p:cNvSpPr/>
              <p:nvPr/>
            </p:nvSpPr>
            <p:spPr>
              <a:xfrm>
                <a:off x="6821596" y="4740400"/>
                <a:ext cx="29140" cy="14392"/>
              </a:xfrm>
              <a:custGeom>
                <a:avLst/>
                <a:gdLst/>
                <a:ahLst/>
                <a:cxnLst/>
                <a:pathLst>
                  <a:path w="29140" h="14392">
                    <a:moveTo>
                      <a:pt x="0" y="0"/>
                    </a:moveTo>
                    <a:lnTo>
                      <a:pt x="0" y="9736"/>
                    </a:lnTo>
                    <a:lnTo>
                      <a:pt x="29140" y="14392"/>
                    </a:lnTo>
                    <a:lnTo>
                      <a:pt x="29140" y="42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123" name="Ellipse"/>
              <p:cNvSpPr/>
              <p:nvPr/>
            </p:nvSpPr>
            <p:spPr>
              <a:xfrm>
                <a:off x="6790498" y="4736754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126" name=""/>
              <p:cNvSpPr/>
              <p:nvPr/>
            </p:nvSpPr>
            <p:spPr>
              <a:xfrm>
                <a:off x="6977805" y="4740400"/>
                <a:ext cx="29140" cy="14392"/>
              </a:xfrm>
              <a:custGeom>
                <a:avLst/>
                <a:gdLst/>
                <a:ahLst/>
                <a:cxnLst/>
                <a:pathLst>
                  <a:path w="29140" h="14392">
                    <a:moveTo>
                      <a:pt x="0" y="0"/>
                    </a:moveTo>
                    <a:lnTo>
                      <a:pt x="0" y="9736"/>
                    </a:lnTo>
                    <a:lnTo>
                      <a:pt x="29140" y="14392"/>
                    </a:lnTo>
                    <a:lnTo>
                      <a:pt x="29140" y="42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129" name="Ellipse"/>
              <p:cNvSpPr/>
              <p:nvPr/>
            </p:nvSpPr>
            <p:spPr>
              <a:xfrm>
                <a:off x="6946717" y="4736754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132" name=""/>
              <p:cNvSpPr/>
              <p:nvPr/>
            </p:nvSpPr>
            <p:spPr>
              <a:xfrm>
                <a:off x="7085764" y="4781881"/>
                <a:ext cx="29140" cy="14392"/>
              </a:xfrm>
              <a:custGeom>
                <a:avLst/>
                <a:gdLst/>
                <a:ahLst/>
                <a:cxnLst/>
                <a:pathLst>
                  <a:path w="29140" h="14392">
                    <a:moveTo>
                      <a:pt x="0" y="0"/>
                    </a:moveTo>
                    <a:lnTo>
                      <a:pt x="0" y="9736"/>
                    </a:lnTo>
                    <a:lnTo>
                      <a:pt x="29140" y="14392"/>
                    </a:lnTo>
                    <a:lnTo>
                      <a:pt x="29140" y="42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135" name="Ellipse"/>
              <p:cNvSpPr/>
              <p:nvPr/>
            </p:nvSpPr>
            <p:spPr>
              <a:xfrm>
                <a:off x="7054668" y="4778234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138" name=""/>
              <p:cNvSpPr/>
              <p:nvPr/>
            </p:nvSpPr>
            <p:spPr>
              <a:xfrm>
                <a:off x="7085764" y="4759666"/>
                <a:ext cx="29140" cy="14392"/>
              </a:xfrm>
              <a:custGeom>
                <a:avLst/>
                <a:gdLst/>
                <a:ahLst/>
                <a:cxnLst/>
                <a:pathLst>
                  <a:path w="29140" h="14392">
                    <a:moveTo>
                      <a:pt x="0" y="0"/>
                    </a:moveTo>
                    <a:lnTo>
                      <a:pt x="0" y="9736"/>
                    </a:lnTo>
                    <a:lnTo>
                      <a:pt x="29140" y="14392"/>
                    </a:lnTo>
                    <a:lnTo>
                      <a:pt x="29140" y="42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1706" name="Ellipse"/>
              <p:cNvSpPr/>
              <p:nvPr/>
            </p:nvSpPr>
            <p:spPr>
              <a:xfrm>
                <a:off x="7054668" y="4756020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144" name=""/>
              <p:cNvSpPr/>
              <p:nvPr/>
            </p:nvSpPr>
            <p:spPr>
              <a:xfrm>
                <a:off x="7195273" y="4774600"/>
                <a:ext cx="29140" cy="14392"/>
              </a:xfrm>
              <a:custGeom>
                <a:avLst/>
                <a:gdLst/>
                <a:ahLst/>
                <a:cxnLst/>
                <a:pathLst>
                  <a:path w="29140" h="14392">
                    <a:moveTo>
                      <a:pt x="0" y="0"/>
                    </a:moveTo>
                    <a:lnTo>
                      <a:pt x="0" y="9736"/>
                    </a:lnTo>
                    <a:lnTo>
                      <a:pt x="29140" y="14392"/>
                    </a:lnTo>
                    <a:lnTo>
                      <a:pt x="29140" y="42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147" name="Ellipse"/>
              <p:cNvSpPr/>
              <p:nvPr/>
            </p:nvSpPr>
            <p:spPr>
              <a:xfrm>
                <a:off x="7164183" y="4770954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24150" name=""/>
              <p:cNvSpPr/>
              <p:nvPr/>
            </p:nvSpPr>
            <p:spPr>
              <a:xfrm>
                <a:off x="7195273" y="4796807"/>
                <a:ext cx="29140" cy="14392"/>
              </a:xfrm>
              <a:custGeom>
                <a:avLst/>
                <a:gdLst/>
                <a:ahLst/>
                <a:cxnLst/>
                <a:pathLst>
                  <a:path w="29140" h="14392">
                    <a:moveTo>
                      <a:pt x="0" y="0"/>
                    </a:moveTo>
                    <a:lnTo>
                      <a:pt x="0" y="9736"/>
                    </a:lnTo>
                    <a:lnTo>
                      <a:pt x="29140" y="14392"/>
                    </a:lnTo>
                    <a:lnTo>
                      <a:pt x="29140" y="42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10133" cap="flat">
                <a:noFill/>
                <a:miter lim="800000"/>
              </a:ln>
            </p:spPr>
          </p:sp>
          <p:sp>
            <p:nvSpPr>
              <p:cNvPr id="24153" name="Ellipse"/>
              <p:cNvSpPr/>
              <p:nvPr/>
            </p:nvSpPr>
            <p:spPr>
              <a:xfrm>
                <a:off x="7164183" y="4793161"/>
                <a:ext cx="18434" cy="11228"/>
              </a:xfrm>
              <a:custGeom>
                <a:avLst/>
                <a:gdLst/>
                <a:ahLst/>
                <a:cxnLst/>
                <a:pathLst>
                  <a:path w="18434" h="11228">
                    <a:moveTo>
                      <a:pt x="0" y="5614"/>
                    </a:moveTo>
                    <a:cubicBezTo>
                      <a:pt x="0" y="2513"/>
                      <a:pt x="4127" y="0"/>
                      <a:pt x="9217" y="0"/>
                    </a:cubicBezTo>
                    <a:cubicBezTo>
                      <a:pt x="14307" y="0"/>
                      <a:pt x="18434" y="2513"/>
                      <a:pt x="18434" y="5614"/>
                    </a:cubicBezTo>
                    <a:cubicBezTo>
                      <a:pt x="18434" y="8714"/>
                      <a:pt x="14307" y="11228"/>
                      <a:pt x="9217" y="11228"/>
                    </a:cubicBezTo>
                    <a:cubicBezTo>
                      <a:pt x="4127" y="11228"/>
                      <a:pt x="0" y="8714"/>
                      <a:pt x="0" y="5614"/>
                    </a:cubicBezTo>
                    <a:close/>
                  </a:path>
                </a:pathLst>
              </a:custGeom>
              <a:solidFill>
                <a:srgbClr val="7F7F7F"/>
              </a:solidFill>
              <a:ln w="4005" cap="flat">
                <a:noFill/>
                <a:miter lim="800000"/>
              </a:ln>
            </p:spPr>
          </p:sp>
          <p:sp>
            <p:nvSpPr>
              <p:cNvPr id="8278" name="Text 8278"/>
              <p:cNvSpPr txBox="1"/>
              <p:nvPr/>
            </p:nvSpPr>
            <p:spPr>
              <a:xfrm>
                <a:off x="6816474" y="4945455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Cisio 2900 XL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2013-12-02T07:08:51Z</dcterms:created>
  <dcterms:modified xsi:type="dcterms:W3CDTF">2013-12-02T07:08:51Z</dcterms:modified>
</cp:coreProperties>
</file>