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2015/8/20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2015/8/20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2015/8/20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2015/8/20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2015/8/20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2015/8/20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edrawsoft.com/venn.php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venn.php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template-sports-marketing-venn-chart.php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4" name="Group794"/>
          <p:cNvGrpSpPr/>
          <p:nvPr/>
        </p:nvGrpSpPr>
        <p:grpSpPr>
          <a:xfrm>
            <a:off x="-45112" y="187300"/>
            <a:ext cx="9234225" cy="6483400"/>
            <a:chOff x="-45112" y="187300"/>
            <a:chExt cx="9234225" cy="6483400"/>
          </a:xfrm>
        </p:grpSpPr>
        <p:sp>
          <p:nvSpPr>
            <p:cNvPr id="2222" name="Freeform 2221"/>
            <p:cNvSpPr/>
            <p:nvPr/>
          </p:nvSpPr>
          <p:spPr>
            <a:xfrm>
              <a:off x="39588" y="272000"/>
              <a:ext cx="9147600" cy="4632320"/>
            </a:xfrm>
            <a:custGeom>
              <a:avLst/>
              <a:gdLst/>
              <a:ahLst/>
              <a:cxnLst/>
              <a:rect l="0" t="0" r="0" b="0"/>
              <a:pathLst>
                <a:path w="9147600" h="4632320">
                  <a:moveTo>
                    <a:pt x="0" y="0"/>
                  </a:moveTo>
                  <a:lnTo>
                    <a:pt x="9147600" y="0"/>
                  </a:lnTo>
                  <a:lnTo>
                    <a:pt x="9147600" y="4632320"/>
                  </a:lnTo>
                  <a:lnTo>
                    <a:pt x="0" y="4632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2500" cap="flat">
              <a:solidFill>
                <a:srgbClr val="FFFFFF"/>
              </a:solidFill>
              <a:bevel/>
            </a:ln>
          </p:spPr>
        </p:sp>
        <p:grpSp>
          <p:nvGrpSpPr>
            <p:cNvPr id="2671" name="Group 2670"/>
            <p:cNvGrpSpPr/>
            <p:nvPr/>
          </p:nvGrpSpPr>
          <p:grpSpPr>
            <a:xfrm>
              <a:off x="648773" y="1565600"/>
              <a:ext cx="7559621" cy="2674811"/>
              <a:chOff x="648773" y="1565600"/>
              <a:chExt cx="7559621" cy="2674811"/>
            </a:xfrm>
          </p:grpSpPr>
          <p:grpSp>
            <p:nvGrpSpPr>
              <p:cNvPr id="2672" name="Group 2671"/>
              <p:cNvGrpSpPr/>
              <p:nvPr/>
            </p:nvGrpSpPr>
            <p:grpSpPr>
              <a:xfrm>
                <a:off x="646648" y="1565600"/>
                <a:ext cx="3779815" cy="2674811"/>
                <a:chOff x="646648" y="1565600"/>
                <a:chExt cx="3779815" cy="2674811"/>
              </a:xfrm>
            </p:grpSpPr>
            <p:sp>
              <p:nvSpPr>
                <p:cNvPr id="2673" name="Freeform 2672"/>
                <p:cNvSpPr/>
                <p:nvPr/>
              </p:nvSpPr>
              <p:spPr>
                <a:xfrm rot="-2700000">
                  <a:off x="2020905" y="1956437"/>
                  <a:ext cx="1893145" cy="18931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93145" h="1893145">
                      <a:moveTo>
                        <a:pt x="0" y="0"/>
                      </a:moveTo>
                      <a:lnTo>
                        <a:pt x="1893145" y="0"/>
                      </a:lnTo>
                      <a:lnTo>
                        <a:pt x="1893145" y="1893145"/>
                      </a:lnTo>
                      <a:lnTo>
                        <a:pt x="0" y="189314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2674" name="Group 2673"/>
                <p:cNvGrpSpPr/>
                <p:nvPr/>
              </p:nvGrpSpPr>
              <p:grpSpPr>
                <a:xfrm>
                  <a:off x="956388" y="2052348"/>
                  <a:ext cx="1704503" cy="1701315"/>
                  <a:chOff x="956388" y="2052348"/>
                  <a:chExt cx="1704503" cy="1701315"/>
                </a:xfrm>
              </p:grpSpPr>
              <p:sp>
                <p:nvSpPr>
                  <p:cNvPr id="2675" name="Freeform 2674"/>
                  <p:cNvSpPr/>
                  <p:nvPr/>
                </p:nvSpPr>
                <p:spPr>
                  <a:xfrm>
                    <a:off x="956388" y="2052348"/>
                    <a:ext cx="1704503" cy="17013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4503" h="1701315" fill="none">
                        <a:moveTo>
                          <a:pt x="0" y="0"/>
                        </a:moveTo>
                        <a:lnTo>
                          <a:pt x="1704503" y="1701315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  <p:sp>
                <p:nvSpPr>
                  <p:cNvPr id="2676" name="Freeform 2675"/>
                  <p:cNvSpPr/>
                  <p:nvPr/>
                </p:nvSpPr>
                <p:spPr>
                  <a:xfrm flipH="1">
                    <a:off x="956388" y="2052348"/>
                    <a:ext cx="1704503" cy="17013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4503" h="1701315" fill="none">
                        <a:moveTo>
                          <a:pt x="0" y="0"/>
                        </a:moveTo>
                        <a:lnTo>
                          <a:pt x="1704503" y="1701315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</p:grpSp>
            <p:sp>
              <p:nvSpPr>
                <p:cNvPr id="2677" name="Freeform 2676"/>
                <p:cNvSpPr/>
                <p:nvPr/>
              </p:nvSpPr>
              <p:spPr>
                <a:xfrm>
                  <a:off x="1481510" y="1728201"/>
                  <a:ext cx="1182620" cy="23496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2620" h="2349609" fill="none">
                      <a:moveTo>
                        <a:pt x="1182620" y="0"/>
                      </a:moveTo>
                      <a:lnTo>
                        <a:pt x="0" y="1180410"/>
                      </a:lnTo>
                      <a:lnTo>
                        <a:pt x="1182620" y="234960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2678" name="Freeform 2677"/>
                <p:cNvSpPr/>
                <p:nvPr/>
              </p:nvSpPr>
              <p:spPr>
                <a:xfrm flipH="1">
                  <a:off x="3243848" y="1728201"/>
                  <a:ext cx="1182620" cy="23496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2620" h="2349609" fill="none">
                      <a:moveTo>
                        <a:pt x="1182620" y="0"/>
                      </a:moveTo>
                      <a:lnTo>
                        <a:pt x="0" y="1180410"/>
                      </a:lnTo>
                      <a:lnTo>
                        <a:pt x="1182620" y="234960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2679" name="Freeform 2678"/>
                <p:cNvSpPr/>
                <p:nvPr/>
              </p:nvSpPr>
              <p:spPr>
                <a:xfrm rot="-2700000">
                  <a:off x="790626" y="2556523"/>
                  <a:ext cx="692964" cy="6929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2964" h="692964">
                      <a:moveTo>
                        <a:pt x="0" y="0"/>
                      </a:moveTo>
                      <a:lnTo>
                        <a:pt x="692964" y="0"/>
                      </a:lnTo>
                      <a:lnTo>
                        <a:pt x="692964" y="692964"/>
                      </a:lnTo>
                      <a:lnTo>
                        <a:pt x="0" y="69296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sp>
              <p:nvSpPr>
                <p:cNvPr id="2680" name="Freeform 2679"/>
                <p:cNvSpPr/>
                <p:nvPr/>
              </p:nvSpPr>
              <p:spPr>
                <a:xfrm flipH="1">
                  <a:off x="3278613" y="2082285"/>
                  <a:ext cx="826187" cy="16414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6187" h="1641448" fill="none">
                      <a:moveTo>
                        <a:pt x="826187" y="0"/>
                      </a:moveTo>
                      <a:lnTo>
                        <a:pt x="0" y="824639"/>
                      </a:lnTo>
                      <a:lnTo>
                        <a:pt x="826187" y="164144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681" name="Freeform 2680"/>
                <p:cNvSpPr/>
                <p:nvPr/>
              </p:nvSpPr>
              <p:spPr>
                <a:xfrm>
                  <a:off x="1800005" y="2082285"/>
                  <a:ext cx="826187" cy="16414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6187" h="1641448" fill="none">
                      <a:moveTo>
                        <a:pt x="826187" y="0"/>
                      </a:moveTo>
                      <a:lnTo>
                        <a:pt x="0" y="824639"/>
                      </a:lnTo>
                      <a:lnTo>
                        <a:pt x="826187" y="164144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682" name="Freeform 2681"/>
                <p:cNvSpPr/>
                <p:nvPr/>
              </p:nvSpPr>
              <p:spPr>
                <a:xfrm rot="-2700000">
                  <a:off x="2777704" y="1828935"/>
                  <a:ext cx="379541" cy="3795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9541" h="379541">
                      <a:moveTo>
                        <a:pt x="0" y="0"/>
                      </a:moveTo>
                      <a:lnTo>
                        <a:pt x="379541" y="0"/>
                      </a:lnTo>
                      <a:lnTo>
                        <a:pt x="379541" y="379541"/>
                      </a:lnTo>
                      <a:lnTo>
                        <a:pt x="0" y="3795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683" name="Freeform 2682"/>
                <p:cNvSpPr/>
                <p:nvPr/>
              </p:nvSpPr>
              <p:spPr>
                <a:xfrm rot="-2700000">
                  <a:off x="2777705" y="3601246"/>
                  <a:ext cx="379539" cy="3795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9539" h="379539">
                      <a:moveTo>
                        <a:pt x="0" y="0"/>
                      </a:moveTo>
                      <a:lnTo>
                        <a:pt x="379539" y="0"/>
                      </a:lnTo>
                      <a:lnTo>
                        <a:pt x="379539" y="379539"/>
                      </a:lnTo>
                      <a:lnTo>
                        <a:pt x="0" y="3795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  <p:grpSp>
            <p:nvGrpSpPr>
              <p:cNvPr id="2684" name="Group 2683"/>
              <p:cNvGrpSpPr/>
              <p:nvPr/>
            </p:nvGrpSpPr>
            <p:grpSpPr>
              <a:xfrm flipH="1">
                <a:off x="4430736" y="1565600"/>
                <a:ext cx="3779815" cy="2674811"/>
                <a:chOff x="4430736" y="1565600"/>
                <a:chExt cx="3779815" cy="2674811"/>
              </a:xfrm>
            </p:grpSpPr>
            <p:sp>
              <p:nvSpPr>
                <p:cNvPr id="2685" name="Freeform 2684"/>
                <p:cNvSpPr/>
                <p:nvPr/>
              </p:nvSpPr>
              <p:spPr>
                <a:xfrm rot="-2700000">
                  <a:off x="5804994" y="1956437"/>
                  <a:ext cx="1893145" cy="18931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93145" h="1893145">
                      <a:moveTo>
                        <a:pt x="0" y="0"/>
                      </a:moveTo>
                      <a:lnTo>
                        <a:pt x="1893145" y="0"/>
                      </a:lnTo>
                      <a:lnTo>
                        <a:pt x="1893145" y="1893145"/>
                      </a:lnTo>
                      <a:lnTo>
                        <a:pt x="0" y="189314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2686" name="Group 2685"/>
                <p:cNvGrpSpPr/>
                <p:nvPr/>
              </p:nvGrpSpPr>
              <p:grpSpPr>
                <a:xfrm>
                  <a:off x="4740476" y="2052348"/>
                  <a:ext cx="1704503" cy="1701315"/>
                  <a:chOff x="4740476" y="2052348"/>
                  <a:chExt cx="1704503" cy="1701315"/>
                </a:xfrm>
              </p:grpSpPr>
              <p:sp>
                <p:nvSpPr>
                  <p:cNvPr id="2687" name="Freeform 2686"/>
                  <p:cNvSpPr/>
                  <p:nvPr/>
                </p:nvSpPr>
                <p:spPr>
                  <a:xfrm>
                    <a:off x="4740476" y="2052348"/>
                    <a:ext cx="1704503" cy="17013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4503" h="1701315" fill="none">
                        <a:moveTo>
                          <a:pt x="0" y="0"/>
                        </a:moveTo>
                        <a:lnTo>
                          <a:pt x="1704503" y="1701315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  <p:sp>
                <p:nvSpPr>
                  <p:cNvPr id="2688" name="Freeform 2687"/>
                  <p:cNvSpPr/>
                  <p:nvPr/>
                </p:nvSpPr>
                <p:spPr>
                  <a:xfrm flipH="1">
                    <a:off x="4740476" y="2052348"/>
                    <a:ext cx="1704503" cy="17013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4503" h="1701315" fill="none">
                        <a:moveTo>
                          <a:pt x="0" y="0"/>
                        </a:moveTo>
                        <a:lnTo>
                          <a:pt x="1704503" y="1701315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</p:grpSp>
            <p:sp>
              <p:nvSpPr>
                <p:cNvPr id="2689" name="Freeform 2688"/>
                <p:cNvSpPr/>
                <p:nvPr/>
              </p:nvSpPr>
              <p:spPr>
                <a:xfrm>
                  <a:off x="5265598" y="1728201"/>
                  <a:ext cx="1182620" cy="23496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2620" h="2349609" fill="none">
                      <a:moveTo>
                        <a:pt x="1182620" y="0"/>
                      </a:moveTo>
                      <a:lnTo>
                        <a:pt x="0" y="1180410"/>
                      </a:lnTo>
                      <a:lnTo>
                        <a:pt x="1182620" y="234960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2690" name="Freeform 2689"/>
                <p:cNvSpPr/>
                <p:nvPr/>
              </p:nvSpPr>
              <p:spPr>
                <a:xfrm flipH="1">
                  <a:off x="7027936" y="1728201"/>
                  <a:ext cx="1182620" cy="23496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2620" h="2349609" fill="none">
                      <a:moveTo>
                        <a:pt x="1182620" y="0"/>
                      </a:moveTo>
                      <a:lnTo>
                        <a:pt x="0" y="1180410"/>
                      </a:lnTo>
                      <a:lnTo>
                        <a:pt x="1182620" y="234960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2691" name="Freeform 2690"/>
                <p:cNvSpPr/>
                <p:nvPr/>
              </p:nvSpPr>
              <p:spPr>
                <a:xfrm rot="-2700000">
                  <a:off x="4574714" y="2556523"/>
                  <a:ext cx="692964" cy="6929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2964" h="692964">
                      <a:moveTo>
                        <a:pt x="0" y="0"/>
                      </a:moveTo>
                      <a:lnTo>
                        <a:pt x="692964" y="0"/>
                      </a:lnTo>
                      <a:lnTo>
                        <a:pt x="692964" y="692964"/>
                      </a:lnTo>
                      <a:lnTo>
                        <a:pt x="0" y="69296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sp>
              <p:nvSpPr>
                <p:cNvPr id="2692" name="Freeform 2691"/>
                <p:cNvSpPr/>
                <p:nvPr/>
              </p:nvSpPr>
              <p:spPr>
                <a:xfrm flipH="1">
                  <a:off x="7062701" y="2082285"/>
                  <a:ext cx="826187" cy="16414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6187" h="1641448" fill="none">
                      <a:moveTo>
                        <a:pt x="826187" y="0"/>
                      </a:moveTo>
                      <a:lnTo>
                        <a:pt x="0" y="824639"/>
                      </a:lnTo>
                      <a:lnTo>
                        <a:pt x="826187" y="164144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693" name="Freeform 2692"/>
                <p:cNvSpPr/>
                <p:nvPr/>
              </p:nvSpPr>
              <p:spPr>
                <a:xfrm>
                  <a:off x="5584093" y="2082285"/>
                  <a:ext cx="826187" cy="16414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6187" h="1641448" fill="none">
                      <a:moveTo>
                        <a:pt x="826187" y="0"/>
                      </a:moveTo>
                      <a:lnTo>
                        <a:pt x="0" y="824639"/>
                      </a:lnTo>
                      <a:lnTo>
                        <a:pt x="826187" y="164144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694" name="Freeform 2693"/>
                <p:cNvSpPr/>
                <p:nvPr/>
              </p:nvSpPr>
              <p:spPr>
                <a:xfrm rot="-2700000">
                  <a:off x="6561792" y="1828935"/>
                  <a:ext cx="379541" cy="3795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9541" h="379541">
                      <a:moveTo>
                        <a:pt x="0" y="0"/>
                      </a:moveTo>
                      <a:lnTo>
                        <a:pt x="379541" y="0"/>
                      </a:lnTo>
                      <a:lnTo>
                        <a:pt x="379541" y="379541"/>
                      </a:lnTo>
                      <a:lnTo>
                        <a:pt x="0" y="3795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695" name="Freeform 2694"/>
                <p:cNvSpPr/>
                <p:nvPr/>
              </p:nvSpPr>
              <p:spPr>
                <a:xfrm rot="-2700000">
                  <a:off x="6561793" y="3601246"/>
                  <a:ext cx="379539" cy="3795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9539" h="379539">
                      <a:moveTo>
                        <a:pt x="0" y="0"/>
                      </a:moveTo>
                      <a:lnTo>
                        <a:pt x="379539" y="0"/>
                      </a:lnTo>
                      <a:lnTo>
                        <a:pt x="379539" y="379539"/>
                      </a:lnTo>
                      <a:lnTo>
                        <a:pt x="0" y="3795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</p:grpSp>
        <p:grpSp>
          <p:nvGrpSpPr>
            <p:cNvPr id="2701" name="Group 2700"/>
            <p:cNvGrpSpPr/>
            <p:nvPr/>
          </p:nvGrpSpPr>
          <p:grpSpPr>
            <a:xfrm>
              <a:off x="1792301" y="5113854"/>
              <a:ext cx="1191098" cy="1191098"/>
              <a:chOff x="1792301" y="5113854"/>
              <a:chExt cx="1191098" cy="1191098"/>
            </a:xfrm>
          </p:grpSpPr>
          <p:sp>
            <p:nvSpPr>
              <p:cNvPr id="2702" name="Freeform 2701"/>
              <p:cNvSpPr/>
              <p:nvPr/>
            </p:nvSpPr>
            <p:spPr>
              <a:xfrm>
                <a:off x="1792301" y="5113854"/>
                <a:ext cx="1191098" cy="1191098"/>
              </a:xfrm>
              <a:custGeom>
                <a:avLst/>
                <a:gdLst/>
                <a:ahLst/>
                <a:cxnLst/>
                <a:rect l="0" t="0" r="0" b="0"/>
                <a:pathLst>
                  <a:path w="1191098" h="1191098">
                    <a:moveTo>
                      <a:pt x="0" y="595547"/>
                    </a:moveTo>
                    <a:cubicBezTo>
                      <a:pt x="0" y="266635"/>
                      <a:pt x="266636" y="0"/>
                      <a:pt x="595547" y="0"/>
                    </a:cubicBezTo>
                    <a:cubicBezTo>
                      <a:pt x="924462" y="0"/>
                      <a:pt x="1191098" y="266635"/>
                      <a:pt x="1191098" y="595547"/>
                    </a:cubicBezTo>
                    <a:cubicBezTo>
                      <a:pt x="1191098" y="924462"/>
                      <a:pt x="924462" y="1191098"/>
                      <a:pt x="595547" y="1191098"/>
                    </a:cubicBezTo>
                    <a:cubicBezTo>
                      <a:pt x="266636" y="1191098"/>
                      <a:pt x="0" y="924462"/>
                      <a:pt x="0" y="595547"/>
                    </a:cubicBezTo>
                    <a:close/>
                  </a:path>
                </a:pathLst>
              </a:custGeom>
              <a:noFill/>
              <a:ln w="15400" cap="flat">
                <a:solidFill>
                  <a:srgbClr val="FFFFFF">
                    <a:alpha val="50000"/>
                  </a:srgbClr>
                </a:solidFill>
                <a:bevel/>
              </a:ln>
            </p:spPr>
          </p:sp>
          <p:sp>
            <p:nvSpPr>
              <p:cNvPr id="2703" name="Freeform 2702"/>
              <p:cNvSpPr/>
              <p:nvPr/>
            </p:nvSpPr>
            <p:spPr>
              <a:xfrm>
                <a:off x="1845357" y="5166909"/>
                <a:ext cx="1084984" cy="1084984"/>
              </a:xfrm>
              <a:custGeom>
                <a:avLst/>
                <a:gdLst/>
                <a:ahLst/>
                <a:cxnLst/>
                <a:rect l="0" t="0" r="0" b="0"/>
                <a:pathLst>
                  <a:path w="1084984" h="1084984">
                    <a:moveTo>
                      <a:pt x="0" y="542492"/>
                    </a:moveTo>
                    <a:cubicBezTo>
                      <a:pt x="0" y="242881"/>
                      <a:pt x="242882" y="0"/>
                      <a:pt x="542492" y="0"/>
                    </a:cubicBezTo>
                    <a:cubicBezTo>
                      <a:pt x="842103" y="0"/>
                      <a:pt x="1084984" y="242881"/>
                      <a:pt x="1084984" y="542492"/>
                    </a:cubicBezTo>
                    <a:cubicBezTo>
                      <a:pt x="1084984" y="842103"/>
                      <a:pt x="842103" y="1084984"/>
                      <a:pt x="542492" y="1084984"/>
                    </a:cubicBezTo>
                    <a:cubicBezTo>
                      <a:pt x="242882" y="1084984"/>
                      <a:pt x="0" y="842103"/>
                      <a:pt x="0" y="542492"/>
                    </a:cubicBez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11550" cap="flat">
                <a:noFill/>
                <a:bevel/>
              </a:ln>
            </p:spPr>
          </p:sp>
          <p:sp>
            <p:nvSpPr>
              <p:cNvPr id="2704" name="Freeform 2703"/>
              <p:cNvSpPr/>
              <p:nvPr/>
            </p:nvSpPr>
            <p:spPr>
              <a:xfrm>
                <a:off x="1898759" y="5220311"/>
                <a:ext cx="978177" cy="978177"/>
              </a:xfrm>
              <a:custGeom>
                <a:avLst/>
                <a:gdLst/>
                <a:ahLst/>
                <a:cxnLst/>
                <a:rect l="0" t="0" r="0" b="0"/>
                <a:pathLst>
                  <a:path w="978177" h="978177">
                    <a:moveTo>
                      <a:pt x="0" y="489090"/>
                    </a:moveTo>
                    <a:cubicBezTo>
                      <a:pt x="0" y="218973"/>
                      <a:pt x="218973" y="0"/>
                      <a:pt x="489090" y="0"/>
                    </a:cubicBezTo>
                    <a:cubicBezTo>
                      <a:pt x="759207" y="0"/>
                      <a:pt x="978177" y="218973"/>
                      <a:pt x="978177" y="489090"/>
                    </a:cubicBezTo>
                    <a:cubicBezTo>
                      <a:pt x="978177" y="759208"/>
                      <a:pt x="759207" y="978177"/>
                      <a:pt x="489090" y="978177"/>
                    </a:cubicBezTo>
                    <a:cubicBezTo>
                      <a:pt x="218973" y="978177"/>
                      <a:pt x="0" y="759208"/>
                      <a:pt x="0" y="489090"/>
                    </a:cubicBezTo>
                    <a:close/>
                  </a:path>
                </a:pathLst>
              </a:custGeom>
              <a:noFill/>
              <a:ln w="15400" cap="flat">
                <a:solidFill>
                  <a:srgbClr val="FFFFFF">
                    <a:alpha val="50000"/>
                  </a:srgbClr>
                </a:solidFill>
                <a:bevel/>
              </a:ln>
            </p:spPr>
          </p:sp>
        </p:grpSp>
        <p:grpSp>
          <p:nvGrpSpPr>
            <p:cNvPr id="2705" name="Group 2704"/>
            <p:cNvGrpSpPr/>
            <p:nvPr/>
          </p:nvGrpSpPr>
          <p:grpSpPr>
            <a:xfrm>
              <a:off x="2716331" y="5113854"/>
              <a:ext cx="1191098" cy="1191098"/>
              <a:chOff x="2716331" y="5113854"/>
              <a:chExt cx="1191098" cy="1191098"/>
            </a:xfrm>
          </p:grpSpPr>
          <p:sp>
            <p:nvSpPr>
              <p:cNvPr id="2706" name="Freeform 2705"/>
              <p:cNvSpPr/>
              <p:nvPr/>
            </p:nvSpPr>
            <p:spPr>
              <a:xfrm>
                <a:off x="2716331" y="5113854"/>
                <a:ext cx="1191098" cy="1191098"/>
              </a:xfrm>
              <a:custGeom>
                <a:avLst/>
                <a:gdLst/>
                <a:ahLst/>
                <a:cxnLst/>
                <a:rect l="0" t="0" r="0" b="0"/>
                <a:pathLst>
                  <a:path w="1191098" h="1191098">
                    <a:moveTo>
                      <a:pt x="0" y="595547"/>
                    </a:moveTo>
                    <a:cubicBezTo>
                      <a:pt x="0" y="266635"/>
                      <a:pt x="266636" y="0"/>
                      <a:pt x="595547" y="0"/>
                    </a:cubicBezTo>
                    <a:cubicBezTo>
                      <a:pt x="924462" y="0"/>
                      <a:pt x="1191098" y="266635"/>
                      <a:pt x="1191098" y="595547"/>
                    </a:cubicBezTo>
                    <a:cubicBezTo>
                      <a:pt x="1191098" y="924462"/>
                      <a:pt x="924462" y="1191098"/>
                      <a:pt x="595547" y="1191098"/>
                    </a:cubicBezTo>
                    <a:cubicBezTo>
                      <a:pt x="266636" y="1191098"/>
                      <a:pt x="0" y="924462"/>
                      <a:pt x="0" y="595547"/>
                    </a:cubicBezTo>
                    <a:close/>
                  </a:path>
                </a:pathLst>
              </a:custGeom>
              <a:noFill/>
              <a:ln w="15400" cap="flat">
                <a:solidFill>
                  <a:srgbClr val="FFFFFF">
                    <a:alpha val="50000"/>
                  </a:srgbClr>
                </a:solidFill>
                <a:bevel/>
              </a:ln>
            </p:spPr>
          </p:sp>
          <p:sp>
            <p:nvSpPr>
              <p:cNvPr id="2707" name="Freeform 2706"/>
              <p:cNvSpPr/>
              <p:nvPr/>
            </p:nvSpPr>
            <p:spPr>
              <a:xfrm>
                <a:off x="2769386" y="5166909"/>
                <a:ext cx="1084984" cy="1084984"/>
              </a:xfrm>
              <a:custGeom>
                <a:avLst/>
                <a:gdLst/>
                <a:ahLst/>
                <a:cxnLst/>
                <a:rect l="0" t="0" r="0" b="0"/>
                <a:pathLst>
                  <a:path w="1084984" h="1084984">
                    <a:moveTo>
                      <a:pt x="0" y="542492"/>
                    </a:moveTo>
                    <a:cubicBezTo>
                      <a:pt x="0" y="242881"/>
                      <a:pt x="242882" y="0"/>
                      <a:pt x="542492" y="0"/>
                    </a:cubicBezTo>
                    <a:cubicBezTo>
                      <a:pt x="842103" y="0"/>
                      <a:pt x="1084984" y="242881"/>
                      <a:pt x="1084984" y="542492"/>
                    </a:cubicBezTo>
                    <a:cubicBezTo>
                      <a:pt x="1084984" y="842103"/>
                      <a:pt x="842103" y="1084984"/>
                      <a:pt x="542492" y="1084984"/>
                    </a:cubicBezTo>
                    <a:cubicBezTo>
                      <a:pt x="242882" y="1084984"/>
                      <a:pt x="0" y="842103"/>
                      <a:pt x="0" y="542492"/>
                    </a:cubicBez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11550" cap="flat">
                <a:noFill/>
                <a:bevel/>
              </a:ln>
            </p:spPr>
          </p:sp>
          <p:sp>
            <p:nvSpPr>
              <p:cNvPr id="2708" name="Freeform 2707"/>
              <p:cNvSpPr/>
              <p:nvPr/>
            </p:nvSpPr>
            <p:spPr>
              <a:xfrm>
                <a:off x="2822788" y="5220311"/>
                <a:ext cx="978177" cy="978177"/>
              </a:xfrm>
              <a:custGeom>
                <a:avLst/>
                <a:gdLst/>
                <a:ahLst/>
                <a:cxnLst/>
                <a:rect l="0" t="0" r="0" b="0"/>
                <a:pathLst>
                  <a:path w="978177" h="978177">
                    <a:moveTo>
                      <a:pt x="0" y="489090"/>
                    </a:moveTo>
                    <a:cubicBezTo>
                      <a:pt x="0" y="218973"/>
                      <a:pt x="218973" y="0"/>
                      <a:pt x="489090" y="0"/>
                    </a:cubicBezTo>
                    <a:cubicBezTo>
                      <a:pt x="759207" y="0"/>
                      <a:pt x="978177" y="218973"/>
                      <a:pt x="978177" y="489090"/>
                    </a:cubicBezTo>
                    <a:cubicBezTo>
                      <a:pt x="978177" y="759208"/>
                      <a:pt x="759207" y="978177"/>
                      <a:pt x="489090" y="978177"/>
                    </a:cubicBezTo>
                    <a:cubicBezTo>
                      <a:pt x="218973" y="978177"/>
                      <a:pt x="0" y="759208"/>
                      <a:pt x="0" y="489090"/>
                    </a:cubicBezTo>
                    <a:close/>
                  </a:path>
                </a:pathLst>
              </a:custGeom>
              <a:noFill/>
              <a:ln w="15400" cap="flat">
                <a:solidFill>
                  <a:srgbClr val="FFFFFF">
                    <a:alpha val="50000"/>
                  </a:srgbClr>
                </a:solidFill>
                <a:bevel/>
              </a:ln>
            </p:spPr>
          </p:sp>
        </p:grpSp>
        <p:sp>
          <p:nvSpPr>
            <p:cNvPr id="2721" name="Freeform 2720"/>
            <p:cNvSpPr/>
            <p:nvPr/>
          </p:nvSpPr>
          <p:spPr>
            <a:xfrm rot="-2700000">
              <a:off x="3813252" y="2287670"/>
              <a:ext cx="1230668" cy="1230668"/>
            </a:xfrm>
            <a:custGeom>
              <a:avLst/>
              <a:gdLst/>
              <a:ahLst/>
              <a:cxnLst/>
              <a:rect l="0" t="0" r="0" b="0"/>
              <a:pathLst>
                <a:path w="1230668" h="1230668">
                  <a:moveTo>
                    <a:pt x="0" y="0"/>
                  </a:moveTo>
                  <a:lnTo>
                    <a:pt x="1230668" y="0"/>
                  </a:lnTo>
                  <a:lnTo>
                    <a:pt x="1230668" y="1230668"/>
                  </a:lnTo>
                  <a:lnTo>
                    <a:pt x="0" y="1230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B2C3"/>
            </a:solidFill>
            <a:ln w="7700" cap="flat">
              <a:noFill/>
              <a:bevel/>
            </a:ln>
          </p:spPr>
        </p:sp>
        <p:sp>
          <p:nvSpPr>
            <p:cNvPr id="795" name="Text 795"/>
            <p:cNvSpPr txBox="1"/>
            <p:nvPr/>
          </p:nvSpPr>
          <p:spPr>
            <a:xfrm>
              <a:off x="2381835" y="2294439"/>
              <a:ext cx="4784272" cy="1217131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3276">
                  <a:solidFill>
                    <a:srgbClr val="FFFFFF"/>
                  </a:solidFill>
                  <a:latin typeface="Arial"/>
                </a:rPr>
                <a:t>Venn Diagram Guide</a:t>
              </a:r>
            </a:p>
          </p:txBody>
        </p:sp>
        <p:grpSp>
          <p:nvGrpSpPr>
            <p:cNvPr id="2229" name="Dynamic Venn"/>
            <p:cNvGrpSpPr/>
            <p:nvPr/>
          </p:nvGrpSpPr>
          <p:grpSpPr>
            <a:xfrm>
              <a:off x="8023564" y="1158378"/>
              <a:ext cx="184800" cy="184800"/>
              <a:chOff x="8023564" y="1158378"/>
              <a:chExt cx="184800" cy="184800"/>
            </a:xfrm>
          </p:grpSpPr>
          <p:sp>
            <p:nvSpPr>
              <p:cNvPr id="2231" name="Satellite"/>
              <p:cNvSpPr/>
              <p:nvPr/>
            </p:nvSpPr>
            <p:spPr>
              <a:xfrm>
                <a:off x="7946564" y="942778"/>
                <a:ext cx="1139600" cy="1139600"/>
              </a:xfrm>
              <a:custGeom>
                <a:avLst/>
                <a:gdLst/>
                <a:ahLst/>
                <a:cxnLst/>
                <a:rect l="0" t="0" r="0" b="0"/>
                <a:pathLst>
                  <a:path w="1139600" h="1139600">
                    <a:moveTo>
                      <a:pt x="0" y="569800"/>
                    </a:moveTo>
                    <a:cubicBezTo>
                      <a:pt x="0" y="255109"/>
                      <a:pt x="255109" y="0"/>
                      <a:pt x="569800" y="0"/>
                    </a:cubicBezTo>
                    <a:cubicBezTo>
                      <a:pt x="884491" y="0"/>
                      <a:pt x="1139600" y="255109"/>
                      <a:pt x="1139600" y="569800"/>
                    </a:cubicBezTo>
                    <a:cubicBezTo>
                      <a:pt x="1139600" y="884491"/>
                      <a:pt x="884491" y="1139600"/>
                      <a:pt x="569800" y="1139600"/>
                    </a:cubicBezTo>
                    <a:cubicBezTo>
                      <a:pt x="255109" y="1139600"/>
                      <a:pt x="0" y="884491"/>
                      <a:pt x="0" y="569800"/>
                    </a:cubicBezTo>
                    <a:close/>
                  </a:path>
                </a:pathLst>
              </a:custGeom>
              <a:solidFill>
                <a:srgbClr val="EE7C31">
                  <a:alpha val="40000"/>
                </a:srgbClr>
              </a:solidFill>
              <a:ln w="7700" cap="flat">
                <a:solidFill>
                  <a:srgbClr val="EE7C31">
                    <a:alpha val="40000"/>
                  </a:srgbClr>
                </a:solidFill>
                <a:bevel/>
              </a:ln>
            </p:spPr>
          </p:sp>
          <p:sp>
            <p:nvSpPr>
              <p:cNvPr id="2232" name="Satellite"/>
              <p:cNvSpPr/>
              <p:nvPr/>
            </p:nvSpPr>
            <p:spPr>
              <a:xfrm>
                <a:off x="7119238" y="896835"/>
                <a:ext cx="1139600" cy="1139600"/>
              </a:xfrm>
              <a:custGeom>
                <a:avLst/>
                <a:gdLst/>
                <a:ahLst/>
                <a:cxnLst/>
                <a:rect l="0" t="0" r="0" b="0"/>
                <a:pathLst>
                  <a:path w="1139600" h="1139600">
                    <a:moveTo>
                      <a:pt x="0" y="569800"/>
                    </a:moveTo>
                    <a:cubicBezTo>
                      <a:pt x="0" y="255109"/>
                      <a:pt x="255109" y="0"/>
                      <a:pt x="569800" y="0"/>
                    </a:cubicBezTo>
                    <a:cubicBezTo>
                      <a:pt x="884491" y="0"/>
                      <a:pt x="1139600" y="255109"/>
                      <a:pt x="1139600" y="569800"/>
                    </a:cubicBezTo>
                    <a:cubicBezTo>
                      <a:pt x="1139600" y="884491"/>
                      <a:pt x="884491" y="1139600"/>
                      <a:pt x="569800" y="1139600"/>
                    </a:cubicBezTo>
                    <a:cubicBezTo>
                      <a:pt x="255109" y="1139600"/>
                      <a:pt x="0" y="884491"/>
                      <a:pt x="0" y="569800"/>
                    </a:cubicBezTo>
                    <a:close/>
                  </a:path>
                </a:pathLst>
              </a:custGeom>
              <a:solidFill>
                <a:srgbClr val="1BBC9D">
                  <a:alpha val="40000"/>
                </a:srgbClr>
              </a:solidFill>
              <a:ln w="7700" cap="flat">
                <a:solidFill>
                  <a:srgbClr val="1BBC9D">
                    <a:alpha val="40000"/>
                  </a:srgbClr>
                </a:solidFill>
                <a:bevel/>
              </a:ln>
            </p:spPr>
          </p:sp>
          <p:sp>
            <p:nvSpPr>
              <p:cNvPr id="2233" name="Satellite"/>
              <p:cNvSpPr/>
              <p:nvPr/>
            </p:nvSpPr>
            <p:spPr>
              <a:xfrm>
                <a:off x="7572689" y="203321"/>
                <a:ext cx="1139600" cy="1139600"/>
              </a:xfrm>
              <a:custGeom>
                <a:avLst/>
                <a:gdLst/>
                <a:ahLst/>
                <a:cxnLst/>
                <a:rect l="0" t="0" r="0" b="0"/>
                <a:pathLst>
                  <a:path w="1139600" h="1139600">
                    <a:moveTo>
                      <a:pt x="0" y="569800"/>
                    </a:moveTo>
                    <a:cubicBezTo>
                      <a:pt x="0" y="255109"/>
                      <a:pt x="255109" y="0"/>
                      <a:pt x="569800" y="0"/>
                    </a:cubicBezTo>
                    <a:cubicBezTo>
                      <a:pt x="884491" y="0"/>
                      <a:pt x="1139600" y="255109"/>
                      <a:pt x="1139600" y="569800"/>
                    </a:cubicBezTo>
                    <a:cubicBezTo>
                      <a:pt x="1139600" y="884491"/>
                      <a:pt x="884491" y="1139600"/>
                      <a:pt x="569800" y="1139600"/>
                    </a:cubicBezTo>
                    <a:cubicBezTo>
                      <a:pt x="255109" y="1139600"/>
                      <a:pt x="0" y="884491"/>
                      <a:pt x="0" y="569800"/>
                    </a:cubicBezTo>
                    <a:close/>
                  </a:path>
                </a:pathLst>
              </a:custGeom>
              <a:solidFill>
                <a:srgbClr val="3498DB">
                  <a:alpha val="40000"/>
                </a:srgbClr>
              </a:solidFill>
              <a:ln w="7700" cap="flat">
                <a:solidFill>
                  <a:srgbClr val="3498DB">
                    <a:alpha val="40000"/>
                  </a:srgbClr>
                </a:solidFill>
                <a:bevel/>
              </a:ln>
            </p:spPr>
          </p:sp>
        </p:grpSp>
        <p:grpSp>
          <p:nvGrpSpPr>
            <p:cNvPr id="2238" name="Group 2237"/>
            <p:cNvGrpSpPr/>
            <p:nvPr/>
          </p:nvGrpSpPr>
          <p:grpSpPr>
            <a:xfrm>
              <a:off x="1291234" y="932672"/>
              <a:ext cx="1272233" cy="424077"/>
              <a:chOff x="1291234" y="932672"/>
              <a:chExt cx="1272233" cy="424077"/>
            </a:xfrm>
          </p:grpSpPr>
          <p:sp>
            <p:nvSpPr>
              <p:cNvPr id="2239" name="Database"/>
              <p:cNvSpPr/>
              <p:nvPr/>
            </p:nvSpPr>
            <p:spPr>
              <a:xfrm>
                <a:off x="1291234" y="932672"/>
                <a:ext cx="1272233" cy="424077"/>
              </a:xfrm>
              <a:custGeom>
                <a:avLst/>
                <a:gdLst/>
                <a:ahLst/>
                <a:cxnLst/>
                <a:rect l="0" t="0" r="0" b="0"/>
                <a:pathLst>
                  <a:path w="1272233" h="424077">
                    <a:moveTo>
                      <a:pt x="0" y="0"/>
                    </a:moveTo>
                    <a:lnTo>
                      <a:pt x="0" y="84816"/>
                    </a:lnTo>
                    <a:arcTo wR="636116" hR="339262" stAng="10800000" swAng="-10800000"/>
                    <a:lnTo>
                      <a:pt x="1272233" y="0"/>
                    </a:lnTo>
                    <a:arcTo wR="636116" hR="339262" stAng="0" swAng="10800000"/>
                    <a:close/>
                  </a:path>
                </a:pathLst>
              </a:custGeom>
              <a:gradFill>
                <a:gsLst>
                  <a:gs pos="0">
                    <a:srgbClr val="BE6225">
                      <a:alpha val="90000"/>
                    </a:srgbClr>
                  </a:gs>
                  <a:gs pos="50000">
                    <a:srgbClr val="F3B19A">
                      <a:alpha val="90000"/>
                    </a:srgbClr>
                  </a:gs>
                  <a:gs pos="100000">
                    <a:srgbClr val="BE6225">
                      <a:alpha val="90000"/>
                    </a:srgbClr>
                  </a:gs>
                </a:gsLst>
                <a:lin ang="0" scaled="0"/>
              </a:gradFill>
              <a:ln w="7700" cap="flat">
                <a:solidFill>
                  <a:srgbClr val="BE6225"/>
                </a:solidFill>
                <a:bevel/>
              </a:ln>
            </p:spPr>
          </p:sp>
          <p:sp>
            <p:nvSpPr>
              <p:cNvPr id="2240" name="Freeform 2239"/>
              <p:cNvSpPr/>
              <p:nvPr/>
            </p:nvSpPr>
            <p:spPr>
              <a:xfrm>
                <a:off x="1291234" y="593410"/>
                <a:ext cx="1272233" cy="678523"/>
              </a:xfrm>
              <a:custGeom>
                <a:avLst/>
                <a:gdLst/>
                <a:ahLst/>
                <a:cxnLst/>
                <a:rect l="l" t="t" r="r" b="b"/>
                <a:pathLst>
                  <a:path w="1272233" h="678523">
                    <a:moveTo>
                      <a:pt x="0" y="339262"/>
                    </a:moveTo>
                    <a:arcTo wR="636116" hR="339262" stAng="10800000" swAng="10800000"/>
                    <a:arcTo wR="636116" hR="339262" stAng="0" swAng="10800000"/>
                    <a:close/>
                  </a:path>
                </a:pathLst>
              </a:custGeom>
              <a:gradFill>
                <a:gsLst>
                  <a:gs pos="0">
                    <a:srgbClr val="F3B19A">
                      <a:alpha val="90000"/>
                    </a:srgbClr>
                  </a:gs>
                  <a:gs pos="100000">
                    <a:srgbClr val="EE7C31">
                      <a:alpha val="90000"/>
                    </a:srgbClr>
                  </a:gs>
                </a:gsLst>
                <a:lin ang="3000000" scaled="0"/>
              </a:gradFill>
              <a:ln w="7700" cap="flat">
                <a:solidFill>
                  <a:srgbClr val="CB6928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54545"/>
                    </a:solidFill>
                    <a:latin typeface="Arial"/>
                  </a:rPr>
                  <a:t>Text</a:t>
                </a:r>
              </a:p>
            </p:txBody>
          </p:sp>
        </p:grpSp>
        <p:grpSp>
          <p:nvGrpSpPr>
            <p:cNvPr id="2241" name="Group 2240"/>
            <p:cNvGrpSpPr/>
            <p:nvPr/>
          </p:nvGrpSpPr>
          <p:grpSpPr>
            <a:xfrm>
              <a:off x="19002" y="826699"/>
              <a:ext cx="1272233" cy="424077"/>
              <a:chOff x="19002" y="826699"/>
              <a:chExt cx="1272233" cy="424077"/>
            </a:xfrm>
          </p:grpSpPr>
          <p:sp>
            <p:nvSpPr>
              <p:cNvPr id="2242" name="Database"/>
              <p:cNvSpPr/>
              <p:nvPr/>
            </p:nvSpPr>
            <p:spPr>
              <a:xfrm>
                <a:off x="19002" y="826699"/>
                <a:ext cx="1272233" cy="424077"/>
              </a:xfrm>
              <a:custGeom>
                <a:avLst/>
                <a:gdLst/>
                <a:ahLst/>
                <a:cxnLst/>
                <a:rect l="0" t="0" r="0" b="0"/>
                <a:pathLst>
                  <a:path w="1272233" h="424077">
                    <a:moveTo>
                      <a:pt x="0" y="0"/>
                    </a:moveTo>
                    <a:lnTo>
                      <a:pt x="0" y="84816"/>
                    </a:lnTo>
                    <a:arcTo wR="636116" hR="339262" stAng="10800000" swAng="-10800000"/>
                    <a:lnTo>
                      <a:pt x="1272233" y="0"/>
                    </a:lnTo>
                    <a:arcTo wR="636116" hR="339262" stAng="0" swAng="10800000"/>
                    <a:close/>
                  </a:path>
                </a:pathLst>
              </a:custGeom>
              <a:gradFill>
                <a:gsLst>
                  <a:gs pos="0">
                    <a:srgbClr val="228098">
                      <a:alpha val="90000"/>
                    </a:srgbClr>
                  </a:gs>
                  <a:gs pos="50000">
                    <a:srgbClr val="99C4D5">
                      <a:alpha val="90000"/>
                    </a:srgbClr>
                  </a:gs>
                  <a:gs pos="100000">
                    <a:srgbClr val="228098">
                      <a:alpha val="90000"/>
                    </a:srgbClr>
                  </a:gs>
                </a:gsLst>
                <a:lin ang="0" scaled="0"/>
              </a:gradFill>
              <a:ln w="7700" cap="flat">
                <a:solidFill>
                  <a:srgbClr val="228098"/>
                </a:solidFill>
                <a:bevel/>
              </a:ln>
            </p:spPr>
          </p:sp>
          <p:sp>
            <p:nvSpPr>
              <p:cNvPr id="2243" name="Freeform 2242"/>
              <p:cNvSpPr/>
              <p:nvPr/>
            </p:nvSpPr>
            <p:spPr>
              <a:xfrm>
                <a:off x="19002" y="487437"/>
                <a:ext cx="1272233" cy="678523"/>
              </a:xfrm>
              <a:custGeom>
                <a:avLst/>
                <a:gdLst/>
                <a:ahLst/>
                <a:cxnLst/>
                <a:rect l="l" t="t" r="r" b="b"/>
                <a:pathLst>
                  <a:path w="1272233" h="678523">
                    <a:moveTo>
                      <a:pt x="0" y="339262"/>
                    </a:moveTo>
                    <a:arcTo wR="636116" hR="339262" stAng="10800000" swAng="10800000"/>
                    <a:arcTo wR="636116" hR="339262" stAng="0" swAng="10800000"/>
                    <a:close/>
                  </a:path>
                </a:pathLst>
              </a:custGeom>
              <a:gradFill>
                <a:gsLst>
                  <a:gs pos="0">
                    <a:srgbClr val="99C4D5">
                      <a:alpha val="90000"/>
                    </a:srgbClr>
                  </a:gs>
                  <a:gs pos="100000">
                    <a:srgbClr val="2DA2BF">
                      <a:alpha val="90000"/>
                    </a:srgbClr>
                  </a:gs>
                </a:gsLst>
                <a:lin ang="3000000" scaled="0"/>
              </a:gradFill>
              <a:ln w="7700" cap="flat">
                <a:solidFill>
                  <a:srgbClr val="258AA3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54545"/>
                    </a:solidFill>
                    <a:latin typeface="Arial"/>
                  </a:rPr>
                  <a:t>Text</a:t>
                </a:r>
              </a:p>
            </p:txBody>
          </p:sp>
        </p:grpSp>
        <p:grpSp>
          <p:nvGrpSpPr>
            <p:cNvPr id="2244" name="Group 2243"/>
            <p:cNvGrpSpPr/>
            <p:nvPr/>
          </p:nvGrpSpPr>
          <p:grpSpPr>
            <a:xfrm>
              <a:off x="485491" y="1481370"/>
              <a:ext cx="1272233" cy="424077"/>
              <a:chOff x="485491" y="1481370"/>
              <a:chExt cx="1272233" cy="424077"/>
            </a:xfrm>
          </p:grpSpPr>
          <p:sp>
            <p:nvSpPr>
              <p:cNvPr id="2245" name="Database"/>
              <p:cNvSpPr/>
              <p:nvPr/>
            </p:nvSpPr>
            <p:spPr>
              <a:xfrm>
                <a:off x="485491" y="1481370"/>
                <a:ext cx="1272233" cy="424077"/>
              </a:xfrm>
              <a:custGeom>
                <a:avLst/>
                <a:gdLst/>
                <a:ahLst/>
                <a:cxnLst/>
                <a:rect l="0" t="0" r="0" b="0"/>
                <a:pathLst>
                  <a:path w="1272233" h="424077">
                    <a:moveTo>
                      <a:pt x="0" y="0"/>
                    </a:moveTo>
                    <a:lnTo>
                      <a:pt x="0" y="84816"/>
                    </a:lnTo>
                    <a:arcTo wR="636116" hR="339262" stAng="10800000" swAng="-10800000"/>
                    <a:lnTo>
                      <a:pt x="1272233" y="0"/>
                    </a:lnTo>
                    <a:arcTo wR="636116" hR="339262" stAng="0" swAng="10800000"/>
                    <a:close/>
                  </a:path>
                </a:pathLst>
              </a:custGeom>
              <a:gradFill>
                <a:gsLst>
                  <a:gs pos="0">
                    <a:srgbClr val="13957C">
                      <a:alpha val="90000"/>
                    </a:srgbClr>
                  </a:gs>
                  <a:gs pos="50000">
                    <a:srgbClr val="97D3C1">
                      <a:alpha val="90000"/>
                    </a:srgbClr>
                  </a:gs>
                  <a:gs pos="100000">
                    <a:srgbClr val="13957C">
                      <a:alpha val="90000"/>
                    </a:srgbClr>
                  </a:gs>
                </a:gsLst>
                <a:lin ang="0" scaled="0"/>
              </a:gradFill>
              <a:ln w="7700" cap="flat">
                <a:solidFill>
                  <a:srgbClr val="13957C"/>
                </a:solidFill>
                <a:bevel/>
              </a:ln>
            </p:spPr>
          </p:sp>
          <p:sp>
            <p:nvSpPr>
              <p:cNvPr id="2246" name="Freeform 2245"/>
              <p:cNvSpPr/>
              <p:nvPr/>
            </p:nvSpPr>
            <p:spPr>
              <a:xfrm>
                <a:off x="485491" y="1142108"/>
                <a:ext cx="1272233" cy="678523"/>
              </a:xfrm>
              <a:custGeom>
                <a:avLst/>
                <a:gdLst/>
                <a:ahLst/>
                <a:cxnLst/>
                <a:rect l="l" t="t" r="r" b="b"/>
                <a:pathLst>
                  <a:path w="1272233" h="678523">
                    <a:moveTo>
                      <a:pt x="0" y="339262"/>
                    </a:moveTo>
                    <a:arcTo wR="636116" hR="339262" stAng="10800000" swAng="10800000"/>
                    <a:arcTo wR="636116" hR="339262" stAng="0" swAng="10800000"/>
                    <a:close/>
                  </a:path>
                </a:pathLst>
              </a:custGeom>
              <a:gradFill>
                <a:gsLst>
                  <a:gs pos="0">
                    <a:srgbClr val="97D3C1">
                      <a:alpha val="90000"/>
                    </a:srgbClr>
                  </a:gs>
                  <a:gs pos="100000">
                    <a:srgbClr val="1BBC9D">
                      <a:alpha val="90000"/>
                    </a:srgbClr>
                  </a:gs>
                </a:gsLst>
                <a:lin ang="3000000" scaled="0"/>
              </a:gradFill>
              <a:ln w="7700" cap="flat">
                <a:solidFill>
                  <a:srgbClr val="17AA8E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54545"/>
                    </a:solidFill>
                    <a:latin typeface="Arial"/>
                  </a:rPr>
                  <a:t>Text</a:t>
                </a:r>
              </a:p>
            </p:txBody>
          </p:sp>
        </p:grpSp>
        <p:grpSp>
          <p:nvGrpSpPr>
            <p:cNvPr id="2247" name="Venn multi-layers"/>
            <p:cNvGrpSpPr/>
            <p:nvPr/>
          </p:nvGrpSpPr>
          <p:grpSpPr>
            <a:xfrm>
              <a:off x="198261" y="5113238"/>
              <a:ext cx="626726" cy="411593"/>
              <a:chOff x="198261" y="5113238"/>
              <a:chExt cx="626726" cy="411593"/>
            </a:xfrm>
          </p:grpSpPr>
          <p:sp>
            <p:nvSpPr>
              <p:cNvPr id="2248" name="Freeform 2247"/>
              <p:cNvSpPr/>
              <p:nvPr/>
            </p:nvSpPr>
            <p:spPr>
              <a:xfrm>
                <a:off x="120992" y="4354709"/>
                <a:ext cx="2936726" cy="1928650"/>
              </a:xfrm>
              <a:custGeom>
                <a:avLst/>
                <a:gdLst/>
                <a:ahLst/>
                <a:cxnLst/>
                <a:rect l="l" t="t" r="r" b="b"/>
                <a:pathLst>
                  <a:path w="2936726" h="1928650">
                    <a:moveTo>
                      <a:pt x="0" y="964325"/>
                    </a:moveTo>
                    <a:cubicBezTo>
                      <a:pt x="0" y="431744"/>
                      <a:pt x="657410" y="0"/>
                      <a:pt x="1468367" y="0"/>
                    </a:cubicBezTo>
                    <a:cubicBezTo>
                      <a:pt x="2279316" y="0"/>
                      <a:pt x="2936726" y="431744"/>
                      <a:pt x="2936726" y="964325"/>
                    </a:cubicBezTo>
                    <a:cubicBezTo>
                      <a:pt x="2936726" y="1496903"/>
                      <a:pt x="2279316" y="1928650"/>
                      <a:pt x="1468367" y="1928650"/>
                    </a:cubicBezTo>
                    <a:cubicBezTo>
                      <a:pt x="657410" y="1928650"/>
                      <a:pt x="0" y="1496903"/>
                      <a:pt x="0" y="964325"/>
                    </a:cubicBezTo>
                    <a:close/>
                  </a:path>
                </a:pathLst>
              </a:custGeom>
              <a:solidFill>
                <a:srgbClr val="B6CFEC"/>
              </a:solidFill>
              <a:ln w="7700" cap="flat">
                <a:solidFill>
                  <a:srgbClr val="3498DB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Text</a:t>
                </a:r>
              </a:p>
            </p:txBody>
          </p:sp>
          <p:sp>
            <p:nvSpPr>
              <p:cNvPr id="2249" name="Freeform 2248"/>
              <p:cNvSpPr/>
              <p:nvPr/>
            </p:nvSpPr>
            <p:spPr>
              <a:xfrm>
                <a:off x="146748" y="4607551"/>
                <a:ext cx="2166726" cy="1422968"/>
              </a:xfrm>
              <a:custGeom>
                <a:avLst/>
                <a:gdLst/>
                <a:ahLst/>
                <a:cxnLst/>
                <a:rect l="l" t="t" r="r" b="b"/>
                <a:pathLst>
                  <a:path w="2166726" h="1422968">
                    <a:moveTo>
                      <a:pt x="0" y="711482"/>
                    </a:moveTo>
                    <a:cubicBezTo>
                      <a:pt x="0" y="318542"/>
                      <a:pt x="485039" y="0"/>
                      <a:pt x="1083367" y="0"/>
                    </a:cubicBezTo>
                    <a:cubicBezTo>
                      <a:pt x="1681688" y="0"/>
                      <a:pt x="2166726" y="318542"/>
                      <a:pt x="2166726" y="711482"/>
                    </a:cubicBezTo>
                    <a:cubicBezTo>
                      <a:pt x="2166726" y="1104419"/>
                      <a:pt x="1681688" y="1422968"/>
                      <a:pt x="1083367" y="1422968"/>
                    </a:cubicBezTo>
                    <a:cubicBezTo>
                      <a:pt x="485039" y="1422968"/>
                      <a:pt x="0" y="1104419"/>
                      <a:pt x="0" y="711482"/>
                    </a:cubicBezTo>
                    <a:close/>
                  </a:path>
                </a:pathLst>
              </a:custGeom>
              <a:solidFill>
                <a:srgbClr val="9ABFE7"/>
              </a:solidFill>
              <a:ln w="7700" cap="flat">
                <a:solidFill>
                  <a:srgbClr val="3498DB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Text</a:t>
                </a:r>
              </a:p>
            </p:txBody>
          </p:sp>
          <p:sp>
            <p:nvSpPr>
              <p:cNvPr id="2250" name="Freeform 2249"/>
              <p:cNvSpPr/>
              <p:nvPr/>
            </p:nvSpPr>
            <p:spPr>
              <a:xfrm>
                <a:off x="172506" y="4860395"/>
                <a:ext cx="1396726" cy="917278"/>
              </a:xfrm>
              <a:custGeom>
                <a:avLst/>
                <a:gdLst>
                  <a:gd name="rtl" fmla="*/ 344479 w 1396726"/>
                  <a:gd name="rtr" fmla="*/ 1396722 w 1396726"/>
                </a:gdLst>
                <a:ahLst/>
                <a:cxnLst/>
                <a:rect l="rtl" t="t" r="rtr" b="b"/>
                <a:pathLst>
                  <a:path w="1396726" h="917278">
                    <a:moveTo>
                      <a:pt x="0" y="458639"/>
                    </a:moveTo>
                    <a:cubicBezTo>
                      <a:pt x="0" y="205340"/>
                      <a:pt x="312669" y="0"/>
                      <a:pt x="698363" y="0"/>
                    </a:cubicBezTo>
                    <a:cubicBezTo>
                      <a:pt x="1084060" y="0"/>
                      <a:pt x="1396726" y="205340"/>
                      <a:pt x="1396726" y="458639"/>
                    </a:cubicBezTo>
                    <a:cubicBezTo>
                      <a:pt x="1396726" y="711938"/>
                      <a:pt x="1084060" y="917278"/>
                      <a:pt x="698363" y="917278"/>
                    </a:cubicBezTo>
                    <a:cubicBezTo>
                      <a:pt x="312669" y="917278"/>
                      <a:pt x="0" y="711938"/>
                      <a:pt x="0" y="458639"/>
                    </a:cubicBezTo>
                    <a:close/>
                  </a:path>
                </a:pathLst>
              </a:custGeom>
              <a:solidFill>
                <a:srgbClr val="75ADE1"/>
              </a:solidFill>
              <a:ln w="7700" cap="flat">
                <a:solidFill>
                  <a:srgbClr val="3498DB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Text</a:t>
                </a:r>
              </a:p>
            </p:txBody>
          </p:sp>
          <p:sp>
            <p:nvSpPr>
              <p:cNvPr id="2251" name="Freeform 2250"/>
              <p:cNvSpPr/>
              <p:nvPr/>
            </p:nvSpPr>
            <p:spPr>
              <a:xfrm>
                <a:off x="198261" y="5113238"/>
                <a:ext cx="626726" cy="411593"/>
              </a:xfrm>
              <a:custGeom>
                <a:avLst/>
                <a:gdLst/>
                <a:ahLst/>
                <a:cxnLst/>
                <a:rect l="l" t="t" r="r" b="b"/>
                <a:pathLst>
                  <a:path w="626726" h="411593">
                    <a:moveTo>
                      <a:pt x="0" y="205796"/>
                    </a:moveTo>
                    <a:cubicBezTo>
                      <a:pt x="0" y="92138"/>
                      <a:pt x="140298" y="0"/>
                      <a:pt x="313363" y="0"/>
                    </a:cubicBezTo>
                    <a:cubicBezTo>
                      <a:pt x="486428" y="0"/>
                      <a:pt x="626726" y="92138"/>
                      <a:pt x="626726" y="205796"/>
                    </a:cubicBezTo>
                    <a:cubicBezTo>
                      <a:pt x="626726" y="319455"/>
                      <a:pt x="486428" y="411593"/>
                      <a:pt x="313363" y="411593"/>
                    </a:cubicBezTo>
                    <a:cubicBezTo>
                      <a:pt x="140298" y="411593"/>
                      <a:pt x="0" y="319455"/>
                      <a:pt x="0" y="205796"/>
                    </a:cubicBezTo>
                    <a:close/>
                  </a:path>
                </a:pathLst>
              </a:custGeom>
              <a:solidFill>
                <a:srgbClr val="3498DB"/>
              </a:solidFill>
              <a:ln w="7700" cap="flat">
                <a:solidFill>
                  <a:srgbClr val="3498DB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Text</a:t>
                </a:r>
              </a:p>
            </p:txBody>
          </p:sp>
        </p:grpSp>
        <p:grpSp>
          <p:nvGrpSpPr>
            <p:cNvPr id="2253" name="Group 2252"/>
            <p:cNvGrpSpPr/>
            <p:nvPr/>
          </p:nvGrpSpPr>
          <p:grpSpPr>
            <a:xfrm>
              <a:off x="5480310" y="4912251"/>
              <a:ext cx="1410617" cy="470207"/>
              <a:chOff x="5480310" y="4912251"/>
              <a:chExt cx="1410617" cy="470207"/>
            </a:xfrm>
          </p:grpSpPr>
          <p:sp>
            <p:nvSpPr>
              <p:cNvPr id="2254" name="Database"/>
              <p:cNvSpPr/>
              <p:nvPr/>
            </p:nvSpPr>
            <p:spPr>
              <a:xfrm>
                <a:off x="5480310" y="4912251"/>
                <a:ext cx="1410617" cy="470207"/>
              </a:xfrm>
              <a:custGeom>
                <a:avLst/>
                <a:gdLst/>
                <a:ahLst/>
                <a:cxnLst/>
                <a:rect l="0" t="0" r="0" b="0"/>
                <a:pathLst>
                  <a:path w="1410617" h="470207">
                    <a:moveTo>
                      <a:pt x="0" y="0"/>
                    </a:moveTo>
                    <a:lnTo>
                      <a:pt x="0" y="94042"/>
                    </a:lnTo>
                    <a:arcTo wR="705310" hR="376165" stAng="10800000" swAng="-10800000"/>
                    <a:lnTo>
                      <a:pt x="1410617" y="0"/>
                    </a:lnTo>
                    <a:arcTo wR="705310" hR="376165" stAng="0" swAng="10800000"/>
                    <a:close/>
                  </a:path>
                </a:pathLst>
              </a:custGeom>
              <a:gradFill>
                <a:gsLst>
                  <a:gs pos="0">
                    <a:srgbClr val="2778AE">
                      <a:alpha val="90000"/>
                    </a:srgbClr>
                  </a:gs>
                  <a:gs pos="50000">
                    <a:srgbClr val="9ABFE7">
                      <a:alpha val="90000"/>
                    </a:srgbClr>
                  </a:gs>
                  <a:gs pos="100000">
                    <a:srgbClr val="2778AE">
                      <a:alpha val="90000"/>
                    </a:srgbClr>
                  </a:gs>
                </a:gsLst>
                <a:lin ang="0" scaled="0"/>
              </a:gradFill>
              <a:ln w="7700" cap="flat">
                <a:solidFill>
                  <a:srgbClr val="2778AE"/>
                </a:solidFill>
                <a:bevel/>
              </a:ln>
            </p:spPr>
          </p:sp>
          <p:sp>
            <p:nvSpPr>
              <p:cNvPr id="2255" name="Freeform 2254"/>
              <p:cNvSpPr/>
              <p:nvPr/>
            </p:nvSpPr>
            <p:spPr>
              <a:xfrm>
                <a:off x="5480310" y="4536086"/>
                <a:ext cx="1410617" cy="752331"/>
              </a:xfrm>
              <a:custGeom>
                <a:avLst/>
                <a:gdLst/>
                <a:ahLst/>
                <a:cxnLst/>
                <a:rect l="l" t="t" r="r" b="b"/>
                <a:pathLst>
                  <a:path w="1410617" h="752331">
                    <a:moveTo>
                      <a:pt x="0" y="376165"/>
                    </a:moveTo>
                    <a:arcTo wR="705310" hR="376165" stAng="10800000" swAng="10800000"/>
                    <a:arcTo wR="705310" hR="376165" stAng="0" swAng="10800000"/>
                    <a:close/>
                  </a:path>
                </a:pathLst>
              </a:custGeom>
              <a:gradFill>
                <a:gsLst>
                  <a:gs pos="0">
                    <a:srgbClr val="9ABFE7">
                      <a:alpha val="90000"/>
                    </a:srgbClr>
                  </a:gs>
                  <a:gs pos="100000">
                    <a:srgbClr val="3498DB">
                      <a:alpha val="90000"/>
                    </a:srgbClr>
                  </a:gs>
                </a:gsLst>
                <a:lin ang="3000000" scaled="0"/>
              </a:gradFill>
              <a:ln w="7700" cap="flat">
                <a:solidFill>
                  <a:srgbClr val="2B81BB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54545"/>
                    </a:solidFill>
                    <a:latin typeface="Arial"/>
                  </a:rPr>
                  <a:t>Text</a:t>
                </a:r>
              </a:p>
            </p:txBody>
          </p:sp>
        </p:grpSp>
        <p:grpSp>
          <p:nvGrpSpPr>
            <p:cNvPr id="2256" name="Group 2255"/>
            <p:cNvGrpSpPr/>
            <p:nvPr/>
          </p:nvGrpSpPr>
          <p:grpSpPr>
            <a:xfrm>
              <a:off x="5136767" y="5559066"/>
              <a:ext cx="1410617" cy="470207"/>
              <a:chOff x="5136767" y="5559066"/>
              <a:chExt cx="1410617" cy="470207"/>
            </a:xfrm>
          </p:grpSpPr>
          <p:sp>
            <p:nvSpPr>
              <p:cNvPr id="2257" name="Database"/>
              <p:cNvSpPr/>
              <p:nvPr/>
            </p:nvSpPr>
            <p:spPr>
              <a:xfrm>
                <a:off x="5136767" y="5559066"/>
                <a:ext cx="1410617" cy="470207"/>
              </a:xfrm>
              <a:custGeom>
                <a:avLst/>
                <a:gdLst/>
                <a:ahLst/>
                <a:cxnLst/>
                <a:rect l="0" t="0" r="0" b="0"/>
                <a:pathLst>
                  <a:path w="1410617" h="470207">
                    <a:moveTo>
                      <a:pt x="0" y="0"/>
                    </a:moveTo>
                    <a:lnTo>
                      <a:pt x="0" y="94042"/>
                    </a:lnTo>
                    <a:arcTo wR="705310" hR="376165" stAng="10800000" swAng="-10800000"/>
                    <a:lnTo>
                      <a:pt x="1410617" y="0"/>
                    </a:lnTo>
                    <a:arcTo wR="705310" hR="376165" stAng="0" swAng="10800000"/>
                    <a:close/>
                  </a:path>
                </a:pathLst>
              </a:custGeom>
              <a:gradFill>
                <a:gsLst>
                  <a:gs pos="0">
                    <a:srgbClr val="13957C">
                      <a:alpha val="90000"/>
                    </a:srgbClr>
                  </a:gs>
                  <a:gs pos="50000">
                    <a:srgbClr val="97D3C1">
                      <a:alpha val="90000"/>
                    </a:srgbClr>
                  </a:gs>
                  <a:gs pos="100000">
                    <a:srgbClr val="13957C">
                      <a:alpha val="90000"/>
                    </a:srgbClr>
                  </a:gs>
                </a:gsLst>
                <a:lin ang="0" scaled="0"/>
              </a:gradFill>
              <a:ln w="7700" cap="flat">
                <a:solidFill>
                  <a:srgbClr val="13957C"/>
                </a:solidFill>
                <a:bevel/>
              </a:ln>
            </p:spPr>
          </p:sp>
          <p:sp>
            <p:nvSpPr>
              <p:cNvPr id="2258" name="Freeform 2257"/>
              <p:cNvSpPr/>
              <p:nvPr/>
            </p:nvSpPr>
            <p:spPr>
              <a:xfrm>
                <a:off x="5136767" y="5182901"/>
                <a:ext cx="1410617" cy="752331"/>
              </a:xfrm>
              <a:custGeom>
                <a:avLst/>
                <a:gdLst/>
                <a:ahLst/>
                <a:cxnLst/>
                <a:rect l="l" t="t" r="r" b="b"/>
                <a:pathLst>
                  <a:path w="1410617" h="752331">
                    <a:moveTo>
                      <a:pt x="0" y="376165"/>
                    </a:moveTo>
                    <a:arcTo wR="705310" hR="376165" stAng="10800000" swAng="10800000"/>
                    <a:arcTo wR="705310" hR="376165" stAng="0" swAng="10800000"/>
                    <a:close/>
                  </a:path>
                </a:pathLst>
              </a:custGeom>
              <a:gradFill>
                <a:gsLst>
                  <a:gs pos="0">
                    <a:srgbClr val="97D3C1">
                      <a:alpha val="90000"/>
                    </a:srgbClr>
                  </a:gs>
                  <a:gs pos="100000">
                    <a:srgbClr val="1BBC9D">
                      <a:alpha val="90000"/>
                    </a:srgbClr>
                  </a:gs>
                </a:gsLst>
                <a:lin ang="3000000" scaled="0"/>
              </a:gradFill>
              <a:ln w="7700" cap="flat">
                <a:solidFill>
                  <a:srgbClr val="15A085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54545"/>
                    </a:solidFill>
                    <a:latin typeface="Arial"/>
                  </a:rPr>
                  <a:t>Text</a:t>
                </a:r>
              </a:p>
            </p:txBody>
          </p:sp>
        </p:grpSp>
        <p:grpSp>
          <p:nvGrpSpPr>
            <p:cNvPr id="2259" name="Group 2258"/>
            <p:cNvGrpSpPr/>
            <p:nvPr/>
          </p:nvGrpSpPr>
          <p:grpSpPr>
            <a:xfrm>
              <a:off x="5274959" y="6191090"/>
              <a:ext cx="1410617" cy="470207"/>
              <a:chOff x="5274959" y="6191090"/>
              <a:chExt cx="1410617" cy="470207"/>
            </a:xfrm>
          </p:grpSpPr>
          <p:sp>
            <p:nvSpPr>
              <p:cNvPr id="2260" name="Database"/>
              <p:cNvSpPr/>
              <p:nvPr/>
            </p:nvSpPr>
            <p:spPr>
              <a:xfrm>
                <a:off x="5274959" y="6191090"/>
                <a:ext cx="1410617" cy="470207"/>
              </a:xfrm>
              <a:custGeom>
                <a:avLst/>
                <a:gdLst/>
                <a:ahLst/>
                <a:cxnLst/>
                <a:rect l="0" t="0" r="0" b="0"/>
                <a:pathLst>
                  <a:path w="1410617" h="470207">
                    <a:moveTo>
                      <a:pt x="0" y="0"/>
                    </a:moveTo>
                    <a:lnTo>
                      <a:pt x="0" y="94042"/>
                    </a:lnTo>
                    <a:arcTo wR="705310" hR="376165" stAng="10800000" swAng="-10800000"/>
                    <a:lnTo>
                      <a:pt x="1410617" y="0"/>
                    </a:lnTo>
                    <a:arcTo wR="705310" hR="376165" stAng="0" swAng="10800000"/>
                    <a:close/>
                  </a:path>
                </a:pathLst>
              </a:custGeom>
              <a:gradFill>
                <a:gsLst>
                  <a:gs pos="0">
                    <a:srgbClr val="CB8B00">
                      <a:alpha val="90000"/>
                    </a:srgbClr>
                  </a:gs>
                  <a:gs pos="50000">
                    <a:srgbClr val="FFCB95">
                      <a:alpha val="90000"/>
                    </a:srgbClr>
                  </a:gs>
                  <a:gs pos="100000">
                    <a:srgbClr val="CB8B00">
                      <a:alpha val="90000"/>
                    </a:srgbClr>
                  </a:gs>
                </a:gsLst>
                <a:lin ang="0" scaled="0"/>
              </a:gradFill>
              <a:ln w="7700" cap="flat">
                <a:solidFill>
                  <a:srgbClr val="CB8B00"/>
                </a:solidFill>
                <a:bevel/>
              </a:ln>
            </p:spPr>
          </p:sp>
          <p:sp>
            <p:nvSpPr>
              <p:cNvPr id="2261" name="Freeform 2260"/>
              <p:cNvSpPr/>
              <p:nvPr/>
            </p:nvSpPr>
            <p:spPr>
              <a:xfrm>
                <a:off x="5274959" y="5814925"/>
                <a:ext cx="1410617" cy="752331"/>
              </a:xfrm>
              <a:custGeom>
                <a:avLst/>
                <a:gdLst/>
                <a:ahLst/>
                <a:cxnLst/>
                <a:rect l="l" t="t" r="r" b="b"/>
                <a:pathLst>
                  <a:path w="1410617" h="752331">
                    <a:moveTo>
                      <a:pt x="0" y="376165"/>
                    </a:moveTo>
                    <a:arcTo wR="705310" hR="376165" stAng="10800000" swAng="10800000"/>
                    <a:arcTo wR="705310" hR="376165" stAng="0" swAng="10800000"/>
                    <a:close/>
                  </a:path>
                </a:pathLst>
              </a:custGeom>
              <a:gradFill>
                <a:gsLst>
                  <a:gs pos="0">
                    <a:srgbClr val="FFCB95">
                      <a:alpha val="90000"/>
                    </a:srgbClr>
                  </a:gs>
                  <a:gs pos="100000">
                    <a:srgbClr val="FFAF00">
                      <a:alpha val="90000"/>
                    </a:srgbClr>
                  </a:gs>
                </a:gsLst>
                <a:lin ang="3000000" scaled="0"/>
              </a:gradFill>
              <a:ln w="7700" cap="flat">
                <a:solidFill>
                  <a:srgbClr val="DA9500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54545"/>
                    </a:solidFill>
                    <a:latin typeface="Arial"/>
                  </a:rPr>
                  <a:t>Text</a:t>
                </a:r>
              </a:p>
            </p:txBody>
          </p:sp>
        </p:grpSp>
        <p:cxnSp>
          <p:nvCxnSpPr>
            <p:cNvPr id="2262" name="Line"/>
            <p:cNvCxnSpPr/>
            <p:nvPr/>
          </p:nvCxnSpPr>
          <p:spPr>
            <a:xfrm>
              <a:off x="6890929" y="4912251"/>
              <a:ext cx="432038" cy="0"/>
            </a:xfrm>
            <a:prstGeom prst="line">
              <a:avLst/>
            </a:prstGeom>
            <a:ln w="7700" cap="flat">
              <a:solidFill>
                <a:srgbClr val="236EA1"/>
              </a:solidFill>
              <a:bevel/>
              <a:tailEnd type="stealth" w="med" len="med"/>
            </a:ln>
          </p:spPr>
        </p:cxnSp>
        <p:cxnSp>
          <p:nvCxnSpPr>
            <p:cNvPr id="2263" name="Line"/>
            <p:cNvCxnSpPr/>
            <p:nvPr/>
          </p:nvCxnSpPr>
          <p:spPr>
            <a:xfrm>
              <a:off x="6547382" y="5559066"/>
              <a:ext cx="618723" cy="0"/>
            </a:xfrm>
            <a:prstGeom prst="line">
              <a:avLst/>
            </a:prstGeom>
            <a:ln w="7700" cap="flat">
              <a:solidFill>
                <a:srgbClr val="236EA1"/>
              </a:solidFill>
              <a:bevel/>
              <a:tailEnd type="stealth" w="med" len="med"/>
            </a:ln>
          </p:spPr>
        </p:cxnSp>
        <p:cxnSp>
          <p:nvCxnSpPr>
            <p:cNvPr id="2264" name="Line"/>
            <p:cNvCxnSpPr/>
            <p:nvPr/>
          </p:nvCxnSpPr>
          <p:spPr>
            <a:xfrm>
              <a:off x="6685585" y="6191090"/>
              <a:ext cx="637384" cy="0"/>
            </a:xfrm>
            <a:prstGeom prst="line">
              <a:avLst/>
            </a:prstGeom>
            <a:ln w="7700" cap="flat">
              <a:solidFill>
                <a:srgbClr val="236EA1"/>
              </a:solidFill>
              <a:bevel/>
              <a:tailEnd type="stealth" w="med" len="med"/>
            </a:ln>
          </p:spPr>
        </p:cxnSp>
        <p:grpSp>
          <p:nvGrpSpPr>
            <p:cNvPr id="2265" name="Text Box 4"/>
            <p:cNvGrpSpPr/>
            <p:nvPr/>
          </p:nvGrpSpPr>
          <p:grpSpPr>
            <a:xfrm>
              <a:off x="7322990" y="4672231"/>
              <a:ext cx="1386824" cy="480055"/>
              <a:chOff x="7322990" y="4672231"/>
              <a:chExt cx="1386824" cy="480055"/>
            </a:xfrm>
          </p:grpSpPr>
          <p:sp>
            <p:nvSpPr>
              <p:cNvPr id="2266" name="Freeform 2265"/>
              <p:cNvSpPr/>
              <p:nvPr/>
            </p:nvSpPr>
            <p:spPr>
              <a:xfrm>
                <a:off x="7322990" y="4672231"/>
                <a:ext cx="1386824" cy="480055"/>
              </a:xfrm>
              <a:custGeom>
                <a:avLst/>
                <a:gdLst/>
                <a:ahLst/>
                <a:cxnLst/>
                <a:rect l="0" t="0" r="0" b="0"/>
                <a:pathLst>
                  <a:path w="1386824" h="480055">
                    <a:moveTo>
                      <a:pt x="0" y="0"/>
                    </a:moveTo>
                    <a:lnTo>
                      <a:pt x="1386824" y="0"/>
                    </a:lnTo>
                    <a:lnTo>
                      <a:pt x="1386824" y="480055"/>
                    </a:lnTo>
                    <a:lnTo>
                      <a:pt x="0" y="4800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98DB"/>
              </a:solidFill>
              <a:ln w="7700" cap="flat">
                <a:solidFill>
                  <a:srgbClr val="3498DB"/>
                </a:solidFill>
                <a:bevel/>
              </a:ln>
            </p:spPr>
          </p:sp>
          <p:sp>
            <p:nvSpPr>
              <p:cNvPr id="2267" name="Freeform 2266"/>
              <p:cNvSpPr/>
              <p:nvPr/>
            </p:nvSpPr>
            <p:spPr>
              <a:xfrm>
                <a:off x="7361490" y="4710731"/>
                <a:ext cx="1309824" cy="403055"/>
              </a:xfrm>
              <a:custGeom>
                <a:avLst/>
                <a:gdLst/>
                <a:ahLst/>
                <a:cxnLst/>
                <a:rect l="l" t="t" r="r" b="b"/>
                <a:pathLst>
                  <a:path w="1309824" h="403055">
                    <a:moveTo>
                      <a:pt x="0" y="0"/>
                    </a:moveTo>
                    <a:lnTo>
                      <a:pt x="1309824" y="0"/>
                    </a:lnTo>
                    <a:lnTo>
                      <a:pt x="1309824" y="403055"/>
                    </a:lnTo>
                    <a:lnTo>
                      <a:pt x="0" y="40305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7E7E7"/>
                  </a:gs>
                </a:gsLst>
                <a:lin ang="5400000" scaled="0"/>
              </a:gradFill>
              <a:ln w="7700" cap="flat">
                <a:solidFill>
                  <a:srgbClr val="2E89C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54545"/>
                    </a:solidFill>
                    <a:latin typeface="Arial"/>
                  </a:rPr>
                  <a:t>Text</a:t>
                </a:r>
              </a:p>
            </p:txBody>
          </p:sp>
        </p:grpSp>
        <p:grpSp>
          <p:nvGrpSpPr>
            <p:cNvPr id="2268" name="Text Box 4"/>
            <p:cNvGrpSpPr/>
            <p:nvPr/>
          </p:nvGrpSpPr>
          <p:grpSpPr>
            <a:xfrm>
              <a:off x="7166141" y="5319039"/>
              <a:ext cx="1386824" cy="480055"/>
              <a:chOff x="7166141" y="5319039"/>
              <a:chExt cx="1386824" cy="480055"/>
            </a:xfrm>
          </p:grpSpPr>
          <p:sp>
            <p:nvSpPr>
              <p:cNvPr id="2269" name="Freeform 2268"/>
              <p:cNvSpPr/>
              <p:nvPr/>
            </p:nvSpPr>
            <p:spPr>
              <a:xfrm>
                <a:off x="7166141" y="5319039"/>
                <a:ext cx="1386824" cy="480055"/>
              </a:xfrm>
              <a:custGeom>
                <a:avLst/>
                <a:gdLst/>
                <a:ahLst/>
                <a:cxnLst/>
                <a:rect l="0" t="0" r="0" b="0"/>
                <a:pathLst>
                  <a:path w="1386824" h="480055">
                    <a:moveTo>
                      <a:pt x="0" y="0"/>
                    </a:moveTo>
                    <a:lnTo>
                      <a:pt x="1386824" y="0"/>
                    </a:lnTo>
                    <a:lnTo>
                      <a:pt x="1386824" y="480055"/>
                    </a:lnTo>
                    <a:lnTo>
                      <a:pt x="0" y="4800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BBC9D"/>
              </a:solidFill>
              <a:ln w="7700" cap="flat">
                <a:solidFill>
                  <a:srgbClr val="1BBC9D"/>
                </a:solidFill>
                <a:bevel/>
              </a:ln>
            </p:spPr>
          </p:sp>
          <p:sp>
            <p:nvSpPr>
              <p:cNvPr id="2270" name="Freeform 2269"/>
              <p:cNvSpPr/>
              <p:nvPr/>
            </p:nvSpPr>
            <p:spPr>
              <a:xfrm>
                <a:off x="7204641" y="5357539"/>
                <a:ext cx="1309824" cy="403055"/>
              </a:xfrm>
              <a:custGeom>
                <a:avLst/>
                <a:gdLst/>
                <a:ahLst/>
                <a:cxnLst/>
                <a:rect l="l" t="t" r="r" b="b"/>
                <a:pathLst>
                  <a:path w="1309824" h="403055">
                    <a:moveTo>
                      <a:pt x="0" y="0"/>
                    </a:moveTo>
                    <a:lnTo>
                      <a:pt x="1309824" y="0"/>
                    </a:lnTo>
                    <a:lnTo>
                      <a:pt x="1309824" y="403055"/>
                    </a:lnTo>
                    <a:lnTo>
                      <a:pt x="0" y="40305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7E7E7"/>
                  </a:gs>
                </a:gsLst>
                <a:lin ang="5400000" scaled="0"/>
              </a:gradFill>
              <a:ln w="7700" cap="flat">
                <a:solidFill>
                  <a:srgbClr val="17AA8E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54545"/>
                    </a:solidFill>
                    <a:latin typeface="Arial"/>
                  </a:rPr>
                  <a:t>Text</a:t>
                </a:r>
              </a:p>
            </p:txBody>
          </p:sp>
        </p:grpSp>
        <p:grpSp>
          <p:nvGrpSpPr>
            <p:cNvPr id="2271" name="Text Box 4"/>
            <p:cNvGrpSpPr/>
            <p:nvPr/>
          </p:nvGrpSpPr>
          <p:grpSpPr>
            <a:xfrm>
              <a:off x="7322990" y="5951062"/>
              <a:ext cx="1386824" cy="480055"/>
              <a:chOff x="7322990" y="5951062"/>
              <a:chExt cx="1386824" cy="480055"/>
            </a:xfrm>
          </p:grpSpPr>
          <p:sp>
            <p:nvSpPr>
              <p:cNvPr id="2272" name="Freeform 2271"/>
              <p:cNvSpPr/>
              <p:nvPr/>
            </p:nvSpPr>
            <p:spPr>
              <a:xfrm>
                <a:off x="7322990" y="5951062"/>
                <a:ext cx="1386824" cy="480055"/>
              </a:xfrm>
              <a:custGeom>
                <a:avLst/>
                <a:gdLst/>
                <a:ahLst/>
                <a:cxnLst/>
                <a:rect l="0" t="0" r="0" b="0"/>
                <a:pathLst>
                  <a:path w="1386824" h="480055">
                    <a:moveTo>
                      <a:pt x="0" y="0"/>
                    </a:moveTo>
                    <a:lnTo>
                      <a:pt x="1386824" y="0"/>
                    </a:lnTo>
                    <a:lnTo>
                      <a:pt x="1386824" y="480055"/>
                    </a:lnTo>
                    <a:lnTo>
                      <a:pt x="0" y="4800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7C31"/>
              </a:solidFill>
              <a:ln w="7700" cap="flat">
                <a:solidFill>
                  <a:srgbClr val="EE7C31"/>
                </a:solidFill>
                <a:bevel/>
              </a:ln>
            </p:spPr>
          </p:sp>
          <p:sp>
            <p:nvSpPr>
              <p:cNvPr id="2273" name="Freeform 2272"/>
              <p:cNvSpPr/>
              <p:nvPr/>
            </p:nvSpPr>
            <p:spPr>
              <a:xfrm>
                <a:off x="7361490" y="5989562"/>
                <a:ext cx="1309824" cy="403055"/>
              </a:xfrm>
              <a:custGeom>
                <a:avLst/>
                <a:gdLst/>
                <a:ahLst/>
                <a:cxnLst/>
                <a:rect l="l" t="t" r="r" b="b"/>
                <a:pathLst>
                  <a:path w="1309824" h="403055">
                    <a:moveTo>
                      <a:pt x="0" y="0"/>
                    </a:moveTo>
                    <a:lnTo>
                      <a:pt x="1309824" y="0"/>
                    </a:lnTo>
                    <a:lnTo>
                      <a:pt x="1309824" y="403055"/>
                    </a:lnTo>
                    <a:lnTo>
                      <a:pt x="0" y="40305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7E7E7"/>
                  </a:gs>
                </a:gsLst>
                <a:lin ang="5400000" scaled="0"/>
              </a:gradFill>
              <a:ln w="7700" cap="flat">
                <a:solidFill>
                  <a:srgbClr val="D8702B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54545"/>
                    </a:solidFill>
                    <a:latin typeface="Arial"/>
                  </a:rPr>
                  <a:t>Text</a:t>
                </a:r>
              </a:p>
            </p:txBody>
          </p:sp>
        </p:grpSp>
        <p:sp>
          <p:nvSpPr>
            <p:cNvPr id="796" name="Text 796">
              <a:hlinkClick r:id="rId2" action="ppaction://hlinkfile"/>
            </p:cNvPr>
            <p:cNvSpPr txBox="1"/>
            <p:nvPr/>
          </p:nvSpPr>
          <p:spPr>
            <a:xfrm>
              <a:off x="54988" y="6355000"/>
              <a:ext cx="2895200" cy="277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 dirty="0">
                  <a:solidFill>
                    <a:srgbClr val="FF1418"/>
                  </a:solidFill>
                  <a:latin typeface="Arial"/>
                  <a:hlinkClick r:id="rId2"/>
                </a:rPr>
                <a:t>Created by Edraw - Comprehensive Diagramming Software</a:t>
              </a:r>
              <a:endParaRPr sz="780" dirty="0">
                <a:solidFill>
                  <a:srgbClr val="FF1418"/>
                </a:solidFill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7" name="Group797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sp>
          <p:nvSpPr>
            <p:cNvPr id="2600" name="Freeform 2599"/>
            <p:cNvSpPr/>
            <p:nvPr/>
          </p:nvSpPr>
          <p:spPr>
            <a:xfrm>
              <a:off x="-1800" y="195000"/>
              <a:ext cx="9147600" cy="6468000"/>
            </a:xfrm>
            <a:custGeom>
              <a:avLst/>
              <a:gdLst/>
              <a:ahLst/>
              <a:cxnLst/>
              <a:rect l="0" t="0" r="0" b="0"/>
              <a:pathLst>
                <a:path w="9147600" h="6468000">
                  <a:moveTo>
                    <a:pt x="0" y="0"/>
                  </a:moveTo>
                  <a:lnTo>
                    <a:pt x="9147600" y="0"/>
                  </a:lnTo>
                  <a:lnTo>
                    <a:pt x="9147600" y="6468000"/>
                  </a:lnTo>
                  <a:lnTo>
                    <a:pt x="0" y="646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DFD"/>
            </a:solidFill>
            <a:ln w="7700" cap="flat">
              <a:noFill/>
              <a:bevel/>
            </a:ln>
          </p:spPr>
        </p:sp>
        <p:sp>
          <p:nvSpPr>
            <p:cNvPr id="2601" name="Freeform 2600"/>
            <p:cNvSpPr/>
            <p:nvPr/>
          </p:nvSpPr>
          <p:spPr>
            <a:xfrm flipH="1">
              <a:off x="2209632" y="1962240"/>
              <a:ext cx="5260509" cy="521526"/>
            </a:xfrm>
            <a:custGeom>
              <a:avLst/>
              <a:gdLst/>
              <a:ahLst/>
              <a:cxnLst/>
              <a:rect l="l" t="t" r="r" b="b"/>
              <a:pathLst>
                <a:path w="5260509" h="521526">
                  <a:moveTo>
                    <a:pt x="553742" y="0"/>
                  </a:moveTo>
                  <a:lnTo>
                    <a:pt x="5260509" y="0"/>
                  </a:lnTo>
                  <a:lnTo>
                    <a:pt x="5260509" y="521526"/>
                  </a:lnTo>
                  <a:lnTo>
                    <a:pt x="0" y="521526"/>
                  </a:lnTo>
                  <a:lnTo>
                    <a:pt x="553742" y="0"/>
                  </a:lnTo>
                  <a:close/>
                </a:path>
              </a:pathLst>
            </a:custGeom>
            <a:solidFill>
              <a:srgbClr val="FB9D53"/>
            </a:solidFill>
            <a:ln w="2500" cap="flat">
              <a:solidFill>
                <a:srgbClr val="FB9D53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FFFFFF"/>
                  </a:solidFill>
                  <a:latin typeface="Arial"/>
                </a:rPr>
                <a:t>Definition of Venn Diagram</a:t>
              </a:r>
            </a:p>
          </p:txBody>
        </p:sp>
        <p:sp>
          <p:nvSpPr>
            <p:cNvPr id="2602" name="Freeform 2601"/>
            <p:cNvSpPr/>
            <p:nvPr/>
          </p:nvSpPr>
          <p:spPr>
            <a:xfrm flipH="1">
              <a:off x="6959670" y="1962240"/>
              <a:ext cx="553738" cy="521526"/>
            </a:xfrm>
            <a:custGeom>
              <a:avLst/>
              <a:gdLst/>
              <a:ahLst/>
              <a:cxnLst/>
              <a:rect l="0" t="0" r="0" b="0"/>
              <a:pathLst>
                <a:path w="553738" h="521526">
                  <a:moveTo>
                    <a:pt x="0" y="0"/>
                  </a:moveTo>
                  <a:lnTo>
                    <a:pt x="553738" y="0"/>
                  </a:lnTo>
                  <a:lnTo>
                    <a:pt x="0" y="5215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9D53">
                <a:alpha val="70000"/>
              </a:srgbClr>
            </a:solidFill>
            <a:ln w="2500" cap="flat">
              <a:solidFill>
                <a:srgbClr val="FB9D53"/>
              </a:solidFill>
              <a:bevel/>
            </a:ln>
          </p:spPr>
        </p:sp>
        <p:sp>
          <p:nvSpPr>
            <p:cNvPr id="2603" name="Freeform 2602"/>
            <p:cNvSpPr/>
            <p:nvPr/>
          </p:nvSpPr>
          <p:spPr>
            <a:xfrm flipH="1">
              <a:off x="2209632" y="2945261"/>
              <a:ext cx="5260509" cy="521526"/>
            </a:xfrm>
            <a:custGeom>
              <a:avLst/>
              <a:gdLst/>
              <a:ahLst/>
              <a:cxnLst/>
              <a:rect l="l" t="t" r="r" b="b"/>
              <a:pathLst>
                <a:path w="5260509" h="521526">
                  <a:moveTo>
                    <a:pt x="553742" y="0"/>
                  </a:moveTo>
                  <a:lnTo>
                    <a:pt x="5260509" y="0"/>
                  </a:lnTo>
                  <a:lnTo>
                    <a:pt x="5260509" y="521526"/>
                  </a:lnTo>
                  <a:lnTo>
                    <a:pt x="0" y="521526"/>
                  </a:lnTo>
                  <a:lnTo>
                    <a:pt x="553742" y="0"/>
                  </a:lnTo>
                  <a:close/>
                </a:path>
              </a:pathLst>
            </a:custGeom>
            <a:solidFill>
              <a:srgbClr val="33B2C3"/>
            </a:solidFill>
            <a:ln w="2500" cap="flat">
              <a:solidFill>
                <a:srgbClr val="33B2C3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FFFFFF"/>
                  </a:solidFill>
                  <a:latin typeface="Arial"/>
                </a:rPr>
                <a:t>History of Venn Diagram</a:t>
              </a:r>
            </a:p>
          </p:txBody>
        </p:sp>
        <p:sp>
          <p:nvSpPr>
            <p:cNvPr id="2604" name="Freeform 2603"/>
            <p:cNvSpPr/>
            <p:nvPr/>
          </p:nvSpPr>
          <p:spPr>
            <a:xfrm flipH="1">
              <a:off x="6959672" y="2945261"/>
              <a:ext cx="553735" cy="521526"/>
            </a:xfrm>
            <a:custGeom>
              <a:avLst/>
              <a:gdLst/>
              <a:ahLst/>
              <a:cxnLst/>
              <a:rect l="0" t="0" r="0" b="0"/>
              <a:pathLst>
                <a:path w="553735" h="521526">
                  <a:moveTo>
                    <a:pt x="0" y="0"/>
                  </a:moveTo>
                  <a:lnTo>
                    <a:pt x="553735" y="0"/>
                  </a:lnTo>
                  <a:lnTo>
                    <a:pt x="0" y="5215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B2C3">
                <a:alpha val="70000"/>
              </a:srgbClr>
            </a:solidFill>
            <a:ln w="2500" cap="flat">
              <a:solidFill>
                <a:srgbClr val="33B2C3"/>
              </a:solidFill>
              <a:bevel/>
            </a:ln>
          </p:spPr>
        </p:sp>
        <p:sp>
          <p:nvSpPr>
            <p:cNvPr id="2605" name="Freeform 2604"/>
            <p:cNvSpPr/>
            <p:nvPr/>
          </p:nvSpPr>
          <p:spPr>
            <a:xfrm flipH="1">
              <a:off x="2209632" y="3928281"/>
              <a:ext cx="5260509" cy="521526"/>
            </a:xfrm>
            <a:custGeom>
              <a:avLst/>
              <a:gdLst/>
              <a:ahLst/>
              <a:cxnLst/>
              <a:rect l="l" t="t" r="r" b="b"/>
              <a:pathLst>
                <a:path w="5260509" h="521526">
                  <a:moveTo>
                    <a:pt x="553742" y="0"/>
                  </a:moveTo>
                  <a:lnTo>
                    <a:pt x="5260509" y="0"/>
                  </a:lnTo>
                  <a:lnTo>
                    <a:pt x="5260509" y="521526"/>
                  </a:lnTo>
                  <a:lnTo>
                    <a:pt x="0" y="521526"/>
                  </a:lnTo>
                  <a:lnTo>
                    <a:pt x="553742" y="0"/>
                  </a:lnTo>
                  <a:close/>
                </a:path>
              </a:pathLst>
            </a:custGeom>
            <a:solidFill>
              <a:srgbClr val="FC5C57"/>
            </a:solidFill>
            <a:ln w="7700" cap="flat">
              <a:solidFill>
                <a:srgbClr val="FC5C5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FFFFFF"/>
                  </a:solidFill>
                  <a:latin typeface="Arial"/>
                </a:rPr>
                <a:t>Application and Benefits of Venn Diagram</a:t>
              </a:r>
            </a:p>
          </p:txBody>
        </p:sp>
        <p:sp>
          <p:nvSpPr>
            <p:cNvPr id="2606" name="Freeform 2605"/>
            <p:cNvSpPr/>
            <p:nvPr/>
          </p:nvSpPr>
          <p:spPr>
            <a:xfrm flipH="1">
              <a:off x="6959672" y="3928281"/>
              <a:ext cx="553735" cy="521526"/>
            </a:xfrm>
            <a:custGeom>
              <a:avLst/>
              <a:gdLst/>
              <a:ahLst/>
              <a:cxnLst/>
              <a:rect l="0" t="0" r="0" b="0"/>
              <a:pathLst>
                <a:path w="553735" h="521526">
                  <a:moveTo>
                    <a:pt x="0" y="0"/>
                  </a:moveTo>
                  <a:lnTo>
                    <a:pt x="553735" y="0"/>
                  </a:lnTo>
                  <a:lnTo>
                    <a:pt x="0" y="5215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5C57">
                <a:alpha val="70000"/>
              </a:srgbClr>
            </a:solidFill>
            <a:ln w="7700" cap="flat">
              <a:solidFill>
                <a:srgbClr val="FC5C57"/>
              </a:solidFill>
              <a:bevel/>
            </a:ln>
          </p:spPr>
        </p:sp>
        <p:sp>
          <p:nvSpPr>
            <p:cNvPr id="2607" name="Freeform 2606"/>
            <p:cNvSpPr/>
            <p:nvPr/>
          </p:nvSpPr>
          <p:spPr>
            <a:xfrm flipH="1">
              <a:off x="2209632" y="4911301"/>
              <a:ext cx="5260509" cy="521526"/>
            </a:xfrm>
            <a:custGeom>
              <a:avLst/>
              <a:gdLst/>
              <a:ahLst/>
              <a:cxnLst/>
              <a:rect l="l" t="t" r="r" b="b"/>
              <a:pathLst>
                <a:path w="5260509" h="521526">
                  <a:moveTo>
                    <a:pt x="553742" y="0"/>
                  </a:moveTo>
                  <a:lnTo>
                    <a:pt x="5260509" y="0"/>
                  </a:lnTo>
                  <a:lnTo>
                    <a:pt x="5260509" y="521526"/>
                  </a:lnTo>
                  <a:lnTo>
                    <a:pt x="0" y="521526"/>
                  </a:lnTo>
                  <a:lnTo>
                    <a:pt x="553742" y="0"/>
                  </a:lnTo>
                  <a:close/>
                </a:path>
              </a:pathLst>
            </a:custGeom>
            <a:solidFill>
              <a:srgbClr val="2F7A8E"/>
            </a:solidFill>
            <a:ln w="2500" cap="flat">
              <a:solidFill>
                <a:srgbClr val="2F7A8E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FFFFFF"/>
                  </a:solidFill>
                  <a:latin typeface="Arial"/>
                </a:rPr>
                <a:t>Venn Diagram Software</a:t>
              </a:r>
            </a:p>
          </p:txBody>
        </p:sp>
        <p:sp>
          <p:nvSpPr>
            <p:cNvPr id="2608" name="Freeform 2607"/>
            <p:cNvSpPr/>
            <p:nvPr/>
          </p:nvSpPr>
          <p:spPr>
            <a:xfrm flipH="1">
              <a:off x="6959672" y="4911301"/>
              <a:ext cx="553735" cy="521526"/>
            </a:xfrm>
            <a:custGeom>
              <a:avLst/>
              <a:gdLst/>
              <a:ahLst/>
              <a:cxnLst/>
              <a:rect l="0" t="0" r="0" b="0"/>
              <a:pathLst>
                <a:path w="553735" h="521526">
                  <a:moveTo>
                    <a:pt x="0" y="0"/>
                  </a:moveTo>
                  <a:lnTo>
                    <a:pt x="553735" y="0"/>
                  </a:lnTo>
                  <a:lnTo>
                    <a:pt x="0" y="5215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7A8E">
                <a:alpha val="70000"/>
              </a:srgbClr>
            </a:solidFill>
            <a:ln w="2500" cap="flat">
              <a:solidFill>
                <a:srgbClr val="2F7A8E"/>
              </a:solidFill>
              <a:bevel/>
            </a:ln>
          </p:spPr>
        </p:sp>
        <p:grpSp>
          <p:nvGrpSpPr>
            <p:cNvPr id="2609" name="Group 2608"/>
            <p:cNvGrpSpPr/>
            <p:nvPr/>
          </p:nvGrpSpPr>
          <p:grpSpPr>
            <a:xfrm>
              <a:off x="1125588" y="2899920"/>
              <a:ext cx="863509" cy="612208"/>
              <a:chOff x="1125588" y="2899920"/>
              <a:chExt cx="863509" cy="612208"/>
            </a:xfrm>
          </p:grpSpPr>
          <p:sp>
            <p:nvSpPr>
              <p:cNvPr id="2610" name="Freeform 2609"/>
              <p:cNvSpPr/>
              <p:nvPr/>
            </p:nvSpPr>
            <p:spPr>
              <a:xfrm rot="-2700000">
                <a:off x="1439337" y="2989576"/>
                <a:ext cx="432896" cy="432896"/>
              </a:xfrm>
              <a:custGeom>
                <a:avLst/>
                <a:gdLst/>
                <a:ahLst/>
                <a:cxnLst/>
                <a:rect l="0" t="0" r="0" b="0"/>
                <a:pathLst>
                  <a:path w="432896" h="432896">
                    <a:moveTo>
                      <a:pt x="0" y="0"/>
                    </a:moveTo>
                    <a:lnTo>
                      <a:pt x="432896" y="0"/>
                    </a:lnTo>
                    <a:lnTo>
                      <a:pt x="432896" y="432896"/>
                    </a:lnTo>
                    <a:lnTo>
                      <a:pt x="0" y="4328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B2C3"/>
              </a:solidFill>
              <a:ln w="7700" cap="flat">
                <a:noFill/>
                <a:bevel/>
              </a:ln>
            </p:spPr>
          </p:sp>
          <p:grpSp>
            <p:nvGrpSpPr>
              <p:cNvPr id="2611" name="Group 2610"/>
              <p:cNvGrpSpPr/>
              <p:nvPr/>
            </p:nvGrpSpPr>
            <p:grpSpPr>
              <a:xfrm>
                <a:off x="1196348" y="3011326"/>
                <a:ext cx="389397" cy="389396"/>
                <a:chOff x="1196348" y="3011326"/>
                <a:chExt cx="389397" cy="389396"/>
              </a:xfrm>
            </p:grpSpPr>
            <p:sp>
              <p:nvSpPr>
                <p:cNvPr id="2612" name="Freeform 2611"/>
                <p:cNvSpPr/>
                <p:nvPr/>
              </p:nvSpPr>
              <p:spPr>
                <a:xfrm>
                  <a:off x="1196348" y="3011326"/>
                  <a:ext cx="389397" cy="38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397" h="389396" fill="none">
                      <a:moveTo>
                        <a:pt x="0" y="0"/>
                      </a:moveTo>
                      <a:lnTo>
                        <a:pt x="389397" y="3893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2613" name="Freeform 2612"/>
                <p:cNvSpPr/>
                <p:nvPr/>
              </p:nvSpPr>
              <p:spPr>
                <a:xfrm flipH="1">
                  <a:off x="1196348" y="3011326"/>
                  <a:ext cx="389397" cy="38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397" h="389396" fill="none">
                      <a:moveTo>
                        <a:pt x="0" y="0"/>
                      </a:moveTo>
                      <a:lnTo>
                        <a:pt x="389397" y="3893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</p:grpSp>
          <p:sp>
            <p:nvSpPr>
              <p:cNvPr id="2614" name="Freeform 2613"/>
              <p:cNvSpPr/>
              <p:nvPr/>
            </p:nvSpPr>
            <p:spPr>
              <a:xfrm>
                <a:off x="1316314" y="2937136"/>
                <a:ext cx="270171" cy="537776"/>
              </a:xfrm>
              <a:custGeom>
                <a:avLst/>
                <a:gdLst/>
                <a:ahLst/>
                <a:cxnLst/>
                <a:rect l="0" t="0" r="0" b="0"/>
                <a:pathLst>
                  <a:path w="270171" h="537776" fill="none">
                    <a:moveTo>
                      <a:pt x="270171" y="0"/>
                    </a:moveTo>
                    <a:lnTo>
                      <a:pt x="0" y="270171"/>
                    </a:lnTo>
                    <a:lnTo>
                      <a:pt x="270171" y="537776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3B2C3"/>
                </a:solidFill>
                <a:bevel/>
              </a:ln>
            </p:spPr>
          </p:sp>
          <p:sp>
            <p:nvSpPr>
              <p:cNvPr id="2615" name="Freeform 2614"/>
              <p:cNvSpPr/>
              <p:nvPr/>
            </p:nvSpPr>
            <p:spPr>
              <a:xfrm flipH="1">
                <a:off x="1718923" y="2937136"/>
                <a:ext cx="270171" cy="537776"/>
              </a:xfrm>
              <a:custGeom>
                <a:avLst/>
                <a:gdLst/>
                <a:ahLst/>
                <a:cxnLst/>
                <a:rect l="0" t="0" r="0" b="0"/>
                <a:pathLst>
                  <a:path w="270171" h="537776" fill="none">
                    <a:moveTo>
                      <a:pt x="270171" y="0"/>
                    </a:moveTo>
                    <a:lnTo>
                      <a:pt x="0" y="270171"/>
                    </a:lnTo>
                    <a:lnTo>
                      <a:pt x="270171" y="537776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3B2C3"/>
                </a:solidFill>
                <a:bevel/>
              </a:ln>
            </p:spPr>
          </p:sp>
          <p:sp>
            <p:nvSpPr>
              <p:cNvPr id="2616" name="Freeform 2615"/>
              <p:cNvSpPr/>
              <p:nvPr/>
            </p:nvSpPr>
            <p:spPr>
              <a:xfrm rot="-2700000">
                <a:off x="1158406" y="3126796"/>
                <a:ext cx="158457" cy="158457"/>
              </a:xfrm>
              <a:custGeom>
                <a:avLst/>
                <a:gdLst/>
                <a:ahLst/>
                <a:cxnLst/>
                <a:rect l="0" t="0" r="0" b="0"/>
                <a:pathLst>
                  <a:path w="158457" h="158457">
                    <a:moveTo>
                      <a:pt x="0" y="0"/>
                    </a:moveTo>
                    <a:lnTo>
                      <a:pt x="158457" y="0"/>
                    </a:lnTo>
                    <a:lnTo>
                      <a:pt x="158457" y="158457"/>
                    </a:lnTo>
                    <a:lnTo>
                      <a:pt x="0" y="1584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B2C3"/>
              </a:solidFill>
              <a:ln w="7700" cap="flat">
                <a:noFill/>
                <a:bevel/>
              </a:ln>
            </p:spPr>
          </p:sp>
          <p:sp>
            <p:nvSpPr>
              <p:cNvPr id="2617" name="Freeform 2616"/>
              <p:cNvSpPr/>
              <p:nvPr/>
            </p:nvSpPr>
            <p:spPr>
              <a:xfrm flipH="1">
                <a:off x="1726866" y="3018178"/>
                <a:ext cx="188743" cy="375693"/>
              </a:xfrm>
              <a:custGeom>
                <a:avLst/>
                <a:gdLst/>
                <a:ahLst/>
                <a:cxnLst/>
                <a:rect l="0" t="0" r="0" b="0"/>
                <a:pathLst>
                  <a:path w="188743" h="375693" fill="none">
                    <a:moveTo>
                      <a:pt x="188743" y="0"/>
                    </a:moveTo>
                    <a:lnTo>
                      <a:pt x="0" y="188742"/>
                    </a:lnTo>
                    <a:lnTo>
                      <a:pt x="188743" y="37569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618" name="Freeform 2617"/>
              <p:cNvSpPr/>
              <p:nvPr/>
            </p:nvSpPr>
            <p:spPr>
              <a:xfrm>
                <a:off x="1389075" y="3018178"/>
                <a:ext cx="188743" cy="375693"/>
              </a:xfrm>
              <a:custGeom>
                <a:avLst/>
                <a:gdLst/>
                <a:ahLst/>
                <a:cxnLst/>
                <a:rect l="0" t="0" r="0" b="0"/>
                <a:pathLst>
                  <a:path w="188743" h="375693" fill="none">
                    <a:moveTo>
                      <a:pt x="188743" y="0"/>
                    </a:moveTo>
                    <a:lnTo>
                      <a:pt x="0" y="188742"/>
                    </a:lnTo>
                    <a:lnTo>
                      <a:pt x="188743" y="37569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619" name="Freeform 2618"/>
              <p:cNvSpPr/>
              <p:nvPr/>
            </p:nvSpPr>
            <p:spPr>
              <a:xfrm rot="-2700000">
                <a:off x="1612391" y="2960232"/>
                <a:ext cx="86787" cy="86787"/>
              </a:xfrm>
              <a:custGeom>
                <a:avLst/>
                <a:gdLst/>
                <a:ahLst/>
                <a:cxnLst/>
                <a:rect l="0" t="0" r="0" b="0"/>
                <a:pathLst>
                  <a:path w="86787" h="86787">
                    <a:moveTo>
                      <a:pt x="0" y="0"/>
                    </a:moveTo>
                    <a:lnTo>
                      <a:pt x="86787" y="0"/>
                    </a:lnTo>
                    <a:lnTo>
                      <a:pt x="86787" y="86787"/>
                    </a:lnTo>
                    <a:lnTo>
                      <a:pt x="0" y="867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B2C3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620" name="Freeform 2619"/>
              <p:cNvSpPr/>
              <p:nvPr/>
            </p:nvSpPr>
            <p:spPr>
              <a:xfrm rot="-2700000">
                <a:off x="1612391" y="3365877"/>
                <a:ext cx="86787" cy="86787"/>
              </a:xfrm>
              <a:custGeom>
                <a:avLst/>
                <a:gdLst/>
                <a:ahLst/>
                <a:cxnLst/>
                <a:rect l="0" t="0" r="0" b="0"/>
                <a:pathLst>
                  <a:path w="86787" h="86787">
                    <a:moveTo>
                      <a:pt x="0" y="0"/>
                    </a:moveTo>
                    <a:lnTo>
                      <a:pt x="86787" y="0"/>
                    </a:lnTo>
                    <a:lnTo>
                      <a:pt x="86787" y="86787"/>
                    </a:lnTo>
                    <a:lnTo>
                      <a:pt x="0" y="867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B2C3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798" name="Text 798"/>
              <p:cNvSpPr txBox="1"/>
              <p:nvPr/>
            </p:nvSpPr>
            <p:spPr>
              <a:xfrm>
                <a:off x="1384200" y="2899920"/>
                <a:ext cx="604897" cy="612208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FFFFFF"/>
                    </a:solidFill>
                    <a:latin typeface="Arial"/>
                  </a:rPr>
                  <a:t>2</a:t>
                </a:r>
              </a:p>
            </p:txBody>
          </p:sp>
        </p:grpSp>
        <p:sp>
          <p:nvSpPr>
            <p:cNvPr id="2621" name="Freeform 2620"/>
            <p:cNvSpPr/>
            <p:nvPr/>
          </p:nvSpPr>
          <p:spPr>
            <a:xfrm rot="5400000" flipV="1">
              <a:off x="3716222" y="-667284"/>
              <a:ext cx="1711710" cy="3426654"/>
            </a:xfrm>
            <a:custGeom>
              <a:avLst/>
              <a:gdLst/>
              <a:ahLst/>
              <a:cxnLst/>
              <a:rect l="0" t="0" r="0" b="0"/>
              <a:pathLst>
                <a:path w="1711710" h="3426654">
                  <a:moveTo>
                    <a:pt x="0" y="0"/>
                  </a:moveTo>
                  <a:cubicBezTo>
                    <a:pt x="945183" y="0"/>
                    <a:pt x="1711710" y="769012"/>
                    <a:pt x="1711710" y="1713327"/>
                  </a:cubicBezTo>
                  <a:cubicBezTo>
                    <a:pt x="1711710" y="2660050"/>
                    <a:pt x="945183" y="3426654"/>
                    <a:pt x="0" y="3426654"/>
                  </a:cubicBezTo>
                  <a:cubicBezTo>
                    <a:pt x="0" y="342665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3B2C3"/>
            </a:solidFill>
            <a:ln w="2500" cap="flat">
              <a:solidFill>
                <a:srgbClr val="33B2C3"/>
              </a:solidFill>
              <a:bevel/>
            </a:ln>
          </p:spPr>
        </p:sp>
        <p:sp>
          <p:nvSpPr>
            <p:cNvPr id="2622" name="Freeform 2621"/>
            <p:cNvSpPr/>
            <p:nvPr/>
          </p:nvSpPr>
          <p:spPr>
            <a:xfrm rot="5400000" flipV="1">
              <a:off x="3761952" y="-621539"/>
              <a:ext cx="1620249" cy="3243217"/>
            </a:xfrm>
            <a:custGeom>
              <a:avLst/>
              <a:gdLst/>
              <a:ahLst/>
              <a:cxnLst/>
              <a:rect l="0" t="0" r="0" b="0"/>
              <a:pathLst>
                <a:path w="1620249" h="3243217">
                  <a:moveTo>
                    <a:pt x="0" y="0"/>
                  </a:moveTo>
                  <a:cubicBezTo>
                    <a:pt x="894678" y="0"/>
                    <a:pt x="1620249" y="727847"/>
                    <a:pt x="1620249" y="1621612"/>
                  </a:cubicBezTo>
                  <a:cubicBezTo>
                    <a:pt x="1620249" y="2517654"/>
                    <a:pt x="894678" y="3243217"/>
                    <a:pt x="0" y="3243217"/>
                  </a:cubicBezTo>
                  <a:cubicBezTo>
                    <a:pt x="0" y="324321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2500" cap="flat">
              <a:solidFill>
                <a:srgbClr val="FFFFFF"/>
              </a:solidFill>
              <a:bevel/>
            </a:ln>
          </p:spPr>
        </p:sp>
        <p:sp>
          <p:nvSpPr>
            <p:cNvPr id="799" name="Text 799"/>
            <p:cNvSpPr txBox="1"/>
            <p:nvPr/>
          </p:nvSpPr>
          <p:spPr>
            <a:xfrm>
              <a:off x="3283020" y="508938"/>
              <a:ext cx="2577960" cy="61220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808">
                  <a:solidFill>
                    <a:srgbClr val="FFFFFF"/>
                  </a:solidFill>
                  <a:latin typeface="Arial"/>
                </a:rPr>
                <a:t>CONTENTS</a:t>
              </a:r>
            </a:p>
          </p:txBody>
        </p:sp>
        <p:grpSp>
          <p:nvGrpSpPr>
            <p:cNvPr id="2625" name="Group 2624"/>
            <p:cNvGrpSpPr/>
            <p:nvPr/>
          </p:nvGrpSpPr>
          <p:grpSpPr>
            <a:xfrm>
              <a:off x="1125589" y="3882940"/>
              <a:ext cx="863509" cy="612208"/>
              <a:chOff x="1125589" y="3882940"/>
              <a:chExt cx="863509" cy="612208"/>
            </a:xfrm>
          </p:grpSpPr>
          <p:sp>
            <p:nvSpPr>
              <p:cNvPr id="2626" name="Freeform 2625"/>
              <p:cNvSpPr/>
              <p:nvPr/>
            </p:nvSpPr>
            <p:spPr>
              <a:xfrm rot="-2700000">
                <a:off x="1439338" y="3972596"/>
                <a:ext cx="432896" cy="432896"/>
              </a:xfrm>
              <a:custGeom>
                <a:avLst/>
                <a:gdLst/>
                <a:ahLst/>
                <a:cxnLst/>
                <a:rect l="0" t="0" r="0" b="0"/>
                <a:pathLst>
                  <a:path w="432896" h="432896">
                    <a:moveTo>
                      <a:pt x="0" y="0"/>
                    </a:moveTo>
                    <a:lnTo>
                      <a:pt x="432896" y="0"/>
                    </a:lnTo>
                    <a:lnTo>
                      <a:pt x="432896" y="432896"/>
                    </a:lnTo>
                    <a:lnTo>
                      <a:pt x="0" y="4328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5C57"/>
              </a:solidFill>
              <a:ln w="7700" cap="flat">
                <a:solidFill>
                  <a:srgbClr val="FC5C57"/>
                </a:solidFill>
                <a:bevel/>
              </a:ln>
            </p:spPr>
          </p:sp>
          <p:grpSp>
            <p:nvGrpSpPr>
              <p:cNvPr id="2627" name="Group 2626"/>
              <p:cNvGrpSpPr/>
              <p:nvPr/>
            </p:nvGrpSpPr>
            <p:grpSpPr>
              <a:xfrm>
                <a:off x="1196349" y="3994346"/>
                <a:ext cx="389397" cy="389396"/>
                <a:chOff x="1196349" y="3994346"/>
                <a:chExt cx="389397" cy="389396"/>
              </a:xfrm>
            </p:grpSpPr>
            <p:sp>
              <p:nvSpPr>
                <p:cNvPr id="2628" name="Freeform 2627"/>
                <p:cNvSpPr/>
                <p:nvPr/>
              </p:nvSpPr>
              <p:spPr>
                <a:xfrm>
                  <a:off x="1196349" y="3994346"/>
                  <a:ext cx="389397" cy="38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397" h="389396" fill="none">
                      <a:moveTo>
                        <a:pt x="0" y="0"/>
                      </a:moveTo>
                      <a:lnTo>
                        <a:pt x="389397" y="389396"/>
                      </a:lnTo>
                    </a:path>
                  </a:pathLst>
                </a:custGeom>
                <a:solidFill>
                  <a:srgbClr val="FC5C57"/>
                </a:solidFill>
                <a:ln w="7700" cap="flat">
                  <a:solidFill>
                    <a:srgbClr val="FC5C57"/>
                  </a:solidFill>
                  <a:bevel/>
                </a:ln>
              </p:spPr>
            </p:sp>
            <p:sp>
              <p:nvSpPr>
                <p:cNvPr id="2629" name="Freeform 2628"/>
                <p:cNvSpPr/>
                <p:nvPr/>
              </p:nvSpPr>
              <p:spPr>
                <a:xfrm flipH="1">
                  <a:off x="1196349" y="3994346"/>
                  <a:ext cx="389397" cy="38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397" h="389396" fill="none">
                      <a:moveTo>
                        <a:pt x="0" y="0"/>
                      </a:moveTo>
                      <a:lnTo>
                        <a:pt x="389397" y="389396"/>
                      </a:lnTo>
                    </a:path>
                  </a:pathLst>
                </a:custGeom>
                <a:solidFill>
                  <a:srgbClr val="FC5C57"/>
                </a:solidFill>
                <a:ln w="7700" cap="flat">
                  <a:solidFill>
                    <a:srgbClr val="FC5C57"/>
                  </a:solidFill>
                  <a:bevel/>
                </a:ln>
              </p:spPr>
            </p:sp>
          </p:grpSp>
          <p:sp>
            <p:nvSpPr>
              <p:cNvPr id="2630" name="Freeform 2629"/>
              <p:cNvSpPr/>
              <p:nvPr/>
            </p:nvSpPr>
            <p:spPr>
              <a:xfrm>
                <a:off x="1316314" y="3920156"/>
                <a:ext cx="270171" cy="537776"/>
              </a:xfrm>
              <a:custGeom>
                <a:avLst/>
                <a:gdLst/>
                <a:ahLst/>
                <a:cxnLst/>
                <a:rect l="0" t="0" r="0" b="0"/>
                <a:pathLst>
                  <a:path w="270171" h="537776" fill="none">
                    <a:moveTo>
                      <a:pt x="270171" y="0"/>
                    </a:moveTo>
                    <a:lnTo>
                      <a:pt x="0" y="270171"/>
                    </a:lnTo>
                    <a:lnTo>
                      <a:pt x="270171" y="537776"/>
                    </a:lnTo>
                  </a:path>
                </a:pathLst>
              </a:custGeom>
              <a:solidFill>
                <a:srgbClr val="FC5C57"/>
              </a:solidFill>
              <a:ln w="7700" cap="flat">
                <a:solidFill>
                  <a:srgbClr val="FC5C57"/>
                </a:solidFill>
                <a:bevel/>
              </a:ln>
            </p:spPr>
          </p:sp>
          <p:sp>
            <p:nvSpPr>
              <p:cNvPr id="2631" name="Freeform 2630"/>
              <p:cNvSpPr/>
              <p:nvPr/>
            </p:nvSpPr>
            <p:spPr>
              <a:xfrm flipH="1">
                <a:off x="1718923" y="3920156"/>
                <a:ext cx="270171" cy="537776"/>
              </a:xfrm>
              <a:custGeom>
                <a:avLst/>
                <a:gdLst/>
                <a:ahLst/>
                <a:cxnLst/>
                <a:rect l="0" t="0" r="0" b="0"/>
                <a:pathLst>
                  <a:path w="270171" h="537776" fill="none">
                    <a:moveTo>
                      <a:pt x="270171" y="0"/>
                    </a:moveTo>
                    <a:lnTo>
                      <a:pt x="0" y="270171"/>
                    </a:lnTo>
                    <a:lnTo>
                      <a:pt x="270171" y="537776"/>
                    </a:lnTo>
                  </a:path>
                </a:pathLst>
              </a:custGeom>
              <a:solidFill>
                <a:srgbClr val="FC5C57"/>
              </a:solidFill>
              <a:ln w="7700" cap="flat">
                <a:solidFill>
                  <a:srgbClr val="FC5C57"/>
                </a:solidFill>
                <a:bevel/>
              </a:ln>
            </p:spPr>
          </p:sp>
          <p:sp>
            <p:nvSpPr>
              <p:cNvPr id="2632" name="Freeform 2631"/>
              <p:cNvSpPr/>
              <p:nvPr/>
            </p:nvSpPr>
            <p:spPr>
              <a:xfrm rot="-2700000">
                <a:off x="1158407" y="4109815"/>
                <a:ext cx="158457" cy="158457"/>
              </a:xfrm>
              <a:custGeom>
                <a:avLst/>
                <a:gdLst/>
                <a:ahLst/>
                <a:cxnLst/>
                <a:rect l="0" t="0" r="0" b="0"/>
                <a:pathLst>
                  <a:path w="158457" h="158457">
                    <a:moveTo>
                      <a:pt x="0" y="0"/>
                    </a:moveTo>
                    <a:lnTo>
                      <a:pt x="158457" y="0"/>
                    </a:lnTo>
                    <a:lnTo>
                      <a:pt x="158457" y="158457"/>
                    </a:lnTo>
                    <a:lnTo>
                      <a:pt x="0" y="1584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5C57"/>
              </a:solidFill>
              <a:ln w="7700" cap="flat">
                <a:solidFill>
                  <a:srgbClr val="FC5C57"/>
                </a:solidFill>
                <a:bevel/>
              </a:ln>
            </p:spPr>
          </p:sp>
          <p:sp>
            <p:nvSpPr>
              <p:cNvPr id="2633" name="Freeform 2632"/>
              <p:cNvSpPr/>
              <p:nvPr/>
            </p:nvSpPr>
            <p:spPr>
              <a:xfrm flipH="1">
                <a:off x="1726865" y="4001197"/>
                <a:ext cx="188743" cy="375693"/>
              </a:xfrm>
              <a:custGeom>
                <a:avLst/>
                <a:gdLst/>
                <a:ahLst/>
                <a:cxnLst/>
                <a:rect l="0" t="0" r="0" b="0"/>
                <a:pathLst>
                  <a:path w="188743" h="375693" fill="none">
                    <a:moveTo>
                      <a:pt x="188743" y="0"/>
                    </a:moveTo>
                    <a:lnTo>
                      <a:pt x="0" y="188743"/>
                    </a:lnTo>
                    <a:lnTo>
                      <a:pt x="188743" y="37569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634" name="Freeform 2633"/>
              <p:cNvSpPr/>
              <p:nvPr/>
            </p:nvSpPr>
            <p:spPr>
              <a:xfrm>
                <a:off x="1389075" y="4001197"/>
                <a:ext cx="188743" cy="375693"/>
              </a:xfrm>
              <a:custGeom>
                <a:avLst/>
                <a:gdLst/>
                <a:ahLst/>
                <a:cxnLst/>
                <a:rect l="0" t="0" r="0" b="0"/>
                <a:pathLst>
                  <a:path w="188743" h="375693" fill="none">
                    <a:moveTo>
                      <a:pt x="188743" y="0"/>
                    </a:moveTo>
                    <a:lnTo>
                      <a:pt x="0" y="188743"/>
                    </a:lnTo>
                    <a:lnTo>
                      <a:pt x="188743" y="37569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635" name="Freeform 2634"/>
              <p:cNvSpPr/>
              <p:nvPr/>
            </p:nvSpPr>
            <p:spPr>
              <a:xfrm rot="-2700000">
                <a:off x="1612392" y="3943251"/>
                <a:ext cx="86787" cy="86787"/>
              </a:xfrm>
              <a:custGeom>
                <a:avLst/>
                <a:gdLst/>
                <a:ahLst/>
                <a:cxnLst/>
                <a:rect l="0" t="0" r="0" b="0"/>
                <a:pathLst>
                  <a:path w="86787" h="86787">
                    <a:moveTo>
                      <a:pt x="0" y="0"/>
                    </a:moveTo>
                    <a:lnTo>
                      <a:pt x="86787" y="0"/>
                    </a:lnTo>
                    <a:lnTo>
                      <a:pt x="86787" y="86787"/>
                    </a:lnTo>
                    <a:lnTo>
                      <a:pt x="0" y="867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5C57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636" name="Freeform 2635"/>
              <p:cNvSpPr/>
              <p:nvPr/>
            </p:nvSpPr>
            <p:spPr>
              <a:xfrm rot="-2700000">
                <a:off x="1612392" y="4348896"/>
                <a:ext cx="86787" cy="86787"/>
              </a:xfrm>
              <a:custGeom>
                <a:avLst/>
                <a:gdLst/>
                <a:ahLst/>
                <a:cxnLst/>
                <a:rect l="0" t="0" r="0" b="0"/>
                <a:pathLst>
                  <a:path w="86787" h="86787">
                    <a:moveTo>
                      <a:pt x="0" y="0"/>
                    </a:moveTo>
                    <a:lnTo>
                      <a:pt x="86787" y="0"/>
                    </a:lnTo>
                    <a:lnTo>
                      <a:pt x="86787" y="86787"/>
                    </a:lnTo>
                    <a:lnTo>
                      <a:pt x="0" y="867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5C57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800" name="Text 800"/>
              <p:cNvSpPr txBox="1"/>
              <p:nvPr/>
            </p:nvSpPr>
            <p:spPr>
              <a:xfrm>
                <a:off x="1384200" y="3882940"/>
                <a:ext cx="604898" cy="612208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FFFFFF"/>
                    </a:solidFill>
                    <a:latin typeface="Arial"/>
                  </a:rPr>
                  <a:t>3</a:t>
                </a:r>
              </a:p>
            </p:txBody>
          </p:sp>
        </p:grpSp>
        <p:grpSp>
          <p:nvGrpSpPr>
            <p:cNvPr id="2637" name="Group 2636"/>
            <p:cNvGrpSpPr/>
            <p:nvPr/>
          </p:nvGrpSpPr>
          <p:grpSpPr>
            <a:xfrm>
              <a:off x="1125589" y="1916899"/>
              <a:ext cx="863509" cy="612208"/>
              <a:chOff x="1125589" y="1916899"/>
              <a:chExt cx="863509" cy="612208"/>
            </a:xfrm>
          </p:grpSpPr>
          <p:sp>
            <p:nvSpPr>
              <p:cNvPr id="2638" name="Freeform 2637"/>
              <p:cNvSpPr/>
              <p:nvPr/>
            </p:nvSpPr>
            <p:spPr>
              <a:xfrm rot="-2700000">
                <a:off x="1439338" y="2006555"/>
                <a:ext cx="432896" cy="432896"/>
              </a:xfrm>
              <a:custGeom>
                <a:avLst/>
                <a:gdLst/>
                <a:ahLst/>
                <a:cxnLst/>
                <a:rect l="0" t="0" r="0" b="0"/>
                <a:pathLst>
                  <a:path w="432896" h="432896">
                    <a:moveTo>
                      <a:pt x="0" y="0"/>
                    </a:moveTo>
                    <a:lnTo>
                      <a:pt x="432896" y="0"/>
                    </a:lnTo>
                    <a:lnTo>
                      <a:pt x="432896" y="432896"/>
                    </a:lnTo>
                    <a:lnTo>
                      <a:pt x="0" y="4328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9D53"/>
              </a:solidFill>
              <a:ln w="2500" cap="flat">
                <a:solidFill>
                  <a:srgbClr val="FB9D53"/>
                </a:solidFill>
                <a:bevel/>
              </a:ln>
            </p:spPr>
          </p:sp>
          <p:grpSp>
            <p:nvGrpSpPr>
              <p:cNvPr id="2639" name="Group 2638"/>
              <p:cNvGrpSpPr/>
              <p:nvPr/>
            </p:nvGrpSpPr>
            <p:grpSpPr>
              <a:xfrm>
                <a:off x="1196349" y="2028305"/>
                <a:ext cx="389397" cy="389396"/>
                <a:chOff x="1196349" y="2028305"/>
                <a:chExt cx="389397" cy="389396"/>
              </a:xfrm>
            </p:grpSpPr>
            <p:sp>
              <p:nvSpPr>
                <p:cNvPr id="2640" name="Freeform 2639"/>
                <p:cNvSpPr/>
                <p:nvPr/>
              </p:nvSpPr>
              <p:spPr>
                <a:xfrm>
                  <a:off x="1196349" y="2028305"/>
                  <a:ext cx="389397" cy="38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397" h="389396" fill="none">
                      <a:moveTo>
                        <a:pt x="0" y="0"/>
                      </a:moveTo>
                      <a:lnTo>
                        <a:pt x="389397" y="389396"/>
                      </a:lnTo>
                    </a:path>
                  </a:pathLst>
                </a:custGeom>
                <a:solidFill>
                  <a:srgbClr val="FB9D53"/>
                </a:solidFill>
                <a:ln w="2500" cap="flat">
                  <a:solidFill>
                    <a:srgbClr val="FB9D53"/>
                  </a:solidFill>
                  <a:bevel/>
                </a:ln>
              </p:spPr>
            </p:sp>
            <p:sp>
              <p:nvSpPr>
                <p:cNvPr id="2641" name="Freeform 2640"/>
                <p:cNvSpPr/>
                <p:nvPr/>
              </p:nvSpPr>
              <p:spPr>
                <a:xfrm flipH="1">
                  <a:off x="1196349" y="2028305"/>
                  <a:ext cx="389397" cy="38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397" h="389396" fill="none">
                      <a:moveTo>
                        <a:pt x="0" y="0"/>
                      </a:moveTo>
                      <a:lnTo>
                        <a:pt x="389397" y="389396"/>
                      </a:lnTo>
                    </a:path>
                  </a:pathLst>
                </a:custGeom>
                <a:solidFill>
                  <a:srgbClr val="FB9D53"/>
                </a:solidFill>
                <a:ln w="2500" cap="flat">
                  <a:solidFill>
                    <a:srgbClr val="FB9D53"/>
                  </a:solidFill>
                  <a:bevel/>
                </a:ln>
              </p:spPr>
            </p:sp>
          </p:grpSp>
          <p:sp>
            <p:nvSpPr>
              <p:cNvPr id="2642" name="Freeform 2641"/>
              <p:cNvSpPr/>
              <p:nvPr/>
            </p:nvSpPr>
            <p:spPr>
              <a:xfrm>
                <a:off x="1316314" y="1954115"/>
                <a:ext cx="270171" cy="537776"/>
              </a:xfrm>
              <a:custGeom>
                <a:avLst/>
                <a:gdLst/>
                <a:ahLst/>
                <a:cxnLst/>
                <a:rect l="0" t="0" r="0" b="0"/>
                <a:pathLst>
                  <a:path w="270171" h="537776" fill="none">
                    <a:moveTo>
                      <a:pt x="270171" y="0"/>
                    </a:moveTo>
                    <a:lnTo>
                      <a:pt x="0" y="270171"/>
                    </a:lnTo>
                    <a:lnTo>
                      <a:pt x="270171" y="537776"/>
                    </a:lnTo>
                  </a:path>
                </a:pathLst>
              </a:custGeom>
              <a:solidFill>
                <a:srgbClr val="FB9D53"/>
              </a:solidFill>
              <a:ln w="2500" cap="flat">
                <a:solidFill>
                  <a:srgbClr val="FB9D53"/>
                </a:solidFill>
                <a:bevel/>
              </a:ln>
            </p:spPr>
          </p:sp>
          <p:sp>
            <p:nvSpPr>
              <p:cNvPr id="2643" name="Freeform 2642"/>
              <p:cNvSpPr/>
              <p:nvPr/>
            </p:nvSpPr>
            <p:spPr>
              <a:xfrm flipH="1">
                <a:off x="1718923" y="1954115"/>
                <a:ext cx="270171" cy="537776"/>
              </a:xfrm>
              <a:custGeom>
                <a:avLst/>
                <a:gdLst/>
                <a:ahLst/>
                <a:cxnLst/>
                <a:rect l="0" t="0" r="0" b="0"/>
                <a:pathLst>
                  <a:path w="270171" h="537776" fill="none">
                    <a:moveTo>
                      <a:pt x="270171" y="0"/>
                    </a:moveTo>
                    <a:lnTo>
                      <a:pt x="0" y="270171"/>
                    </a:lnTo>
                    <a:lnTo>
                      <a:pt x="270171" y="537776"/>
                    </a:lnTo>
                  </a:path>
                </a:pathLst>
              </a:custGeom>
              <a:solidFill>
                <a:srgbClr val="FB9D53"/>
              </a:solidFill>
              <a:ln w="2500" cap="flat">
                <a:solidFill>
                  <a:srgbClr val="FB9D53"/>
                </a:solidFill>
                <a:bevel/>
              </a:ln>
            </p:spPr>
          </p:sp>
          <p:sp>
            <p:nvSpPr>
              <p:cNvPr id="2644" name="Freeform 2643"/>
              <p:cNvSpPr/>
              <p:nvPr/>
            </p:nvSpPr>
            <p:spPr>
              <a:xfrm rot="-2700000">
                <a:off x="1158407" y="2143775"/>
                <a:ext cx="158457" cy="158457"/>
              </a:xfrm>
              <a:custGeom>
                <a:avLst/>
                <a:gdLst/>
                <a:ahLst/>
                <a:cxnLst/>
                <a:rect l="0" t="0" r="0" b="0"/>
                <a:pathLst>
                  <a:path w="158457" h="158457">
                    <a:moveTo>
                      <a:pt x="0" y="0"/>
                    </a:moveTo>
                    <a:lnTo>
                      <a:pt x="158457" y="0"/>
                    </a:lnTo>
                    <a:lnTo>
                      <a:pt x="158457" y="158457"/>
                    </a:lnTo>
                    <a:lnTo>
                      <a:pt x="0" y="1584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9D53"/>
              </a:solidFill>
              <a:ln w="2500" cap="flat">
                <a:solidFill>
                  <a:srgbClr val="FB9D53"/>
                </a:solidFill>
                <a:bevel/>
              </a:ln>
            </p:spPr>
          </p:sp>
          <p:sp>
            <p:nvSpPr>
              <p:cNvPr id="2645" name="Freeform 2644"/>
              <p:cNvSpPr/>
              <p:nvPr/>
            </p:nvSpPr>
            <p:spPr>
              <a:xfrm flipH="1">
                <a:off x="1726865" y="2035156"/>
                <a:ext cx="188743" cy="375693"/>
              </a:xfrm>
              <a:custGeom>
                <a:avLst/>
                <a:gdLst/>
                <a:ahLst/>
                <a:cxnLst/>
                <a:rect l="0" t="0" r="0" b="0"/>
                <a:pathLst>
                  <a:path w="188743" h="375693" fill="none">
                    <a:moveTo>
                      <a:pt x="188743" y="0"/>
                    </a:moveTo>
                    <a:lnTo>
                      <a:pt x="0" y="188743"/>
                    </a:lnTo>
                    <a:lnTo>
                      <a:pt x="188743" y="375693"/>
                    </a:lnTo>
                  </a:path>
                </a:pathLst>
              </a:custGeom>
              <a:solidFill>
                <a:srgbClr val="FB9D53"/>
              </a:solidFill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646" name="Freeform 2645"/>
              <p:cNvSpPr/>
              <p:nvPr/>
            </p:nvSpPr>
            <p:spPr>
              <a:xfrm>
                <a:off x="1389075" y="2035156"/>
                <a:ext cx="188743" cy="375693"/>
              </a:xfrm>
              <a:custGeom>
                <a:avLst/>
                <a:gdLst/>
                <a:ahLst/>
                <a:cxnLst/>
                <a:rect l="0" t="0" r="0" b="0"/>
                <a:pathLst>
                  <a:path w="188743" h="375693" fill="none">
                    <a:moveTo>
                      <a:pt x="188743" y="0"/>
                    </a:moveTo>
                    <a:lnTo>
                      <a:pt x="0" y="188743"/>
                    </a:lnTo>
                    <a:lnTo>
                      <a:pt x="188743" y="375693"/>
                    </a:lnTo>
                  </a:path>
                </a:pathLst>
              </a:custGeom>
              <a:solidFill>
                <a:srgbClr val="FB9D53"/>
              </a:solidFill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647" name="Freeform 2646"/>
              <p:cNvSpPr/>
              <p:nvPr/>
            </p:nvSpPr>
            <p:spPr>
              <a:xfrm rot="-2700000">
                <a:off x="1612392" y="1977207"/>
                <a:ext cx="86787" cy="86787"/>
              </a:xfrm>
              <a:custGeom>
                <a:avLst/>
                <a:gdLst/>
                <a:ahLst/>
                <a:cxnLst/>
                <a:rect l="0" t="0" r="0" b="0"/>
                <a:pathLst>
                  <a:path w="86787" h="86787">
                    <a:moveTo>
                      <a:pt x="0" y="0"/>
                    </a:moveTo>
                    <a:lnTo>
                      <a:pt x="86787" y="0"/>
                    </a:lnTo>
                    <a:lnTo>
                      <a:pt x="86787" y="86787"/>
                    </a:lnTo>
                    <a:lnTo>
                      <a:pt x="0" y="867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9D53"/>
              </a:solidFill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648" name="Freeform 2647"/>
              <p:cNvSpPr/>
              <p:nvPr/>
            </p:nvSpPr>
            <p:spPr>
              <a:xfrm rot="-2700000">
                <a:off x="1612392" y="2382852"/>
                <a:ext cx="86787" cy="86787"/>
              </a:xfrm>
              <a:custGeom>
                <a:avLst/>
                <a:gdLst/>
                <a:ahLst/>
                <a:cxnLst/>
                <a:rect l="0" t="0" r="0" b="0"/>
                <a:pathLst>
                  <a:path w="86787" h="86787">
                    <a:moveTo>
                      <a:pt x="0" y="0"/>
                    </a:moveTo>
                    <a:lnTo>
                      <a:pt x="86787" y="0"/>
                    </a:lnTo>
                    <a:lnTo>
                      <a:pt x="86787" y="86787"/>
                    </a:lnTo>
                    <a:lnTo>
                      <a:pt x="0" y="867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9D53"/>
              </a:solidFill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801" name="Text 801"/>
              <p:cNvSpPr txBox="1"/>
              <p:nvPr/>
            </p:nvSpPr>
            <p:spPr>
              <a:xfrm>
                <a:off x="1353400" y="1916899"/>
                <a:ext cx="635698" cy="612208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FFFFFF"/>
                    </a:solidFill>
                    <a:latin typeface="Arial"/>
                  </a:rPr>
                  <a:t>1</a:t>
                </a:r>
              </a:p>
            </p:txBody>
          </p:sp>
        </p:grpSp>
        <p:grpSp>
          <p:nvGrpSpPr>
            <p:cNvPr id="2649" name="Group 2648"/>
            <p:cNvGrpSpPr/>
            <p:nvPr/>
          </p:nvGrpSpPr>
          <p:grpSpPr>
            <a:xfrm>
              <a:off x="1125589" y="4865960"/>
              <a:ext cx="863509" cy="612208"/>
              <a:chOff x="1125589" y="4865960"/>
              <a:chExt cx="863509" cy="612208"/>
            </a:xfrm>
          </p:grpSpPr>
          <p:sp>
            <p:nvSpPr>
              <p:cNvPr id="2650" name="Freeform 2649"/>
              <p:cNvSpPr/>
              <p:nvPr/>
            </p:nvSpPr>
            <p:spPr>
              <a:xfrm rot="-2700000">
                <a:off x="1439338" y="4955616"/>
                <a:ext cx="432896" cy="432896"/>
              </a:xfrm>
              <a:custGeom>
                <a:avLst/>
                <a:gdLst/>
                <a:ahLst/>
                <a:cxnLst/>
                <a:rect l="0" t="0" r="0" b="0"/>
                <a:pathLst>
                  <a:path w="432896" h="432896">
                    <a:moveTo>
                      <a:pt x="0" y="0"/>
                    </a:moveTo>
                    <a:lnTo>
                      <a:pt x="432896" y="0"/>
                    </a:lnTo>
                    <a:lnTo>
                      <a:pt x="432896" y="432896"/>
                    </a:lnTo>
                    <a:lnTo>
                      <a:pt x="0" y="4328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7A8E"/>
              </a:solidFill>
              <a:ln w="2500" cap="flat">
                <a:solidFill>
                  <a:srgbClr val="2F7A8E"/>
                </a:solidFill>
                <a:bevel/>
              </a:ln>
            </p:spPr>
          </p:sp>
          <p:grpSp>
            <p:nvGrpSpPr>
              <p:cNvPr id="2651" name="Group 2650"/>
              <p:cNvGrpSpPr/>
              <p:nvPr/>
            </p:nvGrpSpPr>
            <p:grpSpPr>
              <a:xfrm>
                <a:off x="1196349" y="4977367"/>
                <a:ext cx="389397" cy="389396"/>
                <a:chOff x="1196349" y="4977367"/>
                <a:chExt cx="389397" cy="389396"/>
              </a:xfrm>
            </p:grpSpPr>
            <p:sp>
              <p:nvSpPr>
                <p:cNvPr id="2652" name="Freeform 2651"/>
                <p:cNvSpPr/>
                <p:nvPr/>
              </p:nvSpPr>
              <p:spPr>
                <a:xfrm>
                  <a:off x="1196349" y="4977367"/>
                  <a:ext cx="389397" cy="38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397" h="389396" fill="none">
                      <a:moveTo>
                        <a:pt x="0" y="0"/>
                      </a:moveTo>
                      <a:lnTo>
                        <a:pt x="389397" y="389396"/>
                      </a:lnTo>
                    </a:path>
                  </a:pathLst>
                </a:custGeom>
                <a:solidFill>
                  <a:srgbClr val="2F7A8E"/>
                </a:solidFill>
                <a:ln w="2500" cap="flat">
                  <a:solidFill>
                    <a:srgbClr val="2F7A8E"/>
                  </a:solidFill>
                  <a:bevel/>
                </a:ln>
              </p:spPr>
            </p:sp>
            <p:sp>
              <p:nvSpPr>
                <p:cNvPr id="2653" name="Freeform 2652"/>
                <p:cNvSpPr/>
                <p:nvPr/>
              </p:nvSpPr>
              <p:spPr>
                <a:xfrm flipH="1">
                  <a:off x="1196349" y="4977367"/>
                  <a:ext cx="389397" cy="38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397" h="389396" fill="none">
                      <a:moveTo>
                        <a:pt x="0" y="0"/>
                      </a:moveTo>
                      <a:lnTo>
                        <a:pt x="389397" y="389396"/>
                      </a:lnTo>
                    </a:path>
                  </a:pathLst>
                </a:custGeom>
                <a:solidFill>
                  <a:srgbClr val="2F7A8E"/>
                </a:solidFill>
                <a:ln w="2500" cap="flat">
                  <a:solidFill>
                    <a:srgbClr val="2F7A8E"/>
                  </a:solidFill>
                  <a:bevel/>
                </a:ln>
              </p:spPr>
            </p:sp>
          </p:grpSp>
          <p:sp>
            <p:nvSpPr>
              <p:cNvPr id="2654" name="Freeform 2653"/>
              <p:cNvSpPr/>
              <p:nvPr/>
            </p:nvSpPr>
            <p:spPr>
              <a:xfrm>
                <a:off x="1316314" y="4903177"/>
                <a:ext cx="270171" cy="537776"/>
              </a:xfrm>
              <a:custGeom>
                <a:avLst/>
                <a:gdLst/>
                <a:ahLst/>
                <a:cxnLst/>
                <a:rect l="0" t="0" r="0" b="0"/>
                <a:pathLst>
                  <a:path w="270171" h="537776" fill="none">
                    <a:moveTo>
                      <a:pt x="270171" y="0"/>
                    </a:moveTo>
                    <a:lnTo>
                      <a:pt x="0" y="270171"/>
                    </a:lnTo>
                    <a:lnTo>
                      <a:pt x="270171" y="537776"/>
                    </a:lnTo>
                  </a:path>
                </a:pathLst>
              </a:custGeom>
              <a:solidFill>
                <a:srgbClr val="2F7A8E"/>
              </a:solidFill>
              <a:ln w="2500" cap="flat">
                <a:solidFill>
                  <a:srgbClr val="2F7A8E"/>
                </a:solidFill>
                <a:bevel/>
              </a:ln>
            </p:spPr>
          </p:sp>
          <p:sp>
            <p:nvSpPr>
              <p:cNvPr id="2655" name="Freeform 2654"/>
              <p:cNvSpPr/>
              <p:nvPr/>
            </p:nvSpPr>
            <p:spPr>
              <a:xfrm flipH="1">
                <a:off x="1718923" y="4903177"/>
                <a:ext cx="270171" cy="537776"/>
              </a:xfrm>
              <a:custGeom>
                <a:avLst/>
                <a:gdLst/>
                <a:ahLst/>
                <a:cxnLst/>
                <a:rect l="0" t="0" r="0" b="0"/>
                <a:pathLst>
                  <a:path w="270171" h="537776" fill="none">
                    <a:moveTo>
                      <a:pt x="270171" y="0"/>
                    </a:moveTo>
                    <a:lnTo>
                      <a:pt x="0" y="270171"/>
                    </a:lnTo>
                    <a:lnTo>
                      <a:pt x="270171" y="537776"/>
                    </a:lnTo>
                  </a:path>
                </a:pathLst>
              </a:custGeom>
              <a:solidFill>
                <a:srgbClr val="2F7A8E"/>
              </a:solidFill>
              <a:ln w="2500" cap="flat">
                <a:solidFill>
                  <a:srgbClr val="2F7A8E"/>
                </a:solidFill>
                <a:bevel/>
              </a:ln>
            </p:spPr>
          </p:sp>
          <p:sp>
            <p:nvSpPr>
              <p:cNvPr id="2656" name="Freeform 2655"/>
              <p:cNvSpPr/>
              <p:nvPr/>
            </p:nvSpPr>
            <p:spPr>
              <a:xfrm rot="-2700000">
                <a:off x="1158407" y="5092836"/>
                <a:ext cx="158457" cy="158457"/>
              </a:xfrm>
              <a:custGeom>
                <a:avLst/>
                <a:gdLst/>
                <a:ahLst/>
                <a:cxnLst/>
                <a:rect l="0" t="0" r="0" b="0"/>
                <a:pathLst>
                  <a:path w="158457" h="158457">
                    <a:moveTo>
                      <a:pt x="0" y="0"/>
                    </a:moveTo>
                    <a:lnTo>
                      <a:pt x="158457" y="0"/>
                    </a:lnTo>
                    <a:lnTo>
                      <a:pt x="158457" y="158457"/>
                    </a:lnTo>
                    <a:lnTo>
                      <a:pt x="0" y="1584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7A8E"/>
              </a:solidFill>
              <a:ln w="2500" cap="flat">
                <a:solidFill>
                  <a:srgbClr val="2F7A8E"/>
                </a:solidFill>
                <a:bevel/>
              </a:ln>
            </p:spPr>
          </p:sp>
          <p:sp>
            <p:nvSpPr>
              <p:cNvPr id="2657" name="Freeform 2656"/>
              <p:cNvSpPr/>
              <p:nvPr/>
            </p:nvSpPr>
            <p:spPr>
              <a:xfrm flipH="1">
                <a:off x="1726865" y="4984217"/>
                <a:ext cx="188743" cy="375693"/>
              </a:xfrm>
              <a:custGeom>
                <a:avLst/>
                <a:gdLst/>
                <a:ahLst/>
                <a:cxnLst/>
                <a:rect l="0" t="0" r="0" b="0"/>
                <a:pathLst>
                  <a:path w="188743" h="375693" fill="none">
                    <a:moveTo>
                      <a:pt x="188743" y="0"/>
                    </a:moveTo>
                    <a:lnTo>
                      <a:pt x="0" y="188743"/>
                    </a:lnTo>
                    <a:lnTo>
                      <a:pt x="188743" y="375693"/>
                    </a:lnTo>
                  </a:path>
                </a:pathLst>
              </a:custGeom>
              <a:solidFill>
                <a:srgbClr val="2F7A8E"/>
              </a:solidFill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658" name="Freeform 2657"/>
              <p:cNvSpPr/>
              <p:nvPr/>
            </p:nvSpPr>
            <p:spPr>
              <a:xfrm>
                <a:off x="1389075" y="4984217"/>
                <a:ext cx="188743" cy="375693"/>
              </a:xfrm>
              <a:custGeom>
                <a:avLst/>
                <a:gdLst/>
                <a:ahLst/>
                <a:cxnLst/>
                <a:rect l="0" t="0" r="0" b="0"/>
                <a:pathLst>
                  <a:path w="188743" h="375693" fill="none">
                    <a:moveTo>
                      <a:pt x="188743" y="0"/>
                    </a:moveTo>
                    <a:lnTo>
                      <a:pt x="0" y="188743"/>
                    </a:lnTo>
                    <a:lnTo>
                      <a:pt x="188743" y="375693"/>
                    </a:lnTo>
                  </a:path>
                </a:pathLst>
              </a:custGeom>
              <a:solidFill>
                <a:srgbClr val="2F7A8E"/>
              </a:solidFill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659" name="Freeform 2658"/>
              <p:cNvSpPr/>
              <p:nvPr/>
            </p:nvSpPr>
            <p:spPr>
              <a:xfrm rot="-2700000">
                <a:off x="1612392" y="4926268"/>
                <a:ext cx="86787" cy="86787"/>
              </a:xfrm>
              <a:custGeom>
                <a:avLst/>
                <a:gdLst/>
                <a:ahLst/>
                <a:cxnLst/>
                <a:rect l="0" t="0" r="0" b="0"/>
                <a:pathLst>
                  <a:path w="86787" h="86787">
                    <a:moveTo>
                      <a:pt x="0" y="0"/>
                    </a:moveTo>
                    <a:lnTo>
                      <a:pt x="86787" y="0"/>
                    </a:lnTo>
                    <a:lnTo>
                      <a:pt x="86787" y="86787"/>
                    </a:lnTo>
                    <a:lnTo>
                      <a:pt x="0" y="867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7A8E"/>
              </a:solidFill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660" name="Freeform 2659"/>
              <p:cNvSpPr/>
              <p:nvPr/>
            </p:nvSpPr>
            <p:spPr>
              <a:xfrm rot="-2700000">
                <a:off x="1612392" y="5331911"/>
                <a:ext cx="86787" cy="86787"/>
              </a:xfrm>
              <a:custGeom>
                <a:avLst/>
                <a:gdLst/>
                <a:ahLst/>
                <a:cxnLst/>
                <a:rect l="0" t="0" r="0" b="0"/>
                <a:pathLst>
                  <a:path w="86787" h="86787">
                    <a:moveTo>
                      <a:pt x="0" y="0"/>
                    </a:moveTo>
                    <a:lnTo>
                      <a:pt x="86787" y="0"/>
                    </a:lnTo>
                    <a:lnTo>
                      <a:pt x="86787" y="86787"/>
                    </a:lnTo>
                    <a:lnTo>
                      <a:pt x="0" y="867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7A8E"/>
              </a:solidFill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802" name="Text 802"/>
              <p:cNvSpPr txBox="1"/>
              <p:nvPr/>
            </p:nvSpPr>
            <p:spPr>
              <a:xfrm>
                <a:off x="1353400" y="4865960"/>
                <a:ext cx="635698" cy="612208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FFFFFF"/>
                    </a:solidFill>
                    <a:latin typeface="Arial"/>
                  </a:rPr>
                  <a:t>4</a:t>
                </a:r>
              </a:p>
            </p:txBody>
          </p:sp>
        </p:grpSp>
        <p:sp>
          <p:nvSpPr>
            <p:cNvPr id="2664" name="Freeform 2663"/>
            <p:cNvSpPr/>
            <p:nvPr/>
          </p:nvSpPr>
          <p:spPr>
            <a:xfrm>
              <a:off x="2409832" y="1962240"/>
              <a:ext cx="7700" cy="521526"/>
            </a:xfrm>
            <a:custGeom>
              <a:avLst/>
              <a:gdLst/>
              <a:ahLst/>
              <a:cxnLst/>
              <a:rect l="0" t="0" r="0" b="0"/>
              <a:pathLst>
                <a:path w="7700" h="521526" fill="none">
                  <a:moveTo>
                    <a:pt x="0" y="0"/>
                  </a:moveTo>
                  <a:lnTo>
                    <a:pt x="0" y="52152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665" name="Freeform 2664"/>
            <p:cNvSpPr/>
            <p:nvPr/>
          </p:nvSpPr>
          <p:spPr>
            <a:xfrm>
              <a:off x="2409832" y="2945261"/>
              <a:ext cx="7700" cy="521526"/>
            </a:xfrm>
            <a:custGeom>
              <a:avLst/>
              <a:gdLst/>
              <a:ahLst/>
              <a:cxnLst/>
              <a:rect l="0" t="0" r="0" b="0"/>
              <a:pathLst>
                <a:path w="7700" h="521526" fill="none">
                  <a:moveTo>
                    <a:pt x="0" y="0"/>
                  </a:moveTo>
                  <a:lnTo>
                    <a:pt x="0" y="52152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666" name="Freeform 2665"/>
            <p:cNvSpPr/>
            <p:nvPr/>
          </p:nvSpPr>
          <p:spPr>
            <a:xfrm>
              <a:off x="2409832" y="3928281"/>
              <a:ext cx="7700" cy="521526"/>
            </a:xfrm>
            <a:custGeom>
              <a:avLst/>
              <a:gdLst/>
              <a:ahLst/>
              <a:cxnLst/>
              <a:rect l="0" t="0" r="0" b="0"/>
              <a:pathLst>
                <a:path w="7700" h="521526" fill="none">
                  <a:moveTo>
                    <a:pt x="0" y="0"/>
                  </a:moveTo>
                  <a:lnTo>
                    <a:pt x="0" y="52152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667" name="Freeform 2666"/>
            <p:cNvSpPr/>
            <p:nvPr/>
          </p:nvSpPr>
          <p:spPr>
            <a:xfrm>
              <a:off x="2409832" y="4911301"/>
              <a:ext cx="7700" cy="521526"/>
            </a:xfrm>
            <a:custGeom>
              <a:avLst/>
              <a:gdLst/>
              <a:ahLst/>
              <a:cxnLst/>
              <a:rect l="0" t="0" r="0" b="0"/>
              <a:pathLst>
                <a:path w="7700" h="521526" fill="none">
                  <a:moveTo>
                    <a:pt x="0" y="0"/>
                  </a:moveTo>
                  <a:lnTo>
                    <a:pt x="0" y="52152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668" name="Freeform 2667"/>
            <p:cNvSpPr/>
            <p:nvPr/>
          </p:nvSpPr>
          <p:spPr>
            <a:xfrm>
              <a:off x="3524800" y="1040460"/>
              <a:ext cx="2094400" cy="7700"/>
            </a:xfrm>
            <a:custGeom>
              <a:avLst/>
              <a:gdLst/>
              <a:ahLst/>
              <a:cxnLst/>
              <a:rect l="0" t="0" r="0" b="0"/>
              <a:pathLst>
                <a:path w="2094400" h="7700" fill="none">
                  <a:moveTo>
                    <a:pt x="0" y="0"/>
                  </a:moveTo>
                  <a:lnTo>
                    <a:pt x="2094400" y="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669" name="Freeform 2668"/>
            <p:cNvSpPr/>
            <p:nvPr/>
          </p:nvSpPr>
          <p:spPr>
            <a:xfrm>
              <a:off x="3524800" y="1078960"/>
              <a:ext cx="2094400" cy="7700"/>
            </a:xfrm>
            <a:custGeom>
              <a:avLst/>
              <a:gdLst/>
              <a:ahLst/>
              <a:cxnLst/>
              <a:rect l="0" t="0" r="0" b="0"/>
              <a:pathLst>
                <a:path w="2094400" h="7700" fill="none">
                  <a:moveTo>
                    <a:pt x="0" y="0"/>
                  </a:moveTo>
                  <a:lnTo>
                    <a:pt x="2094400" y="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2278" name="Freeform 2277"/>
            <p:cNvSpPr/>
            <p:nvPr/>
          </p:nvSpPr>
          <p:spPr>
            <a:xfrm flipH="1">
              <a:off x="2209632" y="5830543"/>
              <a:ext cx="5260509" cy="521526"/>
            </a:xfrm>
            <a:custGeom>
              <a:avLst/>
              <a:gdLst/>
              <a:ahLst/>
              <a:cxnLst/>
              <a:rect l="l" t="t" r="r" b="b"/>
              <a:pathLst>
                <a:path w="5260509" h="521526">
                  <a:moveTo>
                    <a:pt x="553742" y="0"/>
                  </a:moveTo>
                  <a:lnTo>
                    <a:pt x="5260509" y="0"/>
                  </a:lnTo>
                  <a:lnTo>
                    <a:pt x="5260509" y="521526"/>
                  </a:lnTo>
                  <a:lnTo>
                    <a:pt x="0" y="521526"/>
                  </a:lnTo>
                  <a:lnTo>
                    <a:pt x="553742" y="0"/>
                  </a:lnTo>
                  <a:close/>
                </a:path>
              </a:pathLst>
            </a:custGeom>
            <a:solidFill>
              <a:srgbClr val="33B2C3"/>
            </a:solidFill>
            <a:ln w="2500" cap="flat">
              <a:solidFill>
                <a:srgbClr val="33B2C3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FFFFFF"/>
                  </a:solidFill>
                  <a:latin typeface="Arial"/>
                </a:rPr>
                <a:t>Venn Diagram Examples</a:t>
              </a:r>
            </a:p>
          </p:txBody>
        </p:sp>
        <p:sp>
          <p:nvSpPr>
            <p:cNvPr id="2279" name="Freeform 2278"/>
            <p:cNvSpPr/>
            <p:nvPr/>
          </p:nvSpPr>
          <p:spPr>
            <a:xfrm flipH="1">
              <a:off x="6959672" y="5830543"/>
              <a:ext cx="553735" cy="521526"/>
            </a:xfrm>
            <a:custGeom>
              <a:avLst/>
              <a:gdLst/>
              <a:ahLst/>
              <a:cxnLst/>
              <a:rect l="0" t="0" r="0" b="0"/>
              <a:pathLst>
                <a:path w="553735" h="521526">
                  <a:moveTo>
                    <a:pt x="0" y="0"/>
                  </a:moveTo>
                  <a:lnTo>
                    <a:pt x="553735" y="0"/>
                  </a:lnTo>
                  <a:lnTo>
                    <a:pt x="0" y="5215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B2C3">
                <a:alpha val="70000"/>
              </a:srgbClr>
            </a:solidFill>
            <a:ln w="2500" cap="flat">
              <a:solidFill>
                <a:srgbClr val="33B2C3"/>
              </a:solidFill>
              <a:bevel/>
            </a:ln>
          </p:spPr>
        </p:sp>
        <p:grpSp>
          <p:nvGrpSpPr>
            <p:cNvPr id="2280" name="Group 2279"/>
            <p:cNvGrpSpPr/>
            <p:nvPr/>
          </p:nvGrpSpPr>
          <p:grpSpPr>
            <a:xfrm>
              <a:off x="1125588" y="5785202"/>
              <a:ext cx="863509" cy="612208"/>
              <a:chOff x="1125588" y="5785202"/>
              <a:chExt cx="863509" cy="612208"/>
            </a:xfrm>
          </p:grpSpPr>
          <p:sp>
            <p:nvSpPr>
              <p:cNvPr id="2281" name="Freeform 2280"/>
              <p:cNvSpPr/>
              <p:nvPr/>
            </p:nvSpPr>
            <p:spPr>
              <a:xfrm rot="-2700000">
                <a:off x="1439337" y="5874858"/>
                <a:ext cx="432896" cy="432896"/>
              </a:xfrm>
              <a:custGeom>
                <a:avLst/>
                <a:gdLst/>
                <a:ahLst/>
                <a:cxnLst/>
                <a:rect l="0" t="0" r="0" b="0"/>
                <a:pathLst>
                  <a:path w="432896" h="432896">
                    <a:moveTo>
                      <a:pt x="0" y="0"/>
                    </a:moveTo>
                    <a:lnTo>
                      <a:pt x="432896" y="0"/>
                    </a:lnTo>
                    <a:lnTo>
                      <a:pt x="432896" y="432896"/>
                    </a:lnTo>
                    <a:lnTo>
                      <a:pt x="0" y="4328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B2C3"/>
              </a:solidFill>
              <a:ln w="7700" cap="flat">
                <a:noFill/>
                <a:bevel/>
              </a:ln>
            </p:spPr>
          </p:sp>
          <p:grpSp>
            <p:nvGrpSpPr>
              <p:cNvPr id="2282" name="Group 2281"/>
              <p:cNvGrpSpPr/>
              <p:nvPr/>
            </p:nvGrpSpPr>
            <p:grpSpPr>
              <a:xfrm>
                <a:off x="1196348" y="5896608"/>
                <a:ext cx="389397" cy="389396"/>
                <a:chOff x="1196348" y="5896608"/>
                <a:chExt cx="389397" cy="389396"/>
              </a:xfrm>
            </p:grpSpPr>
            <p:sp>
              <p:nvSpPr>
                <p:cNvPr id="2283" name="Freeform 2282"/>
                <p:cNvSpPr/>
                <p:nvPr/>
              </p:nvSpPr>
              <p:spPr>
                <a:xfrm>
                  <a:off x="1196348" y="5896608"/>
                  <a:ext cx="389397" cy="38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397" h="389396" fill="none">
                      <a:moveTo>
                        <a:pt x="0" y="0"/>
                      </a:moveTo>
                      <a:lnTo>
                        <a:pt x="389397" y="3893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2284" name="Freeform 2283"/>
                <p:cNvSpPr/>
                <p:nvPr/>
              </p:nvSpPr>
              <p:spPr>
                <a:xfrm flipH="1">
                  <a:off x="1196348" y="5896608"/>
                  <a:ext cx="389397" cy="38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397" h="389396" fill="none">
                      <a:moveTo>
                        <a:pt x="0" y="0"/>
                      </a:moveTo>
                      <a:lnTo>
                        <a:pt x="389397" y="38939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</p:grpSp>
          <p:sp>
            <p:nvSpPr>
              <p:cNvPr id="2285" name="Freeform 2284"/>
              <p:cNvSpPr/>
              <p:nvPr/>
            </p:nvSpPr>
            <p:spPr>
              <a:xfrm>
                <a:off x="1316314" y="5822419"/>
                <a:ext cx="270171" cy="537776"/>
              </a:xfrm>
              <a:custGeom>
                <a:avLst/>
                <a:gdLst/>
                <a:ahLst/>
                <a:cxnLst/>
                <a:rect l="0" t="0" r="0" b="0"/>
                <a:pathLst>
                  <a:path w="270171" h="537776" fill="none">
                    <a:moveTo>
                      <a:pt x="270171" y="0"/>
                    </a:moveTo>
                    <a:lnTo>
                      <a:pt x="0" y="270171"/>
                    </a:lnTo>
                    <a:lnTo>
                      <a:pt x="270171" y="537776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3B2C3"/>
                </a:solidFill>
                <a:bevel/>
              </a:ln>
            </p:spPr>
          </p:sp>
          <p:sp>
            <p:nvSpPr>
              <p:cNvPr id="2286" name="Freeform 2285"/>
              <p:cNvSpPr/>
              <p:nvPr/>
            </p:nvSpPr>
            <p:spPr>
              <a:xfrm flipH="1">
                <a:off x="1718923" y="5822419"/>
                <a:ext cx="270171" cy="537776"/>
              </a:xfrm>
              <a:custGeom>
                <a:avLst/>
                <a:gdLst/>
                <a:ahLst/>
                <a:cxnLst/>
                <a:rect l="0" t="0" r="0" b="0"/>
                <a:pathLst>
                  <a:path w="270171" h="537776" fill="none">
                    <a:moveTo>
                      <a:pt x="270171" y="0"/>
                    </a:moveTo>
                    <a:lnTo>
                      <a:pt x="0" y="270171"/>
                    </a:lnTo>
                    <a:lnTo>
                      <a:pt x="270171" y="537776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3B2C3"/>
                </a:solidFill>
                <a:bevel/>
              </a:ln>
            </p:spPr>
          </p:sp>
          <p:sp>
            <p:nvSpPr>
              <p:cNvPr id="2287" name="Freeform 2286"/>
              <p:cNvSpPr/>
              <p:nvPr/>
            </p:nvSpPr>
            <p:spPr>
              <a:xfrm rot="-2700000">
                <a:off x="1158406" y="6012078"/>
                <a:ext cx="158457" cy="158457"/>
              </a:xfrm>
              <a:custGeom>
                <a:avLst/>
                <a:gdLst/>
                <a:ahLst/>
                <a:cxnLst/>
                <a:rect l="0" t="0" r="0" b="0"/>
                <a:pathLst>
                  <a:path w="158457" h="158457">
                    <a:moveTo>
                      <a:pt x="0" y="0"/>
                    </a:moveTo>
                    <a:lnTo>
                      <a:pt x="158457" y="0"/>
                    </a:lnTo>
                    <a:lnTo>
                      <a:pt x="158457" y="158457"/>
                    </a:lnTo>
                    <a:lnTo>
                      <a:pt x="0" y="1584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B2C3"/>
              </a:solidFill>
              <a:ln w="7700" cap="flat">
                <a:noFill/>
                <a:bevel/>
              </a:ln>
            </p:spPr>
          </p:sp>
          <p:sp>
            <p:nvSpPr>
              <p:cNvPr id="2288" name="Freeform 2287"/>
              <p:cNvSpPr/>
              <p:nvPr/>
            </p:nvSpPr>
            <p:spPr>
              <a:xfrm flipH="1">
                <a:off x="1726866" y="5903460"/>
                <a:ext cx="188743" cy="375693"/>
              </a:xfrm>
              <a:custGeom>
                <a:avLst/>
                <a:gdLst/>
                <a:ahLst/>
                <a:cxnLst/>
                <a:rect l="0" t="0" r="0" b="0"/>
                <a:pathLst>
                  <a:path w="188743" h="375693" fill="none">
                    <a:moveTo>
                      <a:pt x="188743" y="0"/>
                    </a:moveTo>
                    <a:lnTo>
                      <a:pt x="0" y="188742"/>
                    </a:lnTo>
                    <a:lnTo>
                      <a:pt x="188743" y="37569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289" name="Freeform 2288"/>
              <p:cNvSpPr/>
              <p:nvPr/>
            </p:nvSpPr>
            <p:spPr>
              <a:xfrm>
                <a:off x="1389075" y="5903460"/>
                <a:ext cx="188743" cy="375693"/>
              </a:xfrm>
              <a:custGeom>
                <a:avLst/>
                <a:gdLst/>
                <a:ahLst/>
                <a:cxnLst/>
                <a:rect l="0" t="0" r="0" b="0"/>
                <a:pathLst>
                  <a:path w="188743" h="375693" fill="none">
                    <a:moveTo>
                      <a:pt x="188743" y="0"/>
                    </a:moveTo>
                    <a:lnTo>
                      <a:pt x="0" y="188742"/>
                    </a:lnTo>
                    <a:lnTo>
                      <a:pt x="188743" y="37569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290" name="Freeform 2289"/>
              <p:cNvSpPr/>
              <p:nvPr/>
            </p:nvSpPr>
            <p:spPr>
              <a:xfrm rot="-2700000">
                <a:off x="1612391" y="5845514"/>
                <a:ext cx="86787" cy="86787"/>
              </a:xfrm>
              <a:custGeom>
                <a:avLst/>
                <a:gdLst/>
                <a:ahLst/>
                <a:cxnLst/>
                <a:rect l="0" t="0" r="0" b="0"/>
                <a:pathLst>
                  <a:path w="86787" h="86787">
                    <a:moveTo>
                      <a:pt x="0" y="0"/>
                    </a:moveTo>
                    <a:lnTo>
                      <a:pt x="86787" y="0"/>
                    </a:lnTo>
                    <a:lnTo>
                      <a:pt x="86787" y="86787"/>
                    </a:lnTo>
                    <a:lnTo>
                      <a:pt x="0" y="867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B2C3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291" name="Freeform 2290"/>
              <p:cNvSpPr/>
              <p:nvPr/>
            </p:nvSpPr>
            <p:spPr>
              <a:xfrm rot="-2700000">
                <a:off x="1612391" y="6251159"/>
                <a:ext cx="86787" cy="86787"/>
              </a:xfrm>
              <a:custGeom>
                <a:avLst/>
                <a:gdLst/>
                <a:ahLst/>
                <a:cxnLst/>
                <a:rect l="0" t="0" r="0" b="0"/>
                <a:pathLst>
                  <a:path w="86787" h="86787">
                    <a:moveTo>
                      <a:pt x="0" y="0"/>
                    </a:moveTo>
                    <a:lnTo>
                      <a:pt x="86787" y="0"/>
                    </a:lnTo>
                    <a:lnTo>
                      <a:pt x="86787" y="86787"/>
                    </a:lnTo>
                    <a:lnTo>
                      <a:pt x="0" y="867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B2C3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803" name="Text 803"/>
              <p:cNvSpPr txBox="1"/>
              <p:nvPr/>
            </p:nvSpPr>
            <p:spPr>
              <a:xfrm>
                <a:off x="1353400" y="5785202"/>
                <a:ext cx="635696" cy="612208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FFFFFF"/>
                    </a:solidFill>
                    <a:latin typeface="Arial"/>
                  </a:rPr>
                  <a:t>5</a:t>
                </a:r>
              </a:p>
            </p:txBody>
          </p:sp>
        </p:grpSp>
        <p:sp>
          <p:nvSpPr>
            <p:cNvPr id="2292" name="Freeform 2291"/>
            <p:cNvSpPr/>
            <p:nvPr/>
          </p:nvSpPr>
          <p:spPr>
            <a:xfrm>
              <a:off x="2409832" y="5830543"/>
              <a:ext cx="7700" cy="521526"/>
            </a:xfrm>
            <a:custGeom>
              <a:avLst/>
              <a:gdLst/>
              <a:ahLst/>
              <a:cxnLst/>
              <a:rect l="0" t="0" r="0" b="0"/>
              <a:pathLst>
                <a:path w="7700" h="521526" fill="none">
                  <a:moveTo>
                    <a:pt x="0" y="0"/>
                  </a:moveTo>
                  <a:lnTo>
                    <a:pt x="0" y="52152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FFFFFF"/>
              </a:solidFill>
              <a:bevel/>
            </a:ln>
          </p:spPr>
        </p:sp>
        <p:sp>
          <p:nvSpPr>
            <p:cNvPr id="804" name="Text 804"/>
            <p:cNvSpPr txBox="1"/>
            <p:nvPr/>
          </p:nvSpPr>
          <p:spPr>
            <a:xfrm>
              <a:off x="90600" y="6509000"/>
              <a:ext cx="2710400" cy="123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FF1418"/>
                  </a:solidFill>
                  <a:latin typeface="Arial"/>
                </a:rPr>
                <a:t>Created by Edraw - Comprehensive Diagramming Software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5" name="Group805"/>
          <p:cNvGrpSpPr/>
          <p:nvPr/>
        </p:nvGrpSpPr>
        <p:grpSpPr>
          <a:xfrm>
            <a:off x="-9803" y="187298"/>
            <a:ext cx="9163607" cy="6483403"/>
            <a:chOff x="-9803" y="187298"/>
            <a:chExt cx="9163607" cy="6483403"/>
          </a:xfrm>
        </p:grpSpPr>
        <p:sp>
          <p:nvSpPr>
            <p:cNvPr id="2024" name="Freeform 2023"/>
            <p:cNvSpPr/>
            <p:nvPr/>
          </p:nvSpPr>
          <p:spPr>
            <a:xfrm>
              <a:off x="-2103" y="194998"/>
              <a:ext cx="9147600" cy="6468000"/>
            </a:xfrm>
            <a:custGeom>
              <a:avLst/>
              <a:gdLst/>
              <a:ahLst/>
              <a:cxnLst/>
              <a:rect l="0" t="0" r="0" b="0"/>
              <a:pathLst>
                <a:path w="9147600" h="6468000">
                  <a:moveTo>
                    <a:pt x="0" y="0"/>
                  </a:moveTo>
                  <a:lnTo>
                    <a:pt x="9147600" y="0"/>
                  </a:lnTo>
                  <a:lnTo>
                    <a:pt x="9147600" y="6468000"/>
                  </a:lnTo>
                  <a:lnTo>
                    <a:pt x="0" y="646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DFD"/>
            </a:solidFill>
            <a:ln w="7700" cap="flat">
              <a:noFill/>
              <a:bevel/>
            </a:ln>
          </p:spPr>
        </p:sp>
        <p:sp>
          <p:nvSpPr>
            <p:cNvPr id="1893" name="Freeform 1892"/>
            <p:cNvSpPr/>
            <p:nvPr/>
          </p:nvSpPr>
          <p:spPr>
            <a:xfrm>
              <a:off x="-2103" y="6431998"/>
              <a:ext cx="9147600" cy="231000"/>
            </a:xfrm>
            <a:custGeom>
              <a:avLst/>
              <a:gdLst/>
              <a:ahLst/>
              <a:cxnLst/>
              <a:rect l="0" t="0" r="0" b="0"/>
              <a:pathLst>
                <a:path w="9147600" h="231000">
                  <a:moveTo>
                    <a:pt x="0" y="0"/>
                  </a:moveTo>
                  <a:lnTo>
                    <a:pt x="9147600" y="0"/>
                  </a:lnTo>
                  <a:lnTo>
                    <a:pt x="9147600" y="231000"/>
                  </a:lnTo>
                  <a:lnTo>
                    <a:pt x="0" y="23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B2C3"/>
            </a:solidFill>
            <a:ln w="2500" cap="flat">
              <a:solidFill>
                <a:srgbClr val="33B2C3"/>
              </a:solidFill>
              <a:bevel/>
            </a:ln>
          </p:spPr>
        </p:sp>
        <p:sp>
          <p:nvSpPr>
            <p:cNvPr id="806" name="Text 806"/>
            <p:cNvSpPr txBox="1"/>
            <p:nvPr/>
          </p:nvSpPr>
          <p:spPr>
            <a:xfrm>
              <a:off x="2954696" y="370112"/>
              <a:ext cx="3264800" cy="61220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72">
                  <a:solidFill>
                    <a:srgbClr val="000000"/>
                  </a:solidFill>
                  <a:latin typeface="Arial"/>
                </a:rPr>
                <a:t>Definition of Venn Diagram</a:t>
              </a:r>
            </a:p>
          </p:txBody>
        </p:sp>
        <p:grpSp>
          <p:nvGrpSpPr>
            <p:cNvPr id="1895" name="Group 1894"/>
            <p:cNvGrpSpPr/>
            <p:nvPr/>
          </p:nvGrpSpPr>
          <p:grpSpPr>
            <a:xfrm>
              <a:off x="8544883" y="6297508"/>
              <a:ext cx="374248" cy="365494"/>
              <a:chOff x="8544883" y="6297508"/>
              <a:chExt cx="374248" cy="365494"/>
            </a:xfrm>
          </p:grpSpPr>
          <p:sp>
            <p:nvSpPr>
              <p:cNvPr id="1896" name="Freeform 1895"/>
              <p:cNvSpPr/>
              <p:nvPr/>
            </p:nvSpPr>
            <p:spPr>
              <a:xfrm>
                <a:off x="8544883" y="6432002"/>
                <a:ext cx="374248" cy="231000"/>
              </a:xfrm>
              <a:custGeom>
                <a:avLst/>
                <a:gdLst/>
                <a:ahLst/>
                <a:cxnLst/>
                <a:rect l="l" t="t" r="r" b="b"/>
                <a:pathLst>
                  <a:path w="374248" h="231000">
                    <a:moveTo>
                      <a:pt x="0" y="0"/>
                    </a:moveTo>
                    <a:lnTo>
                      <a:pt x="374248" y="0"/>
                    </a:lnTo>
                    <a:lnTo>
                      <a:pt x="374248" y="231000"/>
                    </a:lnTo>
                    <a:lnTo>
                      <a:pt x="0" y="231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D"/>
              </a:solidFill>
              <a:ln w="2500" cap="flat">
                <a:solidFill>
                  <a:srgbClr val="FDFDFD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33B2C3"/>
                    </a:solidFill>
                    <a:latin typeface="Arial"/>
                  </a:rPr>
                  <a:t>P</a:t>
                </a:r>
              </a:p>
            </p:txBody>
          </p:sp>
          <p:sp>
            <p:nvSpPr>
              <p:cNvPr id="1897" name="Freeform 1896"/>
              <p:cNvSpPr/>
              <p:nvPr/>
            </p:nvSpPr>
            <p:spPr>
              <a:xfrm>
                <a:off x="8544883" y="6297508"/>
                <a:ext cx="374248" cy="134493"/>
              </a:xfrm>
              <a:custGeom>
                <a:avLst/>
                <a:gdLst/>
                <a:ahLst/>
                <a:cxnLst/>
                <a:rect l="0" t="0" r="0" b="0"/>
                <a:pathLst>
                  <a:path w="374248" h="134493">
                    <a:moveTo>
                      <a:pt x="187922" y="0"/>
                    </a:moveTo>
                    <a:lnTo>
                      <a:pt x="374248" y="134493"/>
                    </a:lnTo>
                    <a:lnTo>
                      <a:pt x="0" y="134493"/>
                    </a:lnTo>
                    <a:lnTo>
                      <a:pt x="187922" y="0"/>
                    </a:lnTo>
                    <a:close/>
                  </a:path>
                </a:pathLst>
              </a:custGeom>
              <a:solidFill>
                <a:srgbClr val="33B2C3"/>
              </a:solidFill>
              <a:ln w="2500" cap="flat">
                <a:solidFill>
                  <a:srgbClr val="33B2C3"/>
                </a:solidFill>
                <a:bevel/>
              </a:ln>
            </p:spPr>
          </p:sp>
        </p:grpSp>
        <p:grpSp>
          <p:nvGrpSpPr>
            <p:cNvPr id="1898" name="Group 1897"/>
            <p:cNvGrpSpPr/>
            <p:nvPr/>
          </p:nvGrpSpPr>
          <p:grpSpPr>
            <a:xfrm>
              <a:off x="-2103" y="339311"/>
              <a:ext cx="2926493" cy="612208"/>
              <a:chOff x="-2103" y="339311"/>
              <a:chExt cx="2926493" cy="612208"/>
            </a:xfrm>
          </p:grpSpPr>
          <p:grpSp>
            <p:nvGrpSpPr>
              <p:cNvPr id="1899" name="Group 1898"/>
              <p:cNvGrpSpPr/>
              <p:nvPr/>
            </p:nvGrpSpPr>
            <p:grpSpPr>
              <a:xfrm>
                <a:off x="2060882" y="339311"/>
                <a:ext cx="863509" cy="612208"/>
                <a:chOff x="2060882" y="339311"/>
                <a:chExt cx="863509" cy="612208"/>
              </a:xfrm>
            </p:grpSpPr>
            <p:sp>
              <p:nvSpPr>
                <p:cNvPr id="1900" name="Freeform 1899"/>
                <p:cNvSpPr/>
                <p:nvPr/>
              </p:nvSpPr>
              <p:spPr>
                <a:xfrm rot="-2700000">
                  <a:off x="2374631" y="428967"/>
                  <a:ext cx="432896" cy="432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2896" h="432896">
                      <a:moveTo>
                        <a:pt x="0" y="0"/>
                      </a:moveTo>
                      <a:lnTo>
                        <a:pt x="432896" y="0"/>
                      </a:lnTo>
                      <a:lnTo>
                        <a:pt x="432896" y="432896"/>
                      </a:lnTo>
                      <a:lnTo>
                        <a:pt x="0" y="4328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1901" name="Group 1900"/>
                <p:cNvGrpSpPr/>
                <p:nvPr/>
              </p:nvGrpSpPr>
              <p:grpSpPr>
                <a:xfrm>
                  <a:off x="2131642" y="450717"/>
                  <a:ext cx="389397" cy="389396"/>
                  <a:chOff x="2131642" y="450717"/>
                  <a:chExt cx="389397" cy="389396"/>
                </a:xfrm>
              </p:grpSpPr>
              <p:sp>
                <p:nvSpPr>
                  <p:cNvPr id="1902" name="Freeform 1901"/>
                  <p:cNvSpPr/>
                  <p:nvPr/>
                </p:nvSpPr>
                <p:spPr>
                  <a:xfrm>
                    <a:off x="2131642" y="450717"/>
                    <a:ext cx="389397" cy="3893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6" fill="none">
                        <a:moveTo>
                          <a:pt x="0" y="0"/>
                        </a:moveTo>
                        <a:lnTo>
                          <a:pt x="389397" y="389396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  <p:sp>
                <p:nvSpPr>
                  <p:cNvPr id="1903" name="Freeform 1902"/>
                  <p:cNvSpPr/>
                  <p:nvPr/>
                </p:nvSpPr>
                <p:spPr>
                  <a:xfrm flipH="1">
                    <a:off x="2131642" y="450717"/>
                    <a:ext cx="389397" cy="3893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6" fill="none">
                        <a:moveTo>
                          <a:pt x="0" y="0"/>
                        </a:moveTo>
                        <a:lnTo>
                          <a:pt x="389397" y="389396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</p:grpSp>
            <p:sp>
              <p:nvSpPr>
                <p:cNvPr id="1904" name="Freeform 1903"/>
                <p:cNvSpPr/>
                <p:nvPr/>
              </p:nvSpPr>
              <p:spPr>
                <a:xfrm>
                  <a:off x="2251608" y="376528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1905" name="Freeform 1904"/>
                <p:cNvSpPr/>
                <p:nvPr/>
              </p:nvSpPr>
              <p:spPr>
                <a:xfrm flipH="1">
                  <a:off x="2654217" y="376528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1906" name="Freeform 1905"/>
                <p:cNvSpPr/>
                <p:nvPr/>
              </p:nvSpPr>
              <p:spPr>
                <a:xfrm rot="-2700000">
                  <a:off x="2093700" y="566187"/>
                  <a:ext cx="158457" cy="1584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57" h="158457">
                      <a:moveTo>
                        <a:pt x="0" y="0"/>
                      </a:moveTo>
                      <a:lnTo>
                        <a:pt x="158457" y="0"/>
                      </a:lnTo>
                      <a:lnTo>
                        <a:pt x="158457" y="158457"/>
                      </a:lnTo>
                      <a:lnTo>
                        <a:pt x="0" y="1584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sp>
              <p:nvSpPr>
                <p:cNvPr id="1907" name="Freeform 1906"/>
                <p:cNvSpPr/>
                <p:nvPr/>
              </p:nvSpPr>
              <p:spPr>
                <a:xfrm flipH="1">
                  <a:off x="2662160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2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908" name="Freeform 1907"/>
                <p:cNvSpPr/>
                <p:nvPr/>
              </p:nvSpPr>
              <p:spPr>
                <a:xfrm>
                  <a:off x="2324369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2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909" name="Freeform 1908"/>
                <p:cNvSpPr/>
                <p:nvPr/>
              </p:nvSpPr>
              <p:spPr>
                <a:xfrm rot="-2700000">
                  <a:off x="2547685" y="399623"/>
                  <a:ext cx="86787" cy="86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7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7"/>
                      </a:lnTo>
                      <a:lnTo>
                        <a:pt x="0" y="867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910" name="Freeform 1909"/>
                <p:cNvSpPr/>
                <p:nvPr/>
              </p:nvSpPr>
              <p:spPr>
                <a:xfrm rot="-2700000">
                  <a:off x="2547686" y="805268"/>
                  <a:ext cx="86787" cy="86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7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7"/>
                      </a:lnTo>
                      <a:lnTo>
                        <a:pt x="0" y="867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1911" name="Freeform 1910"/>
              <p:cNvSpPr/>
              <p:nvPr/>
            </p:nvSpPr>
            <p:spPr>
              <a:xfrm>
                <a:off x="-2103" y="641565"/>
                <a:ext cx="2077976" cy="7700"/>
              </a:xfrm>
              <a:custGeom>
                <a:avLst/>
                <a:gdLst/>
                <a:ahLst/>
                <a:cxnLst/>
                <a:rect l="0" t="0" r="0" b="0"/>
                <a:pathLst>
                  <a:path w="2077976" h="7700" fill="none">
                    <a:moveTo>
                      <a:pt x="2077976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3B2C3"/>
                </a:solidFill>
                <a:bevel/>
              </a:ln>
            </p:spPr>
          </p:sp>
        </p:grpSp>
        <p:grpSp>
          <p:nvGrpSpPr>
            <p:cNvPr id="1912" name="Group 1911"/>
            <p:cNvGrpSpPr/>
            <p:nvPr/>
          </p:nvGrpSpPr>
          <p:grpSpPr>
            <a:xfrm>
              <a:off x="6212844" y="339311"/>
              <a:ext cx="2933261" cy="612209"/>
              <a:chOff x="6212844" y="339311"/>
              <a:chExt cx="2933261" cy="612209"/>
            </a:xfrm>
          </p:grpSpPr>
          <p:grpSp>
            <p:nvGrpSpPr>
              <p:cNvPr id="1913" name="Group 1912"/>
              <p:cNvGrpSpPr/>
              <p:nvPr/>
            </p:nvGrpSpPr>
            <p:grpSpPr>
              <a:xfrm>
                <a:off x="6212844" y="339311"/>
                <a:ext cx="869669" cy="612209"/>
                <a:chOff x="6212844" y="339311"/>
                <a:chExt cx="869669" cy="612209"/>
              </a:xfrm>
            </p:grpSpPr>
            <p:sp>
              <p:nvSpPr>
                <p:cNvPr id="1914" name="Freeform 1913"/>
                <p:cNvSpPr/>
                <p:nvPr/>
              </p:nvSpPr>
              <p:spPr>
                <a:xfrm rot="-2700000">
                  <a:off x="6335865" y="428967"/>
                  <a:ext cx="432897" cy="4328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2897" h="432897">
                      <a:moveTo>
                        <a:pt x="0" y="0"/>
                      </a:moveTo>
                      <a:lnTo>
                        <a:pt x="432897" y="0"/>
                      </a:lnTo>
                      <a:lnTo>
                        <a:pt x="432897" y="432897"/>
                      </a:lnTo>
                      <a:lnTo>
                        <a:pt x="0" y="4328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1915" name="Group 1914"/>
                <p:cNvGrpSpPr/>
                <p:nvPr/>
              </p:nvGrpSpPr>
              <p:grpSpPr>
                <a:xfrm>
                  <a:off x="6630853" y="450717"/>
                  <a:ext cx="389397" cy="389397"/>
                  <a:chOff x="6630853" y="450717"/>
                  <a:chExt cx="389397" cy="389397"/>
                </a:xfrm>
              </p:grpSpPr>
              <p:sp>
                <p:nvSpPr>
                  <p:cNvPr id="1916" name="Freeform 1915"/>
                  <p:cNvSpPr/>
                  <p:nvPr/>
                </p:nvSpPr>
                <p:spPr>
                  <a:xfrm>
                    <a:off x="6630853" y="450717"/>
                    <a:ext cx="389397" cy="3893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7" fill="none">
                        <a:moveTo>
                          <a:pt x="0" y="0"/>
                        </a:moveTo>
                        <a:lnTo>
                          <a:pt x="389397" y="389397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  <p:sp>
                <p:nvSpPr>
                  <p:cNvPr id="1917" name="Freeform 1916"/>
                  <p:cNvSpPr/>
                  <p:nvPr/>
                </p:nvSpPr>
                <p:spPr>
                  <a:xfrm flipH="1">
                    <a:off x="6630853" y="450717"/>
                    <a:ext cx="389397" cy="3893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7" fill="none">
                        <a:moveTo>
                          <a:pt x="0" y="0"/>
                        </a:moveTo>
                        <a:lnTo>
                          <a:pt x="389397" y="389397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</p:grpSp>
            <p:sp>
              <p:nvSpPr>
                <p:cNvPr id="1918" name="Freeform 1917"/>
                <p:cNvSpPr/>
                <p:nvPr/>
              </p:nvSpPr>
              <p:spPr>
                <a:xfrm>
                  <a:off x="6212844" y="376527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1919" name="Freeform 1918"/>
                <p:cNvSpPr/>
                <p:nvPr/>
              </p:nvSpPr>
              <p:spPr>
                <a:xfrm flipH="1">
                  <a:off x="6615451" y="376527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1920" name="Freeform 1919"/>
                <p:cNvSpPr/>
                <p:nvPr/>
              </p:nvSpPr>
              <p:spPr>
                <a:xfrm flipH="1">
                  <a:off x="6623393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3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921" name="Freeform 1920"/>
                <p:cNvSpPr/>
                <p:nvPr/>
              </p:nvSpPr>
              <p:spPr>
                <a:xfrm>
                  <a:off x="6285603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3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922" name="Freeform 1921"/>
                <p:cNvSpPr/>
                <p:nvPr/>
              </p:nvSpPr>
              <p:spPr>
                <a:xfrm rot="-2700000">
                  <a:off x="6508920" y="399623"/>
                  <a:ext cx="86787" cy="867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8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8"/>
                      </a:lnTo>
                      <a:lnTo>
                        <a:pt x="0" y="867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923" name="Freeform 1922"/>
                <p:cNvSpPr/>
                <p:nvPr/>
              </p:nvSpPr>
              <p:spPr>
                <a:xfrm rot="-2700000">
                  <a:off x="6508921" y="805268"/>
                  <a:ext cx="86787" cy="86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7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7"/>
                      </a:lnTo>
                      <a:lnTo>
                        <a:pt x="0" y="867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924" name="Freeform 1923"/>
                <p:cNvSpPr/>
                <p:nvPr/>
              </p:nvSpPr>
              <p:spPr>
                <a:xfrm rot="-2700000">
                  <a:off x="6891236" y="566187"/>
                  <a:ext cx="158457" cy="1584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57" h="158457">
                      <a:moveTo>
                        <a:pt x="0" y="0"/>
                      </a:moveTo>
                      <a:lnTo>
                        <a:pt x="158457" y="0"/>
                      </a:lnTo>
                      <a:lnTo>
                        <a:pt x="158457" y="158457"/>
                      </a:lnTo>
                      <a:lnTo>
                        <a:pt x="0" y="1584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1925" name="Freeform 1924"/>
              <p:cNvSpPr/>
              <p:nvPr/>
            </p:nvSpPr>
            <p:spPr>
              <a:xfrm>
                <a:off x="7055200" y="641565"/>
                <a:ext cx="2090904" cy="7700"/>
              </a:xfrm>
              <a:custGeom>
                <a:avLst/>
                <a:gdLst/>
                <a:ahLst/>
                <a:cxnLst/>
                <a:rect l="0" t="0" r="0" b="0"/>
                <a:pathLst>
                  <a:path w="2090904" h="7700" fill="none">
                    <a:moveTo>
                      <a:pt x="20909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3B2C3"/>
                </a:solidFill>
                <a:bevel/>
              </a:ln>
            </p:spPr>
          </p:sp>
        </p:grpSp>
        <p:grpSp>
          <p:nvGrpSpPr>
            <p:cNvPr id="1993" name="Group 1992"/>
            <p:cNvGrpSpPr/>
            <p:nvPr/>
          </p:nvGrpSpPr>
          <p:grpSpPr>
            <a:xfrm>
              <a:off x="961186" y="2038444"/>
              <a:ext cx="697659" cy="697659"/>
              <a:chOff x="961186" y="2038444"/>
              <a:chExt cx="697659" cy="697659"/>
            </a:xfrm>
          </p:grpSpPr>
          <p:sp>
            <p:nvSpPr>
              <p:cNvPr id="1994" name="Freeform 1993"/>
              <p:cNvSpPr/>
              <p:nvPr/>
            </p:nvSpPr>
            <p:spPr>
              <a:xfrm>
                <a:off x="1063355" y="2140614"/>
                <a:ext cx="493320" cy="493320"/>
              </a:xfrm>
              <a:custGeom>
                <a:avLst/>
                <a:gdLst/>
                <a:ahLst/>
                <a:cxnLst/>
                <a:rect l="0" t="0" r="0" b="0"/>
                <a:pathLst>
                  <a:path w="493320" h="493320">
                    <a:moveTo>
                      <a:pt x="0" y="0"/>
                    </a:moveTo>
                    <a:lnTo>
                      <a:pt x="493320" y="0"/>
                    </a:lnTo>
                    <a:lnTo>
                      <a:pt x="493320" y="493320"/>
                    </a:lnTo>
                    <a:lnTo>
                      <a:pt x="0" y="4933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9D53"/>
              </a:solidFill>
              <a:ln w="2500" cap="flat">
                <a:solidFill>
                  <a:srgbClr val="FB9D53"/>
                </a:solidFill>
                <a:bevel/>
              </a:ln>
            </p:spPr>
          </p:sp>
          <p:sp>
            <p:nvSpPr>
              <p:cNvPr id="1995" name="Freeform 1994"/>
              <p:cNvSpPr/>
              <p:nvPr/>
            </p:nvSpPr>
            <p:spPr>
              <a:xfrm rot="-2700000">
                <a:off x="1063355" y="2140614"/>
                <a:ext cx="493319" cy="493319"/>
              </a:xfrm>
              <a:custGeom>
                <a:avLst/>
                <a:gdLst/>
                <a:ahLst/>
                <a:cxnLst/>
                <a:rect l="0" t="0" r="0" b="0"/>
                <a:pathLst>
                  <a:path w="493319" h="493319">
                    <a:moveTo>
                      <a:pt x="0" y="0"/>
                    </a:moveTo>
                    <a:lnTo>
                      <a:pt x="493319" y="0"/>
                    </a:lnTo>
                    <a:lnTo>
                      <a:pt x="493319" y="493319"/>
                    </a:lnTo>
                    <a:lnTo>
                      <a:pt x="0" y="4933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9D53"/>
              </a:solidFill>
              <a:ln w="2500" cap="flat">
                <a:solidFill>
                  <a:srgbClr val="FB9D53"/>
                </a:solidFill>
                <a:bevel/>
              </a:ln>
            </p:spPr>
          </p:sp>
        </p:grpSp>
        <p:grpSp>
          <p:nvGrpSpPr>
            <p:cNvPr id="1996" name="Group 1995"/>
            <p:cNvGrpSpPr/>
            <p:nvPr/>
          </p:nvGrpSpPr>
          <p:grpSpPr>
            <a:xfrm>
              <a:off x="961186" y="3310792"/>
              <a:ext cx="697659" cy="697659"/>
              <a:chOff x="961186" y="3310792"/>
              <a:chExt cx="697659" cy="697659"/>
            </a:xfrm>
          </p:grpSpPr>
          <p:sp>
            <p:nvSpPr>
              <p:cNvPr id="1997" name="Freeform 1996"/>
              <p:cNvSpPr/>
              <p:nvPr/>
            </p:nvSpPr>
            <p:spPr>
              <a:xfrm>
                <a:off x="1063355" y="3412962"/>
                <a:ext cx="493320" cy="493320"/>
              </a:xfrm>
              <a:custGeom>
                <a:avLst/>
                <a:gdLst/>
                <a:ahLst/>
                <a:cxnLst/>
                <a:rect l="0" t="0" r="0" b="0"/>
                <a:pathLst>
                  <a:path w="493320" h="493320">
                    <a:moveTo>
                      <a:pt x="0" y="0"/>
                    </a:moveTo>
                    <a:lnTo>
                      <a:pt x="493320" y="0"/>
                    </a:lnTo>
                    <a:lnTo>
                      <a:pt x="493320" y="493320"/>
                    </a:lnTo>
                    <a:lnTo>
                      <a:pt x="0" y="4933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B2C3"/>
              </a:solidFill>
              <a:ln w="2500" cap="flat">
                <a:solidFill>
                  <a:srgbClr val="33B2C3"/>
                </a:solidFill>
                <a:bevel/>
              </a:ln>
            </p:spPr>
          </p:sp>
          <p:sp>
            <p:nvSpPr>
              <p:cNvPr id="1998" name="Freeform 1997"/>
              <p:cNvSpPr/>
              <p:nvPr/>
            </p:nvSpPr>
            <p:spPr>
              <a:xfrm rot="-2700000">
                <a:off x="1063355" y="3412962"/>
                <a:ext cx="493319" cy="493319"/>
              </a:xfrm>
              <a:custGeom>
                <a:avLst/>
                <a:gdLst/>
                <a:ahLst/>
                <a:cxnLst/>
                <a:rect l="0" t="0" r="0" b="0"/>
                <a:pathLst>
                  <a:path w="493319" h="493319">
                    <a:moveTo>
                      <a:pt x="0" y="0"/>
                    </a:moveTo>
                    <a:lnTo>
                      <a:pt x="493319" y="0"/>
                    </a:lnTo>
                    <a:lnTo>
                      <a:pt x="493319" y="493319"/>
                    </a:lnTo>
                    <a:lnTo>
                      <a:pt x="0" y="4933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B2C3"/>
              </a:solidFill>
              <a:ln w="2500" cap="flat">
                <a:solidFill>
                  <a:srgbClr val="33B2C3"/>
                </a:solidFill>
                <a:bevel/>
              </a:ln>
            </p:spPr>
          </p:sp>
        </p:grpSp>
        <p:grpSp>
          <p:nvGrpSpPr>
            <p:cNvPr id="1999" name="Group 1998"/>
            <p:cNvGrpSpPr/>
            <p:nvPr/>
          </p:nvGrpSpPr>
          <p:grpSpPr>
            <a:xfrm>
              <a:off x="961186" y="4583132"/>
              <a:ext cx="697659" cy="697659"/>
              <a:chOff x="961186" y="4583132"/>
              <a:chExt cx="697659" cy="697659"/>
            </a:xfrm>
          </p:grpSpPr>
          <p:sp>
            <p:nvSpPr>
              <p:cNvPr id="2000" name="Freeform 1999"/>
              <p:cNvSpPr/>
              <p:nvPr/>
            </p:nvSpPr>
            <p:spPr>
              <a:xfrm>
                <a:off x="1063355" y="4685302"/>
                <a:ext cx="493320" cy="493320"/>
              </a:xfrm>
              <a:custGeom>
                <a:avLst/>
                <a:gdLst/>
                <a:ahLst/>
                <a:cxnLst/>
                <a:rect l="0" t="0" r="0" b="0"/>
                <a:pathLst>
                  <a:path w="493320" h="493320">
                    <a:moveTo>
                      <a:pt x="0" y="0"/>
                    </a:moveTo>
                    <a:lnTo>
                      <a:pt x="493320" y="0"/>
                    </a:lnTo>
                    <a:lnTo>
                      <a:pt x="493320" y="493320"/>
                    </a:lnTo>
                    <a:lnTo>
                      <a:pt x="0" y="4933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5C57"/>
              </a:solidFill>
              <a:ln w="7700" cap="flat">
                <a:solidFill>
                  <a:srgbClr val="FC5C57"/>
                </a:solidFill>
                <a:bevel/>
              </a:ln>
            </p:spPr>
          </p:sp>
          <p:sp>
            <p:nvSpPr>
              <p:cNvPr id="2001" name="Freeform 2000"/>
              <p:cNvSpPr/>
              <p:nvPr/>
            </p:nvSpPr>
            <p:spPr>
              <a:xfrm rot="-2700000">
                <a:off x="1063355" y="4685302"/>
                <a:ext cx="493319" cy="493319"/>
              </a:xfrm>
              <a:custGeom>
                <a:avLst/>
                <a:gdLst/>
                <a:ahLst/>
                <a:cxnLst/>
                <a:rect l="0" t="0" r="0" b="0"/>
                <a:pathLst>
                  <a:path w="493319" h="493319">
                    <a:moveTo>
                      <a:pt x="0" y="0"/>
                    </a:moveTo>
                    <a:lnTo>
                      <a:pt x="493319" y="0"/>
                    </a:lnTo>
                    <a:lnTo>
                      <a:pt x="493319" y="493319"/>
                    </a:lnTo>
                    <a:lnTo>
                      <a:pt x="0" y="4933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5C57"/>
              </a:solidFill>
              <a:ln w="7700" cap="flat">
                <a:solidFill>
                  <a:srgbClr val="FC5C57"/>
                </a:solidFill>
                <a:bevel/>
              </a:ln>
            </p:spPr>
          </p:sp>
        </p:grpSp>
        <p:sp>
          <p:nvSpPr>
            <p:cNvPr id="807" name="Text 807"/>
            <p:cNvSpPr txBox="1"/>
            <p:nvPr/>
          </p:nvSpPr>
          <p:spPr>
            <a:xfrm>
              <a:off x="1890010" y="1734998"/>
              <a:ext cx="6322994" cy="4034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marL="150000" indent="-150000" algn="l">
                <a:buFont typeface="Wingdings" pitchFamily="2" charset="2"/>
                <a:buChar char="l"/>
              </a:pPr>
              <a:r>
                <a:rPr sz="2028">
                  <a:solidFill>
                    <a:srgbClr val="000000"/>
                  </a:solidFill>
                  <a:latin typeface="Arial"/>
                </a:rPr>
                <a:t>Venn diagram is an illustration that uses overlapping or non-overlapping circles to show the relationship between a finite collection of sets. Where the circles overlap, items have a specified something in common. </a:t>
              </a:r>
            </a:p>
            <a:p>
              <a:pPr marL="150000" indent="-150000" algn="l">
                <a:buFont typeface="Wingdings" pitchFamily="2" charset="2"/>
                <a:buChar char="l"/>
              </a:pPr>
              <a:r>
                <a:rPr sz="2028">
                  <a:solidFill>
                    <a:srgbClr val="000000"/>
                  </a:solidFill>
                  <a:latin typeface="Arial"/>
                </a:rPr>
                <a:t>Some even refer to Venn diagrams as the overlapping circles charts or double bubbles charts. </a:t>
              </a:r>
            </a:p>
          </p:txBody>
        </p:sp>
        <p:sp>
          <p:nvSpPr>
            <p:cNvPr id="808" name="Text 808"/>
            <p:cNvSpPr txBox="1"/>
            <p:nvPr/>
          </p:nvSpPr>
          <p:spPr>
            <a:xfrm>
              <a:off x="90296" y="6447398"/>
              <a:ext cx="2710400" cy="184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FF1418"/>
                  </a:solidFill>
                  <a:latin typeface="Arial"/>
                </a:rPr>
                <a:t>Created by Edraw - Comprehensive Diagramming Software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9" name="Group809"/>
          <p:cNvGrpSpPr/>
          <p:nvPr/>
        </p:nvGrpSpPr>
        <p:grpSpPr>
          <a:xfrm>
            <a:off x="-9803" y="187298"/>
            <a:ext cx="9163607" cy="6483403"/>
            <a:chOff x="-9803" y="187298"/>
            <a:chExt cx="9163607" cy="6483403"/>
          </a:xfrm>
        </p:grpSpPr>
        <p:sp>
          <p:nvSpPr>
            <p:cNvPr id="1530" name="Freeform 1529"/>
            <p:cNvSpPr/>
            <p:nvPr/>
          </p:nvSpPr>
          <p:spPr>
            <a:xfrm>
              <a:off x="-2103" y="194998"/>
              <a:ext cx="9147600" cy="6468000"/>
            </a:xfrm>
            <a:custGeom>
              <a:avLst/>
              <a:gdLst/>
              <a:ahLst/>
              <a:cxnLst/>
              <a:rect l="0" t="0" r="0" b="0"/>
              <a:pathLst>
                <a:path w="9147600" h="6468000">
                  <a:moveTo>
                    <a:pt x="0" y="0"/>
                  </a:moveTo>
                  <a:lnTo>
                    <a:pt x="9147600" y="0"/>
                  </a:lnTo>
                  <a:lnTo>
                    <a:pt x="9147600" y="6468000"/>
                  </a:lnTo>
                  <a:lnTo>
                    <a:pt x="0" y="646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DFD"/>
            </a:solidFill>
            <a:ln w="7700" cap="flat">
              <a:noFill/>
              <a:bevel/>
            </a:ln>
          </p:spPr>
        </p:sp>
        <p:sp>
          <p:nvSpPr>
            <p:cNvPr id="1547" name="Freeform 1546"/>
            <p:cNvSpPr/>
            <p:nvPr/>
          </p:nvSpPr>
          <p:spPr>
            <a:xfrm>
              <a:off x="6317922" y="4260010"/>
              <a:ext cx="79855" cy="79855"/>
            </a:xfrm>
            <a:custGeom>
              <a:avLst/>
              <a:gdLst/>
              <a:ahLst/>
              <a:cxnLst/>
              <a:rect l="0" t="0" r="0" b="0"/>
              <a:pathLst>
                <a:path w="79855" h="79855">
                  <a:moveTo>
                    <a:pt x="-465" y="39767"/>
                  </a:moveTo>
                  <a:cubicBezTo>
                    <a:pt x="-465" y="17666"/>
                    <a:pt x="17452" y="-250"/>
                    <a:pt x="39553" y="-250"/>
                  </a:cubicBezTo>
                  <a:cubicBezTo>
                    <a:pt x="61654" y="-250"/>
                    <a:pt x="79570" y="17666"/>
                    <a:pt x="79570" y="39767"/>
                  </a:cubicBezTo>
                  <a:cubicBezTo>
                    <a:pt x="79570" y="61868"/>
                    <a:pt x="61654" y="79855"/>
                    <a:pt x="39553" y="79855"/>
                  </a:cubicBezTo>
                  <a:cubicBezTo>
                    <a:pt x="17452" y="79855"/>
                    <a:pt x="-465" y="61868"/>
                    <a:pt x="-465" y="39767"/>
                  </a:cubicBezTo>
                  <a:close/>
                </a:path>
              </a:pathLst>
            </a:custGeom>
            <a:solidFill>
              <a:srgbClr val="FB9D53"/>
            </a:solidFill>
            <a:ln w="7700" cap="flat">
              <a:noFill/>
              <a:bevel/>
            </a:ln>
          </p:spPr>
        </p:sp>
        <p:sp>
          <p:nvSpPr>
            <p:cNvPr id="1544" name="Freeform 1543"/>
            <p:cNvSpPr/>
            <p:nvPr/>
          </p:nvSpPr>
          <p:spPr>
            <a:xfrm>
              <a:off x="2373104" y="4449106"/>
              <a:ext cx="79855" cy="79855"/>
            </a:xfrm>
            <a:custGeom>
              <a:avLst/>
              <a:gdLst/>
              <a:ahLst/>
              <a:cxnLst/>
              <a:rect l="0" t="0" r="0" b="0"/>
              <a:pathLst>
                <a:path w="79855" h="79855">
                  <a:moveTo>
                    <a:pt x="-465" y="39767"/>
                  </a:moveTo>
                  <a:cubicBezTo>
                    <a:pt x="-465" y="17666"/>
                    <a:pt x="17452" y="-250"/>
                    <a:pt x="39553" y="-250"/>
                  </a:cubicBezTo>
                  <a:cubicBezTo>
                    <a:pt x="61654" y="-250"/>
                    <a:pt x="79570" y="17666"/>
                    <a:pt x="79570" y="39767"/>
                  </a:cubicBezTo>
                  <a:cubicBezTo>
                    <a:pt x="79570" y="61868"/>
                    <a:pt x="61654" y="79855"/>
                    <a:pt x="39553" y="79855"/>
                  </a:cubicBezTo>
                  <a:cubicBezTo>
                    <a:pt x="17452" y="79855"/>
                    <a:pt x="-465" y="61868"/>
                    <a:pt x="-465" y="39767"/>
                  </a:cubicBezTo>
                  <a:close/>
                </a:path>
              </a:pathLst>
            </a:custGeom>
            <a:solidFill>
              <a:srgbClr val="FB9D53"/>
            </a:solidFill>
            <a:ln w="7700" cap="flat">
              <a:noFill/>
              <a:bevel/>
            </a:ln>
          </p:spPr>
        </p:sp>
        <p:sp>
          <p:nvSpPr>
            <p:cNvPr id="1517" name="Freeform 1516"/>
            <p:cNvSpPr/>
            <p:nvPr/>
          </p:nvSpPr>
          <p:spPr>
            <a:xfrm>
              <a:off x="1245297" y="3119455"/>
              <a:ext cx="6391000" cy="1369576"/>
            </a:xfrm>
            <a:custGeom>
              <a:avLst/>
              <a:gdLst/>
              <a:ahLst/>
              <a:cxnLst/>
              <a:rect l="0" t="0" r="0" b="0"/>
              <a:pathLst>
                <a:path w="6391000" h="1369576" fill="none">
                  <a:moveTo>
                    <a:pt x="0" y="856240"/>
                  </a:moveTo>
                  <a:lnTo>
                    <a:pt x="1142865" y="1369576"/>
                  </a:lnTo>
                  <a:lnTo>
                    <a:pt x="2368428" y="417342"/>
                  </a:lnTo>
                  <a:lnTo>
                    <a:pt x="3989994" y="553374"/>
                  </a:lnTo>
                  <a:lnTo>
                    <a:pt x="5105285" y="1187340"/>
                  </a:lnTo>
                  <a:lnTo>
                    <a:pt x="6391000" y="0"/>
                  </a:lnTo>
                </a:path>
              </a:pathLst>
            </a:custGeom>
            <a:solidFill>
              <a:srgbClr val="33B2C3"/>
            </a:solidFill>
            <a:ln w="7700" cap="flat">
              <a:solidFill>
                <a:srgbClr val="FB9D53"/>
              </a:solidFill>
              <a:bevel/>
            </a:ln>
          </p:spPr>
        </p:sp>
        <p:sp>
          <p:nvSpPr>
            <p:cNvPr id="1376" name="Freeform 1375"/>
            <p:cNvSpPr/>
            <p:nvPr/>
          </p:nvSpPr>
          <p:spPr>
            <a:xfrm>
              <a:off x="-2103" y="6431998"/>
              <a:ext cx="9147600" cy="231000"/>
            </a:xfrm>
            <a:custGeom>
              <a:avLst/>
              <a:gdLst/>
              <a:ahLst/>
              <a:cxnLst/>
              <a:rect l="0" t="0" r="0" b="0"/>
              <a:pathLst>
                <a:path w="9147600" h="231000">
                  <a:moveTo>
                    <a:pt x="0" y="0"/>
                  </a:moveTo>
                  <a:lnTo>
                    <a:pt x="9147600" y="0"/>
                  </a:lnTo>
                  <a:lnTo>
                    <a:pt x="9147600" y="231000"/>
                  </a:lnTo>
                  <a:lnTo>
                    <a:pt x="0" y="23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B2C3"/>
            </a:solidFill>
            <a:ln w="2500" cap="flat">
              <a:solidFill>
                <a:srgbClr val="33B2C3"/>
              </a:solidFill>
              <a:bevel/>
            </a:ln>
          </p:spPr>
        </p:sp>
        <p:sp>
          <p:nvSpPr>
            <p:cNvPr id="810" name="Text 810"/>
            <p:cNvSpPr txBox="1"/>
            <p:nvPr/>
          </p:nvSpPr>
          <p:spPr>
            <a:xfrm>
              <a:off x="2885396" y="370112"/>
              <a:ext cx="3357200" cy="61220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72">
                  <a:solidFill>
                    <a:srgbClr val="000000"/>
                  </a:solidFill>
                  <a:latin typeface="Arial"/>
                </a:rPr>
                <a:t>Brief History of Venn Diagram</a:t>
              </a:r>
            </a:p>
          </p:txBody>
        </p:sp>
        <p:grpSp>
          <p:nvGrpSpPr>
            <p:cNvPr id="1378" name="Group 1377"/>
            <p:cNvGrpSpPr/>
            <p:nvPr/>
          </p:nvGrpSpPr>
          <p:grpSpPr>
            <a:xfrm>
              <a:off x="8544883" y="6297508"/>
              <a:ext cx="374248" cy="365494"/>
              <a:chOff x="8544883" y="6297508"/>
              <a:chExt cx="374248" cy="365494"/>
            </a:xfrm>
          </p:grpSpPr>
          <p:sp>
            <p:nvSpPr>
              <p:cNvPr id="1379" name="Freeform 1378"/>
              <p:cNvSpPr/>
              <p:nvPr/>
            </p:nvSpPr>
            <p:spPr>
              <a:xfrm>
                <a:off x="8544883" y="6432002"/>
                <a:ext cx="374248" cy="231000"/>
              </a:xfrm>
              <a:custGeom>
                <a:avLst/>
                <a:gdLst/>
                <a:ahLst/>
                <a:cxnLst/>
                <a:rect l="l" t="t" r="r" b="b"/>
                <a:pathLst>
                  <a:path w="374248" h="231000">
                    <a:moveTo>
                      <a:pt x="0" y="0"/>
                    </a:moveTo>
                    <a:lnTo>
                      <a:pt x="374248" y="0"/>
                    </a:lnTo>
                    <a:lnTo>
                      <a:pt x="374248" y="231000"/>
                    </a:lnTo>
                    <a:lnTo>
                      <a:pt x="0" y="231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D"/>
              </a:solidFill>
              <a:ln w="2500" cap="flat">
                <a:solidFill>
                  <a:srgbClr val="FDFDFD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33B2C3"/>
                    </a:solidFill>
                    <a:latin typeface="Arial"/>
                  </a:rPr>
                  <a:t>P</a:t>
                </a:r>
              </a:p>
            </p:txBody>
          </p:sp>
          <p:sp>
            <p:nvSpPr>
              <p:cNvPr id="1380" name="Freeform 1379"/>
              <p:cNvSpPr/>
              <p:nvPr/>
            </p:nvSpPr>
            <p:spPr>
              <a:xfrm>
                <a:off x="8544883" y="6297508"/>
                <a:ext cx="374248" cy="134493"/>
              </a:xfrm>
              <a:custGeom>
                <a:avLst/>
                <a:gdLst/>
                <a:ahLst/>
                <a:cxnLst/>
                <a:rect l="0" t="0" r="0" b="0"/>
                <a:pathLst>
                  <a:path w="374248" h="134493">
                    <a:moveTo>
                      <a:pt x="187922" y="0"/>
                    </a:moveTo>
                    <a:lnTo>
                      <a:pt x="374248" y="134493"/>
                    </a:lnTo>
                    <a:lnTo>
                      <a:pt x="0" y="134493"/>
                    </a:lnTo>
                    <a:lnTo>
                      <a:pt x="187922" y="0"/>
                    </a:lnTo>
                    <a:close/>
                  </a:path>
                </a:pathLst>
              </a:custGeom>
              <a:solidFill>
                <a:srgbClr val="33B2C3"/>
              </a:solidFill>
              <a:ln w="2500" cap="flat">
                <a:solidFill>
                  <a:srgbClr val="33B2C3"/>
                </a:solidFill>
                <a:bevel/>
              </a:ln>
            </p:spPr>
          </p:sp>
        </p:grpSp>
        <p:grpSp>
          <p:nvGrpSpPr>
            <p:cNvPr id="1381" name="Group 1380"/>
            <p:cNvGrpSpPr/>
            <p:nvPr/>
          </p:nvGrpSpPr>
          <p:grpSpPr>
            <a:xfrm>
              <a:off x="-2103" y="339311"/>
              <a:ext cx="2926493" cy="612208"/>
              <a:chOff x="-2103" y="339311"/>
              <a:chExt cx="2926493" cy="612208"/>
            </a:xfrm>
          </p:grpSpPr>
          <p:grpSp>
            <p:nvGrpSpPr>
              <p:cNvPr id="1382" name="Group 1381"/>
              <p:cNvGrpSpPr/>
              <p:nvPr/>
            </p:nvGrpSpPr>
            <p:grpSpPr>
              <a:xfrm>
                <a:off x="2060882" y="339311"/>
                <a:ext cx="863509" cy="612208"/>
                <a:chOff x="2060882" y="339311"/>
                <a:chExt cx="863509" cy="612208"/>
              </a:xfrm>
            </p:grpSpPr>
            <p:sp>
              <p:nvSpPr>
                <p:cNvPr id="1383" name="Freeform 1382"/>
                <p:cNvSpPr/>
                <p:nvPr/>
              </p:nvSpPr>
              <p:spPr>
                <a:xfrm rot="-2700000">
                  <a:off x="2374631" y="428967"/>
                  <a:ext cx="432896" cy="432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2896" h="432896">
                      <a:moveTo>
                        <a:pt x="0" y="0"/>
                      </a:moveTo>
                      <a:lnTo>
                        <a:pt x="432896" y="0"/>
                      </a:lnTo>
                      <a:lnTo>
                        <a:pt x="432896" y="432896"/>
                      </a:lnTo>
                      <a:lnTo>
                        <a:pt x="0" y="4328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1384" name="Group 1383"/>
                <p:cNvGrpSpPr/>
                <p:nvPr/>
              </p:nvGrpSpPr>
              <p:grpSpPr>
                <a:xfrm>
                  <a:off x="2131642" y="450717"/>
                  <a:ext cx="389397" cy="389396"/>
                  <a:chOff x="2131642" y="450717"/>
                  <a:chExt cx="389397" cy="389396"/>
                </a:xfrm>
              </p:grpSpPr>
              <p:sp>
                <p:nvSpPr>
                  <p:cNvPr id="1385" name="Freeform 1384"/>
                  <p:cNvSpPr/>
                  <p:nvPr/>
                </p:nvSpPr>
                <p:spPr>
                  <a:xfrm>
                    <a:off x="2131642" y="450717"/>
                    <a:ext cx="389397" cy="3893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6" fill="none">
                        <a:moveTo>
                          <a:pt x="0" y="0"/>
                        </a:moveTo>
                        <a:lnTo>
                          <a:pt x="389397" y="389396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  <p:sp>
                <p:nvSpPr>
                  <p:cNvPr id="1386" name="Freeform 1385"/>
                  <p:cNvSpPr/>
                  <p:nvPr/>
                </p:nvSpPr>
                <p:spPr>
                  <a:xfrm flipH="1">
                    <a:off x="2131642" y="450717"/>
                    <a:ext cx="389397" cy="3893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6" fill="none">
                        <a:moveTo>
                          <a:pt x="0" y="0"/>
                        </a:moveTo>
                        <a:lnTo>
                          <a:pt x="389397" y="389396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</p:grpSp>
            <p:sp>
              <p:nvSpPr>
                <p:cNvPr id="1387" name="Freeform 1386"/>
                <p:cNvSpPr/>
                <p:nvPr/>
              </p:nvSpPr>
              <p:spPr>
                <a:xfrm>
                  <a:off x="2251608" y="376528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1388" name="Freeform 1387"/>
                <p:cNvSpPr/>
                <p:nvPr/>
              </p:nvSpPr>
              <p:spPr>
                <a:xfrm flipH="1">
                  <a:off x="2654217" y="376528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1389" name="Freeform 1388"/>
                <p:cNvSpPr/>
                <p:nvPr/>
              </p:nvSpPr>
              <p:spPr>
                <a:xfrm rot="-2700000">
                  <a:off x="2093700" y="566187"/>
                  <a:ext cx="158457" cy="1584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57" h="158457">
                      <a:moveTo>
                        <a:pt x="0" y="0"/>
                      </a:moveTo>
                      <a:lnTo>
                        <a:pt x="158457" y="0"/>
                      </a:lnTo>
                      <a:lnTo>
                        <a:pt x="158457" y="158457"/>
                      </a:lnTo>
                      <a:lnTo>
                        <a:pt x="0" y="1584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sp>
              <p:nvSpPr>
                <p:cNvPr id="1390" name="Freeform 1389"/>
                <p:cNvSpPr/>
                <p:nvPr/>
              </p:nvSpPr>
              <p:spPr>
                <a:xfrm flipH="1">
                  <a:off x="2662160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2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391" name="Freeform 1390"/>
                <p:cNvSpPr/>
                <p:nvPr/>
              </p:nvSpPr>
              <p:spPr>
                <a:xfrm>
                  <a:off x="2324369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2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392" name="Freeform 1391"/>
                <p:cNvSpPr/>
                <p:nvPr/>
              </p:nvSpPr>
              <p:spPr>
                <a:xfrm rot="-2700000">
                  <a:off x="2547685" y="399623"/>
                  <a:ext cx="86787" cy="86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7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7"/>
                      </a:lnTo>
                      <a:lnTo>
                        <a:pt x="0" y="867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393" name="Freeform 1392"/>
                <p:cNvSpPr/>
                <p:nvPr/>
              </p:nvSpPr>
              <p:spPr>
                <a:xfrm rot="-2700000">
                  <a:off x="2547686" y="805268"/>
                  <a:ext cx="86787" cy="86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7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7"/>
                      </a:lnTo>
                      <a:lnTo>
                        <a:pt x="0" y="867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1394" name="Freeform 1393"/>
              <p:cNvSpPr/>
              <p:nvPr/>
            </p:nvSpPr>
            <p:spPr>
              <a:xfrm>
                <a:off x="-2103" y="641565"/>
                <a:ext cx="2077976" cy="7700"/>
              </a:xfrm>
              <a:custGeom>
                <a:avLst/>
                <a:gdLst/>
                <a:ahLst/>
                <a:cxnLst/>
                <a:rect l="0" t="0" r="0" b="0"/>
                <a:pathLst>
                  <a:path w="2077976" h="7700" fill="none">
                    <a:moveTo>
                      <a:pt x="2077976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3B2C3"/>
                </a:solidFill>
                <a:bevel/>
              </a:ln>
            </p:spPr>
          </p:sp>
        </p:grpSp>
        <p:grpSp>
          <p:nvGrpSpPr>
            <p:cNvPr id="1395" name="Group 1394"/>
            <p:cNvGrpSpPr/>
            <p:nvPr/>
          </p:nvGrpSpPr>
          <p:grpSpPr>
            <a:xfrm>
              <a:off x="6212844" y="339311"/>
              <a:ext cx="2933261" cy="612209"/>
              <a:chOff x="6212844" y="339311"/>
              <a:chExt cx="2933261" cy="612209"/>
            </a:xfrm>
          </p:grpSpPr>
          <p:grpSp>
            <p:nvGrpSpPr>
              <p:cNvPr id="1396" name="Group 1395"/>
              <p:cNvGrpSpPr/>
              <p:nvPr/>
            </p:nvGrpSpPr>
            <p:grpSpPr>
              <a:xfrm>
                <a:off x="6212844" y="339311"/>
                <a:ext cx="869669" cy="612209"/>
                <a:chOff x="6212844" y="339311"/>
                <a:chExt cx="869669" cy="612209"/>
              </a:xfrm>
            </p:grpSpPr>
            <p:sp>
              <p:nvSpPr>
                <p:cNvPr id="1397" name="Freeform 1396"/>
                <p:cNvSpPr/>
                <p:nvPr/>
              </p:nvSpPr>
              <p:spPr>
                <a:xfrm rot="-2700000">
                  <a:off x="6335865" y="428967"/>
                  <a:ext cx="432897" cy="4328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2897" h="432897">
                      <a:moveTo>
                        <a:pt x="0" y="0"/>
                      </a:moveTo>
                      <a:lnTo>
                        <a:pt x="432897" y="0"/>
                      </a:lnTo>
                      <a:lnTo>
                        <a:pt x="432897" y="432897"/>
                      </a:lnTo>
                      <a:lnTo>
                        <a:pt x="0" y="4328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1398" name="Group 1397"/>
                <p:cNvGrpSpPr/>
                <p:nvPr/>
              </p:nvGrpSpPr>
              <p:grpSpPr>
                <a:xfrm>
                  <a:off x="6630853" y="450717"/>
                  <a:ext cx="389397" cy="389397"/>
                  <a:chOff x="6630853" y="450717"/>
                  <a:chExt cx="389397" cy="389397"/>
                </a:xfrm>
              </p:grpSpPr>
              <p:sp>
                <p:nvSpPr>
                  <p:cNvPr id="1399" name="Freeform 1398"/>
                  <p:cNvSpPr/>
                  <p:nvPr/>
                </p:nvSpPr>
                <p:spPr>
                  <a:xfrm>
                    <a:off x="6630853" y="450717"/>
                    <a:ext cx="389397" cy="3893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7" fill="none">
                        <a:moveTo>
                          <a:pt x="0" y="0"/>
                        </a:moveTo>
                        <a:lnTo>
                          <a:pt x="389397" y="389397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  <p:sp>
                <p:nvSpPr>
                  <p:cNvPr id="1400" name="Freeform 1399"/>
                  <p:cNvSpPr/>
                  <p:nvPr/>
                </p:nvSpPr>
                <p:spPr>
                  <a:xfrm flipH="1">
                    <a:off x="6630853" y="450717"/>
                    <a:ext cx="389397" cy="3893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7" fill="none">
                        <a:moveTo>
                          <a:pt x="0" y="0"/>
                        </a:moveTo>
                        <a:lnTo>
                          <a:pt x="389397" y="389397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</p:grpSp>
            <p:sp>
              <p:nvSpPr>
                <p:cNvPr id="1401" name="Freeform 1400"/>
                <p:cNvSpPr/>
                <p:nvPr/>
              </p:nvSpPr>
              <p:spPr>
                <a:xfrm>
                  <a:off x="6212844" y="376527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1402" name="Freeform 1401"/>
                <p:cNvSpPr/>
                <p:nvPr/>
              </p:nvSpPr>
              <p:spPr>
                <a:xfrm flipH="1">
                  <a:off x="6615451" y="376527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1403" name="Freeform 1402"/>
                <p:cNvSpPr/>
                <p:nvPr/>
              </p:nvSpPr>
              <p:spPr>
                <a:xfrm flipH="1">
                  <a:off x="6623393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3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04" name="Freeform 1403"/>
                <p:cNvSpPr/>
                <p:nvPr/>
              </p:nvSpPr>
              <p:spPr>
                <a:xfrm>
                  <a:off x="6285603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3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05" name="Freeform 1404"/>
                <p:cNvSpPr/>
                <p:nvPr/>
              </p:nvSpPr>
              <p:spPr>
                <a:xfrm rot="-2700000">
                  <a:off x="6508920" y="399623"/>
                  <a:ext cx="86787" cy="867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8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8"/>
                      </a:lnTo>
                      <a:lnTo>
                        <a:pt x="0" y="867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06" name="Freeform 1405"/>
                <p:cNvSpPr/>
                <p:nvPr/>
              </p:nvSpPr>
              <p:spPr>
                <a:xfrm rot="-2700000">
                  <a:off x="6508921" y="805268"/>
                  <a:ext cx="86787" cy="86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7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7"/>
                      </a:lnTo>
                      <a:lnTo>
                        <a:pt x="0" y="867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07" name="Freeform 1406"/>
                <p:cNvSpPr/>
                <p:nvPr/>
              </p:nvSpPr>
              <p:spPr>
                <a:xfrm rot="-2700000">
                  <a:off x="6891236" y="566187"/>
                  <a:ext cx="158457" cy="1584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57" h="158457">
                      <a:moveTo>
                        <a:pt x="0" y="0"/>
                      </a:moveTo>
                      <a:lnTo>
                        <a:pt x="158457" y="0"/>
                      </a:lnTo>
                      <a:lnTo>
                        <a:pt x="158457" y="158457"/>
                      </a:lnTo>
                      <a:lnTo>
                        <a:pt x="0" y="1584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1408" name="Freeform 1407"/>
              <p:cNvSpPr/>
              <p:nvPr/>
            </p:nvSpPr>
            <p:spPr>
              <a:xfrm>
                <a:off x="7055200" y="641565"/>
                <a:ext cx="2090904" cy="7700"/>
              </a:xfrm>
              <a:custGeom>
                <a:avLst/>
                <a:gdLst/>
                <a:ahLst/>
                <a:cxnLst/>
                <a:rect l="0" t="0" r="0" b="0"/>
                <a:pathLst>
                  <a:path w="2090904" h="7700" fill="none">
                    <a:moveTo>
                      <a:pt x="20909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3B2C3"/>
                </a:solidFill>
                <a:bevel/>
              </a:ln>
            </p:spPr>
          </p:sp>
        </p:grpSp>
        <p:sp>
          <p:nvSpPr>
            <p:cNvPr id="811" name="Text 811"/>
            <p:cNvSpPr txBox="1"/>
            <p:nvPr/>
          </p:nvSpPr>
          <p:spPr>
            <a:xfrm>
              <a:off x="59496" y="2166199"/>
              <a:ext cx="3080000" cy="107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1092">
                  <a:solidFill>
                    <a:srgbClr val="FB9D53"/>
                  </a:solidFill>
                  <a:latin typeface="Arial"/>
                </a:rPr>
                <a:t>John Venn presented his paper "On the Diagrammatic and Mechanical Representation of Propositions and Reasonings." This work ultimately secured his position as the namesake of Venn diagrams. </a:t>
              </a:r>
            </a:p>
          </p:txBody>
        </p:sp>
        <p:sp>
          <p:nvSpPr>
            <p:cNvPr id="812" name="Text 812"/>
            <p:cNvSpPr txBox="1"/>
            <p:nvPr/>
          </p:nvSpPr>
          <p:spPr>
            <a:xfrm>
              <a:off x="3036062" y="3941531"/>
              <a:ext cx="1281249" cy="497796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t"/>
            <a:lstStyle/>
            <a:p>
              <a:pPr algn="ctr"/>
              <a:r>
                <a:rPr sz="1092">
                  <a:solidFill>
                    <a:srgbClr val="FB9D53"/>
                  </a:solidFill>
                  <a:latin typeface="Arial"/>
                </a:rPr>
                <a:t>Treatise </a:t>
              </a:r>
              <a:r>
                <a:rPr sz="1092" i="1">
                  <a:solidFill>
                    <a:srgbClr val="FB9D53"/>
                  </a:solidFill>
                  <a:latin typeface="Arial"/>
                </a:rPr>
                <a:t>"Symbolic Logic"</a:t>
              </a:r>
            </a:p>
          </p:txBody>
        </p:sp>
        <p:sp>
          <p:nvSpPr>
            <p:cNvPr id="813" name="Text 813"/>
            <p:cNvSpPr txBox="1"/>
            <p:nvPr/>
          </p:nvSpPr>
          <p:spPr>
            <a:xfrm>
              <a:off x="4063496" y="2570201"/>
              <a:ext cx="2476736" cy="239672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t"/>
            <a:lstStyle/>
            <a:p>
              <a:pPr algn="ctr"/>
              <a:r>
                <a:rPr sz="1092" i="1">
                  <a:solidFill>
                    <a:srgbClr val="FB9D53"/>
                  </a:solidFill>
                  <a:latin typeface="Arial"/>
                </a:rPr>
                <a:t>"The Principles of Empirical Logic"</a:t>
              </a:r>
            </a:p>
          </p:txBody>
        </p:sp>
        <p:sp>
          <p:nvSpPr>
            <p:cNvPr id="814" name="Text 814"/>
            <p:cNvSpPr txBox="1"/>
            <p:nvPr/>
          </p:nvSpPr>
          <p:spPr>
            <a:xfrm>
              <a:off x="7143496" y="3521614"/>
              <a:ext cx="1971200" cy="1045321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1092">
                  <a:solidFill>
                    <a:srgbClr val="FB9D53"/>
                  </a:solidFill>
                  <a:latin typeface="Arial"/>
                </a:rPr>
                <a:t>The term "Venn diagram" appears in "A Survey of Symbolic Logic" by Clarence Irving Lewis, published in 1918. </a:t>
              </a:r>
            </a:p>
          </p:txBody>
        </p:sp>
        <p:grpSp>
          <p:nvGrpSpPr>
            <p:cNvPr id="2274" name="Group 2273"/>
            <p:cNvGrpSpPr/>
            <p:nvPr/>
          </p:nvGrpSpPr>
          <p:grpSpPr>
            <a:xfrm>
              <a:off x="4993273" y="2988171"/>
              <a:ext cx="446119" cy="735831"/>
              <a:chOff x="4993273" y="2988171"/>
              <a:chExt cx="446119" cy="735831"/>
            </a:xfrm>
          </p:grpSpPr>
          <p:sp>
            <p:nvSpPr>
              <p:cNvPr id="1546" name="Freeform 1545"/>
              <p:cNvSpPr/>
              <p:nvPr/>
            </p:nvSpPr>
            <p:spPr>
              <a:xfrm>
                <a:off x="5182181" y="3643892"/>
                <a:ext cx="79855" cy="79855"/>
              </a:xfrm>
              <a:custGeom>
                <a:avLst/>
                <a:gdLst/>
                <a:ahLst/>
                <a:cxnLst/>
                <a:rect l="0" t="0" r="0" b="0"/>
                <a:pathLst>
                  <a:path w="79855" h="79855">
                    <a:moveTo>
                      <a:pt x="-465" y="39767"/>
                    </a:moveTo>
                    <a:cubicBezTo>
                      <a:pt x="-465" y="17666"/>
                      <a:pt x="17452" y="-250"/>
                      <a:pt x="39553" y="-250"/>
                    </a:cubicBezTo>
                    <a:cubicBezTo>
                      <a:pt x="61654" y="-250"/>
                      <a:pt x="79570" y="17666"/>
                      <a:pt x="79570" y="39767"/>
                    </a:cubicBezTo>
                    <a:cubicBezTo>
                      <a:pt x="79570" y="61868"/>
                      <a:pt x="61654" y="79855"/>
                      <a:pt x="39553" y="79855"/>
                    </a:cubicBezTo>
                    <a:cubicBezTo>
                      <a:pt x="17452" y="79855"/>
                      <a:pt x="-465" y="61868"/>
                      <a:pt x="-465" y="39767"/>
                    </a:cubicBezTo>
                    <a:close/>
                  </a:path>
                </a:pathLst>
              </a:custGeom>
              <a:solidFill>
                <a:srgbClr val="FB9D53"/>
              </a:solidFill>
              <a:ln w="7700" cap="flat">
                <a:noFill/>
                <a:bevel/>
              </a:ln>
            </p:spPr>
          </p:sp>
          <p:grpSp>
            <p:nvGrpSpPr>
              <p:cNvPr id="1503" name="Group 1502"/>
              <p:cNvGrpSpPr/>
              <p:nvPr/>
            </p:nvGrpSpPr>
            <p:grpSpPr>
              <a:xfrm>
                <a:off x="4993273" y="2987922"/>
                <a:ext cx="446119" cy="663650"/>
                <a:chOff x="4993273" y="2987922"/>
                <a:chExt cx="446119" cy="663650"/>
              </a:xfrm>
            </p:grpSpPr>
            <p:sp>
              <p:nvSpPr>
                <p:cNvPr id="1504" name="Freeform 1503"/>
                <p:cNvSpPr/>
                <p:nvPr/>
              </p:nvSpPr>
              <p:spPr>
                <a:xfrm>
                  <a:off x="4994235" y="2987922"/>
                  <a:ext cx="445254" cy="6636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5254" h="663650">
                      <a:moveTo>
                        <a:pt x="222627" y="663650"/>
                      </a:moveTo>
                      <a:lnTo>
                        <a:pt x="407855" y="346930"/>
                      </a:lnTo>
                      <a:cubicBezTo>
                        <a:pt x="407855" y="346930"/>
                        <a:pt x="452628" y="287697"/>
                        <a:pt x="444282" y="195808"/>
                      </a:cubicBezTo>
                      <a:cubicBezTo>
                        <a:pt x="435934" y="103920"/>
                        <a:pt x="368393" y="34814"/>
                        <a:pt x="295540" y="11272"/>
                      </a:cubicBezTo>
                      <a:cubicBezTo>
                        <a:pt x="295540" y="11272"/>
                        <a:pt x="180947" y="-30495"/>
                        <a:pt x="86086" y="46205"/>
                      </a:cubicBezTo>
                      <a:cubicBezTo>
                        <a:pt x="86086" y="46205"/>
                        <a:pt x="7162" y="102402"/>
                        <a:pt x="0" y="209478"/>
                      </a:cubicBezTo>
                      <a:cubicBezTo>
                        <a:pt x="0" y="209478"/>
                        <a:pt x="-4980" y="286937"/>
                        <a:pt x="39035" y="346170"/>
                      </a:cubicBezTo>
                      <a:lnTo>
                        <a:pt x="222627" y="66365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05" name="Freeform 1504"/>
                <p:cNvSpPr/>
                <p:nvPr/>
              </p:nvSpPr>
              <p:spPr>
                <a:xfrm>
                  <a:off x="4993336" y="2987922"/>
                  <a:ext cx="223056" cy="6636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056" h="663650">
                      <a:moveTo>
                        <a:pt x="223056" y="663650"/>
                      </a:moveTo>
                      <a:lnTo>
                        <a:pt x="223056" y="0"/>
                      </a:lnTo>
                      <a:cubicBezTo>
                        <a:pt x="174785" y="0"/>
                        <a:pt x="126033" y="14834"/>
                        <a:pt x="87016" y="46398"/>
                      </a:cubicBezTo>
                      <a:cubicBezTo>
                        <a:pt x="87016" y="46398"/>
                        <a:pt x="8179" y="102560"/>
                        <a:pt x="0" y="209574"/>
                      </a:cubicBezTo>
                      <a:cubicBezTo>
                        <a:pt x="0" y="209574"/>
                        <a:pt x="-3949" y="286988"/>
                        <a:pt x="40017" y="346187"/>
                      </a:cubicBezTo>
                      <a:lnTo>
                        <a:pt x="223056" y="663650"/>
                      </a:lnTo>
                      <a:close/>
                    </a:path>
                  </a:pathLst>
                </a:custGeom>
                <a:solidFill>
                  <a:srgbClr val="2F7A8E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06" name="Freeform 1505"/>
                <p:cNvSpPr/>
                <p:nvPr/>
              </p:nvSpPr>
              <p:spPr>
                <a:xfrm>
                  <a:off x="5075688" y="3067624"/>
                  <a:ext cx="282343" cy="2823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2343" h="282335">
                      <a:moveTo>
                        <a:pt x="0" y="141167"/>
                      </a:moveTo>
                      <a:cubicBezTo>
                        <a:pt x="0" y="63158"/>
                        <a:pt x="63196" y="0"/>
                        <a:pt x="141171" y="0"/>
                      </a:cubicBezTo>
                      <a:cubicBezTo>
                        <a:pt x="219109" y="0"/>
                        <a:pt x="282343" y="63158"/>
                        <a:pt x="282343" y="141167"/>
                      </a:cubicBezTo>
                      <a:cubicBezTo>
                        <a:pt x="282343" y="219101"/>
                        <a:pt x="219109" y="282335"/>
                        <a:pt x="141171" y="282335"/>
                      </a:cubicBezTo>
                      <a:cubicBezTo>
                        <a:pt x="63196" y="282335"/>
                        <a:pt x="0" y="219101"/>
                        <a:pt x="0" y="1411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07" name="Freeform 1506"/>
                <p:cNvSpPr/>
                <p:nvPr/>
              </p:nvSpPr>
              <p:spPr>
                <a:xfrm>
                  <a:off x="5075687" y="3067623"/>
                  <a:ext cx="141198" cy="282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198" h="282452">
                      <a:moveTo>
                        <a:pt x="0" y="141226"/>
                      </a:moveTo>
                      <a:cubicBezTo>
                        <a:pt x="0" y="63158"/>
                        <a:pt x="63195" y="0"/>
                        <a:pt x="141198" y="0"/>
                      </a:cubicBezTo>
                      <a:cubicBezTo>
                        <a:pt x="141198" y="0"/>
                        <a:pt x="141198" y="282452"/>
                        <a:pt x="141198" y="282452"/>
                      </a:cubicBezTo>
                      <a:cubicBezTo>
                        <a:pt x="63195" y="282452"/>
                        <a:pt x="0" y="219101"/>
                        <a:pt x="0" y="141226"/>
                      </a:cubicBezTo>
                      <a:close/>
                    </a:path>
                  </a:pathLst>
                </a:custGeom>
                <a:solidFill>
                  <a:srgbClr val="CBCBCB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08" name="Freeform 1507"/>
                <p:cNvSpPr/>
                <p:nvPr/>
              </p:nvSpPr>
              <p:spPr>
                <a:xfrm>
                  <a:off x="5146292" y="3138228"/>
                  <a:ext cx="141128" cy="1411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128" h="141124">
                      <a:moveTo>
                        <a:pt x="0" y="70562"/>
                      </a:moveTo>
                      <a:cubicBezTo>
                        <a:pt x="0" y="31569"/>
                        <a:pt x="31588" y="0"/>
                        <a:pt x="70564" y="0"/>
                      </a:cubicBezTo>
                      <a:cubicBezTo>
                        <a:pt x="109520" y="0"/>
                        <a:pt x="141128" y="31569"/>
                        <a:pt x="141128" y="70562"/>
                      </a:cubicBezTo>
                      <a:cubicBezTo>
                        <a:pt x="141128" y="109516"/>
                        <a:pt x="109520" y="141124"/>
                        <a:pt x="70564" y="141124"/>
                      </a:cubicBezTo>
                      <a:cubicBezTo>
                        <a:pt x="31588" y="141124"/>
                        <a:pt x="0" y="109516"/>
                        <a:pt x="0" y="70562"/>
                      </a:cubicBez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09" name="Freeform 1508"/>
                <p:cNvSpPr/>
                <p:nvPr/>
              </p:nvSpPr>
              <p:spPr>
                <a:xfrm>
                  <a:off x="5146292" y="3138229"/>
                  <a:ext cx="70666" cy="141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666" h="141226">
                      <a:moveTo>
                        <a:pt x="0" y="70613"/>
                      </a:moveTo>
                      <a:cubicBezTo>
                        <a:pt x="0" y="31569"/>
                        <a:pt x="31588" y="0"/>
                        <a:pt x="70564" y="0"/>
                      </a:cubicBezTo>
                      <a:cubicBezTo>
                        <a:pt x="70564" y="0"/>
                        <a:pt x="70564" y="141226"/>
                        <a:pt x="70564" y="141226"/>
                      </a:cubicBezTo>
                      <a:cubicBezTo>
                        <a:pt x="31588" y="141226"/>
                        <a:pt x="0" y="109516"/>
                        <a:pt x="0" y="70613"/>
                      </a:cubicBezTo>
                      <a:close/>
                    </a:path>
                  </a:pathLst>
                </a:custGeom>
                <a:solidFill>
                  <a:srgbClr val="2F7A8E"/>
                </a:solidFill>
                <a:ln w="7700" cap="flat">
                  <a:noFill/>
                  <a:bevel/>
                </a:ln>
              </p:spPr>
            </p:sp>
            <p:sp>
              <p:nvSpPr>
                <p:cNvPr id="815" name="Text 815"/>
                <p:cNvSpPr txBox="1"/>
                <p:nvPr/>
              </p:nvSpPr>
              <p:spPr>
                <a:xfrm>
                  <a:off x="4827721" y="3697045"/>
                  <a:ext cx="770000" cy="1540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8">
                      <a:solidFill>
                        <a:srgbClr val="000000"/>
                      </a:solidFill>
                      <a:latin typeface="Arial"/>
                    </a:rPr>
                    <a:t>1889</a:t>
                  </a:r>
                </a:p>
              </p:txBody>
            </p:sp>
          </p:grpSp>
        </p:grpSp>
        <p:grpSp>
          <p:nvGrpSpPr>
            <p:cNvPr id="2275" name="Group 2274"/>
            <p:cNvGrpSpPr/>
            <p:nvPr/>
          </p:nvGrpSpPr>
          <p:grpSpPr>
            <a:xfrm>
              <a:off x="3453750" y="2875563"/>
              <a:ext cx="446119" cy="707919"/>
              <a:chOff x="3453750" y="2875563"/>
              <a:chExt cx="446119" cy="707919"/>
            </a:xfrm>
          </p:grpSpPr>
          <p:sp>
            <p:nvSpPr>
              <p:cNvPr id="1545" name="Freeform 1544"/>
              <p:cNvSpPr/>
              <p:nvPr/>
            </p:nvSpPr>
            <p:spPr>
              <a:xfrm>
                <a:off x="3636882" y="3503579"/>
                <a:ext cx="79855" cy="79855"/>
              </a:xfrm>
              <a:custGeom>
                <a:avLst/>
                <a:gdLst/>
                <a:ahLst/>
                <a:cxnLst/>
                <a:rect l="0" t="0" r="0" b="0"/>
                <a:pathLst>
                  <a:path w="79855" h="79855">
                    <a:moveTo>
                      <a:pt x="-465" y="39767"/>
                    </a:moveTo>
                    <a:cubicBezTo>
                      <a:pt x="-465" y="17666"/>
                      <a:pt x="17452" y="-250"/>
                      <a:pt x="39553" y="-250"/>
                    </a:cubicBezTo>
                    <a:cubicBezTo>
                      <a:pt x="61654" y="-250"/>
                      <a:pt x="79570" y="17666"/>
                      <a:pt x="79570" y="39767"/>
                    </a:cubicBezTo>
                    <a:cubicBezTo>
                      <a:pt x="79570" y="61868"/>
                      <a:pt x="61654" y="79855"/>
                      <a:pt x="39553" y="79855"/>
                    </a:cubicBezTo>
                    <a:cubicBezTo>
                      <a:pt x="17452" y="79855"/>
                      <a:pt x="-465" y="61868"/>
                      <a:pt x="-465" y="39767"/>
                    </a:cubicBezTo>
                    <a:close/>
                  </a:path>
                </a:pathLst>
              </a:custGeom>
              <a:solidFill>
                <a:srgbClr val="FB9D53"/>
              </a:solidFill>
              <a:ln w="7700" cap="flat">
                <a:noFill/>
                <a:bevel/>
              </a:ln>
            </p:spPr>
          </p:sp>
          <p:grpSp>
            <p:nvGrpSpPr>
              <p:cNvPr id="1496" name="Group 1495"/>
              <p:cNvGrpSpPr/>
              <p:nvPr/>
            </p:nvGrpSpPr>
            <p:grpSpPr>
              <a:xfrm>
                <a:off x="3453750" y="2875430"/>
                <a:ext cx="446119" cy="663650"/>
                <a:chOff x="3453750" y="2875430"/>
                <a:chExt cx="446119" cy="663650"/>
              </a:xfrm>
            </p:grpSpPr>
            <p:sp>
              <p:nvSpPr>
                <p:cNvPr id="1497" name="Freeform 1496"/>
                <p:cNvSpPr/>
                <p:nvPr/>
              </p:nvSpPr>
              <p:spPr>
                <a:xfrm>
                  <a:off x="3454713" y="2875430"/>
                  <a:ext cx="445254" cy="6636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5254" h="663650">
                      <a:moveTo>
                        <a:pt x="222627" y="663650"/>
                      </a:moveTo>
                      <a:lnTo>
                        <a:pt x="407855" y="346930"/>
                      </a:lnTo>
                      <a:cubicBezTo>
                        <a:pt x="407855" y="346930"/>
                        <a:pt x="452628" y="287697"/>
                        <a:pt x="444282" y="195808"/>
                      </a:cubicBezTo>
                      <a:cubicBezTo>
                        <a:pt x="435934" y="103920"/>
                        <a:pt x="368393" y="34814"/>
                        <a:pt x="295540" y="11272"/>
                      </a:cubicBezTo>
                      <a:cubicBezTo>
                        <a:pt x="295540" y="11272"/>
                        <a:pt x="180947" y="-30495"/>
                        <a:pt x="86086" y="46205"/>
                      </a:cubicBezTo>
                      <a:cubicBezTo>
                        <a:pt x="86086" y="46205"/>
                        <a:pt x="7162" y="102402"/>
                        <a:pt x="0" y="209478"/>
                      </a:cubicBezTo>
                      <a:cubicBezTo>
                        <a:pt x="0" y="209478"/>
                        <a:pt x="-4980" y="286937"/>
                        <a:pt x="39035" y="346170"/>
                      </a:cubicBezTo>
                      <a:lnTo>
                        <a:pt x="222627" y="66365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98" name="Freeform 1497"/>
                <p:cNvSpPr/>
                <p:nvPr/>
              </p:nvSpPr>
              <p:spPr>
                <a:xfrm>
                  <a:off x="3453814" y="2875430"/>
                  <a:ext cx="223056" cy="6636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056" h="663650">
                      <a:moveTo>
                        <a:pt x="223056" y="663650"/>
                      </a:moveTo>
                      <a:lnTo>
                        <a:pt x="223056" y="0"/>
                      </a:lnTo>
                      <a:cubicBezTo>
                        <a:pt x="174785" y="0"/>
                        <a:pt x="126033" y="14834"/>
                        <a:pt x="87016" y="46398"/>
                      </a:cubicBezTo>
                      <a:cubicBezTo>
                        <a:pt x="87016" y="46398"/>
                        <a:pt x="8179" y="102560"/>
                        <a:pt x="0" y="209574"/>
                      </a:cubicBezTo>
                      <a:cubicBezTo>
                        <a:pt x="0" y="209574"/>
                        <a:pt x="-3949" y="286988"/>
                        <a:pt x="40017" y="346187"/>
                      </a:cubicBezTo>
                      <a:lnTo>
                        <a:pt x="223056" y="663650"/>
                      </a:lnTo>
                      <a:close/>
                    </a:path>
                  </a:pathLst>
                </a:custGeom>
                <a:solidFill>
                  <a:srgbClr val="2F7A8E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99" name="Freeform 1498"/>
                <p:cNvSpPr/>
                <p:nvPr/>
              </p:nvSpPr>
              <p:spPr>
                <a:xfrm>
                  <a:off x="3536166" y="2955132"/>
                  <a:ext cx="282343" cy="2823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2343" h="282335">
                      <a:moveTo>
                        <a:pt x="0" y="141167"/>
                      </a:moveTo>
                      <a:cubicBezTo>
                        <a:pt x="0" y="63158"/>
                        <a:pt x="63196" y="0"/>
                        <a:pt x="141171" y="0"/>
                      </a:cubicBezTo>
                      <a:cubicBezTo>
                        <a:pt x="219109" y="0"/>
                        <a:pt x="282343" y="63158"/>
                        <a:pt x="282343" y="141167"/>
                      </a:cubicBezTo>
                      <a:cubicBezTo>
                        <a:pt x="282343" y="219101"/>
                        <a:pt x="219109" y="282335"/>
                        <a:pt x="141171" y="282335"/>
                      </a:cubicBezTo>
                      <a:cubicBezTo>
                        <a:pt x="63196" y="282335"/>
                        <a:pt x="0" y="219101"/>
                        <a:pt x="0" y="1411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00" name="Freeform 1499"/>
                <p:cNvSpPr/>
                <p:nvPr/>
              </p:nvSpPr>
              <p:spPr>
                <a:xfrm>
                  <a:off x="3536165" y="2955131"/>
                  <a:ext cx="141198" cy="282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198" h="282452">
                      <a:moveTo>
                        <a:pt x="0" y="141226"/>
                      </a:moveTo>
                      <a:cubicBezTo>
                        <a:pt x="0" y="63158"/>
                        <a:pt x="63195" y="0"/>
                        <a:pt x="141198" y="0"/>
                      </a:cubicBezTo>
                      <a:cubicBezTo>
                        <a:pt x="141198" y="0"/>
                        <a:pt x="141198" y="282452"/>
                        <a:pt x="141198" y="282452"/>
                      </a:cubicBezTo>
                      <a:cubicBezTo>
                        <a:pt x="63195" y="282452"/>
                        <a:pt x="0" y="219101"/>
                        <a:pt x="0" y="141226"/>
                      </a:cubicBezTo>
                      <a:close/>
                    </a:path>
                  </a:pathLst>
                </a:custGeom>
                <a:solidFill>
                  <a:srgbClr val="CBCBCB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01" name="Freeform 1500"/>
                <p:cNvSpPr/>
                <p:nvPr/>
              </p:nvSpPr>
              <p:spPr>
                <a:xfrm>
                  <a:off x="3606770" y="3025736"/>
                  <a:ext cx="141128" cy="1411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128" h="141124">
                      <a:moveTo>
                        <a:pt x="0" y="70562"/>
                      </a:moveTo>
                      <a:cubicBezTo>
                        <a:pt x="0" y="31569"/>
                        <a:pt x="31588" y="0"/>
                        <a:pt x="70564" y="0"/>
                      </a:cubicBezTo>
                      <a:cubicBezTo>
                        <a:pt x="109520" y="0"/>
                        <a:pt x="141128" y="31569"/>
                        <a:pt x="141128" y="70562"/>
                      </a:cubicBezTo>
                      <a:cubicBezTo>
                        <a:pt x="141128" y="109516"/>
                        <a:pt x="109520" y="141124"/>
                        <a:pt x="70564" y="141124"/>
                      </a:cubicBezTo>
                      <a:cubicBezTo>
                        <a:pt x="31588" y="141124"/>
                        <a:pt x="0" y="109516"/>
                        <a:pt x="0" y="70562"/>
                      </a:cubicBez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02" name="Freeform 1501"/>
                <p:cNvSpPr/>
                <p:nvPr/>
              </p:nvSpPr>
              <p:spPr>
                <a:xfrm>
                  <a:off x="3606769" y="3025737"/>
                  <a:ext cx="70666" cy="141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666" h="141226">
                      <a:moveTo>
                        <a:pt x="0" y="70613"/>
                      </a:moveTo>
                      <a:cubicBezTo>
                        <a:pt x="0" y="31569"/>
                        <a:pt x="31588" y="0"/>
                        <a:pt x="70564" y="0"/>
                      </a:cubicBezTo>
                      <a:cubicBezTo>
                        <a:pt x="70564" y="0"/>
                        <a:pt x="70564" y="141226"/>
                        <a:pt x="70564" y="141226"/>
                      </a:cubicBezTo>
                      <a:cubicBezTo>
                        <a:pt x="31588" y="141226"/>
                        <a:pt x="0" y="109516"/>
                        <a:pt x="0" y="70613"/>
                      </a:cubicBezTo>
                      <a:close/>
                    </a:path>
                  </a:pathLst>
                </a:custGeom>
                <a:solidFill>
                  <a:srgbClr val="2F7A8E"/>
                </a:solidFill>
                <a:ln w="7700" cap="flat">
                  <a:noFill/>
                  <a:bevel/>
                </a:ln>
              </p:spPr>
            </p:sp>
            <p:sp>
              <p:nvSpPr>
                <p:cNvPr id="816" name="Text 816"/>
                <p:cNvSpPr txBox="1"/>
                <p:nvPr/>
              </p:nvSpPr>
              <p:spPr>
                <a:xfrm>
                  <a:off x="3309020" y="3598398"/>
                  <a:ext cx="770000" cy="1540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8">
                      <a:solidFill>
                        <a:srgbClr val="000000"/>
                      </a:solidFill>
                      <a:latin typeface="Arial"/>
                    </a:rPr>
                    <a:t>1881</a:t>
                  </a:r>
                </a:p>
              </p:txBody>
            </p:sp>
          </p:grpSp>
        </p:grpSp>
        <p:grpSp>
          <p:nvGrpSpPr>
            <p:cNvPr id="2276" name="Group 2275"/>
            <p:cNvGrpSpPr/>
            <p:nvPr/>
          </p:nvGrpSpPr>
          <p:grpSpPr>
            <a:xfrm>
              <a:off x="1022476" y="3319755"/>
              <a:ext cx="446119" cy="701663"/>
              <a:chOff x="1022476" y="3319755"/>
              <a:chExt cx="446119" cy="701663"/>
            </a:xfrm>
          </p:grpSpPr>
          <p:sp>
            <p:nvSpPr>
              <p:cNvPr id="1543" name="Freeform 1542"/>
              <p:cNvSpPr/>
              <p:nvPr/>
            </p:nvSpPr>
            <p:spPr>
              <a:xfrm>
                <a:off x="1208239" y="3941531"/>
                <a:ext cx="79855" cy="79855"/>
              </a:xfrm>
              <a:custGeom>
                <a:avLst/>
                <a:gdLst/>
                <a:ahLst/>
                <a:cxnLst/>
                <a:rect l="0" t="0" r="0" b="0"/>
                <a:pathLst>
                  <a:path w="79855" h="79855">
                    <a:moveTo>
                      <a:pt x="-465" y="39767"/>
                    </a:moveTo>
                    <a:cubicBezTo>
                      <a:pt x="-465" y="17666"/>
                      <a:pt x="17452" y="-250"/>
                      <a:pt x="39553" y="-250"/>
                    </a:cubicBezTo>
                    <a:cubicBezTo>
                      <a:pt x="61654" y="-250"/>
                      <a:pt x="79570" y="17666"/>
                      <a:pt x="79570" y="39767"/>
                    </a:cubicBezTo>
                    <a:cubicBezTo>
                      <a:pt x="79570" y="61868"/>
                      <a:pt x="61654" y="79855"/>
                      <a:pt x="39553" y="79855"/>
                    </a:cubicBezTo>
                    <a:cubicBezTo>
                      <a:pt x="17452" y="79855"/>
                      <a:pt x="-465" y="61868"/>
                      <a:pt x="-465" y="39767"/>
                    </a:cubicBezTo>
                    <a:close/>
                  </a:path>
                </a:pathLst>
              </a:custGeom>
              <a:solidFill>
                <a:srgbClr val="FB9D53"/>
              </a:solidFill>
              <a:ln w="7700" cap="flat">
                <a:noFill/>
                <a:bevel/>
              </a:ln>
            </p:spPr>
          </p:sp>
          <p:grpSp>
            <p:nvGrpSpPr>
              <p:cNvPr id="1488" name="Group 1487"/>
              <p:cNvGrpSpPr/>
              <p:nvPr/>
            </p:nvGrpSpPr>
            <p:grpSpPr>
              <a:xfrm>
                <a:off x="1022476" y="3319749"/>
                <a:ext cx="446119" cy="663650"/>
                <a:chOff x="1022476" y="3319749"/>
                <a:chExt cx="446119" cy="663650"/>
              </a:xfrm>
            </p:grpSpPr>
            <p:sp>
              <p:nvSpPr>
                <p:cNvPr id="1445" name="Freeform 1444"/>
                <p:cNvSpPr/>
                <p:nvPr/>
              </p:nvSpPr>
              <p:spPr>
                <a:xfrm>
                  <a:off x="1023438" y="3319749"/>
                  <a:ext cx="445254" cy="6636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5254" h="663650">
                      <a:moveTo>
                        <a:pt x="222627" y="663650"/>
                      </a:moveTo>
                      <a:lnTo>
                        <a:pt x="407855" y="346930"/>
                      </a:lnTo>
                      <a:cubicBezTo>
                        <a:pt x="407855" y="346930"/>
                        <a:pt x="452628" y="287697"/>
                        <a:pt x="444282" y="195808"/>
                      </a:cubicBezTo>
                      <a:cubicBezTo>
                        <a:pt x="435934" y="103920"/>
                        <a:pt x="368393" y="34814"/>
                        <a:pt x="295540" y="11272"/>
                      </a:cubicBezTo>
                      <a:cubicBezTo>
                        <a:pt x="295540" y="11272"/>
                        <a:pt x="180947" y="-30495"/>
                        <a:pt x="86086" y="46205"/>
                      </a:cubicBezTo>
                      <a:cubicBezTo>
                        <a:pt x="86086" y="46205"/>
                        <a:pt x="7162" y="102402"/>
                        <a:pt x="0" y="209478"/>
                      </a:cubicBezTo>
                      <a:cubicBezTo>
                        <a:pt x="0" y="209478"/>
                        <a:pt x="-4980" y="286937"/>
                        <a:pt x="39035" y="346170"/>
                      </a:cubicBezTo>
                      <a:lnTo>
                        <a:pt x="222627" y="66365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46" name="Freeform 1445"/>
                <p:cNvSpPr/>
                <p:nvPr/>
              </p:nvSpPr>
              <p:spPr>
                <a:xfrm>
                  <a:off x="1022539" y="3319749"/>
                  <a:ext cx="223056" cy="6636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056" h="663650">
                      <a:moveTo>
                        <a:pt x="223056" y="663650"/>
                      </a:moveTo>
                      <a:lnTo>
                        <a:pt x="223056" y="0"/>
                      </a:lnTo>
                      <a:cubicBezTo>
                        <a:pt x="174785" y="0"/>
                        <a:pt x="126033" y="14834"/>
                        <a:pt x="87016" y="46398"/>
                      </a:cubicBezTo>
                      <a:cubicBezTo>
                        <a:pt x="87016" y="46398"/>
                        <a:pt x="8179" y="102560"/>
                        <a:pt x="0" y="209574"/>
                      </a:cubicBezTo>
                      <a:cubicBezTo>
                        <a:pt x="0" y="209574"/>
                        <a:pt x="-3949" y="286988"/>
                        <a:pt x="40017" y="346187"/>
                      </a:cubicBezTo>
                      <a:lnTo>
                        <a:pt x="223056" y="663650"/>
                      </a:lnTo>
                      <a:close/>
                    </a:path>
                  </a:pathLst>
                </a:custGeom>
                <a:solidFill>
                  <a:srgbClr val="2F7A8E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47" name="Freeform 1446"/>
                <p:cNvSpPr/>
                <p:nvPr/>
              </p:nvSpPr>
              <p:spPr>
                <a:xfrm>
                  <a:off x="1104891" y="3399451"/>
                  <a:ext cx="282343" cy="2823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2343" h="282335">
                      <a:moveTo>
                        <a:pt x="0" y="141167"/>
                      </a:moveTo>
                      <a:cubicBezTo>
                        <a:pt x="0" y="63158"/>
                        <a:pt x="63196" y="0"/>
                        <a:pt x="141171" y="0"/>
                      </a:cubicBezTo>
                      <a:cubicBezTo>
                        <a:pt x="219109" y="0"/>
                        <a:pt x="282343" y="63158"/>
                        <a:pt x="282343" y="141167"/>
                      </a:cubicBezTo>
                      <a:cubicBezTo>
                        <a:pt x="282343" y="219101"/>
                        <a:pt x="219109" y="282335"/>
                        <a:pt x="141171" y="282335"/>
                      </a:cubicBezTo>
                      <a:cubicBezTo>
                        <a:pt x="63196" y="282335"/>
                        <a:pt x="0" y="219101"/>
                        <a:pt x="0" y="1411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48" name="Freeform 1447"/>
                <p:cNvSpPr/>
                <p:nvPr/>
              </p:nvSpPr>
              <p:spPr>
                <a:xfrm>
                  <a:off x="1104890" y="3399451"/>
                  <a:ext cx="141198" cy="282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198" h="282452">
                      <a:moveTo>
                        <a:pt x="0" y="141226"/>
                      </a:moveTo>
                      <a:cubicBezTo>
                        <a:pt x="0" y="63158"/>
                        <a:pt x="63195" y="0"/>
                        <a:pt x="141198" y="0"/>
                      </a:cubicBezTo>
                      <a:cubicBezTo>
                        <a:pt x="141198" y="0"/>
                        <a:pt x="141198" y="282452"/>
                        <a:pt x="141198" y="282452"/>
                      </a:cubicBezTo>
                      <a:cubicBezTo>
                        <a:pt x="63195" y="282452"/>
                        <a:pt x="0" y="219101"/>
                        <a:pt x="0" y="141226"/>
                      </a:cubicBezTo>
                      <a:close/>
                    </a:path>
                  </a:pathLst>
                </a:custGeom>
                <a:solidFill>
                  <a:srgbClr val="CBCBCB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49" name="Freeform 1448"/>
                <p:cNvSpPr/>
                <p:nvPr/>
              </p:nvSpPr>
              <p:spPr>
                <a:xfrm>
                  <a:off x="1175495" y="3470056"/>
                  <a:ext cx="141128" cy="1411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128" h="141124">
                      <a:moveTo>
                        <a:pt x="0" y="70562"/>
                      </a:moveTo>
                      <a:cubicBezTo>
                        <a:pt x="0" y="31569"/>
                        <a:pt x="31588" y="0"/>
                        <a:pt x="70564" y="0"/>
                      </a:cubicBezTo>
                      <a:cubicBezTo>
                        <a:pt x="109520" y="0"/>
                        <a:pt x="141128" y="31569"/>
                        <a:pt x="141128" y="70562"/>
                      </a:cubicBezTo>
                      <a:cubicBezTo>
                        <a:pt x="141128" y="109516"/>
                        <a:pt x="109520" y="141124"/>
                        <a:pt x="70564" y="141124"/>
                      </a:cubicBezTo>
                      <a:cubicBezTo>
                        <a:pt x="31588" y="141124"/>
                        <a:pt x="0" y="109516"/>
                        <a:pt x="0" y="70562"/>
                      </a:cubicBez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50" name="Freeform 1449"/>
                <p:cNvSpPr/>
                <p:nvPr/>
              </p:nvSpPr>
              <p:spPr>
                <a:xfrm>
                  <a:off x="1175494" y="3470056"/>
                  <a:ext cx="70666" cy="141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666" h="141226">
                      <a:moveTo>
                        <a:pt x="0" y="70613"/>
                      </a:moveTo>
                      <a:cubicBezTo>
                        <a:pt x="0" y="31569"/>
                        <a:pt x="31588" y="0"/>
                        <a:pt x="70564" y="0"/>
                      </a:cubicBezTo>
                      <a:cubicBezTo>
                        <a:pt x="70564" y="0"/>
                        <a:pt x="70564" y="141226"/>
                        <a:pt x="70564" y="141226"/>
                      </a:cubicBezTo>
                      <a:cubicBezTo>
                        <a:pt x="31588" y="141226"/>
                        <a:pt x="0" y="109516"/>
                        <a:pt x="0" y="70613"/>
                      </a:cubicBezTo>
                      <a:close/>
                    </a:path>
                  </a:pathLst>
                </a:custGeom>
                <a:solidFill>
                  <a:srgbClr val="2F7A8E"/>
                </a:solidFill>
                <a:ln w="7700" cap="flat">
                  <a:noFill/>
                  <a:bevel/>
                </a:ln>
              </p:spPr>
            </p:sp>
            <p:sp>
              <p:nvSpPr>
                <p:cNvPr id="817" name="Text 817"/>
                <p:cNvSpPr txBox="1"/>
                <p:nvPr/>
              </p:nvSpPr>
              <p:spPr>
                <a:xfrm>
                  <a:off x="860535" y="3998799"/>
                  <a:ext cx="770000" cy="1540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8">
                      <a:solidFill>
                        <a:srgbClr val="000000"/>
                      </a:solidFill>
                      <a:latin typeface="Arial"/>
                    </a:rPr>
                    <a:t>1880</a:t>
                  </a:r>
                </a:p>
              </p:txBody>
            </p:sp>
          </p:grpSp>
        </p:grpSp>
        <p:grpSp>
          <p:nvGrpSpPr>
            <p:cNvPr id="2277" name="Group 2276"/>
            <p:cNvGrpSpPr/>
            <p:nvPr/>
          </p:nvGrpSpPr>
          <p:grpSpPr>
            <a:xfrm>
              <a:off x="7413475" y="2468905"/>
              <a:ext cx="446119" cy="703588"/>
              <a:chOff x="7413475" y="2468905"/>
              <a:chExt cx="446119" cy="703588"/>
            </a:xfrm>
          </p:grpSpPr>
          <p:sp>
            <p:nvSpPr>
              <p:cNvPr id="1548" name="Freeform 1547"/>
              <p:cNvSpPr/>
              <p:nvPr/>
            </p:nvSpPr>
            <p:spPr>
              <a:xfrm>
                <a:off x="7596607" y="3092493"/>
                <a:ext cx="79855" cy="79855"/>
              </a:xfrm>
              <a:custGeom>
                <a:avLst/>
                <a:gdLst/>
                <a:ahLst/>
                <a:cxnLst/>
                <a:rect l="0" t="0" r="0" b="0"/>
                <a:pathLst>
                  <a:path w="79855" h="79855">
                    <a:moveTo>
                      <a:pt x="-465" y="39767"/>
                    </a:moveTo>
                    <a:cubicBezTo>
                      <a:pt x="-465" y="17666"/>
                      <a:pt x="17452" y="-250"/>
                      <a:pt x="39553" y="-250"/>
                    </a:cubicBezTo>
                    <a:cubicBezTo>
                      <a:pt x="61654" y="-250"/>
                      <a:pt x="79570" y="17666"/>
                      <a:pt x="79570" y="39767"/>
                    </a:cubicBezTo>
                    <a:cubicBezTo>
                      <a:pt x="79570" y="61868"/>
                      <a:pt x="61654" y="79855"/>
                      <a:pt x="39553" y="79855"/>
                    </a:cubicBezTo>
                    <a:cubicBezTo>
                      <a:pt x="17452" y="79855"/>
                      <a:pt x="-465" y="61868"/>
                      <a:pt x="-465" y="39767"/>
                    </a:cubicBezTo>
                    <a:close/>
                  </a:path>
                </a:pathLst>
              </a:custGeom>
              <a:solidFill>
                <a:srgbClr val="FB9D53"/>
              </a:solidFill>
              <a:ln w="7700" cap="flat">
                <a:noFill/>
                <a:bevel/>
              </a:ln>
            </p:spPr>
          </p:sp>
          <p:sp>
            <p:nvSpPr>
              <p:cNvPr id="1519" name="Freeform 1518"/>
              <p:cNvSpPr/>
              <p:nvPr/>
            </p:nvSpPr>
            <p:spPr>
              <a:xfrm>
                <a:off x="7413908" y="2468772"/>
                <a:ext cx="445254" cy="663650"/>
              </a:xfrm>
              <a:custGeom>
                <a:avLst/>
                <a:gdLst>
                  <a:gd name="rtl" fmla="*/ -132112 w 445254"/>
                  <a:gd name="rtt" fmla="*/ 708292 h 663650"/>
                  <a:gd name="rtr" fmla="*/ 637888 w 445254"/>
                  <a:gd name="rtb" fmla="*/ 862292 h 663650"/>
                </a:gdLst>
                <a:ahLst/>
                <a:cxnLst/>
                <a:rect l="rtl" t="rtt" r="rtr" b="rtb"/>
                <a:pathLst>
                  <a:path w="445254" h="663650">
                    <a:moveTo>
                      <a:pt x="222627" y="663650"/>
                    </a:moveTo>
                    <a:lnTo>
                      <a:pt x="407855" y="346930"/>
                    </a:lnTo>
                    <a:cubicBezTo>
                      <a:pt x="407855" y="346930"/>
                      <a:pt x="452628" y="287696"/>
                      <a:pt x="444282" y="195808"/>
                    </a:cubicBezTo>
                    <a:cubicBezTo>
                      <a:pt x="435934" y="103920"/>
                      <a:pt x="368393" y="34814"/>
                      <a:pt x="295540" y="11272"/>
                    </a:cubicBezTo>
                    <a:cubicBezTo>
                      <a:pt x="295540" y="11272"/>
                      <a:pt x="180947" y="-30495"/>
                      <a:pt x="86086" y="46205"/>
                    </a:cubicBezTo>
                    <a:cubicBezTo>
                      <a:pt x="86086" y="46205"/>
                      <a:pt x="7162" y="102402"/>
                      <a:pt x="0" y="209478"/>
                    </a:cubicBezTo>
                    <a:cubicBezTo>
                      <a:pt x="0" y="209478"/>
                      <a:pt x="-4980" y="286937"/>
                      <a:pt x="39035" y="346170"/>
                    </a:cubicBezTo>
                    <a:lnTo>
                      <a:pt x="222627" y="663650"/>
                    </a:lnTo>
                    <a:close/>
                  </a:path>
                </a:pathLst>
              </a:custGeom>
              <a:solidFill>
                <a:srgbClr val="FC5C57"/>
              </a:solidFill>
              <a:ln w="77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>
                    <a:solidFill>
                      <a:srgbClr val="000000"/>
                    </a:solidFill>
                    <a:latin typeface="Arial"/>
                  </a:rPr>
                  <a:t>1991</a:t>
                </a:r>
              </a:p>
            </p:txBody>
          </p:sp>
          <p:sp>
            <p:nvSpPr>
              <p:cNvPr id="1520" name="Freeform 1519"/>
              <p:cNvSpPr/>
              <p:nvPr/>
            </p:nvSpPr>
            <p:spPr>
              <a:xfrm>
                <a:off x="7413058" y="2468772"/>
                <a:ext cx="223060" cy="663650"/>
              </a:xfrm>
              <a:custGeom>
                <a:avLst/>
                <a:gdLst/>
                <a:ahLst/>
                <a:cxnLst/>
                <a:rect l="0" t="0" r="0" b="0"/>
                <a:pathLst>
                  <a:path w="223060" h="663650">
                    <a:moveTo>
                      <a:pt x="223060" y="663650"/>
                    </a:moveTo>
                    <a:lnTo>
                      <a:pt x="223060" y="0"/>
                    </a:lnTo>
                    <a:cubicBezTo>
                      <a:pt x="174787" y="0"/>
                      <a:pt x="126035" y="14834"/>
                      <a:pt x="87017" y="46398"/>
                    </a:cubicBezTo>
                    <a:cubicBezTo>
                      <a:pt x="87017" y="46398"/>
                      <a:pt x="8180" y="102560"/>
                      <a:pt x="0" y="209574"/>
                    </a:cubicBezTo>
                    <a:cubicBezTo>
                      <a:pt x="0" y="209574"/>
                      <a:pt x="-3949" y="286988"/>
                      <a:pt x="40018" y="346187"/>
                    </a:cubicBezTo>
                    <a:lnTo>
                      <a:pt x="223060" y="663650"/>
                    </a:lnTo>
                    <a:close/>
                  </a:path>
                </a:pathLst>
              </a:custGeom>
              <a:solidFill>
                <a:srgbClr val="B23F3B"/>
              </a:solidFill>
              <a:ln w="7700" cap="flat">
                <a:noFill/>
                <a:bevel/>
              </a:ln>
            </p:spPr>
          </p:sp>
          <p:sp>
            <p:nvSpPr>
              <p:cNvPr id="1521" name="Freeform 1520"/>
              <p:cNvSpPr/>
              <p:nvPr/>
            </p:nvSpPr>
            <p:spPr>
              <a:xfrm>
                <a:off x="7495363" y="2548472"/>
                <a:ext cx="282343" cy="282335"/>
              </a:xfrm>
              <a:custGeom>
                <a:avLst/>
                <a:gdLst/>
                <a:ahLst/>
                <a:cxnLst/>
                <a:rect l="0" t="0" r="0" b="0"/>
                <a:pathLst>
                  <a:path w="282343" h="282335">
                    <a:moveTo>
                      <a:pt x="0" y="141168"/>
                    </a:moveTo>
                    <a:cubicBezTo>
                      <a:pt x="0" y="63158"/>
                      <a:pt x="63196" y="0"/>
                      <a:pt x="141172" y="0"/>
                    </a:cubicBezTo>
                    <a:cubicBezTo>
                      <a:pt x="219109" y="0"/>
                      <a:pt x="282343" y="63158"/>
                      <a:pt x="282343" y="141168"/>
                    </a:cubicBezTo>
                    <a:cubicBezTo>
                      <a:pt x="282343" y="219101"/>
                      <a:pt x="219109" y="282335"/>
                      <a:pt x="141172" y="282335"/>
                    </a:cubicBezTo>
                    <a:cubicBezTo>
                      <a:pt x="63196" y="282335"/>
                      <a:pt x="0" y="219101"/>
                      <a:pt x="0" y="1411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sp>
            <p:nvSpPr>
              <p:cNvPr id="1522" name="Freeform 1521"/>
              <p:cNvSpPr/>
              <p:nvPr/>
            </p:nvSpPr>
            <p:spPr>
              <a:xfrm>
                <a:off x="7495384" y="2548468"/>
                <a:ext cx="141198" cy="282452"/>
              </a:xfrm>
              <a:custGeom>
                <a:avLst/>
                <a:gdLst/>
                <a:ahLst/>
                <a:cxnLst/>
                <a:rect l="0" t="0" r="0" b="0"/>
                <a:pathLst>
                  <a:path w="141198" h="282452">
                    <a:moveTo>
                      <a:pt x="0" y="141226"/>
                    </a:moveTo>
                    <a:cubicBezTo>
                      <a:pt x="0" y="63158"/>
                      <a:pt x="63196" y="0"/>
                      <a:pt x="141198" y="0"/>
                    </a:cubicBezTo>
                    <a:cubicBezTo>
                      <a:pt x="141198" y="0"/>
                      <a:pt x="141198" y="282452"/>
                      <a:pt x="141198" y="282452"/>
                    </a:cubicBezTo>
                    <a:cubicBezTo>
                      <a:pt x="63196" y="282452"/>
                      <a:pt x="0" y="219101"/>
                      <a:pt x="0" y="141226"/>
                    </a:cubicBezTo>
                    <a:close/>
                  </a:path>
                </a:pathLst>
              </a:custGeom>
              <a:solidFill>
                <a:srgbClr val="CBCBCB"/>
              </a:solidFill>
              <a:ln w="7700" cap="flat">
                <a:noFill/>
                <a:bevel/>
              </a:ln>
            </p:spPr>
          </p:sp>
          <p:sp>
            <p:nvSpPr>
              <p:cNvPr id="1523" name="Freeform 1522"/>
              <p:cNvSpPr/>
              <p:nvPr/>
            </p:nvSpPr>
            <p:spPr>
              <a:xfrm>
                <a:off x="7565971" y="2619078"/>
                <a:ext cx="141128" cy="141124"/>
              </a:xfrm>
              <a:custGeom>
                <a:avLst/>
                <a:gdLst/>
                <a:ahLst/>
                <a:cxnLst/>
                <a:rect l="0" t="0" r="0" b="0"/>
                <a:pathLst>
                  <a:path w="141128" h="141124">
                    <a:moveTo>
                      <a:pt x="0" y="70562"/>
                    </a:moveTo>
                    <a:cubicBezTo>
                      <a:pt x="0" y="31569"/>
                      <a:pt x="31588" y="0"/>
                      <a:pt x="70564" y="0"/>
                    </a:cubicBezTo>
                    <a:cubicBezTo>
                      <a:pt x="109521" y="0"/>
                      <a:pt x="141128" y="31569"/>
                      <a:pt x="141128" y="70562"/>
                    </a:cubicBezTo>
                    <a:cubicBezTo>
                      <a:pt x="141128" y="109517"/>
                      <a:pt x="109521" y="141124"/>
                      <a:pt x="70564" y="141124"/>
                    </a:cubicBezTo>
                    <a:cubicBezTo>
                      <a:pt x="31588" y="141124"/>
                      <a:pt x="0" y="109517"/>
                      <a:pt x="0" y="70562"/>
                    </a:cubicBezTo>
                    <a:close/>
                  </a:path>
                </a:pathLst>
              </a:custGeom>
              <a:solidFill>
                <a:srgbClr val="FC5C57"/>
              </a:solidFill>
              <a:ln w="7700" cap="flat">
                <a:noFill/>
                <a:bevel/>
              </a:ln>
            </p:spPr>
          </p:sp>
          <p:sp>
            <p:nvSpPr>
              <p:cNvPr id="1524" name="Freeform 1523"/>
              <p:cNvSpPr/>
              <p:nvPr/>
            </p:nvSpPr>
            <p:spPr>
              <a:xfrm>
                <a:off x="7565993" y="2619073"/>
                <a:ext cx="70666" cy="141226"/>
              </a:xfrm>
              <a:custGeom>
                <a:avLst/>
                <a:gdLst/>
                <a:ahLst/>
                <a:cxnLst/>
                <a:rect l="0" t="0" r="0" b="0"/>
                <a:pathLst>
                  <a:path w="70666" h="141226">
                    <a:moveTo>
                      <a:pt x="0" y="70613"/>
                    </a:moveTo>
                    <a:cubicBezTo>
                      <a:pt x="0" y="31569"/>
                      <a:pt x="31588" y="0"/>
                      <a:pt x="70564" y="0"/>
                    </a:cubicBezTo>
                    <a:cubicBezTo>
                      <a:pt x="70564" y="0"/>
                      <a:pt x="70564" y="141226"/>
                      <a:pt x="70564" y="141226"/>
                    </a:cubicBezTo>
                    <a:cubicBezTo>
                      <a:pt x="31588" y="141226"/>
                      <a:pt x="0" y="109516"/>
                      <a:pt x="0" y="70613"/>
                    </a:cubicBezTo>
                    <a:close/>
                  </a:path>
                </a:pathLst>
              </a:custGeom>
              <a:solidFill>
                <a:srgbClr val="B23F3B"/>
              </a:solidFill>
              <a:ln w="7700" cap="flat">
                <a:noFill/>
                <a:bevel/>
              </a:ln>
            </p:spPr>
          </p:sp>
        </p:grpSp>
        <p:sp>
          <p:nvSpPr>
            <p:cNvPr id="818" name="Text 818"/>
            <p:cNvSpPr txBox="1"/>
            <p:nvPr/>
          </p:nvSpPr>
          <p:spPr>
            <a:xfrm>
              <a:off x="90296" y="6447398"/>
              <a:ext cx="2710400" cy="184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FF1418"/>
                  </a:solidFill>
                  <a:latin typeface="Arial"/>
                </a:rPr>
                <a:t>Created by Edraw - Comprehensive Diagramming Software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" name="Group819"/>
          <p:cNvGrpSpPr/>
          <p:nvPr/>
        </p:nvGrpSpPr>
        <p:grpSpPr>
          <a:xfrm>
            <a:off x="-9803" y="187298"/>
            <a:ext cx="9163607" cy="6483403"/>
            <a:chOff x="-9803" y="187298"/>
            <a:chExt cx="9163607" cy="6483403"/>
          </a:xfrm>
        </p:grpSpPr>
        <p:sp>
          <p:nvSpPr>
            <p:cNvPr id="2702" name="Freeform 2701"/>
            <p:cNvSpPr/>
            <p:nvPr/>
          </p:nvSpPr>
          <p:spPr>
            <a:xfrm>
              <a:off x="-2103" y="194998"/>
              <a:ext cx="9147600" cy="6468000"/>
            </a:xfrm>
            <a:custGeom>
              <a:avLst/>
              <a:gdLst/>
              <a:ahLst/>
              <a:cxnLst/>
              <a:rect l="0" t="0" r="0" b="0"/>
              <a:pathLst>
                <a:path w="9147600" h="6468000">
                  <a:moveTo>
                    <a:pt x="0" y="0"/>
                  </a:moveTo>
                  <a:lnTo>
                    <a:pt x="9147600" y="0"/>
                  </a:lnTo>
                  <a:lnTo>
                    <a:pt x="9147600" y="6468000"/>
                  </a:lnTo>
                  <a:lnTo>
                    <a:pt x="0" y="646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DFD"/>
            </a:solidFill>
            <a:ln w="7700" cap="flat">
              <a:noFill/>
              <a:bevel/>
            </a:ln>
          </p:spPr>
        </p:sp>
        <p:sp>
          <p:nvSpPr>
            <p:cNvPr id="2628" name="Freeform 2627"/>
            <p:cNvSpPr/>
            <p:nvPr/>
          </p:nvSpPr>
          <p:spPr>
            <a:xfrm>
              <a:off x="1317738" y="2056604"/>
              <a:ext cx="3960880" cy="2802800"/>
            </a:xfrm>
            <a:custGeom>
              <a:avLst/>
              <a:gdLst/>
              <a:ahLst/>
              <a:cxnLst/>
              <a:rect l="0" t="0" r="0" b="0"/>
              <a:pathLst>
                <a:path w="3960880" h="2802800" fill="none">
                  <a:moveTo>
                    <a:pt x="3960880" y="0"/>
                  </a:moveTo>
                  <a:lnTo>
                    <a:pt x="0" y="280280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888889"/>
              </a:solidFill>
              <a:bevel/>
            </a:ln>
          </p:spPr>
        </p:sp>
        <p:sp>
          <p:nvSpPr>
            <p:cNvPr id="2497" name="Freeform 2496"/>
            <p:cNvSpPr/>
            <p:nvPr/>
          </p:nvSpPr>
          <p:spPr>
            <a:xfrm>
              <a:off x="-2103" y="6431998"/>
              <a:ext cx="9147600" cy="231000"/>
            </a:xfrm>
            <a:custGeom>
              <a:avLst/>
              <a:gdLst/>
              <a:ahLst/>
              <a:cxnLst/>
              <a:rect l="0" t="0" r="0" b="0"/>
              <a:pathLst>
                <a:path w="9147600" h="231000">
                  <a:moveTo>
                    <a:pt x="0" y="0"/>
                  </a:moveTo>
                  <a:lnTo>
                    <a:pt x="9147600" y="0"/>
                  </a:lnTo>
                  <a:lnTo>
                    <a:pt x="9147600" y="231000"/>
                  </a:lnTo>
                  <a:lnTo>
                    <a:pt x="0" y="23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B2C3"/>
            </a:solidFill>
            <a:ln w="2500" cap="flat">
              <a:solidFill>
                <a:srgbClr val="33B2C3"/>
              </a:solidFill>
              <a:bevel/>
            </a:ln>
          </p:spPr>
        </p:sp>
        <p:sp>
          <p:nvSpPr>
            <p:cNvPr id="820" name="Text 820"/>
            <p:cNvSpPr txBox="1"/>
            <p:nvPr/>
          </p:nvSpPr>
          <p:spPr>
            <a:xfrm>
              <a:off x="2946996" y="370111"/>
              <a:ext cx="3264800" cy="61220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72">
                  <a:solidFill>
                    <a:srgbClr val="000000"/>
                  </a:solidFill>
                  <a:latin typeface="Arial"/>
                </a:rPr>
                <a:t>Application and Benefits</a:t>
              </a:r>
            </a:p>
            <a:p>
              <a:pPr algn="ctr"/>
              <a:r>
                <a:rPr sz="1872">
                  <a:solidFill>
                    <a:srgbClr val="000000"/>
                  </a:solidFill>
                  <a:latin typeface="Arial"/>
                </a:rPr>
                <a:t>of Venn Diagram</a:t>
              </a:r>
            </a:p>
          </p:txBody>
        </p:sp>
        <p:grpSp>
          <p:nvGrpSpPr>
            <p:cNvPr id="2499" name="Group 2498"/>
            <p:cNvGrpSpPr/>
            <p:nvPr/>
          </p:nvGrpSpPr>
          <p:grpSpPr>
            <a:xfrm>
              <a:off x="8544883" y="6297508"/>
              <a:ext cx="374248" cy="365494"/>
              <a:chOff x="8544883" y="6297508"/>
              <a:chExt cx="374248" cy="365494"/>
            </a:xfrm>
          </p:grpSpPr>
          <p:sp>
            <p:nvSpPr>
              <p:cNvPr id="2500" name="Freeform 2499"/>
              <p:cNvSpPr/>
              <p:nvPr/>
            </p:nvSpPr>
            <p:spPr>
              <a:xfrm>
                <a:off x="8544883" y="6432002"/>
                <a:ext cx="374248" cy="231000"/>
              </a:xfrm>
              <a:custGeom>
                <a:avLst/>
                <a:gdLst/>
                <a:ahLst/>
                <a:cxnLst/>
                <a:rect l="l" t="t" r="r" b="b"/>
                <a:pathLst>
                  <a:path w="374248" h="231000">
                    <a:moveTo>
                      <a:pt x="0" y="0"/>
                    </a:moveTo>
                    <a:lnTo>
                      <a:pt x="374248" y="0"/>
                    </a:lnTo>
                    <a:lnTo>
                      <a:pt x="374248" y="231000"/>
                    </a:lnTo>
                    <a:lnTo>
                      <a:pt x="0" y="231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D"/>
              </a:solidFill>
              <a:ln w="2500" cap="flat">
                <a:solidFill>
                  <a:srgbClr val="FDFDFD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33B2C3"/>
                    </a:solidFill>
                    <a:latin typeface="Arial"/>
                  </a:rPr>
                  <a:t>P</a:t>
                </a:r>
              </a:p>
            </p:txBody>
          </p:sp>
          <p:sp>
            <p:nvSpPr>
              <p:cNvPr id="2501" name="Freeform 2500"/>
              <p:cNvSpPr/>
              <p:nvPr/>
            </p:nvSpPr>
            <p:spPr>
              <a:xfrm>
                <a:off x="8544883" y="6297508"/>
                <a:ext cx="374248" cy="134493"/>
              </a:xfrm>
              <a:custGeom>
                <a:avLst/>
                <a:gdLst/>
                <a:ahLst/>
                <a:cxnLst/>
                <a:rect l="0" t="0" r="0" b="0"/>
                <a:pathLst>
                  <a:path w="374248" h="134493">
                    <a:moveTo>
                      <a:pt x="187922" y="0"/>
                    </a:moveTo>
                    <a:lnTo>
                      <a:pt x="374248" y="134493"/>
                    </a:lnTo>
                    <a:lnTo>
                      <a:pt x="0" y="134493"/>
                    </a:lnTo>
                    <a:lnTo>
                      <a:pt x="187922" y="0"/>
                    </a:lnTo>
                    <a:close/>
                  </a:path>
                </a:pathLst>
              </a:custGeom>
              <a:solidFill>
                <a:srgbClr val="33B2C3"/>
              </a:solidFill>
              <a:ln w="2500" cap="flat">
                <a:solidFill>
                  <a:srgbClr val="33B2C3"/>
                </a:solidFill>
                <a:bevel/>
              </a:ln>
            </p:spPr>
          </p:sp>
        </p:grpSp>
        <p:grpSp>
          <p:nvGrpSpPr>
            <p:cNvPr id="2502" name="Group 2501"/>
            <p:cNvGrpSpPr/>
            <p:nvPr/>
          </p:nvGrpSpPr>
          <p:grpSpPr>
            <a:xfrm>
              <a:off x="-2103" y="339311"/>
              <a:ext cx="2926493" cy="612208"/>
              <a:chOff x="-2103" y="339311"/>
              <a:chExt cx="2926493" cy="612208"/>
            </a:xfrm>
          </p:grpSpPr>
          <p:grpSp>
            <p:nvGrpSpPr>
              <p:cNvPr id="2503" name="Group 2502"/>
              <p:cNvGrpSpPr/>
              <p:nvPr/>
            </p:nvGrpSpPr>
            <p:grpSpPr>
              <a:xfrm>
                <a:off x="2060882" y="339311"/>
                <a:ext cx="863509" cy="612208"/>
                <a:chOff x="2060882" y="339311"/>
                <a:chExt cx="863509" cy="612208"/>
              </a:xfrm>
            </p:grpSpPr>
            <p:sp>
              <p:nvSpPr>
                <p:cNvPr id="2504" name="Freeform 2503"/>
                <p:cNvSpPr/>
                <p:nvPr/>
              </p:nvSpPr>
              <p:spPr>
                <a:xfrm rot="-2700000">
                  <a:off x="2374631" y="428967"/>
                  <a:ext cx="432896" cy="432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2896" h="432896">
                      <a:moveTo>
                        <a:pt x="0" y="0"/>
                      </a:moveTo>
                      <a:lnTo>
                        <a:pt x="432896" y="0"/>
                      </a:lnTo>
                      <a:lnTo>
                        <a:pt x="432896" y="432896"/>
                      </a:lnTo>
                      <a:lnTo>
                        <a:pt x="0" y="4328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2505" name="Group 2504"/>
                <p:cNvGrpSpPr/>
                <p:nvPr/>
              </p:nvGrpSpPr>
              <p:grpSpPr>
                <a:xfrm>
                  <a:off x="2131642" y="450717"/>
                  <a:ext cx="389397" cy="389396"/>
                  <a:chOff x="2131642" y="450717"/>
                  <a:chExt cx="389397" cy="389396"/>
                </a:xfrm>
              </p:grpSpPr>
              <p:sp>
                <p:nvSpPr>
                  <p:cNvPr id="2506" name="Freeform 2505"/>
                  <p:cNvSpPr/>
                  <p:nvPr/>
                </p:nvSpPr>
                <p:spPr>
                  <a:xfrm>
                    <a:off x="2131642" y="450717"/>
                    <a:ext cx="389397" cy="3893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6" fill="none">
                        <a:moveTo>
                          <a:pt x="0" y="0"/>
                        </a:moveTo>
                        <a:lnTo>
                          <a:pt x="389397" y="389396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  <p:sp>
                <p:nvSpPr>
                  <p:cNvPr id="2507" name="Freeform 2506"/>
                  <p:cNvSpPr/>
                  <p:nvPr/>
                </p:nvSpPr>
                <p:spPr>
                  <a:xfrm flipH="1">
                    <a:off x="2131642" y="450717"/>
                    <a:ext cx="389397" cy="3893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6" fill="none">
                        <a:moveTo>
                          <a:pt x="0" y="0"/>
                        </a:moveTo>
                        <a:lnTo>
                          <a:pt x="389397" y="389396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</p:grpSp>
            <p:sp>
              <p:nvSpPr>
                <p:cNvPr id="2508" name="Freeform 2507"/>
                <p:cNvSpPr/>
                <p:nvPr/>
              </p:nvSpPr>
              <p:spPr>
                <a:xfrm>
                  <a:off x="2251608" y="376528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2509" name="Freeform 2508"/>
                <p:cNvSpPr/>
                <p:nvPr/>
              </p:nvSpPr>
              <p:spPr>
                <a:xfrm flipH="1">
                  <a:off x="2654217" y="376528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2510" name="Freeform 2509"/>
                <p:cNvSpPr/>
                <p:nvPr/>
              </p:nvSpPr>
              <p:spPr>
                <a:xfrm rot="-2700000">
                  <a:off x="2093700" y="566187"/>
                  <a:ext cx="158457" cy="1584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57" h="158457">
                      <a:moveTo>
                        <a:pt x="0" y="0"/>
                      </a:moveTo>
                      <a:lnTo>
                        <a:pt x="158457" y="0"/>
                      </a:lnTo>
                      <a:lnTo>
                        <a:pt x="158457" y="158457"/>
                      </a:lnTo>
                      <a:lnTo>
                        <a:pt x="0" y="1584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sp>
              <p:nvSpPr>
                <p:cNvPr id="2511" name="Freeform 2510"/>
                <p:cNvSpPr/>
                <p:nvPr/>
              </p:nvSpPr>
              <p:spPr>
                <a:xfrm flipH="1">
                  <a:off x="2662160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2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512" name="Freeform 2511"/>
                <p:cNvSpPr/>
                <p:nvPr/>
              </p:nvSpPr>
              <p:spPr>
                <a:xfrm>
                  <a:off x="2324369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2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513" name="Freeform 2512"/>
                <p:cNvSpPr/>
                <p:nvPr/>
              </p:nvSpPr>
              <p:spPr>
                <a:xfrm rot="-2700000">
                  <a:off x="2547685" y="399623"/>
                  <a:ext cx="86787" cy="86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7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7"/>
                      </a:lnTo>
                      <a:lnTo>
                        <a:pt x="0" y="867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514" name="Freeform 2513"/>
                <p:cNvSpPr/>
                <p:nvPr/>
              </p:nvSpPr>
              <p:spPr>
                <a:xfrm rot="-2700000">
                  <a:off x="2547686" y="805268"/>
                  <a:ext cx="86787" cy="86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7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7"/>
                      </a:lnTo>
                      <a:lnTo>
                        <a:pt x="0" y="867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2515" name="Freeform 2514"/>
              <p:cNvSpPr/>
              <p:nvPr/>
            </p:nvSpPr>
            <p:spPr>
              <a:xfrm>
                <a:off x="-2103" y="641565"/>
                <a:ext cx="2077976" cy="7700"/>
              </a:xfrm>
              <a:custGeom>
                <a:avLst/>
                <a:gdLst/>
                <a:ahLst/>
                <a:cxnLst/>
                <a:rect l="0" t="0" r="0" b="0"/>
                <a:pathLst>
                  <a:path w="2077976" h="7700" fill="none">
                    <a:moveTo>
                      <a:pt x="2077976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3B2C3"/>
                </a:solidFill>
                <a:bevel/>
              </a:ln>
            </p:spPr>
          </p:sp>
        </p:grpSp>
        <p:grpSp>
          <p:nvGrpSpPr>
            <p:cNvPr id="2516" name="Group 2515"/>
            <p:cNvGrpSpPr/>
            <p:nvPr/>
          </p:nvGrpSpPr>
          <p:grpSpPr>
            <a:xfrm>
              <a:off x="6212844" y="339311"/>
              <a:ext cx="2933261" cy="612209"/>
              <a:chOff x="6212844" y="339311"/>
              <a:chExt cx="2933261" cy="612209"/>
            </a:xfrm>
          </p:grpSpPr>
          <p:grpSp>
            <p:nvGrpSpPr>
              <p:cNvPr id="2517" name="Group 2516"/>
              <p:cNvGrpSpPr/>
              <p:nvPr/>
            </p:nvGrpSpPr>
            <p:grpSpPr>
              <a:xfrm>
                <a:off x="6212844" y="339311"/>
                <a:ext cx="869669" cy="612209"/>
                <a:chOff x="6212844" y="339311"/>
                <a:chExt cx="869669" cy="612209"/>
              </a:xfrm>
            </p:grpSpPr>
            <p:sp>
              <p:nvSpPr>
                <p:cNvPr id="2518" name="Freeform 2517"/>
                <p:cNvSpPr/>
                <p:nvPr/>
              </p:nvSpPr>
              <p:spPr>
                <a:xfrm rot="-2700000">
                  <a:off x="6335865" y="428967"/>
                  <a:ext cx="432897" cy="4328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2897" h="432897">
                      <a:moveTo>
                        <a:pt x="0" y="0"/>
                      </a:moveTo>
                      <a:lnTo>
                        <a:pt x="432897" y="0"/>
                      </a:lnTo>
                      <a:lnTo>
                        <a:pt x="432897" y="432897"/>
                      </a:lnTo>
                      <a:lnTo>
                        <a:pt x="0" y="4328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2519" name="Group 2518"/>
                <p:cNvGrpSpPr/>
                <p:nvPr/>
              </p:nvGrpSpPr>
              <p:grpSpPr>
                <a:xfrm>
                  <a:off x="6630853" y="450717"/>
                  <a:ext cx="389397" cy="389397"/>
                  <a:chOff x="6630853" y="450717"/>
                  <a:chExt cx="389397" cy="389397"/>
                </a:xfrm>
              </p:grpSpPr>
              <p:sp>
                <p:nvSpPr>
                  <p:cNvPr id="2520" name="Freeform 2519"/>
                  <p:cNvSpPr/>
                  <p:nvPr/>
                </p:nvSpPr>
                <p:spPr>
                  <a:xfrm>
                    <a:off x="6630853" y="450717"/>
                    <a:ext cx="389397" cy="3893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7" fill="none">
                        <a:moveTo>
                          <a:pt x="0" y="0"/>
                        </a:moveTo>
                        <a:lnTo>
                          <a:pt x="389397" y="389397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  <p:sp>
                <p:nvSpPr>
                  <p:cNvPr id="2521" name="Freeform 2520"/>
                  <p:cNvSpPr/>
                  <p:nvPr/>
                </p:nvSpPr>
                <p:spPr>
                  <a:xfrm flipH="1">
                    <a:off x="6630853" y="450717"/>
                    <a:ext cx="389397" cy="3893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7" fill="none">
                        <a:moveTo>
                          <a:pt x="0" y="0"/>
                        </a:moveTo>
                        <a:lnTo>
                          <a:pt x="389397" y="389397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</p:grpSp>
            <p:sp>
              <p:nvSpPr>
                <p:cNvPr id="2522" name="Freeform 2521"/>
                <p:cNvSpPr/>
                <p:nvPr/>
              </p:nvSpPr>
              <p:spPr>
                <a:xfrm>
                  <a:off x="6212844" y="376527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2523" name="Freeform 2522"/>
                <p:cNvSpPr/>
                <p:nvPr/>
              </p:nvSpPr>
              <p:spPr>
                <a:xfrm flipH="1">
                  <a:off x="6615451" y="376527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2524" name="Freeform 2523"/>
                <p:cNvSpPr/>
                <p:nvPr/>
              </p:nvSpPr>
              <p:spPr>
                <a:xfrm flipH="1">
                  <a:off x="6623393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3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525" name="Freeform 2524"/>
                <p:cNvSpPr/>
                <p:nvPr/>
              </p:nvSpPr>
              <p:spPr>
                <a:xfrm>
                  <a:off x="6285603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3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526" name="Freeform 2525"/>
                <p:cNvSpPr/>
                <p:nvPr/>
              </p:nvSpPr>
              <p:spPr>
                <a:xfrm rot="-2700000">
                  <a:off x="6508920" y="399623"/>
                  <a:ext cx="86787" cy="867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8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8"/>
                      </a:lnTo>
                      <a:lnTo>
                        <a:pt x="0" y="867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527" name="Freeform 2526"/>
                <p:cNvSpPr/>
                <p:nvPr/>
              </p:nvSpPr>
              <p:spPr>
                <a:xfrm rot="-2700000">
                  <a:off x="6508921" y="805268"/>
                  <a:ext cx="86787" cy="86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7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7"/>
                      </a:lnTo>
                      <a:lnTo>
                        <a:pt x="0" y="867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528" name="Freeform 2527"/>
                <p:cNvSpPr/>
                <p:nvPr/>
              </p:nvSpPr>
              <p:spPr>
                <a:xfrm rot="-2700000">
                  <a:off x="6891236" y="566187"/>
                  <a:ext cx="158457" cy="1584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57" h="158457">
                      <a:moveTo>
                        <a:pt x="0" y="0"/>
                      </a:moveTo>
                      <a:lnTo>
                        <a:pt x="158457" y="0"/>
                      </a:lnTo>
                      <a:lnTo>
                        <a:pt x="158457" y="158457"/>
                      </a:lnTo>
                      <a:lnTo>
                        <a:pt x="0" y="1584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2529" name="Freeform 2528"/>
              <p:cNvSpPr/>
              <p:nvPr/>
            </p:nvSpPr>
            <p:spPr>
              <a:xfrm>
                <a:off x="7055200" y="641565"/>
                <a:ext cx="2090904" cy="7700"/>
              </a:xfrm>
              <a:custGeom>
                <a:avLst/>
                <a:gdLst/>
                <a:ahLst/>
                <a:cxnLst/>
                <a:rect l="0" t="0" r="0" b="0"/>
                <a:pathLst>
                  <a:path w="2090904" h="7700" fill="none">
                    <a:moveTo>
                      <a:pt x="20909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3B2C3"/>
                </a:solidFill>
                <a:bevel/>
              </a:ln>
            </p:spPr>
          </p:sp>
        </p:grpSp>
        <p:grpSp>
          <p:nvGrpSpPr>
            <p:cNvPr id="2603" name="Group 2602"/>
            <p:cNvGrpSpPr/>
            <p:nvPr/>
          </p:nvGrpSpPr>
          <p:grpSpPr>
            <a:xfrm>
              <a:off x="3613254" y="2559476"/>
              <a:ext cx="862400" cy="748440"/>
              <a:chOff x="3613254" y="2559476"/>
              <a:chExt cx="862400" cy="748440"/>
            </a:xfrm>
          </p:grpSpPr>
          <p:sp>
            <p:nvSpPr>
              <p:cNvPr id="2596" name="Freeform 2595"/>
              <p:cNvSpPr/>
              <p:nvPr/>
            </p:nvSpPr>
            <p:spPr>
              <a:xfrm>
                <a:off x="3613254" y="2559476"/>
                <a:ext cx="862400" cy="748440"/>
              </a:xfrm>
              <a:custGeom>
                <a:avLst/>
                <a:gdLst/>
                <a:ahLst/>
                <a:cxnLst/>
                <a:rect l="0" t="0" r="0" b="0"/>
                <a:pathLst>
                  <a:path w="862400" h="748440">
                    <a:moveTo>
                      <a:pt x="646799" y="0"/>
                    </a:moveTo>
                    <a:lnTo>
                      <a:pt x="862400" y="374220"/>
                    </a:lnTo>
                    <a:lnTo>
                      <a:pt x="646800" y="748440"/>
                    </a:lnTo>
                    <a:lnTo>
                      <a:pt x="215600" y="748440"/>
                    </a:lnTo>
                    <a:lnTo>
                      <a:pt x="0" y="374220"/>
                    </a:lnTo>
                    <a:lnTo>
                      <a:pt x="215599" y="0"/>
                    </a:lnTo>
                    <a:lnTo>
                      <a:pt x="646798" y="0"/>
                    </a:lnTo>
                    <a:close/>
                  </a:path>
                </a:pathLst>
              </a:custGeom>
              <a:solidFill>
                <a:srgbClr val="33B2C3"/>
              </a:solidFill>
              <a:ln w="2500" cap="flat">
                <a:solidFill>
                  <a:srgbClr val="33B2C3"/>
                </a:solidFill>
                <a:bevel/>
              </a:ln>
            </p:spPr>
          </p:sp>
          <p:sp>
            <p:nvSpPr>
              <p:cNvPr id="2597" name="Freeform 2596"/>
              <p:cNvSpPr/>
              <p:nvPr/>
            </p:nvSpPr>
            <p:spPr>
              <a:xfrm>
                <a:off x="3693969" y="2629524"/>
                <a:ext cx="700971" cy="608343"/>
              </a:xfrm>
              <a:custGeom>
                <a:avLst/>
                <a:gdLst/>
                <a:ahLst/>
                <a:cxnLst/>
                <a:rect l="0" t="0" r="0" b="0"/>
                <a:pathLst>
                  <a:path w="700971" h="608343">
                    <a:moveTo>
                      <a:pt x="525727" y="0"/>
                    </a:moveTo>
                    <a:lnTo>
                      <a:pt x="700971" y="304172"/>
                    </a:lnTo>
                    <a:lnTo>
                      <a:pt x="525728" y="608343"/>
                    </a:lnTo>
                    <a:lnTo>
                      <a:pt x="175243" y="608343"/>
                    </a:lnTo>
                    <a:lnTo>
                      <a:pt x="0" y="304172"/>
                    </a:lnTo>
                    <a:lnTo>
                      <a:pt x="175242" y="0"/>
                    </a:lnTo>
                    <a:lnTo>
                      <a:pt x="525727" y="0"/>
                    </a:lnTo>
                    <a:close/>
                  </a:path>
                </a:pathLst>
              </a:custGeom>
              <a:noFill/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598" name="Freeform 2597"/>
              <p:cNvSpPr/>
              <p:nvPr/>
            </p:nvSpPr>
            <p:spPr>
              <a:xfrm>
                <a:off x="3869213" y="2629524"/>
                <a:ext cx="525728" cy="608343"/>
              </a:xfrm>
              <a:custGeom>
                <a:avLst/>
                <a:gdLst/>
                <a:ahLst/>
                <a:cxnLst/>
                <a:rect l="0" t="0" r="0" b="0"/>
                <a:pathLst>
                  <a:path w="525728" h="608343">
                    <a:moveTo>
                      <a:pt x="350486" y="0"/>
                    </a:moveTo>
                    <a:lnTo>
                      <a:pt x="525728" y="304172"/>
                    </a:lnTo>
                    <a:lnTo>
                      <a:pt x="350486" y="608343"/>
                    </a:lnTo>
                    <a:lnTo>
                      <a:pt x="0" y="608343"/>
                    </a:lnTo>
                    <a:lnTo>
                      <a:pt x="350485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591" name="Freeform 2590"/>
              <p:cNvSpPr/>
              <p:nvPr/>
            </p:nvSpPr>
            <p:spPr>
              <a:xfrm>
                <a:off x="3938320" y="2780123"/>
                <a:ext cx="212268" cy="307148"/>
              </a:xfrm>
              <a:custGeom>
                <a:avLst/>
                <a:gdLst/>
                <a:ahLst/>
                <a:cxnLst/>
                <a:rect l="0" t="0" r="0" b="0"/>
                <a:pathLst>
                  <a:path w="212268" h="307148">
                    <a:moveTo>
                      <a:pt x="212268" y="252478"/>
                    </a:moveTo>
                    <a:lnTo>
                      <a:pt x="212268" y="307148"/>
                    </a:lnTo>
                    <a:lnTo>
                      <a:pt x="-291" y="307148"/>
                    </a:lnTo>
                    <a:cubicBezTo>
                      <a:pt x="2013" y="286360"/>
                      <a:pt x="8926" y="266863"/>
                      <a:pt x="20433" y="248423"/>
                    </a:cubicBezTo>
                    <a:cubicBezTo>
                      <a:pt x="31942" y="229995"/>
                      <a:pt x="54670" y="205543"/>
                      <a:pt x="88605" y="175066"/>
                    </a:cubicBezTo>
                    <a:cubicBezTo>
                      <a:pt x="115941" y="150456"/>
                      <a:pt x="132699" y="133764"/>
                      <a:pt x="138879" y="124987"/>
                    </a:cubicBezTo>
                    <a:cubicBezTo>
                      <a:pt x="147232" y="112898"/>
                      <a:pt x="151395" y="100939"/>
                      <a:pt x="151395" y="89098"/>
                    </a:cubicBezTo>
                    <a:cubicBezTo>
                      <a:pt x="151395" y="76030"/>
                      <a:pt x="147767" y="65989"/>
                      <a:pt x="140503" y="58959"/>
                    </a:cubicBezTo>
                    <a:cubicBezTo>
                      <a:pt x="133235" y="51943"/>
                      <a:pt x="123195" y="48422"/>
                      <a:pt x="110390" y="48409"/>
                    </a:cubicBezTo>
                    <a:cubicBezTo>
                      <a:pt x="97743" y="48422"/>
                      <a:pt x="87674" y="52113"/>
                      <a:pt x="80185" y="59481"/>
                    </a:cubicBezTo>
                    <a:cubicBezTo>
                      <a:pt x="72711" y="66863"/>
                      <a:pt x="68391" y="79095"/>
                      <a:pt x="67239" y="96192"/>
                    </a:cubicBezTo>
                    <a:lnTo>
                      <a:pt x="6831" y="90350"/>
                    </a:lnTo>
                    <a:cubicBezTo>
                      <a:pt x="10430" y="58086"/>
                      <a:pt x="21730" y="34937"/>
                      <a:pt x="40714" y="20879"/>
                    </a:cubicBezTo>
                    <a:cubicBezTo>
                      <a:pt x="59697" y="6834"/>
                      <a:pt x="83432" y="0"/>
                      <a:pt x="111909" y="0"/>
                    </a:cubicBezTo>
                    <a:cubicBezTo>
                      <a:pt x="143121" y="0"/>
                      <a:pt x="167656" y="7942"/>
                      <a:pt x="185487" y="24218"/>
                    </a:cubicBezTo>
                    <a:cubicBezTo>
                      <a:pt x="203319" y="40493"/>
                      <a:pt x="212268" y="60733"/>
                      <a:pt x="212268" y="84925"/>
                    </a:cubicBezTo>
                    <a:cubicBezTo>
                      <a:pt x="212268" y="98709"/>
                      <a:pt x="209682" y="111829"/>
                      <a:pt x="204576" y="124270"/>
                    </a:cubicBezTo>
                    <a:cubicBezTo>
                      <a:pt x="199470" y="136724"/>
                      <a:pt x="191379" y="149766"/>
                      <a:pt x="180302" y="163381"/>
                    </a:cubicBezTo>
                    <a:cubicBezTo>
                      <a:pt x="172971" y="172431"/>
                      <a:pt x="159733" y="185447"/>
                      <a:pt x="140607" y="202413"/>
                    </a:cubicBezTo>
                    <a:cubicBezTo>
                      <a:pt x="121478" y="219393"/>
                      <a:pt x="109355" y="230660"/>
                      <a:pt x="104249" y="236216"/>
                    </a:cubicBezTo>
                    <a:cubicBezTo>
                      <a:pt x="99143" y="241785"/>
                      <a:pt x="95006" y="247210"/>
                      <a:pt x="91837" y="252478"/>
                    </a:cubicBezTo>
                    <a:close/>
                  </a:path>
                </a:pathLst>
              </a:custGeom>
              <a:solidFill>
                <a:srgbClr val="33B2C3"/>
              </a:solidFill>
              <a:ln w="2500" cap="flat">
                <a:solidFill>
                  <a:srgbClr val="33B2C3"/>
                </a:solidFill>
                <a:bevel/>
              </a:ln>
            </p:spPr>
          </p:sp>
          <p:sp>
            <p:nvSpPr>
              <p:cNvPr id="2601" name="Freeform 2600"/>
              <p:cNvSpPr/>
              <p:nvPr/>
            </p:nvSpPr>
            <p:spPr>
              <a:xfrm>
                <a:off x="3945217" y="2780122"/>
                <a:ext cx="173888" cy="96243"/>
              </a:xfrm>
              <a:custGeom>
                <a:avLst/>
                <a:gdLst/>
                <a:ahLst/>
                <a:cxnLst/>
                <a:rect l="0" t="0" r="0" b="0"/>
                <a:pathLst>
                  <a:path w="173888" h="96243">
                    <a:cubicBezTo>
                      <a:pt x="143853" y="71329"/>
                      <a:pt x="140869" y="65989"/>
                      <a:pt x="133604" y="58959"/>
                    </a:cubicBezTo>
                    <a:cubicBezTo>
                      <a:pt x="126337" y="51943"/>
                      <a:pt x="116296" y="48422"/>
                      <a:pt x="103491" y="48409"/>
                    </a:cubicBezTo>
                    <a:cubicBezTo>
                      <a:pt x="90845" y="48422"/>
                      <a:pt x="80776" y="52113"/>
                      <a:pt x="73287" y="59481"/>
                    </a:cubicBezTo>
                    <a:cubicBezTo>
                      <a:pt x="65813" y="66863"/>
                      <a:pt x="61492" y="79095"/>
                      <a:pt x="60340" y="96243"/>
                    </a:cubicBezTo>
                    <a:lnTo>
                      <a:pt x="0" y="90349"/>
                    </a:lnTo>
                    <a:cubicBezTo>
                      <a:pt x="3532" y="58086"/>
                      <a:pt x="14832" y="34937"/>
                      <a:pt x="33816" y="20879"/>
                    </a:cubicBezTo>
                    <a:cubicBezTo>
                      <a:pt x="52798" y="6834"/>
                      <a:pt x="76534" y="0"/>
                      <a:pt x="105011" y="0"/>
                    </a:cubicBezTo>
                    <a:cubicBezTo>
                      <a:pt x="136223" y="0"/>
                      <a:pt x="159184" y="11430"/>
                      <a:pt x="173888" y="21414"/>
                    </a:cubicBezTo>
                    <a:cubicBezTo>
                      <a:pt x="173888" y="21414"/>
                      <a:pt x="143186" y="77319"/>
                      <a:pt x="143186" y="773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602" name="Freeform 2601"/>
              <p:cNvSpPr/>
              <p:nvPr/>
            </p:nvSpPr>
            <p:spPr>
              <a:xfrm>
                <a:off x="3938163" y="2945312"/>
                <a:ext cx="99676" cy="142103"/>
              </a:xfrm>
              <a:custGeom>
                <a:avLst/>
                <a:gdLst/>
                <a:ahLst/>
                <a:cxnLst/>
                <a:rect l="0" t="0" r="0" b="0"/>
                <a:pathLst>
                  <a:path w="99676" h="142103">
                    <a:lnTo>
                      <a:pt x="17588" y="142103"/>
                    </a:lnTo>
                    <a:lnTo>
                      <a:pt x="0" y="142103"/>
                    </a:lnTo>
                    <a:cubicBezTo>
                      <a:pt x="2169" y="121171"/>
                      <a:pt x="9082" y="101674"/>
                      <a:pt x="20589" y="83234"/>
                    </a:cubicBezTo>
                    <a:cubicBezTo>
                      <a:pt x="32098" y="64807"/>
                      <a:pt x="54826" y="40354"/>
                      <a:pt x="88761" y="9983"/>
                    </a:cubicBezTo>
                    <a:cubicBezTo>
                      <a:pt x="88761" y="9983"/>
                      <a:pt x="99676" y="0"/>
                      <a:pt x="996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2604" name="Group 2603"/>
            <p:cNvGrpSpPr/>
            <p:nvPr/>
          </p:nvGrpSpPr>
          <p:grpSpPr>
            <a:xfrm>
              <a:off x="5105822" y="1523603"/>
              <a:ext cx="862400" cy="748440"/>
              <a:chOff x="5105822" y="1523603"/>
              <a:chExt cx="862400" cy="748440"/>
            </a:xfrm>
          </p:grpSpPr>
          <p:sp>
            <p:nvSpPr>
              <p:cNvPr id="2552" name="Freeform 2551"/>
              <p:cNvSpPr/>
              <p:nvPr/>
            </p:nvSpPr>
            <p:spPr>
              <a:xfrm>
                <a:off x="5105822" y="1523603"/>
                <a:ext cx="862400" cy="748440"/>
              </a:xfrm>
              <a:custGeom>
                <a:avLst/>
                <a:gdLst/>
                <a:ahLst/>
                <a:cxnLst/>
                <a:rect l="0" t="0" r="0" b="0"/>
                <a:pathLst>
                  <a:path w="862400" h="748440">
                    <a:moveTo>
                      <a:pt x="646799" y="0"/>
                    </a:moveTo>
                    <a:lnTo>
                      <a:pt x="862400" y="374220"/>
                    </a:lnTo>
                    <a:lnTo>
                      <a:pt x="646800" y="748440"/>
                    </a:lnTo>
                    <a:lnTo>
                      <a:pt x="215600" y="748440"/>
                    </a:lnTo>
                    <a:lnTo>
                      <a:pt x="0" y="374220"/>
                    </a:lnTo>
                    <a:lnTo>
                      <a:pt x="215599" y="0"/>
                    </a:lnTo>
                    <a:lnTo>
                      <a:pt x="646798" y="0"/>
                    </a:lnTo>
                    <a:close/>
                  </a:path>
                </a:pathLst>
              </a:custGeom>
              <a:solidFill>
                <a:srgbClr val="FB9D53"/>
              </a:solidFill>
              <a:ln w="2500" cap="flat">
                <a:solidFill>
                  <a:srgbClr val="FB9D53"/>
                </a:solidFill>
                <a:bevel/>
              </a:ln>
            </p:spPr>
          </p:sp>
          <p:sp>
            <p:nvSpPr>
              <p:cNvPr id="2588" name="Freeform 2587"/>
              <p:cNvSpPr/>
              <p:nvPr/>
            </p:nvSpPr>
            <p:spPr>
              <a:xfrm>
                <a:off x="5186537" y="1593651"/>
                <a:ext cx="700970" cy="608343"/>
              </a:xfrm>
              <a:custGeom>
                <a:avLst/>
                <a:gdLst/>
                <a:ahLst/>
                <a:cxnLst/>
                <a:rect l="0" t="0" r="0" b="0"/>
                <a:pathLst>
                  <a:path w="700970" h="608343">
                    <a:moveTo>
                      <a:pt x="525726" y="0"/>
                    </a:moveTo>
                    <a:lnTo>
                      <a:pt x="700970" y="304172"/>
                    </a:lnTo>
                    <a:lnTo>
                      <a:pt x="525727" y="608343"/>
                    </a:lnTo>
                    <a:lnTo>
                      <a:pt x="175242" y="608343"/>
                    </a:lnTo>
                    <a:lnTo>
                      <a:pt x="0" y="304172"/>
                    </a:lnTo>
                    <a:lnTo>
                      <a:pt x="175241" y="0"/>
                    </a:lnTo>
                    <a:lnTo>
                      <a:pt x="525725" y="0"/>
                    </a:lnTo>
                    <a:close/>
                  </a:path>
                </a:pathLst>
              </a:custGeom>
              <a:noFill/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589" name="Freeform 2588"/>
              <p:cNvSpPr/>
              <p:nvPr/>
            </p:nvSpPr>
            <p:spPr>
              <a:xfrm>
                <a:off x="5361780" y="1593651"/>
                <a:ext cx="525727" cy="608343"/>
              </a:xfrm>
              <a:custGeom>
                <a:avLst/>
                <a:gdLst/>
                <a:ahLst/>
                <a:cxnLst/>
                <a:rect l="0" t="0" r="0" b="0"/>
                <a:pathLst>
                  <a:path w="525727" h="608343">
                    <a:moveTo>
                      <a:pt x="350484" y="0"/>
                    </a:moveTo>
                    <a:lnTo>
                      <a:pt x="525727" y="304172"/>
                    </a:lnTo>
                    <a:lnTo>
                      <a:pt x="350485" y="608343"/>
                    </a:lnTo>
                    <a:lnTo>
                      <a:pt x="0" y="608343"/>
                    </a:lnTo>
                    <a:lnTo>
                      <a:pt x="35048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590" name="Freeform 2589"/>
              <p:cNvSpPr/>
              <p:nvPr/>
            </p:nvSpPr>
            <p:spPr>
              <a:xfrm>
                <a:off x="5469343" y="1744249"/>
                <a:ext cx="135359" cy="307148"/>
              </a:xfrm>
              <a:custGeom>
                <a:avLst/>
                <a:gdLst/>
                <a:ahLst/>
                <a:cxnLst/>
                <a:rect l="0" t="0" r="0" b="0"/>
                <a:pathLst>
                  <a:path w="135359" h="307148">
                    <a:moveTo>
                      <a:pt x="135359" y="307148"/>
                    </a:moveTo>
                    <a:lnTo>
                      <a:pt x="76156" y="307148"/>
                    </a:lnTo>
                    <a:lnTo>
                      <a:pt x="76156" y="85968"/>
                    </a:lnTo>
                    <a:cubicBezTo>
                      <a:pt x="54570" y="106012"/>
                      <a:pt x="29131" y="120827"/>
                      <a:pt x="-176" y="130413"/>
                    </a:cubicBezTo>
                    <a:lnTo>
                      <a:pt x="-176" y="77204"/>
                    </a:lnTo>
                    <a:cubicBezTo>
                      <a:pt x="15250" y="72209"/>
                      <a:pt x="32000" y="62715"/>
                      <a:pt x="50079" y="48735"/>
                    </a:cubicBezTo>
                    <a:cubicBezTo>
                      <a:pt x="68170" y="34755"/>
                      <a:pt x="80570" y="18440"/>
                      <a:pt x="87293" y="0"/>
                    </a:cubicBezTo>
                    <a:lnTo>
                      <a:pt x="135359" y="0"/>
                    </a:lnTo>
                    <a:close/>
                  </a:path>
                </a:pathLst>
              </a:custGeom>
              <a:solidFill>
                <a:srgbClr val="FB9D53"/>
              </a:solidFill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595" name="Freeform 2594"/>
              <p:cNvSpPr/>
              <p:nvPr/>
            </p:nvSpPr>
            <p:spPr>
              <a:xfrm>
                <a:off x="5469247" y="1744249"/>
                <a:ext cx="135551" cy="136297"/>
              </a:xfrm>
              <a:custGeom>
                <a:avLst/>
                <a:gdLst/>
                <a:ahLst/>
                <a:cxnLst/>
                <a:rect l="0" t="0" r="0" b="0"/>
                <a:pathLst>
                  <a:path w="135551" h="136297">
                    <a:moveTo>
                      <a:pt x="135359" y="37547"/>
                    </a:moveTo>
                    <a:lnTo>
                      <a:pt x="76156" y="135835"/>
                    </a:lnTo>
                    <a:lnTo>
                      <a:pt x="76156" y="85967"/>
                    </a:lnTo>
                    <a:cubicBezTo>
                      <a:pt x="54570" y="106012"/>
                      <a:pt x="29130" y="120827"/>
                      <a:pt x="-176" y="130413"/>
                    </a:cubicBezTo>
                    <a:lnTo>
                      <a:pt x="-176" y="77205"/>
                    </a:lnTo>
                    <a:cubicBezTo>
                      <a:pt x="15250" y="72209"/>
                      <a:pt x="31999" y="62715"/>
                      <a:pt x="50078" y="48735"/>
                    </a:cubicBezTo>
                    <a:cubicBezTo>
                      <a:pt x="68169" y="34755"/>
                      <a:pt x="80570" y="18440"/>
                      <a:pt x="87293" y="0"/>
                    </a:cubicBezTo>
                    <a:lnTo>
                      <a:pt x="135359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2615" name="Group 2614"/>
            <p:cNvGrpSpPr/>
            <p:nvPr/>
          </p:nvGrpSpPr>
          <p:grpSpPr>
            <a:xfrm>
              <a:off x="2120694" y="3595349"/>
              <a:ext cx="862400" cy="748440"/>
              <a:chOff x="2120694" y="3595349"/>
              <a:chExt cx="862400" cy="748440"/>
            </a:xfrm>
          </p:grpSpPr>
          <p:sp>
            <p:nvSpPr>
              <p:cNvPr id="2606" name="Freeform 2605"/>
              <p:cNvSpPr/>
              <p:nvPr/>
            </p:nvSpPr>
            <p:spPr>
              <a:xfrm>
                <a:off x="2120694" y="3595349"/>
                <a:ext cx="862400" cy="748440"/>
              </a:xfrm>
              <a:custGeom>
                <a:avLst/>
                <a:gdLst/>
                <a:ahLst/>
                <a:cxnLst/>
                <a:rect l="0" t="0" r="0" b="0"/>
                <a:pathLst>
                  <a:path w="862400" h="748440">
                    <a:moveTo>
                      <a:pt x="646799" y="0"/>
                    </a:moveTo>
                    <a:lnTo>
                      <a:pt x="862400" y="374220"/>
                    </a:lnTo>
                    <a:lnTo>
                      <a:pt x="646800" y="748440"/>
                    </a:lnTo>
                    <a:lnTo>
                      <a:pt x="215600" y="748440"/>
                    </a:lnTo>
                    <a:lnTo>
                      <a:pt x="0" y="374220"/>
                    </a:lnTo>
                    <a:lnTo>
                      <a:pt x="215599" y="0"/>
                    </a:lnTo>
                    <a:lnTo>
                      <a:pt x="646798" y="0"/>
                    </a:lnTo>
                    <a:close/>
                  </a:path>
                </a:pathLst>
              </a:custGeom>
              <a:solidFill>
                <a:srgbClr val="FC5C57"/>
              </a:solidFill>
              <a:ln w="7700" cap="flat">
                <a:solidFill>
                  <a:srgbClr val="FC5C57"/>
                </a:solidFill>
                <a:bevel/>
              </a:ln>
            </p:spPr>
          </p:sp>
          <p:sp>
            <p:nvSpPr>
              <p:cNvPr id="2607" name="Freeform 2606"/>
              <p:cNvSpPr/>
              <p:nvPr/>
            </p:nvSpPr>
            <p:spPr>
              <a:xfrm>
                <a:off x="2201408" y="3665398"/>
                <a:ext cx="700971" cy="608343"/>
              </a:xfrm>
              <a:custGeom>
                <a:avLst/>
                <a:gdLst/>
                <a:ahLst/>
                <a:cxnLst/>
                <a:rect l="0" t="0" r="0" b="0"/>
                <a:pathLst>
                  <a:path w="700971" h="608343">
                    <a:moveTo>
                      <a:pt x="525727" y="0"/>
                    </a:moveTo>
                    <a:lnTo>
                      <a:pt x="700971" y="304172"/>
                    </a:lnTo>
                    <a:lnTo>
                      <a:pt x="525728" y="608343"/>
                    </a:lnTo>
                    <a:lnTo>
                      <a:pt x="175243" y="608343"/>
                    </a:lnTo>
                    <a:lnTo>
                      <a:pt x="0" y="304172"/>
                    </a:lnTo>
                    <a:lnTo>
                      <a:pt x="175242" y="0"/>
                    </a:lnTo>
                    <a:lnTo>
                      <a:pt x="525727" y="0"/>
                    </a:lnTo>
                    <a:close/>
                  </a:path>
                </a:pathLst>
              </a:custGeom>
              <a:noFill/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608" name="Freeform 2607"/>
              <p:cNvSpPr/>
              <p:nvPr/>
            </p:nvSpPr>
            <p:spPr>
              <a:xfrm>
                <a:off x="2376653" y="3665398"/>
                <a:ext cx="525728" cy="608343"/>
              </a:xfrm>
              <a:custGeom>
                <a:avLst/>
                <a:gdLst/>
                <a:ahLst/>
                <a:cxnLst/>
                <a:rect l="0" t="0" r="0" b="0"/>
                <a:pathLst>
                  <a:path w="525728" h="608343">
                    <a:moveTo>
                      <a:pt x="350486" y="0"/>
                    </a:moveTo>
                    <a:lnTo>
                      <a:pt x="525728" y="304172"/>
                    </a:lnTo>
                    <a:lnTo>
                      <a:pt x="350486" y="608343"/>
                    </a:lnTo>
                    <a:lnTo>
                      <a:pt x="0" y="608343"/>
                    </a:lnTo>
                    <a:lnTo>
                      <a:pt x="350485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2614" name="Group 2613"/>
              <p:cNvGrpSpPr/>
              <p:nvPr/>
            </p:nvGrpSpPr>
            <p:grpSpPr>
              <a:xfrm>
                <a:off x="2448611" y="3815594"/>
                <a:ext cx="206567" cy="307951"/>
                <a:chOff x="2448611" y="3815594"/>
                <a:chExt cx="206567" cy="307951"/>
              </a:xfrm>
            </p:grpSpPr>
            <p:sp>
              <p:nvSpPr>
                <p:cNvPr id="2592" name="Freeform 2591"/>
                <p:cNvSpPr/>
                <p:nvPr/>
              </p:nvSpPr>
              <p:spPr>
                <a:xfrm>
                  <a:off x="2448714" y="3815594"/>
                  <a:ext cx="206360" cy="3079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6360" h="307951">
                      <a:moveTo>
                        <a:pt x="-257" y="222597"/>
                      </a:moveTo>
                      <a:lnTo>
                        <a:pt x="57395" y="215808"/>
                      </a:lnTo>
                      <a:cubicBezTo>
                        <a:pt x="59236" y="230080"/>
                        <a:pt x="64187" y="240996"/>
                        <a:pt x="72240" y="248531"/>
                      </a:cubicBezTo>
                      <a:cubicBezTo>
                        <a:pt x="80292" y="256079"/>
                        <a:pt x="90042" y="259847"/>
                        <a:pt x="101491" y="259833"/>
                      </a:cubicBezTo>
                      <a:cubicBezTo>
                        <a:pt x="113788" y="259847"/>
                        <a:pt x="124144" y="255320"/>
                        <a:pt x="132557" y="246268"/>
                      </a:cubicBezTo>
                      <a:cubicBezTo>
                        <a:pt x="140969" y="237216"/>
                        <a:pt x="145163" y="225014"/>
                        <a:pt x="145163" y="209636"/>
                      </a:cubicBezTo>
                      <a:cubicBezTo>
                        <a:pt x="145163" y="195106"/>
                        <a:pt x="141135" y="183599"/>
                        <a:pt x="133083" y="175086"/>
                      </a:cubicBezTo>
                      <a:cubicBezTo>
                        <a:pt x="125030" y="166587"/>
                        <a:pt x="115203" y="162331"/>
                        <a:pt x="103614" y="162318"/>
                      </a:cubicBezTo>
                      <a:cubicBezTo>
                        <a:pt x="95985" y="162331"/>
                        <a:pt x="86867" y="163771"/>
                        <a:pt x="76267" y="166639"/>
                      </a:cubicBezTo>
                      <a:lnTo>
                        <a:pt x="82839" y="119527"/>
                      </a:lnTo>
                      <a:cubicBezTo>
                        <a:pt x="98943" y="119951"/>
                        <a:pt x="111241" y="116557"/>
                        <a:pt x="119719" y="109357"/>
                      </a:cubicBezTo>
                      <a:cubicBezTo>
                        <a:pt x="128209" y="102157"/>
                        <a:pt x="132439" y="92590"/>
                        <a:pt x="132439" y="80645"/>
                      </a:cubicBezTo>
                      <a:cubicBezTo>
                        <a:pt x="132439" y="70513"/>
                        <a:pt x="129341" y="62425"/>
                        <a:pt x="123115" y="56382"/>
                      </a:cubicBezTo>
                      <a:cubicBezTo>
                        <a:pt x="116901" y="50352"/>
                        <a:pt x="108631" y="47330"/>
                        <a:pt x="98315" y="47317"/>
                      </a:cubicBezTo>
                      <a:cubicBezTo>
                        <a:pt x="88139" y="47330"/>
                        <a:pt x="79443" y="50763"/>
                        <a:pt x="72240" y="57616"/>
                      </a:cubicBezTo>
                      <a:cubicBezTo>
                        <a:pt x="65036" y="64483"/>
                        <a:pt x="60652" y="74486"/>
                        <a:pt x="59093" y="87640"/>
                      </a:cubicBezTo>
                      <a:lnTo>
                        <a:pt x="4193" y="78588"/>
                      </a:lnTo>
                      <a:cubicBezTo>
                        <a:pt x="8015" y="60355"/>
                        <a:pt x="13778" y="45787"/>
                        <a:pt x="21470" y="34884"/>
                      </a:cubicBezTo>
                      <a:cubicBezTo>
                        <a:pt x="29174" y="23980"/>
                        <a:pt x="39916" y="15417"/>
                        <a:pt x="53691" y="9168"/>
                      </a:cubicBezTo>
                      <a:cubicBezTo>
                        <a:pt x="67480" y="2932"/>
                        <a:pt x="82916" y="0"/>
                        <a:pt x="100013" y="0"/>
                      </a:cubicBezTo>
                      <a:cubicBezTo>
                        <a:pt x="129264" y="0"/>
                        <a:pt x="152726" y="8859"/>
                        <a:pt x="170386" y="26950"/>
                      </a:cubicBezTo>
                      <a:cubicBezTo>
                        <a:pt x="184947" y="41775"/>
                        <a:pt x="192217" y="58504"/>
                        <a:pt x="192217" y="77148"/>
                      </a:cubicBezTo>
                      <a:cubicBezTo>
                        <a:pt x="192217" y="103635"/>
                        <a:pt x="177306" y="124748"/>
                        <a:pt x="147490" y="140512"/>
                      </a:cubicBezTo>
                      <a:cubicBezTo>
                        <a:pt x="165307" y="144227"/>
                        <a:pt x="179545" y="152534"/>
                        <a:pt x="190209" y="165418"/>
                      </a:cubicBezTo>
                      <a:cubicBezTo>
                        <a:pt x="200886" y="178314"/>
                        <a:pt x="206360" y="193872"/>
                        <a:pt x="206360" y="212105"/>
                      </a:cubicBezTo>
                      <a:cubicBezTo>
                        <a:pt x="206360" y="238592"/>
                        <a:pt x="196255" y="261158"/>
                        <a:pt x="176328" y="279802"/>
                      </a:cubicBezTo>
                      <a:cubicBezTo>
                        <a:pt x="156405" y="298459"/>
                        <a:pt x="131605" y="307951"/>
                        <a:pt x="101916" y="307951"/>
                      </a:cubicBezTo>
                      <a:cubicBezTo>
                        <a:pt x="73798" y="307951"/>
                        <a:pt x="50475" y="299937"/>
                        <a:pt x="31966" y="284225"/>
                      </a:cubicBezTo>
                      <a:cubicBezTo>
                        <a:pt x="13455" y="268525"/>
                        <a:pt x="2716" y="247979"/>
                        <a:pt x="-257" y="222597"/>
                      </a:cubicBezTo>
                      <a:close/>
                    </a:path>
                  </a:pathLst>
                </a:custGeom>
                <a:solidFill>
                  <a:srgbClr val="FC5C57"/>
                </a:solidFill>
                <a:ln w="7700" cap="flat">
                  <a:solidFill>
                    <a:srgbClr val="FC5C57"/>
                  </a:solidFill>
                  <a:bevel/>
                </a:ln>
              </p:spPr>
            </p:sp>
            <p:sp>
              <p:nvSpPr>
                <p:cNvPr id="2613" name="Freeform 2612"/>
                <p:cNvSpPr/>
                <p:nvPr/>
              </p:nvSpPr>
              <p:spPr>
                <a:xfrm>
                  <a:off x="2448598" y="4031389"/>
                  <a:ext cx="60450" cy="67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450" h="67013">
                      <a:moveTo>
                        <a:pt x="0" y="6739"/>
                      </a:moveTo>
                      <a:lnTo>
                        <a:pt x="57568" y="0"/>
                      </a:lnTo>
                      <a:cubicBezTo>
                        <a:pt x="58182" y="4741"/>
                        <a:pt x="59141" y="9115"/>
                        <a:pt x="60450" y="13119"/>
                      </a:cubicBezTo>
                      <a:cubicBezTo>
                        <a:pt x="60450" y="13119"/>
                        <a:pt x="29201" y="66870"/>
                        <a:pt x="29201" y="66870"/>
                      </a:cubicBezTo>
                      <a:cubicBezTo>
                        <a:pt x="12989" y="52132"/>
                        <a:pt x="2888" y="32125"/>
                        <a:pt x="0" y="67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612" name="Freeform 2611"/>
                <p:cNvSpPr/>
                <p:nvPr/>
              </p:nvSpPr>
              <p:spPr>
                <a:xfrm>
                  <a:off x="2453089" y="3815496"/>
                  <a:ext cx="169951" cy="1666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951" h="166670">
                      <a:moveTo>
                        <a:pt x="93981" y="163383"/>
                      </a:moveTo>
                      <a:cubicBezTo>
                        <a:pt x="86396" y="163396"/>
                        <a:pt x="82549" y="163797"/>
                        <a:pt x="71949" y="166670"/>
                      </a:cubicBezTo>
                      <a:lnTo>
                        <a:pt x="78522" y="119546"/>
                      </a:lnTo>
                      <a:cubicBezTo>
                        <a:pt x="94625" y="119971"/>
                        <a:pt x="106923" y="116576"/>
                        <a:pt x="115401" y="109375"/>
                      </a:cubicBezTo>
                      <a:cubicBezTo>
                        <a:pt x="123891" y="102173"/>
                        <a:pt x="128122" y="92605"/>
                        <a:pt x="128122" y="80658"/>
                      </a:cubicBezTo>
                      <a:cubicBezTo>
                        <a:pt x="128122" y="70524"/>
                        <a:pt x="125023" y="62435"/>
                        <a:pt x="118797" y="56391"/>
                      </a:cubicBezTo>
                      <a:cubicBezTo>
                        <a:pt x="112582" y="50360"/>
                        <a:pt x="104313" y="47338"/>
                        <a:pt x="93997" y="47325"/>
                      </a:cubicBezTo>
                      <a:cubicBezTo>
                        <a:pt x="83939" y="47338"/>
                        <a:pt x="75125" y="50771"/>
                        <a:pt x="67922" y="57626"/>
                      </a:cubicBezTo>
                      <a:cubicBezTo>
                        <a:pt x="60719" y="64493"/>
                        <a:pt x="56334" y="74498"/>
                        <a:pt x="54776" y="87654"/>
                      </a:cubicBezTo>
                      <a:lnTo>
                        <a:pt x="0" y="78600"/>
                      </a:lnTo>
                      <a:cubicBezTo>
                        <a:pt x="3697" y="60365"/>
                        <a:pt x="9460" y="45794"/>
                        <a:pt x="17152" y="34889"/>
                      </a:cubicBezTo>
                      <a:cubicBezTo>
                        <a:pt x="24856" y="23984"/>
                        <a:pt x="35598" y="15419"/>
                        <a:pt x="49373" y="9169"/>
                      </a:cubicBezTo>
                      <a:cubicBezTo>
                        <a:pt x="63162" y="2932"/>
                        <a:pt x="78599" y="0"/>
                        <a:pt x="95695" y="0"/>
                      </a:cubicBezTo>
                      <a:cubicBezTo>
                        <a:pt x="124946" y="0"/>
                        <a:pt x="148408" y="8861"/>
                        <a:pt x="166151" y="26955"/>
                      </a:cubicBezTo>
                      <a:cubicBezTo>
                        <a:pt x="166151" y="26955"/>
                        <a:pt x="169951" y="30001"/>
                        <a:pt x="169951" y="30001"/>
                      </a:cubicBezTo>
                      <a:cubicBezTo>
                        <a:pt x="169951" y="30001"/>
                        <a:pt x="93981" y="163383"/>
                        <a:pt x="93981" y="16338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</p:grpSp>
        <p:grpSp>
          <p:nvGrpSpPr>
            <p:cNvPr id="2626" name="Group 2625"/>
            <p:cNvGrpSpPr/>
            <p:nvPr/>
          </p:nvGrpSpPr>
          <p:grpSpPr>
            <a:xfrm>
              <a:off x="628126" y="4631222"/>
              <a:ext cx="862400" cy="748440"/>
              <a:chOff x="628126" y="4631222"/>
              <a:chExt cx="862400" cy="748440"/>
            </a:xfrm>
          </p:grpSpPr>
          <p:sp>
            <p:nvSpPr>
              <p:cNvPr id="2617" name="Freeform 2616"/>
              <p:cNvSpPr/>
              <p:nvPr/>
            </p:nvSpPr>
            <p:spPr>
              <a:xfrm>
                <a:off x="628126" y="4631222"/>
                <a:ext cx="862400" cy="748440"/>
              </a:xfrm>
              <a:custGeom>
                <a:avLst/>
                <a:gdLst/>
                <a:ahLst/>
                <a:cxnLst/>
                <a:rect l="0" t="0" r="0" b="0"/>
                <a:pathLst>
                  <a:path w="862400" h="748440">
                    <a:moveTo>
                      <a:pt x="646799" y="0"/>
                    </a:moveTo>
                    <a:lnTo>
                      <a:pt x="862400" y="374220"/>
                    </a:lnTo>
                    <a:lnTo>
                      <a:pt x="646800" y="748440"/>
                    </a:lnTo>
                    <a:lnTo>
                      <a:pt x="215600" y="748440"/>
                    </a:lnTo>
                    <a:lnTo>
                      <a:pt x="0" y="374220"/>
                    </a:lnTo>
                    <a:lnTo>
                      <a:pt x="215599" y="0"/>
                    </a:lnTo>
                    <a:lnTo>
                      <a:pt x="646798" y="0"/>
                    </a:lnTo>
                    <a:close/>
                  </a:path>
                </a:pathLst>
              </a:custGeom>
              <a:solidFill>
                <a:srgbClr val="2F7A8E"/>
              </a:solidFill>
              <a:ln w="2500" cap="flat">
                <a:solidFill>
                  <a:srgbClr val="2F7A8E"/>
                </a:solidFill>
                <a:bevel/>
              </a:ln>
            </p:spPr>
          </p:sp>
          <p:sp>
            <p:nvSpPr>
              <p:cNvPr id="2618" name="Freeform 2617"/>
              <p:cNvSpPr/>
              <p:nvPr/>
            </p:nvSpPr>
            <p:spPr>
              <a:xfrm>
                <a:off x="708841" y="4701271"/>
                <a:ext cx="700971" cy="608343"/>
              </a:xfrm>
              <a:custGeom>
                <a:avLst/>
                <a:gdLst/>
                <a:ahLst/>
                <a:cxnLst/>
                <a:rect l="0" t="0" r="0" b="0"/>
                <a:pathLst>
                  <a:path w="700971" h="608343">
                    <a:moveTo>
                      <a:pt x="525727" y="0"/>
                    </a:moveTo>
                    <a:lnTo>
                      <a:pt x="700971" y="304172"/>
                    </a:lnTo>
                    <a:lnTo>
                      <a:pt x="525728" y="608343"/>
                    </a:lnTo>
                    <a:lnTo>
                      <a:pt x="175243" y="608343"/>
                    </a:lnTo>
                    <a:lnTo>
                      <a:pt x="0" y="304172"/>
                    </a:lnTo>
                    <a:lnTo>
                      <a:pt x="175242" y="0"/>
                    </a:lnTo>
                    <a:lnTo>
                      <a:pt x="525727" y="0"/>
                    </a:lnTo>
                    <a:close/>
                  </a:path>
                </a:pathLst>
              </a:custGeom>
              <a:noFill/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619" name="Freeform 2618"/>
              <p:cNvSpPr/>
              <p:nvPr/>
            </p:nvSpPr>
            <p:spPr>
              <a:xfrm>
                <a:off x="884084" y="4701271"/>
                <a:ext cx="525728" cy="608343"/>
              </a:xfrm>
              <a:custGeom>
                <a:avLst/>
                <a:gdLst/>
                <a:ahLst/>
                <a:cxnLst/>
                <a:rect l="0" t="0" r="0" b="0"/>
                <a:pathLst>
                  <a:path w="525728" h="608343">
                    <a:moveTo>
                      <a:pt x="350486" y="0"/>
                    </a:moveTo>
                    <a:lnTo>
                      <a:pt x="525728" y="304172"/>
                    </a:lnTo>
                    <a:lnTo>
                      <a:pt x="350486" y="608343"/>
                    </a:lnTo>
                    <a:lnTo>
                      <a:pt x="0" y="608343"/>
                    </a:lnTo>
                    <a:lnTo>
                      <a:pt x="350485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00" cap="flat">
                <a:solidFill>
                  <a:srgbClr val="FFFFFF"/>
                </a:solidFill>
                <a:bevel/>
              </a:ln>
            </p:spPr>
          </p:sp>
          <p:sp>
            <p:nvSpPr>
              <p:cNvPr id="2593" name="Freeform 2592"/>
              <p:cNvSpPr/>
              <p:nvPr/>
            </p:nvSpPr>
            <p:spPr>
              <a:xfrm>
                <a:off x="946906" y="4851442"/>
                <a:ext cx="224840" cy="308000"/>
              </a:xfrm>
              <a:custGeom>
                <a:avLst/>
                <a:gdLst/>
                <a:ahLst/>
                <a:cxnLst/>
                <a:rect l="0" t="0" r="0" b="0"/>
                <a:pathLst>
                  <a:path w="224840" h="308000">
                    <a:moveTo>
                      <a:pt x="127989" y="308000"/>
                    </a:moveTo>
                    <a:lnTo>
                      <a:pt x="127989" y="246274"/>
                    </a:lnTo>
                    <a:lnTo>
                      <a:pt x="0" y="246274"/>
                    </a:lnTo>
                    <a:lnTo>
                      <a:pt x="0" y="194802"/>
                    </a:lnTo>
                    <a:lnTo>
                      <a:pt x="135663" y="0"/>
                    </a:lnTo>
                    <a:lnTo>
                      <a:pt x="186005" y="0"/>
                    </a:lnTo>
                    <a:lnTo>
                      <a:pt x="186005" y="194592"/>
                    </a:lnTo>
                    <a:lnTo>
                      <a:pt x="224840" y="194592"/>
                    </a:lnTo>
                    <a:lnTo>
                      <a:pt x="224840" y="246274"/>
                    </a:lnTo>
                    <a:lnTo>
                      <a:pt x="186005" y="246274"/>
                    </a:lnTo>
                    <a:lnTo>
                      <a:pt x="186005" y="308000"/>
                    </a:lnTo>
                    <a:close/>
                  </a:path>
                  <a:path w="224840" h="308000">
                    <a:moveTo>
                      <a:pt x="127989" y="194592"/>
                    </a:moveTo>
                    <a:lnTo>
                      <a:pt x="127989" y="89764"/>
                    </a:lnTo>
                    <a:lnTo>
                      <a:pt x="56097" y="194592"/>
                    </a:lnTo>
                    <a:close/>
                  </a:path>
                </a:pathLst>
              </a:custGeom>
              <a:solidFill>
                <a:srgbClr val="2F7A8E"/>
              </a:solidFill>
              <a:ln w="2500" cap="flat">
                <a:solidFill>
                  <a:srgbClr val="2F7A8E"/>
                </a:solidFill>
                <a:bevel/>
              </a:ln>
            </p:spPr>
          </p:sp>
          <p:sp>
            <p:nvSpPr>
              <p:cNvPr id="2624" name="Freeform 2623"/>
              <p:cNvSpPr/>
              <p:nvPr/>
            </p:nvSpPr>
            <p:spPr>
              <a:xfrm>
                <a:off x="946905" y="4851442"/>
                <a:ext cx="186004" cy="246274"/>
              </a:xfrm>
              <a:custGeom>
                <a:avLst/>
                <a:gdLst/>
                <a:ahLst/>
                <a:cxnLst/>
                <a:rect l="0" t="0" r="0" b="0"/>
                <a:pathLst>
                  <a:path w="186004" h="246274">
                    <a:lnTo>
                      <a:pt x="0" y="246274"/>
                    </a:lnTo>
                    <a:lnTo>
                      <a:pt x="0" y="194802"/>
                    </a:lnTo>
                    <a:lnTo>
                      <a:pt x="135663" y="0"/>
                    </a:lnTo>
                    <a:lnTo>
                      <a:pt x="186004" y="0"/>
                    </a:lnTo>
                    <a:lnTo>
                      <a:pt x="186004" y="24461"/>
                    </a:lnTo>
                    <a:lnTo>
                      <a:pt x="59533" y="246274"/>
                    </a:lnTo>
                    <a:close/>
                  </a:path>
                  <a:path w="186004" h="246274">
                    <a:moveTo>
                      <a:pt x="88392" y="194592"/>
                    </a:moveTo>
                    <a:lnTo>
                      <a:pt x="127989" y="128353"/>
                    </a:lnTo>
                    <a:lnTo>
                      <a:pt x="127989" y="89764"/>
                    </a:lnTo>
                    <a:lnTo>
                      <a:pt x="56097" y="194592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sp>
          <p:nvSpPr>
            <p:cNvPr id="821" name="Text 821"/>
            <p:cNvSpPr txBox="1"/>
            <p:nvPr/>
          </p:nvSpPr>
          <p:spPr>
            <a:xfrm>
              <a:off x="4475654" y="2740525"/>
              <a:ext cx="3295600" cy="386341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t"/>
            <a:lstStyle/>
            <a:p>
              <a:pPr algn="ctr"/>
              <a:r>
                <a:rPr sz="1092">
                  <a:solidFill>
                    <a:srgbClr val="000000"/>
                  </a:solidFill>
                  <a:latin typeface="Arial"/>
                </a:rPr>
                <a:t>Venn diagrams are useful when it comes to making comparisons between groups of things.</a:t>
              </a:r>
            </a:p>
          </p:txBody>
        </p:sp>
        <p:sp>
          <p:nvSpPr>
            <p:cNvPr id="822" name="Text 822"/>
            <p:cNvSpPr txBox="1"/>
            <p:nvPr/>
          </p:nvSpPr>
          <p:spPr>
            <a:xfrm>
              <a:off x="1490526" y="4859404"/>
              <a:ext cx="3234000" cy="386341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000000"/>
                  </a:solidFill>
                  <a:latin typeface="Arial"/>
                </a:rPr>
                <a:t>Venn diagrams show relationships, clarify concepts, and facilitate communication.</a:t>
              </a:r>
            </a:p>
          </p:txBody>
        </p:sp>
        <p:sp>
          <p:nvSpPr>
            <p:cNvPr id="823" name="Text 823"/>
            <p:cNvSpPr txBox="1"/>
            <p:nvPr/>
          </p:nvSpPr>
          <p:spPr>
            <a:xfrm>
              <a:off x="2983094" y="3776399"/>
              <a:ext cx="3930249" cy="386341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000000"/>
                  </a:solidFill>
                  <a:latin typeface="Arial"/>
                </a:rPr>
                <a:t>Venn diagrams are usually used for solving math problems which demand logical thinking and deductive reasoning</a:t>
              </a:r>
            </a:p>
          </p:txBody>
        </p:sp>
        <p:sp>
          <p:nvSpPr>
            <p:cNvPr id="824" name="Text 824"/>
            <p:cNvSpPr txBox="1"/>
            <p:nvPr/>
          </p:nvSpPr>
          <p:spPr>
            <a:xfrm>
              <a:off x="5968222" y="1796598"/>
              <a:ext cx="3080000" cy="386341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t"/>
            <a:lstStyle/>
            <a:p>
              <a:pPr algn="ctr"/>
              <a:r>
                <a:rPr sz="1092">
                  <a:solidFill>
                    <a:srgbClr val="000000"/>
                  </a:solidFill>
                  <a:latin typeface="Arial"/>
                </a:rPr>
                <a:t>Organize and present abstract ideas easily.</a:t>
              </a:r>
            </a:p>
          </p:txBody>
        </p:sp>
        <p:grpSp>
          <p:nvGrpSpPr>
            <p:cNvPr id="2701" name="Group 2700"/>
            <p:cNvGrpSpPr/>
            <p:nvPr/>
          </p:nvGrpSpPr>
          <p:grpSpPr>
            <a:xfrm>
              <a:off x="167296" y="1897823"/>
              <a:ext cx="3234000" cy="954800"/>
              <a:chOff x="167296" y="1897823"/>
              <a:chExt cx="3234000" cy="954800"/>
            </a:xfrm>
          </p:grpSpPr>
          <p:sp>
            <p:nvSpPr>
              <p:cNvPr id="2696" name="Freeform 2695"/>
              <p:cNvSpPr/>
              <p:nvPr/>
            </p:nvSpPr>
            <p:spPr>
              <a:xfrm>
                <a:off x="167296" y="1897823"/>
                <a:ext cx="3234000" cy="954800"/>
              </a:xfrm>
              <a:custGeom>
                <a:avLst/>
                <a:gdLst/>
                <a:ahLst/>
                <a:cxnLst/>
                <a:rect l="0" t="0" r="0" b="0"/>
                <a:pathLst>
                  <a:path w="3234000" h="954800">
                    <a:moveTo>
                      <a:pt x="124384" y="0"/>
                    </a:moveTo>
                    <a:lnTo>
                      <a:pt x="3109614" y="0"/>
                    </a:lnTo>
                    <a:lnTo>
                      <a:pt x="3234000" y="225650"/>
                    </a:lnTo>
                    <a:lnTo>
                      <a:pt x="3234000" y="727973"/>
                    </a:lnTo>
                    <a:lnTo>
                      <a:pt x="3109614" y="954800"/>
                    </a:lnTo>
                    <a:lnTo>
                      <a:pt x="124384" y="954800"/>
                    </a:lnTo>
                    <a:lnTo>
                      <a:pt x="0" y="727973"/>
                    </a:lnTo>
                    <a:lnTo>
                      <a:pt x="0" y="225650"/>
                    </a:lnTo>
                    <a:lnTo>
                      <a:pt x="124384" y="0"/>
                    </a:lnTo>
                    <a:close/>
                  </a:path>
                </a:pathLst>
              </a:custGeom>
              <a:solidFill>
                <a:srgbClr val="33B2C3"/>
              </a:solidFill>
              <a:ln w="2500" cap="flat">
                <a:solidFill>
                  <a:srgbClr val="33B2C3"/>
                </a:solidFill>
                <a:bevel/>
              </a:ln>
            </p:spPr>
          </p:sp>
          <p:sp>
            <p:nvSpPr>
              <p:cNvPr id="825" name="Text 825"/>
              <p:cNvSpPr txBox="1"/>
              <p:nvPr/>
            </p:nvSpPr>
            <p:spPr>
              <a:xfrm>
                <a:off x="686384" y="2018965"/>
                <a:ext cx="2195824" cy="712516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FFFFFF"/>
                    </a:solidFill>
                    <a:latin typeface="Arial"/>
                  </a:rPr>
                  <a:t>Venn diagrams do not just restrict its use to classroom learning, but also used extensively in other disciplines. It's a great tool for organizing, evaluating and representing complex relationships visually.</a:t>
                </a:r>
              </a:p>
            </p:txBody>
          </p:sp>
          <p:sp>
            <p:nvSpPr>
              <p:cNvPr id="2699" name="Freeform 2698"/>
              <p:cNvSpPr/>
              <p:nvPr/>
            </p:nvSpPr>
            <p:spPr>
              <a:xfrm>
                <a:off x="228781" y="1965636"/>
                <a:ext cx="3111031" cy="819172"/>
              </a:xfrm>
              <a:custGeom>
                <a:avLst/>
                <a:gdLst/>
                <a:ahLst/>
                <a:cxnLst/>
                <a:rect l="0" t="0" r="0" b="0"/>
                <a:pathLst>
                  <a:path w="3111031" h="819172">
                    <a:moveTo>
                      <a:pt x="124383" y="0"/>
                    </a:moveTo>
                    <a:lnTo>
                      <a:pt x="2986645" y="0"/>
                    </a:lnTo>
                    <a:lnTo>
                      <a:pt x="3111031" y="225651"/>
                    </a:lnTo>
                    <a:lnTo>
                      <a:pt x="3111031" y="592345"/>
                    </a:lnTo>
                    <a:lnTo>
                      <a:pt x="2986645" y="819172"/>
                    </a:lnTo>
                    <a:lnTo>
                      <a:pt x="124383" y="819172"/>
                    </a:lnTo>
                    <a:lnTo>
                      <a:pt x="0" y="591951"/>
                    </a:lnTo>
                    <a:lnTo>
                      <a:pt x="0" y="225256"/>
                    </a:lnTo>
                    <a:lnTo>
                      <a:pt x="124383" y="0"/>
                    </a:lnTo>
                    <a:close/>
                  </a:path>
                </a:pathLst>
              </a:custGeom>
              <a:noFill/>
              <a:ln w="2500" cap="flat">
                <a:solidFill>
                  <a:srgbClr val="FFFFFF"/>
                </a:solidFill>
                <a:bevel/>
              </a:ln>
            </p:spPr>
          </p:sp>
        </p:grpSp>
        <p:sp>
          <p:nvSpPr>
            <p:cNvPr id="826" name="Text 826"/>
            <p:cNvSpPr txBox="1"/>
            <p:nvPr/>
          </p:nvSpPr>
          <p:spPr>
            <a:xfrm>
              <a:off x="90296" y="6447398"/>
              <a:ext cx="2710400" cy="184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FF1418"/>
                  </a:solidFill>
                  <a:latin typeface="Arial"/>
                </a:rPr>
                <a:t>Created by Edraw - Comprehensive Diagramming Software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7" name="Group827"/>
          <p:cNvGrpSpPr/>
          <p:nvPr/>
        </p:nvGrpSpPr>
        <p:grpSpPr>
          <a:xfrm>
            <a:off x="-9803" y="187298"/>
            <a:ext cx="9163607" cy="6483403"/>
            <a:chOff x="-9803" y="187298"/>
            <a:chExt cx="9163607" cy="6483403"/>
          </a:xfrm>
        </p:grpSpPr>
        <p:sp>
          <p:nvSpPr>
            <p:cNvPr id="838" name="Freeform 837"/>
            <p:cNvSpPr/>
            <p:nvPr/>
          </p:nvSpPr>
          <p:spPr>
            <a:xfrm>
              <a:off x="-2103" y="194998"/>
              <a:ext cx="9147600" cy="6468000"/>
            </a:xfrm>
            <a:custGeom>
              <a:avLst/>
              <a:gdLst/>
              <a:ahLst/>
              <a:cxnLst/>
              <a:rect l="0" t="0" r="0" b="0"/>
              <a:pathLst>
                <a:path w="9147600" h="6468000">
                  <a:moveTo>
                    <a:pt x="0" y="0"/>
                  </a:moveTo>
                  <a:lnTo>
                    <a:pt x="9147600" y="0"/>
                  </a:lnTo>
                  <a:lnTo>
                    <a:pt x="9147600" y="6468000"/>
                  </a:lnTo>
                  <a:lnTo>
                    <a:pt x="0" y="646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DFD"/>
            </a:solidFill>
            <a:ln w="7700" cap="flat">
              <a:noFill/>
              <a:bevel/>
            </a:ln>
          </p:spPr>
        </p:sp>
        <p:sp>
          <p:nvSpPr>
            <p:cNvPr id="527" name="Freeform 526"/>
            <p:cNvSpPr/>
            <p:nvPr/>
          </p:nvSpPr>
          <p:spPr>
            <a:xfrm>
              <a:off x="-2103" y="6431998"/>
              <a:ext cx="9147600" cy="231000"/>
            </a:xfrm>
            <a:custGeom>
              <a:avLst/>
              <a:gdLst/>
              <a:ahLst/>
              <a:cxnLst/>
              <a:rect l="0" t="0" r="0" b="0"/>
              <a:pathLst>
                <a:path w="9147600" h="231000">
                  <a:moveTo>
                    <a:pt x="0" y="0"/>
                  </a:moveTo>
                  <a:lnTo>
                    <a:pt x="9147600" y="0"/>
                  </a:lnTo>
                  <a:lnTo>
                    <a:pt x="9147600" y="231000"/>
                  </a:lnTo>
                  <a:lnTo>
                    <a:pt x="0" y="23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B2C3"/>
            </a:solidFill>
            <a:ln w="2500" cap="flat">
              <a:solidFill>
                <a:srgbClr val="33B2C3"/>
              </a:solidFill>
              <a:bevel/>
            </a:ln>
          </p:spPr>
        </p:sp>
        <p:sp>
          <p:nvSpPr>
            <p:cNvPr id="828" name="Text 828"/>
            <p:cNvSpPr txBox="1"/>
            <p:nvPr/>
          </p:nvSpPr>
          <p:spPr>
            <a:xfrm>
              <a:off x="3108696" y="370111"/>
              <a:ext cx="2926000" cy="61220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72" dirty="0">
                  <a:solidFill>
                    <a:srgbClr val="000000"/>
                  </a:solidFill>
                  <a:latin typeface="Arial"/>
                  <a:hlinkClick r:id="rId2"/>
                </a:rPr>
                <a:t>Venn Diagram Software</a:t>
              </a:r>
              <a:endParaRPr sz="1872" dirty="0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529" name="Group 528"/>
            <p:cNvGrpSpPr/>
            <p:nvPr/>
          </p:nvGrpSpPr>
          <p:grpSpPr>
            <a:xfrm>
              <a:off x="8544883" y="6297508"/>
              <a:ext cx="374248" cy="365494"/>
              <a:chOff x="8544883" y="6297508"/>
              <a:chExt cx="374248" cy="365494"/>
            </a:xfrm>
          </p:grpSpPr>
          <p:sp>
            <p:nvSpPr>
              <p:cNvPr id="530" name="Freeform 529"/>
              <p:cNvSpPr/>
              <p:nvPr/>
            </p:nvSpPr>
            <p:spPr>
              <a:xfrm>
                <a:off x="8544883" y="6432002"/>
                <a:ext cx="374248" cy="231000"/>
              </a:xfrm>
              <a:custGeom>
                <a:avLst/>
                <a:gdLst/>
                <a:ahLst/>
                <a:cxnLst/>
                <a:rect l="l" t="t" r="r" b="b"/>
                <a:pathLst>
                  <a:path w="374248" h="231000">
                    <a:moveTo>
                      <a:pt x="0" y="0"/>
                    </a:moveTo>
                    <a:lnTo>
                      <a:pt x="374248" y="0"/>
                    </a:lnTo>
                    <a:lnTo>
                      <a:pt x="374248" y="231000"/>
                    </a:lnTo>
                    <a:lnTo>
                      <a:pt x="0" y="231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DFD"/>
              </a:solidFill>
              <a:ln w="2500" cap="flat">
                <a:solidFill>
                  <a:srgbClr val="FDFDFD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33B2C3"/>
                    </a:solidFill>
                    <a:latin typeface="Arial"/>
                  </a:rPr>
                  <a:t>P</a:t>
                </a:r>
              </a:p>
            </p:txBody>
          </p:sp>
          <p:sp>
            <p:nvSpPr>
              <p:cNvPr id="531" name="Freeform 530"/>
              <p:cNvSpPr/>
              <p:nvPr/>
            </p:nvSpPr>
            <p:spPr>
              <a:xfrm>
                <a:off x="8544883" y="6297508"/>
                <a:ext cx="374248" cy="134493"/>
              </a:xfrm>
              <a:custGeom>
                <a:avLst/>
                <a:gdLst/>
                <a:ahLst/>
                <a:cxnLst/>
                <a:rect l="0" t="0" r="0" b="0"/>
                <a:pathLst>
                  <a:path w="374248" h="134493">
                    <a:moveTo>
                      <a:pt x="187922" y="0"/>
                    </a:moveTo>
                    <a:lnTo>
                      <a:pt x="374248" y="134493"/>
                    </a:lnTo>
                    <a:lnTo>
                      <a:pt x="0" y="134493"/>
                    </a:lnTo>
                    <a:lnTo>
                      <a:pt x="187922" y="0"/>
                    </a:lnTo>
                    <a:close/>
                  </a:path>
                </a:pathLst>
              </a:custGeom>
              <a:solidFill>
                <a:srgbClr val="33B2C3"/>
              </a:solidFill>
              <a:ln w="2500" cap="flat">
                <a:solidFill>
                  <a:srgbClr val="33B2C3"/>
                </a:solidFill>
                <a:bevel/>
              </a:ln>
            </p:spPr>
          </p:sp>
        </p:grpSp>
        <p:grpSp>
          <p:nvGrpSpPr>
            <p:cNvPr id="532" name="Group 531"/>
            <p:cNvGrpSpPr/>
            <p:nvPr/>
          </p:nvGrpSpPr>
          <p:grpSpPr>
            <a:xfrm>
              <a:off x="-2103" y="339311"/>
              <a:ext cx="2926493" cy="612208"/>
              <a:chOff x="-2103" y="339311"/>
              <a:chExt cx="2926493" cy="612208"/>
            </a:xfrm>
          </p:grpSpPr>
          <p:grpSp>
            <p:nvGrpSpPr>
              <p:cNvPr id="533" name="Group 532"/>
              <p:cNvGrpSpPr/>
              <p:nvPr/>
            </p:nvGrpSpPr>
            <p:grpSpPr>
              <a:xfrm>
                <a:off x="2060882" y="339311"/>
                <a:ext cx="863509" cy="612208"/>
                <a:chOff x="2060882" y="339311"/>
                <a:chExt cx="863509" cy="612208"/>
              </a:xfrm>
            </p:grpSpPr>
            <p:sp>
              <p:nvSpPr>
                <p:cNvPr id="534" name="Freeform 533"/>
                <p:cNvSpPr/>
                <p:nvPr/>
              </p:nvSpPr>
              <p:spPr>
                <a:xfrm rot="-2700000">
                  <a:off x="2374631" y="428967"/>
                  <a:ext cx="432896" cy="432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2896" h="432896">
                      <a:moveTo>
                        <a:pt x="0" y="0"/>
                      </a:moveTo>
                      <a:lnTo>
                        <a:pt x="432896" y="0"/>
                      </a:lnTo>
                      <a:lnTo>
                        <a:pt x="432896" y="432896"/>
                      </a:lnTo>
                      <a:lnTo>
                        <a:pt x="0" y="4328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535" name="Group 534"/>
                <p:cNvGrpSpPr/>
                <p:nvPr/>
              </p:nvGrpSpPr>
              <p:grpSpPr>
                <a:xfrm>
                  <a:off x="2131642" y="450717"/>
                  <a:ext cx="389397" cy="389396"/>
                  <a:chOff x="2131642" y="450717"/>
                  <a:chExt cx="389397" cy="389396"/>
                </a:xfrm>
              </p:grpSpPr>
              <p:sp>
                <p:nvSpPr>
                  <p:cNvPr id="536" name="Freeform 535"/>
                  <p:cNvSpPr/>
                  <p:nvPr/>
                </p:nvSpPr>
                <p:spPr>
                  <a:xfrm>
                    <a:off x="2131642" y="450717"/>
                    <a:ext cx="389397" cy="3893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6" fill="none">
                        <a:moveTo>
                          <a:pt x="0" y="0"/>
                        </a:moveTo>
                        <a:lnTo>
                          <a:pt x="389397" y="389396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  <p:sp>
                <p:nvSpPr>
                  <p:cNvPr id="537" name="Freeform 536"/>
                  <p:cNvSpPr/>
                  <p:nvPr/>
                </p:nvSpPr>
                <p:spPr>
                  <a:xfrm flipH="1">
                    <a:off x="2131642" y="450717"/>
                    <a:ext cx="389397" cy="3893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6" fill="none">
                        <a:moveTo>
                          <a:pt x="0" y="0"/>
                        </a:moveTo>
                        <a:lnTo>
                          <a:pt x="389397" y="389396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</p:grpSp>
            <p:sp>
              <p:nvSpPr>
                <p:cNvPr id="538" name="Freeform 537"/>
                <p:cNvSpPr/>
                <p:nvPr/>
              </p:nvSpPr>
              <p:spPr>
                <a:xfrm>
                  <a:off x="2251608" y="376528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539" name="Freeform 538"/>
                <p:cNvSpPr/>
                <p:nvPr/>
              </p:nvSpPr>
              <p:spPr>
                <a:xfrm flipH="1">
                  <a:off x="2654217" y="376528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540" name="Freeform 539"/>
                <p:cNvSpPr/>
                <p:nvPr/>
              </p:nvSpPr>
              <p:spPr>
                <a:xfrm rot="-2700000">
                  <a:off x="2093700" y="566187"/>
                  <a:ext cx="158457" cy="1584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57" h="158457">
                      <a:moveTo>
                        <a:pt x="0" y="0"/>
                      </a:moveTo>
                      <a:lnTo>
                        <a:pt x="158457" y="0"/>
                      </a:lnTo>
                      <a:lnTo>
                        <a:pt x="158457" y="158457"/>
                      </a:lnTo>
                      <a:lnTo>
                        <a:pt x="0" y="1584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sp>
              <p:nvSpPr>
                <p:cNvPr id="541" name="Freeform 540"/>
                <p:cNvSpPr/>
                <p:nvPr/>
              </p:nvSpPr>
              <p:spPr>
                <a:xfrm flipH="1">
                  <a:off x="2662160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2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542" name="Freeform 541"/>
                <p:cNvSpPr/>
                <p:nvPr/>
              </p:nvSpPr>
              <p:spPr>
                <a:xfrm>
                  <a:off x="2324369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2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543" name="Freeform 542"/>
                <p:cNvSpPr/>
                <p:nvPr/>
              </p:nvSpPr>
              <p:spPr>
                <a:xfrm rot="-2700000">
                  <a:off x="2547685" y="399623"/>
                  <a:ext cx="86787" cy="86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7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7"/>
                      </a:lnTo>
                      <a:lnTo>
                        <a:pt x="0" y="867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544" name="Freeform 543"/>
                <p:cNvSpPr/>
                <p:nvPr/>
              </p:nvSpPr>
              <p:spPr>
                <a:xfrm rot="-2700000">
                  <a:off x="2547686" y="805268"/>
                  <a:ext cx="86787" cy="86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7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7"/>
                      </a:lnTo>
                      <a:lnTo>
                        <a:pt x="0" y="867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545" name="Freeform 544"/>
              <p:cNvSpPr/>
              <p:nvPr/>
            </p:nvSpPr>
            <p:spPr>
              <a:xfrm>
                <a:off x="-2103" y="641565"/>
                <a:ext cx="2077976" cy="7700"/>
              </a:xfrm>
              <a:custGeom>
                <a:avLst/>
                <a:gdLst/>
                <a:ahLst/>
                <a:cxnLst/>
                <a:rect l="0" t="0" r="0" b="0"/>
                <a:pathLst>
                  <a:path w="2077976" h="7700" fill="none">
                    <a:moveTo>
                      <a:pt x="2077976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3B2C3"/>
                </a:solidFill>
                <a:bevel/>
              </a:ln>
            </p:spPr>
          </p:sp>
        </p:grpSp>
        <p:grpSp>
          <p:nvGrpSpPr>
            <p:cNvPr id="546" name="Group 545"/>
            <p:cNvGrpSpPr/>
            <p:nvPr/>
          </p:nvGrpSpPr>
          <p:grpSpPr>
            <a:xfrm>
              <a:off x="6212844" y="339311"/>
              <a:ext cx="2933261" cy="612209"/>
              <a:chOff x="6212844" y="339311"/>
              <a:chExt cx="2933261" cy="612209"/>
            </a:xfrm>
          </p:grpSpPr>
          <p:grpSp>
            <p:nvGrpSpPr>
              <p:cNvPr id="547" name="Group 546"/>
              <p:cNvGrpSpPr/>
              <p:nvPr/>
            </p:nvGrpSpPr>
            <p:grpSpPr>
              <a:xfrm>
                <a:off x="6212844" y="339311"/>
                <a:ext cx="869669" cy="612209"/>
                <a:chOff x="6212844" y="339311"/>
                <a:chExt cx="869669" cy="612209"/>
              </a:xfrm>
            </p:grpSpPr>
            <p:sp>
              <p:nvSpPr>
                <p:cNvPr id="548" name="Freeform 547"/>
                <p:cNvSpPr/>
                <p:nvPr/>
              </p:nvSpPr>
              <p:spPr>
                <a:xfrm rot="-2700000">
                  <a:off x="6335865" y="428967"/>
                  <a:ext cx="432897" cy="4328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2897" h="432897">
                      <a:moveTo>
                        <a:pt x="0" y="0"/>
                      </a:moveTo>
                      <a:lnTo>
                        <a:pt x="432897" y="0"/>
                      </a:lnTo>
                      <a:lnTo>
                        <a:pt x="432897" y="432897"/>
                      </a:lnTo>
                      <a:lnTo>
                        <a:pt x="0" y="4328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549" name="Group 548"/>
                <p:cNvGrpSpPr/>
                <p:nvPr/>
              </p:nvGrpSpPr>
              <p:grpSpPr>
                <a:xfrm>
                  <a:off x="6630853" y="450717"/>
                  <a:ext cx="389397" cy="389397"/>
                  <a:chOff x="6630853" y="450717"/>
                  <a:chExt cx="389397" cy="389397"/>
                </a:xfrm>
              </p:grpSpPr>
              <p:sp>
                <p:nvSpPr>
                  <p:cNvPr id="550" name="Freeform 549"/>
                  <p:cNvSpPr/>
                  <p:nvPr/>
                </p:nvSpPr>
                <p:spPr>
                  <a:xfrm>
                    <a:off x="6630853" y="450717"/>
                    <a:ext cx="389397" cy="3893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7" fill="none">
                        <a:moveTo>
                          <a:pt x="0" y="0"/>
                        </a:moveTo>
                        <a:lnTo>
                          <a:pt x="389397" y="389397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  <p:sp>
                <p:nvSpPr>
                  <p:cNvPr id="551" name="Freeform 550"/>
                  <p:cNvSpPr/>
                  <p:nvPr/>
                </p:nvSpPr>
                <p:spPr>
                  <a:xfrm flipH="1">
                    <a:off x="6630853" y="450717"/>
                    <a:ext cx="389397" cy="3893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9397" h="389397" fill="none">
                        <a:moveTo>
                          <a:pt x="0" y="0"/>
                        </a:moveTo>
                        <a:lnTo>
                          <a:pt x="389397" y="389397"/>
                        </a:lnTo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33B2C3"/>
                    </a:solidFill>
                    <a:bevel/>
                  </a:ln>
                </p:spPr>
              </p:sp>
            </p:grpSp>
            <p:sp>
              <p:nvSpPr>
                <p:cNvPr id="552" name="Freeform 551"/>
                <p:cNvSpPr/>
                <p:nvPr/>
              </p:nvSpPr>
              <p:spPr>
                <a:xfrm>
                  <a:off x="6212844" y="376527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553" name="Freeform 552"/>
                <p:cNvSpPr/>
                <p:nvPr/>
              </p:nvSpPr>
              <p:spPr>
                <a:xfrm flipH="1">
                  <a:off x="6615451" y="376527"/>
                  <a:ext cx="270171" cy="537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171" h="537776" fill="none">
                      <a:moveTo>
                        <a:pt x="270171" y="0"/>
                      </a:moveTo>
                      <a:lnTo>
                        <a:pt x="0" y="270171"/>
                      </a:lnTo>
                      <a:lnTo>
                        <a:pt x="270171" y="5377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33B2C3"/>
                  </a:solidFill>
                  <a:bevel/>
                </a:ln>
              </p:spPr>
            </p:sp>
            <p:sp>
              <p:nvSpPr>
                <p:cNvPr id="554" name="Freeform 553"/>
                <p:cNvSpPr/>
                <p:nvPr/>
              </p:nvSpPr>
              <p:spPr>
                <a:xfrm flipH="1">
                  <a:off x="6623393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3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555" name="Freeform 554"/>
                <p:cNvSpPr/>
                <p:nvPr/>
              </p:nvSpPr>
              <p:spPr>
                <a:xfrm>
                  <a:off x="6285603" y="457569"/>
                  <a:ext cx="188743" cy="375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743" h="375693" fill="none">
                      <a:moveTo>
                        <a:pt x="188743" y="0"/>
                      </a:moveTo>
                      <a:lnTo>
                        <a:pt x="0" y="188743"/>
                      </a:lnTo>
                      <a:lnTo>
                        <a:pt x="188743" y="3756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556" name="Freeform 555"/>
                <p:cNvSpPr/>
                <p:nvPr/>
              </p:nvSpPr>
              <p:spPr>
                <a:xfrm rot="-2700000">
                  <a:off x="6508920" y="399623"/>
                  <a:ext cx="86787" cy="867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8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8"/>
                      </a:lnTo>
                      <a:lnTo>
                        <a:pt x="0" y="867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557" name="Freeform 556"/>
                <p:cNvSpPr/>
                <p:nvPr/>
              </p:nvSpPr>
              <p:spPr>
                <a:xfrm rot="-2700000">
                  <a:off x="6508921" y="805268"/>
                  <a:ext cx="86787" cy="86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787" h="86787">
                      <a:moveTo>
                        <a:pt x="0" y="0"/>
                      </a:moveTo>
                      <a:lnTo>
                        <a:pt x="86787" y="0"/>
                      </a:lnTo>
                      <a:lnTo>
                        <a:pt x="86787" y="86787"/>
                      </a:lnTo>
                      <a:lnTo>
                        <a:pt x="0" y="867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558" name="Freeform 557"/>
                <p:cNvSpPr/>
                <p:nvPr/>
              </p:nvSpPr>
              <p:spPr>
                <a:xfrm rot="-2700000">
                  <a:off x="6891236" y="566187"/>
                  <a:ext cx="158457" cy="1584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57" h="158457">
                      <a:moveTo>
                        <a:pt x="0" y="0"/>
                      </a:moveTo>
                      <a:lnTo>
                        <a:pt x="158457" y="0"/>
                      </a:lnTo>
                      <a:lnTo>
                        <a:pt x="158457" y="158457"/>
                      </a:lnTo>
                      <a:lnTo>
                        <a:pt x="0" y="1584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B2C3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59" name="Freeform 558"/>
              <p:cNvSpPr/>
              <p:nvPr/>
            </p:nvSpPr>
            <p:spPr>
              <a:xfrm>
                <a:off x="7055200" y="641565"/>
                <a:ext cx="2090904" cy="7700"/>
              </a:xfrm>
              <a:custGeom>
                <a:avLst/>
                <a:gdLst/>
                <a:ahLst/>
                <a:cxnLst/>
                <a:rect l="0" t="0" r="0" b="0"/>
                <a:pathLst>
                  <a:path w="2090904" h="7700" fill="none">
                    <a:moveTo>
                      <a:pt x="2090904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3B2C3"/>
                </a:solidFill>
                <a:bevel/>
              </a:ln>
            </p:spPr>
          </p:sp>
        </p:grpSp>
        <p:sp>
          <p:nvSpPr>
            <p:cNvPr id="766" name="Freeform 765"/>
            <p:cNvSpPr/>
            <p:nvPr/>
          </p:nvSpPr>
          <p:spPr>
            <a:xfrm>
              <a:off x="514043" y="3680040"/>
              <a:ext cx="2056470" cy="898821"/>
            </a:xfrm>
            <a:custGeom>
              <a:avLst/>
              <a:gdLst/>
              <a:ahLst/>
              <a:cxnLst/>
              <a:rect l="0" t="0" r="0" b="0"/>
              <a:pathLst>
                <a:path w="2056470" h="898821">
                  <a:moveTo>
                    <a:pt x="-24685" y="753390"/>
                  </a:moveTo>
                  <a:cubicBezTo>
                    <a:pt x="-24685" y="753390"/>
                    <a:pt x="441502" y="1122937"/>
                    <a:pt x="1082789" y="973696"/>
                  </a:cubicBezTo>
                  <a:cubicBezTo>
                    <a:pt x="1082789" y="973696"/>
                    <a:pt x="1791574" y="829067"/>
                    <a:pt x="2032122" y="109809"/>
                  </a:cubicBezTo>
                  <a:cubicBezTo>
                    <a:pt x="2032122" y="109809"/>
                    <a:pt x="1700360" y="562557"/>
                    <a:pt x="1169946" y="225130"/>
                  </a:cubicBezTo>
                  <a:cubicBezTo>
                    <a:pt x="1169946" y="225130"/>
                    <a:pt x="1148840" y="638476"/>
                    <a:pt x="717311" y="832601"/>
                  </a:cubicBezTo>
                  <a:cubicBezTo>
                    <a:pt x="717311" y="832601"/>
                    <a:pt x="401178" y="992114"/>
                    <a:pt x="-24685" y="753390"/>
                  </a:cubicBezTo>
                  <a:close/>
                </a:path>
              </a:pathLst>
            </a:custGeom>
            <a:solidFill>
              <a:srgbClr val="FC5C57"/>
            </a:solidFill>
            <a:ln w="7700" cap="flat">
              <a:noFill/>
              <a:bevel/>
            </a:ln>
          </p:spPr>
        </p:sp>
        <p:sp>
          <p:nvSpPr>
            <p:cNvPr id="767" name="Freeform 766"/>
            <p:cNvSpPr/>
            <p:nvPr/>
          </p:nvSpPr>
          <p:spPr>
            <a:xfrm>
              <a:off x="2896877" y="3667384"/>
              <a:ext cx="2041924" cy="928774"/>
            </a:xfrm>
            <a:custGeom>
              <a:avLst/>
              <a:gdLst/>
              <a:ahLst/>
              <a:cxnLst/>
              <a:rect l="0" t="0" r="0" b="0"/>
              <a:pathLst>
                <a:path w="2041924" h="928774">
                  <a:moveTo>
                    <a:pt x="2051457" y="837352"/>
                  </a:moveTo>
                  <a:cubicBezTo>
                    <a:pt x="2051457" y="837352"/>
                    <a:pt x="1891528" y="264363"/>
                    <a:pt x="1284991" y="8166"/>
                  </a:cubicBezTo>
                  <a:cubicBezTo>
                    <a:pt x="1284991" y="8166"/>
                    <a:pt x="626561" y="-291446"/>
                    <a:pt x="9187" y="149057"/>
                  </a:cubicBezTo>
                  <a:cubicBezTo>
                    <a:pt x="9187" y="149057"/>
                    <a:pt x="543703" y="-22218"/>
                    <a:pt x="774489" y="562538"/>
                  </a:cubicBezTo>
                  <a:cubicBezTo>
                    <a:pt x="774489" y="562538"/>
                    <a:pt x="1034518" y="240541"/>
                    <a:pt x="1497742" y="337135"/>
                  </a:cubicBezTo>
                  <a:cubicBezTo>
                    <a:pt x="1497742" y="337135"/>
                    <a:pt x="1847253" y="393905"/>
                    <a:pt x="2051457" y="837352"/>
                  </a:cubicBezTo>
                  <a:close/>
                </a:path>
              </a:pathLst>
            </a:custGeom>
            <a:solidFill>
              <a:srgbClr val="CDCECE"/>
            </a:solidFill>
            <a:ln w="7700" cap="flat">
              <a:noFill/>
              <a:bevel/>
            </a:ln>
          </p:spPr>
        </p:sp>
        <p:sp>
          <p:nvSpPr>
            <p:cNvPr id="768" name="Freeform 767"/>
            <p:cNvSpPr/>
            <p:nvPr/>
          </p:nvSpPr>
          <p:spPr>
            <a:xfrm>
              <a:off x="2787437" y="1866461"/>
              <a:ext cx="1346314" cy="1729628"/>
            </a:xfrm>
            <a:custGeom>
              <a:avLst/>
              <a:gdLst/>
              <a:ahLst/>
              <a:cxnLst/>
              <a:rect l="0" t="0" r="0" b="0"/>
              <a:pathLst>
                <a:path w="1346314" h="1729628">
                  <a:moveTo>
                    <a:pt x="1346314" y="0"/>
                  </a:moveTo>
                  <a:cubicBezTo>
                    <a:pt x="1346314" y="0"/>
                    <a:pt x="751944" y="-24956"/>
                    <a:pt x="320856" y="472728"/>
                  </a:cubicBezTo>
                  <a:cubicBezTo>
                    <a:pt x="320856" y="472728"/>
                    <a:pt x="-167558" y="1006352"/>
                    <a:pt x="60606" y="1729628"/>
                  </a:cubicBezTo>
                  <a:cubicBezTo>
                    <a:pt x="60606" y="1729628"/>
                    <a:pt x="62888" y="1168344"/>
                    <a:pt x="690340" y="1129559"/>
                  </a:cubicBezTo>
                  <a:cubicBezTo>
                    <a:pt x="690340" y="1129559"/>
                    <a:pt x="464458" y="782743"/>
                    <a:pt x="699466" y="372050"/>
                  </a:cubicBezTo>
                  <a:cubicBezTo>
                    <a:pt x="699466" y="372050"/>
                    <a:pt x="861461" y="57184"/>
                    <a:pt x="1346314" y="0"/>
                  </a:cubicBezTo>
                  <a:close/>
                </a:path>
              </a:pathLst>
            </a:custGeom>
            <a:solidFill>
              <a:srgbClr val="FB9D53"/>
            </a:solidFill>
            <a:ln w="7700" cap="flat">
              <a:noFill/>
              <a:bevel/>
            </a:ln>
          </p:spPr>
        </p:sp>
        <p:sp>
          <p:nvSpPr>
            <p:cNvPr id="769" name="Freeform 768"/>
            <p:cNvSpPr/>
            <p:nvPr/>
          </p:nvSpPr>
          <p:spPr>
            <a:xfrm>
              <a:off x="2389697" y="3925703"/>
              <a:ext cx="688344" cy="2155299"/>
            </a:xfrm>
            <a:custGeom>
              <a:avLst/>
              <a:gdLst/>
              <a:ahLst/>
              <a:cxnLst/>
              <a:rect l="0" t="0" r="0" b="0"/>
              <a:pathLst>
                <a:path w="688344" h="2155299">
                  <a:moveTo>
                    <a:pt x="307901" y="2172971"/>
                  </a:moveTo>
                  <a:cubicBezTo>
                    <a:pt x="307901" y="2172971"/>
                    <a:pt x="803426" y="1843796"/>
                    <a:pt x="859651" y="1187771"/>
                  </a:cubicBezTo>
                  <a:cubicBezTo>
                    <a:pt x="859651" y="1187771"/>
                    <a:pt x="941132" y="468984"/>
                    <a:pt x="331410" y="17949"/>
                  </a:cubicBezTo>
                  <a:cubicBezTo>
                    <a:pt x="331410" y="17949"/>
                    <a:pt x="659478" y="473378"/>
                    <a:pt x="174658" y="873565"/>
                  </a:cubicBezTo>
                  <a:cubicBezTo>
                    <a:pt x="174658" y="873565"/>
                    <a:pt x="561251" y="1021374"/>
                    <a:pt x="612527" y="1491767"/>
                  </a:cubicBezTo>
                  <a:cubicBezTo>
                    <a:pt x="612527" y="1491767"/>
                    <a:pt x="666542" y="1841717"/>
                    <a:pt x="307901" y="2172971"/>
                  </a:cubicBezTo>
                  <a:close/>
                </a:path>
              </a:pathLst>
            </a:custGeom>
            <a:solidFill>
              <a:srgbClr val="2F7A8E"/>
            </a:solidFill>
            <a:ln w="7700" cap="flat">
              <a:noFill/>
              <a:bevel/>
            </a:ln>
          </p:spPr>
        </p:sp>
        <p:sp>
          <p:nvSpPr>
            <p:cNvPr id="770" name="Freeform 769"/>
            <p:cNvSpPr/>
            <p:nvPr/>
          </p:nvSpPr>
          <p:spPr>
            <a:xfrm>
              <a:off x="1364415" y="1856297"/>
              <a:ext cx="1310371" cy="1757017"/>
            </a:xfrm>
            <a:custGeom>
              <a:avLst/>
              <a:gdLst/>
              <a:ahLst/>
              <a:cxnLst/>
              <a:rect l="0" t="0" r="0" b="0"/>
              <a:pathLst>
                <a:path w="1310371" h="1757017">
                  <a:moveTo>
                    <a:pt x="40716" y="-28950"/>
                  </a:moveTo>
                  <a:cubicBezTo>
                    <a:pt x="40716" y="-28950"/>
                    <a:pt x="-166687" y="528620"/>
                    <a:pt x="173424" y="1092407"/>
                  </a:cubicBezTo>
                  <a:cubicBezTo>
                    <a:pt x="173424" y="1092407"/>
                    <a:pt x="529999" y="1721812"/>
                    <a:pt x="1288387" y="1728327"/>
                  </a:cubicBezTo>
                  <a:cubicBezTo>
                    <a:pt x="1288387" y="1728327"/>
                    <a:pt x="755278" y="1552705"/>
                    <a:pt x="912281" y="943974"/>
                  </a:cubicBezTo>
                  <a:cubicBezTo>
                    <a:pt x="912281" y="943974"/>
                    <a:pt x="512644" y="1051627"/>
                    <a:pt x="194671" y="701212"/>
                  </a:cubicBezTo>
                  <a:cubicBezTo>
                    <a:pt x="194671" y="701212"/>
                    <a:pt x="-54725" y="449843"/>
                    <a:pt x="40716" y="-28950"/>
                  </a:cubicBezTo>
                  <a:close/>
                </a:path>
              </a:pathLst>
            </a:custGeom>
            <a:solidFill>
              <a:srgbClr val="33B2C3"/>
            </a:solidFill>
            <a:ln w="7700" cap="flat">
              <a:noFill/>
              <a:bevel/>
            </a:ln>
          </p:spPr>
        </p:sp>
        <p:sp>
          <p:nvSpPr>
            <p:cNvPr id="771" name="Freeform 770"/>
            <p:cNvSpPr/>
            <p:nvPr/>
          </p:nvSpPr>
          <p:spPr>
            <a:xfrm>
              <a:off x="3403853" y="3919080"/>
              <a:ext cx="1641494" cy="1641494"/>
            </a:xfrm>
            <a:custGeom>
              <a:avLst/>
              <a:gdLst/>
              <a:ahLst/>
              <a:cxnLst/>
              <a:rect l="0" t="0" r="0" b="0"/>
              <a:pathLst>
                <a:path w="1641494" h="1641494">
                  <a:moveTo>
                    <a:pt x="567174" y="40326"/>
                  </a:moveTo>
                  <a:cubicBezTo>
                    <a:pt x="998189" y="-99720"/>
                    <a:pt x="1461121" y="136160"/>
                    <a:pt x="1601169" y="567175"/>
                  </a:cubicBezTo>
                  <a:cubicBezTo>
                    <a:pt x="1741216" y="998189"/>
                    <a:pt x="1505335" y="1461129"/>
                    <a:pt x="1074327" y="1601169"/>
                  </a:cubicBezTo>
                  <a:cubicBezTo>
                    <a:pt x="643309" y="1741216"/>
                    <a:pt x="180374" y="1505335"/>
                    <a:pt x="40329" y="1074319"/>
                  </a:cubicBezTo>
                  <a:cubicBezTo>
                    <a:pt x="-99717" y="643306"/>
                    <a:pt x="136160" y="180369"/>
                    <a:pt x="567174" y="40326"/>
                  </a:cubicBezTo>
                  <a:close/>
                </a:path>
              </a:pathLst>
            </a:custGeom>
            <a:solidFill>
              <a:srgbClr val="CDCECE"/>
            </a:solidFill>
            <a:ln w="7700" cap="flat">
              <a:noFill/>
              <a:bevel/>
            </a:ln>
          </p:spPr>
        </p:sp>
        <p:sp>
          <p:nvSpPr>
            <p:cNvPr id="772" name="Freeform 771"/>
            <p:cNvSpPr/>
            <p:nvPr/>
          </p:nvSpPr>
          <p:spPr>
            <a:xfrm>
              <a:off x="3313170" y="1806955"/>
              <a:ext cx="1641163" cy="1641163"/>
            </a:xfrm>
            <a:custGeom>
              <a:avLst/>
              <a:gdLst/>
              <a:ahLst/>
              <a:cxnLst/>
              <a:rect l="0" t="0" r="0" b="0"/>
              <a:pathLst>
                <a:path w="1641163" h="1641163">
                  <a:moveTo>
                    <a:pt x="0" y="820581"/>
                  </a:moveTo>
                  <a:cubicBezTo>
                    <a:pt x="0" y="367387"/>
                    <a:pt x="367387" y="0"/>
                    <a:pt x="820581" y="0"/>
                  </a:cubicBezTo>
                  <a:cubicBezTo>
                    <a:pt x="1273773" y="0"/>
                    <a:pt x="1641163" y="367387"/>
                    <a:pt x="1641163" y="820581"/>
                  </a:cubicBezTo>
                  <a:cubicBezTo>
                    <a:pt x="1641163" y="1273773"/>
                    <a:pt x="1273773" y="1641163"/>
                    <a:pt x="820581" y="1641163"/>
                  </a:cubicBezTo>
                  <a:cubicBezTo>
                    <a:pt x="367387" y="1641163"/>
                    <a:pt x="0" y="1273773"/>
                    <a:pt x="0" y="820581"/>
                  </a:cubicBezTo>
                  <a:close/>
                </a:path>
              </a:pathLst>
            </a:custGeom>
            <a:solidFill>
              <a:srgbClr val="FB9D53"/>
            </a:solidFill>
            <a:ln w="7700" cap="flat">
              <a:noFill/>
              <a:bevel/>
            </a:ln>
          </p:spPr>
        </p:sp>
        <p:sp>
          <p:nvSpPr>
            <p:cNvPr id="773" name="Freeform 772"/>
            <p:cNvSpPr/>
            <p:nvPr/>
          </p:nvSpPr>
          <p:spPr>
            <a:xfrm>
              <a:off x="1429866" y="4662530"/>
              <a:ext cx="1640647" cy="1640647"/>
            </a:xfrm>
            <a:custGeom>
              <a:avLst/>
              <a:gdLst/>
              <a:ahLst/>
              <a:cxnLst/>
              <a:rect l="0" t="0" r="0" b="0"/>
              <a:pathLst>
                <a:path w="1640647" h="1640647">
                  <a:moveTo>
                    <a:pt x="1484190" y="337992"/>
                  </a:moveTo>
                  <a:cubicBezTo>
                    <a:pt x="1750564" y="704635"/>
                    <a:pt x="1669291" y="1217801"/>
                    <a:pt x="1302648" y="1484190"/>
                  </a:cubicBezTo>
                  <a:cubicBezTo>
                    <a:pt x="936004" y="1750564"/>
                    <a:pt x="422835" y="1669291"/>
                    <a:pt x="156453" y="1302648"/>
                  </a:cubicBezTo>
                  <a:cubicBezTo>
                    <a:pt x="-109928" y="936012"/>
                    <a:pt x="-28649" y="422839"/>
                    <a:pt x="337995" y="156456"/>
                  </a:cubicBezTo>
                  <a:cubicBezTo>
                    <a:pt x="704639" y="-109926"/>
                    <a:pt x="1217809" y="-28649"/>
                    <a:pt x="1484190" y="337992"/>
                  </a:cubicBezTo>
                  <a:close/>
                </a:path>
              </a:pathLst>
            </a:custGeom>
            <a:solidFill>
              <a:srgbClr val="2F7A8E"/>
            </a:solidFill>
            <a:ln w="7700" cap="flat">
              <a:noFill/>
              <a:bevel/>
            </a:ln>
          </p:spPr>
        </p:sp>
        <p:sp>
          <p:nvSpPr>
            <p:cNvPr id="774" name="Freeform 773"/>
            <p:cNvSpPr/>
            <p:nvPr/>
          </p:nvSpPr>
          <p:spPr>
            <a:xfrm>
              <a:off x="116222" y="2997275"/>
              <a:ext cx="1640647" cy="1640647"/>
            </a:xfrm>
            <a:custGeom>
              <a:avLst/>
              <a:gdLst/>
              <a:ahLst/>
              <a:cxnLst/>
              <a:rect l="0" t="0" r="0" b="0"/>
              <a:pathLst>
                <a:path w="1640647" h="1640647">
                  <a:moveTo>
                    <a:pt x="1484190" y="1302648"/>
                  </a:moveTo>
                  <a:cubicBezTo>
                    <a:pt x="1217809" y="1669291"/>
                    <a:pt x="704639" y="1750564"/>
                    <a:pt x="337995" y="1484190"/>
                  </a:cubicBezTo>
                  <a:cubicBezTo>
                    <a:pt x="-28649" y="1217801"/>
                    <a:pt x="-109928" y="704635"/>
                    <a:pt x="156453" y="337992"/>
                  </a:cubicBezTo>
                  <a:cubicBezTo>
                    <a:pt x="422835" y="-28649"/>
                    <a:pt x="936004" y="-109926"/>
                    <a:pt x="1302648" y="156456"/>
                  </a:cubicBezTo>
                  <a:cubicBezTo>
                    <a:pt x="1669291" y="422839"/>
                    <a:pt x="1750564" y="936012"/>
                    <a:pt x="1484190" y="1302648"/>
                  </a:cubicBezTo>
                  <a:close/>
                </a:path>
              </a:pathLst>
            </a:custGeom>
            <a:solidFill>
              <a:srgbClr val="FC5C57"/>
            </a:solidFill>
            <a:ln w="7700" cap="flat">
              <a:noFill/>
              <a:bevel/>
            </a:ln>
          </p:spPr>
        </p:sp>
        <p:sp>
          <p:nvSpPr>
            <p:cNvPr id="775" name="Freeform 774"/>
            <p:cNvSpPr/>
            <p:nvPr/>
          </p:nvSpPr>
          <p:spPr>
            <a:xfrm>
              <a:off x="1308313" y="1241960"/>
              <a:ext cx="1641494" cy="1641494"/>
            </a:xfrm>
            <a:custGeom>
              <a:avLst/>
              <a:gdLst/>
              <a:ahLst/>
              <a:cxnLst/>
              <a:rect l="0" t="0" r="0" b="0"/>
              <a:pathLst>
                <a:path w="1641494" h="1641494">
                  <a:moveTo>
                    <a:pt x="567174" y="1601169"/>
                  </a:moveTo>
                  <a:cubicBezTo>
                    <a:pt x="136161" y="1461129"/>
                    <a:pt x="-99717" y="998189"/>
                    <a:pt x="40329" y="567175"/>
                  </a:cubicBezTo>
                  <a:cubicBezTo>
                    <a:pt x="180374" y="136160"/>
                    <a:pt x="643309" y="-99719"/>
                    <a:pt x="1074327" y="40326"/>
                  </a:cubicBezTo>
                  <a:cubicBezTo>
                    <a:pt x="1505335" y="180369"/>
                    <a:pt x="1741216" y="643307"/>
                    <a:pt x="1601169" y="1074319"/>
                  </a:cubicBezTo>
                  <a:cubicBezTo>
                    <a:pt x="1461121" y="1505335"/>
                    <a:pt x="998189" y="1741216"/>
                    <a:pt x="567174" y="1601169"/>
                  </a:cubicBezTo>
                  <a:close/>
                </a:path>
              </a:pathLst>
            </a:custGeom>
            <a:solidFill>
              <a:srgbClr val="33B2C3"/>
            </a:solidFill>
            <a:ln w="7700" cap="flat">
              <a:noFill/>
              <a:bevel/>
            </a:ln>
          </p:spPr>
        </p:sp>
        <p:sp>
          <p:nvSpPr>
            <p:cNvPr id="776" name="Freeform 775"/>
            <p:cNvSpPr/>
            <p:nvPr/>
          </p:nvSpPr>
          <p:spPr>
            <a:xfrm>
              <a:off x="3467947" y="3983336"/>
              <a:ext cx="1513158" cy="1513158"/>
            </a:xfrm>
            <a:custGeom>
              <a:avLst/>
              <a:gdLst/>
              <a:ahLst/>
              <a:cxnLst/>
              <a:rect l="0" t="0" r="0" b="0"/>
              <a:pathLst>
                <a:path w="1513158" h="1513158">
                  <a:moveTo>
                    <a:pt x="522849" y="37231"/>
                  </a:moveTo>
                  <a:cubicBezTo>
                    <a:pt x="920135" y="-91854"/>
                    <a:pt x="1346845" y="125565"/>
                    <a:pt x="1475928" y="522849"/>
                  </a:cubicBezTo>
                  <a:cubicBezTo>
                    <a:pt x="1605011" y="920135"/>
                    <a:pt x="1387594" y="1346845"/>
                    <a:pt x="990312" y="1475928"/>
                  </a:cubicBezTo>
                  <a:cubicBezTo>
                    <a:pt x="593025" y="1605011"/>
                    <a:pt x="166318" y="1387594"/>
                    <a:pt x="37231" y="990312"/>
                  </a:cubicBezTo>
                  <a:cubicBezTo>
                    <a:pt x="-91854" y="593025"/>
                    <a:pt x="125565" y="166318"/>
                    <a:pt x="522849" y="37231"/>
                  </a:cubicBezTo>
                  <a:close/>
                </a:path>
              </a:pathLst>
            </a:custGeom>
            <a:solidFill>
              <a:srgbClr val="FDFDFD"/>
            </a:solidFill>
            <a:ln w="7700" cap="flat">
              <a:noFill/>
              <a:bevel/>
            </a:ln>
          </p:spPr>
        </p:sp>
        <p:sp>
          <p:nvSpPr>
            <p:cNvPr id="777" name="Freeform 776"/>
            <p:cNvSpPr/>
            <p:nvPr/>
          </p:nvSpPr>
          <p:spPr>
            <a:xfrm>
              <a:off x="3377387" y="1871172"/>
              <a:ext cx="1512727" cy="1512727"/>
            </a:xfrm>
            <a:custGeom>
              <a:avLst/>
              <a:gdLst/>
              <a:ahLst/>
              <a:cxnLst/>
              <a:rect l="0" t="0" r="0" b="0"/>
              <a:pathLst>
                <a:path w="1512727" h="1512727">
                  <a:moveTo>
                    <a:pt x="0" y="756364"/>
                  </a:moveTo>
                  <a:cubicBezTo>
                    <a:pt x="0" y="338636"/>
                    <a:pt x="338636" y="0"/>
                    <a:pt x="756364" y="0"/>
                  </a:cubicBezTo>
                  <a:cubicBezTo>
                    <a:pt x="1174088" y="0"/>
                    <a:pt x="1512727" y="338636"/>
                    <a:pt x="1512727" y="756364"/>
                  </a:cubicBezTo>
                  <a:cubicBezTo>
                    <a:pt x="1512727" y="1174088"/>
                    <a:pt x="1174088" y="1512727"/>
                    <a:pt x="756364" y="1512727"/>
                  </a:cubicBezTo>
                  <a:cubicBezTo>
                    <a:pt x="338636" y="1512727"/>
                    <a:pt x="0" y="1174088"/>
                    <a:pt x="0" y="756364"/>
                  </a:cubicBezTo>
                  <a:close/>
                </a:path>
              </a:pathLst>
            </a:custGeom>
            <a:solidFill>
              <a:srgbClr val="FDFDFD"/>
            </a:solidFill>
            <a:ln w="7700" cap="flat">
              <a:noFill/>
              <a:bevel/>
            </a:ln>
          </p:spPr>
        </p:sp>
        <p:sp>
          <p:nvSpPr>
            <p:cNvPr id="778" name="Freeform 777"/>
            <p:cNvSpPr/>
            <p:nvPr/>
          </p:nvSpPr>
          <p:spPr>
            <a:xfrm>
              <a:off x="1494106" y="4726809"/>
              <a:ext cx="1512295" cy="1512295"/>
            </a:xfrm>
            <a:custGeom>
              <a:avLst/>
              <a:gdLst/>
              <a:ahLst/>
              <a:cxnLst/>
              <a:rect l="0" t="0" r="0" b="0"/>
              <a:pathLst>
                <a:path w="1512295" h="1512295">
                  <a:moveTo>
                    <a:pt x="1368059" y="311568"/>
                  </a:moveTo>
                  <a:cubicBezTo>
                    <a:pt x="1613589" y="649517"/>
                    <a:pt x="1538668" y="1122529"/>
                    <a:pt x="1200730" y="1368059"/>
                  </a:cubicBezTo>
                  <a:cubicBezTo>
                    <a:pt x="862777" y="1613589"/>
                    <a:pt x="389770" y="1538668"/>
                    <a:pt x="144236" y="1200730"/>
                  </a:cubicBezTo>
                  <a:cubicBezTo>
                    <a:pt x="-101297" y="862777"/>
                    <a:pt x="-26380" y="389770"/>
                    <a:pt x="311568" y="144237"/>
                  </a:cubicBezTo>
                  <a:cubicBezTo>
                    <a:pt x="649518" y="-101297"/>
                    <a:pt x="1122529" y="-26381"/>
                    <a:pt x="1368059" y="311568"/>
                  </a:cubicBezTo>
                  <a:close/>
                </a:path>
              </a:pathLst>
            </a:custGeom>
            <a:solidFill>
              <a:srgbClr val="FDFDFD"/>
            </a:solidFill>
            <a:ln w="7700" cap="flat">
              <a:noFill/>
              <a:bevel/>
            </a:ln>
          </p:spPr>
        </p:sp>
        <p:sp>
          <p:nvSpPr>
            <p:cNvPr id="779" name="Freeform 778"/>
            <p:cNvSpPr/>
            <p:nvPr/>
          </p:nvSpPr>
          <p:spPr>
            <a:xfrm>
              <a:off x="180774" y="3061765"/>
              <a:ext cx="1511872" cy="1511872"/>
            </a:xfrm>
            <a:custGeom>
              <a:avLst/>
              <a:gdLst/>
              <a:ahLst/>
              <a:cxnLst/>
              <a:rect l="0" t="0" r="0" b="0"/>
              <a:pathLst>
                <a:path w="1511872" h="1511872">
                  <a:moveTo>
                    <a:pt x="1367851" y="1200515"/>
                  </a:moveTo>
                  <a:cubicBezTo>
                    <a:pt x="1122314" y="1538468"/>
                    <a:pt x="649306" y="1613381"/>
                    <a:pt x="311356" y="1367851"/>
                  </a:cubicBezTo>
                  <a:cubicBezTo>
                    <a:pt x="-26594" y="1122314"/>
                    <a:pt x="-101512" y="649306"/>
                    <a:pt x="144023" y="311356"/>
                  </a:cubicBezTo>
                  <a:cubicBezTo>
                    <a:pt x="389559" y="-26594"/>
                    <a:pt x="862569" y="-101512"/>
                    <a:pt x="1200515" y="144024"/>
                  </a:cubicBezTo>
                  <a:cubicBezTo>
                    <a:pt x="1538468" y="389559"/>
                    <a:pt x="1613381" y="862569"/>
                    <a:pt x="1367851" y="1200515"/>
                  </a:cubicBezTo>
                  <a:close/>
                </a:path>
              </a:pathLst>
            </a:custGeom>
            <a:solidFill>
              <a:srgbClr val="FDFDFD"/>
            </a:solidFill>
            <a:ln w="7700" cap="flat">
              <a:noFill/>
              <a:bevel/>
            </a:ln>
          </p:spPr>
        </p:sp>
        <p:sp>
          <p:nvSpPr>
            <p:cNvPr id="780" name="Freeform 779"/>
            <p:cNvSpPr/>
            <p:nvPr/>
          </p:nvSpPr>
          <p:spPr>
            <a:xfrm>
              <a:off x="1372369" y="1305954"/>
              <a:ext cx="1513158" cy="1513158"/>
            </a:xfrm>
            <a:custGeom>
              <a:avLst/>
              <a:gdLst/>
              <a:ahLst/>
              <a:cxnLst/>
              <a:rect l="0" t="0" r="0" b="0"/>
              <a:pathLst>
                <a:path w="1513158" h="1513158">
                  <a:moveTo>
                    <a:pt x="522849" y="1475928"/>
                  </a:moveTo>
                  <a:cubicBezTo>
                    <a:pt x="125565" y="1346845"/>
                    <a:pt x="-91854" y="920135"/>
                    <a:pt x="37231" y="522849"/>
                  </a:cubicBezTo>
                  <a:cubicBezTo>
                    <a:pt x="166318" y="125565"/>
                    <a:pt x="593025" y="-91854"/>
                    <a:pt x="990312" y="37231"/>
                  </a:cubicBezTo>
                  <a:cubicBezTo>
                    <a:pt x="1387594" y="166316"/>
                    <a:pt x="1605011" y="593025"/>
                    <a:pt x="1475928" y="990312"/>
                  </a:cubicBezTo>
                  <a:cubicBezTo>
                    <a:pt x="1346845" y="1387594"/>
                    <a:pt x="920135" y="1605011"/>
                    <a:pt x="522849" y="1475928"/>
                  </a:cubicBezTo>
                  <a:close/>
                </a:path>
              </a:pathLst>
            </a:custGeom>
            <a:solidFill>
              <a:srgbClr val="FDFDFD"/>
            </a:solidFill>
            <a:ln w="7700" cap="flat">
              <a:noFill/>
              <a:bevel/>
            </a:ln>
          </p:spPr>
        </p:sp>
        <p:sp>
          <p:nvSpPr>
            <p:cNvPr id="829" name="Text 829"/>
            <p:cNvSpPr txBox="1"/>
            <p:nvPr/>
          </p:nvSpPr>
          <p:spPr>
            <a:xfrm>
              <a:off x="1424043" y="1654058"/>
              <a:ext cx="1409808" cy="874443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33B2C3"/>
                  </a:solidFill>
                  <a:latin typeface="Arial"/>
                </a:rPr>
                <a:t>Similar interface with Word.</a:t>
              </a:r>
            </a:p>
          </p:txBody>
        </p:sp>
        <p:sp>
          <p:nvSpPr>
            <p:cNvPr id="830" name="Text 830"/>
            <p:cNvSpPr txBox="1"/>
            <p:nvPr/>
          </p:nvSpPr>
          <p:spPr>
            <a:xfrm>
              <a:off x="231806" y="4014200"/>
              <a:ext cx="1409808" cy="269466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FC5C57"/>
                  </a:solidFill>
                  <a:latin typeface="Arial"/>
                </a:rPr>
                <a:t>Export Venn diagrams as other formats with 1 click.</a:t>
              </a:r>
            </a:p>
          </p:txBody>
        </p:sp>
        <p:sp>
          <p:nvSpPr>
            <p:cNvPr id="831" name="Text 831"/>
            <p:cNvSpPr txBox="1"/>
            <p:nvPr/>
          </p:nvSpPr>
          <p:spPr>
            <a:xfrm>
              <a:off x="1437797" y="5400198"/>
              <a:ext cx="1570800" cy="57746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F7A8E"/>
                  </a:solidFill>
                  <a:latin typeface="Arial"/>
                </a:rPr>
                <a:t>Edit shapes through floating buttons and control points.</a:t>
              </a:r>
            </a:p>
          </p:txBody>
        </p:sp>
        <p:sp>
          <p:nvSpPr>
            <p:cNvPr id="832" name="Text 832"/>
            <p:cNvSpPr txBox="1"/>
            <p:nvPr/>
          </p:nvSpPr>
          <p:spPr>
            <a:xfrm>
              <a:off x="3519621" y="4784198"/>
              <a:ext cx="1409808" cy="400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CDCECE"/>
                  </a:solidFill>
                  <a:latin typeface="Arial"/>
                </a:rPr>
                <a:t>Get started in the fastest way.</a:t>
              </a:r>
            </a:p>
          </p:txBody>
        </p:sp>
        <p:sp>
          <p:nvSpPr>
            <p:cNvPr id="833" name="Text 833"/>
            <p:cNvSpPr txBox="1"/>
            <p:nvPr/>
          </p:nvSpPr>
          <p:spPr>
            <a:xfrm>
              <a:off x="3428846" y="2228647"/>
              <a:ext cx="1409808" cy="874443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B9D53"/>
                  </a:solidFill>
                  <a:latin typeface="Arial"/>
                </a:rPr>
                <a:t>Predefined shapes in vector format.</a:t>
              </a:r>
            </a:p>
          </p:txBody>
        </p:sp>
        <p:sp>
          <p:nvSpPr>
            <p:cNvPr id="834" name="Text 834"/>
            <p:cNvSpPr txBox="1"/>
            <p:nvPr/>
          </p:nvSpPr>
          <p:spPr>
            <a:xfrm>
              <a:off x="3498758" y="2197365"/>
              <a:ext cx="1318017" cy="26189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FB9D53"/>
                  </a:solidFill>
                  <a:latin typeface="Arial"/>
                </a:rPr>
                <a:t>Drag-and-Drop </a:t>
              </a:r>
            </a:p>
          </p:txBody>
        </p:sp>
        <p:sp>
          <p:nvSpPr>
            <p:cNvPr id="835" name="Text 835"/>
            <p:cNvSpPr txBox="1"/>
            <p:nvPr/>
          </p:nvSpPr>
          <p:spPr>
            <a:xfrm>
              <a:off x="3532196" y="4314501"/>
              <a:ext cx="1386000" cy="41595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CDCECE"/>
                  </a:solidFill>
                  <a:latin typeface="Arial"/>
                </a:rPr>
                <a:t>Rich Templates and Examples</a:t>
              </a:r>
            </a:p>
          </p:txBody>
        </p:sp>
        <p:sp>
          <p:nvSpPr>
            <p:cNvPr id="836" name="Text 836"/>
            <p:cNvSpPr txBox="1"/>
            <p:nvPr/>
          </p:nvSpPr>
          <p:spPr>
            <a:xfrm>
              <a:off x="1653397" y="5103676"/>
              <a:ext cx="1170400" cy="26189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2F7A8E"/>
                  </a:solidFill>
                  <a:latin typeface="Arial"/>
                </a:rPr>
                <a:t>Easy Editing</a:t>
              </a:r>
            </a:p>
          </p:txBody>
        </p:sp>
        <p:sp>
          <p:nvSpPr>
            <p:cNvPr id="837" name="Text 837"/>
            <p:cNvSpPr txBox="1"/>
            <p:nvPr/>
          </p:nvSpPr>
          <p:spPr>
            <a:xfrm>
              <a:off x="113396" y="3565871"/>
              <a:ext cx="1663200" cy="26189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FC5C57"/>
                  </a:solidFill>
                  <a:latin typeface="Arial"/>
                </a:rPr>
                <a:t>100% Compatibility with MS Offices</a:t>
              </a:r>
            </a:p>
          </p:txBody>
        </p:sp>
        <p:sp>
          <p:nvSpPr>
            <p:cNvPr id="2" name="Text 838"/>
            <p:cNvSpPr txBox="1"/>
            <p:nvPr/>
          </p:nvSpPr>
          <p:spPr>
            <a:xfrm>
              <a:off x="1504836" y="1628859"/>
              <a:ext cx="1182836" cy="26189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33B2C3"/>
                  </a:solidFill>
                  <a:latin typeface="Arial"/>
                </a:rPr>
                <a:t>Ease of Use</a:t>
              </a:r>
            </a:p>
          </p:txBody>
        </p:sp>
        <p:sp>
          <p:nvSpPr>
            <p:cNvPr id="782" name="Freeform 781"/>
            <p:cNvSpPr/>
            <p:nvPr/>
          </p:nvSpPr>
          <p:spPr>
            <a:xfrm>
              <a:off x="2164302" y="3222020"/>
              <a:ext cx="1028266" cy="1027850"/>
            </a:xfrm>
            <a:custGeom>
              <a:avLst/>
              <a:gdLst/>
              <a:ahLst/>
              <a:cxnLst/>
              <a:rect l="0" t="0" r="0" b="0"/>
              <a:pathLst>
                <a:path w="1028266" h="1027850">
                  <a:moveTo>
                    <a:pt x="0" y="513923"/>
                  </a:moveTo>
                  <a:cubicBezTo>
                    <a:pt x="0" y="229843"/>
                    <a:pt x="230124" y="0"/>
                    <a:pt x="514134" y="0"/>
                  </a:cubicBezTo>
                  <a:cubicBezTo>
                    <a:pt x="797866" y="0"/>
                    <a:pt x="1028266" y="229843"/>
                    <a:pt x="1028266" y="513923"/>
                  </a:cubicBezTo>
                  <a:cubicBezTo>
                    <a:pt x="1028266" y="797581"/>
                    <a:pt x="797866" y="1027850"/>
                    <a:pt x="514134" y="1027850"/>
                  </a:cubicBezTo>
                  <a:cubicBezTo>
                    <a:pt x="230124" y="1027850"/>
                    <a:pt x="0" y="797581"/>
                    <a:pt x="0" y="513923"/>
                  </a:cubicBezTo>
                  <a:close/>
                </a:path>
              </a:pathLst>
            </a:custGeom>
            <a:solidFill>
              <a:srgbClr val="FDFDFD"/>
            </a:solidFill>
            <a:ln w="7700" cap="flat">
              <a:noFill/>
              <a:bevel/>
            </a:ln>
          </p:spPr>
        </p:sp>
        <p:grpSp>
          <p:nvGrpSpPr>
            <p:cNvPr id="3" name="Variable Radian Doughnut"/>
            <p:cNvGrpSpPr/>
            <p:nvPr/>
          </p:nvGrpSpPr>
          <p:grpSpPr>
            <a:xfrm>
              <a:off x="2091203" y="3138747"/>
              <a:ext cx="1183952" cy="1183952"/>
              <a:chOff x="2091203" y="3138747"/>
              <a:chExt cx="1183952" cy="1183952"/>
            </a:xfrm>
          </p:grpSpPr>
          <p:sp>
            <p:nvSpPr>
              <p:cNvPr id="4" name="Freeform 3"/>
              <p:cNvSpPr/>
              <p:nvPr/>
            </p:nvSpPr>
            <p:spPr>
              <a:xfrm>
                <a:off x="2091203" y="3138747"/>
                <a:ext cx="1183952" cy="1183952"/>
              </a:xfrm>
              <a:custGeom>
                <a:avLst/>
                <a:gdLst>
                  <a:gd name="connsiteX0" fmla="*/ 504023 w 1183952"/>
                  <a:gd name="connsiteY0" fmla="*/ 1177384 h 1183952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1183952" h="1183952">
                    <a:moveTo>
                      <a:pt x="504023" y="1177382"/>
                    </a:moveTo>
                    <a:arcTo wR="591976" hR="591976" stAng="5912664" swAng="4786716"/>
                    <a:lnTo>
                      <a:pt x="165936" y="604450"/>
                    </a:lnTo>
                    <a:arcTo wR="426223" hR="426223" stAng="10699380" swAng="-4786716"/>
                    <a:close/>
                  </a:path>
                </a:pathLst>
              </a:custGeom>
              <a:solidFill>
                <a:srgbClr val="FC5C57"/>
              </a:solidFill>
              <a:ln w="15400" cap="flat">
                <a:solidFill>
                  <a:srgbClr val="FFFFFF"/>
                </a:solidFill>
                <a:bevel/>
              </a:ln>
            </p:spPr>
          </p:sp>
          <p:sp>
            <p:nvSpPr>
              <p:cNvPr id="5" name="Freeform 4"/>
              <p:cNvSpPr/>
              <p:nvPr/>
            </p:nvSpPr>
            <p:spPr>
              <a:xfrm>
                <a:off x="2091203" y="3138747"/>
                <a:ext cx="1183952" cy="1183952"/>
              </a:xfrm>
              <a:custGeom>
                <a:avLst/>
                <a:gdLst>
                  <a:gd name="connsiteX0" fmla="*/ 254 w 1183952"/>
                  <a:gd name="connsiteY0" fmla="*/ 609301 h 1183952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1183952" h="1183952">
                    <a:moveTo>
                      <a:pt x="253" y="609300"/>
                    </a:moveTo>
                    <a:arcTo wR="591976" hR="591976" stAng="10699380" swAng="4592508"/>
                    <a:lnTo>
                      <a:pt x="480690" y="180538"/>
                    </a:lnTo>
                    <a:arcTo wR="426223" hR="426223" stAng="15291900" swAng="-4592508"/>
                    <a:close/>
                  </a:path>
                </a:pathLst>
              </a:custGeom>
              <a:solidFill>
                <a:srgbClr val="33B2C3"/>
              </a:solidFill>
              <a:ln w="15400" cap="flat">
                <a:solidFill>
                  <a:srgbClr val="FFFFFF"/>
                </a:solidFill>
                <a:bevel/>
              </a:ln>
            </p:spPr>
          </p:sp>
          <p:sp>
            <p:nvSpPr>
              <p:cNvPr id="6" name="Freeform 5"/>
              <p:cNvSpPr/>
              <p:nvPr/>
            </p:nvSpPr>
            <p:spPr>
              <a:xfrm>
                <a:off x="2091203" y="3138747"/>
                <a:ext cx="1183952" cy="1183952"/>
              </a:xfrm>
              <a:custGeom>
                <a:avLst/>
                <a:gdLst>
                  <a:gd name="connsiteX0" fmla="*/ 437412 w 1183952"/>
                  <a:gd name="connsiteY0" fmla="*/ 20534 h 1183952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1183952" h="1183952">
                    <a:moveTo>
                      <a:pt x="437414" y="20534"/>
                    </a:moveTo>
                    <a:arcTo wR="591976" hR="591976" stAng="15291900" swAng="4568178"/>
                    <a:lnTo>
                      <a:pt x="964764" y="385346"/>
                    </a:lnTo>
                    <a:arcTo wR="426223" hR="426223" stAng="19860060" swAng="-4568178"/>
                    <a:close/>
                  </a:path>
                </a:pathLst>
              </a:custGeom>
              <a:solidFill>
                <a:srgbClr val="FB9D53"/>
              </a:solidFill>
              <a:ln w="15400" cap="flat">
                <a:solidFill>
                  <a:srgbClr val="FFFFFF"/>
                </a:solidFill>
                <a:bevel/>
              </a:ln>
            </p:spPr>
          </p:sp>
          <p:sp>
            <p:nvSpPr>
              <p:cNvPr id="7" name="Freeform 6"/>
              <p:cNvSpPr/>
              <p:nvPr/>
            </p:nvSpPr>
            <p:spPr>
              <a:xfrm>
                <a:off x="2091203" y="3138747"/>
                <a:ext cx="1183952" cy="1183952"/>
              </a:xfrm>
              <a:custGeom>
                <a:avLst/>
                <a:gdLst>
                  <a:gd name="connsiteX0" fmla="*/ 1109732 w 1183952"/>
                  <a:gd name="connsiteY0" fmla="*/ 304990 h 1183952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1183952" h="1183952">
                    <a:moveTo>
                      <a:pt x="1109735" y="304989"/>
                    </a:moveTo>
                    <a:arcTo wR="591976" hR="591976" stAng="19860060" swAng="3454128"/>
                    <a:lnTo>
                      <a:pt x="966296" y="795810"/>
                    </a:lnTo>
                    <a:arcTo wR="426223" hR="426223" stAng="23314200" swAng="-3454128"/>
                    <a:close/>
                  </a:path>
                </a:pathLst>
              </a:custGeom>
              <a:solidFill>
                <a:srgbClr val="CDCECE"/>
              </a:solidFill>
              <a:ln w="15400" cap="flat">
                <a:solidFill>
                  <a:srgbClr val="FFFFFF"/>
                </a:solidFill>
                <a:bevel/>
              </a:ln>
            </p:spPr>
          </p:sp>
          <p:sp>
            <p:nvSpPr>
              <p:cNvPr id="8" name="Freeform 7"/>
              <p:cNvSpPr/>
              <p:nvPr/>
            </p:nvSpPr>
            <p:spPr>
              <a:xfrm>
                <a:off x="2091203" y="3138747"/>
                <a:ext cx="1183952" cy="1183952"/>
              </a:xfrm>
              <a:custGeom>
                <a:avLst/>
                <a:gdLst>
                  <a:gd name="connsiteX0" fmla="*/ 1111872 w 1183952"/>
                  <a:gd name="connsiteY0" fmla="*/ 875074 h 1183952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1183952" h="1183952">
                    <a:moveTo>
                      <a:pt x="1111869" y="875077"/>
                    </a:moveTo>
                    <a:arcTo wR="591976" hR="591976" stAng="1714194" swAng="4198470"/>
                    <a:lnTo>
                      <a:pt x="528650" y="1013466"/>
                    </a:lnTo>
                    <a:arcTo wR="426223" hR="426223" stAng="5912664" swAng="-4198470"/>
                    <a:close/>
                  </a:path>
                </a:pathLst>
              </a:custGeom>
              <a:solidFill>
                <a:srgbClr val="2F7A8E"/>
              </a:solidFill>
              <a:ln w="15400" cap="flat">
                <a:solidFill>
                  <a:srgbClr val="FFFFFF"/>
                </a:solidFill>
                <a:bevel/>
              </a:ln>
            </p:spPr>
          </p:sp>
        </p:grpSp>
        <p:pic>
          <p:nvPicPr>
            <p:cNvPr id="2293" name="Picture 229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1496" y="2189476"/>
              <a:ext cx="3882556" cy="3067218"/>
            </a:xfrm>
            <a:prstGeom prst="rect">
              <a:avLst/>
            </a:prstGeom>
          </p:spPr>
        </p:pic>
        <p:sp>
          <p:nvSpPr>
            <p:cNvPr id="839" name="Text 839"/>
            <p:cNvSpPr txBox="1"/>
            <p:nvPr/>
          </p:nvSpPr>
          <p:spPr>
            <a:xfrm>
              <a:off x="90296" y="6447398"/>
              <a:ext cx="2710400" cy="184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FF1418"/>
                  </a:solidFill>
                  <a:latin typeface="Arial"/>
                </a:rPr>
                <a:t>Created by Edraw - Comprehensive Diagramming Software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0" name="Group840"/>
          <p:cNvGrpSpPr/>
          <p:nvPr/>
        </p:nvGrpSpPr>
        <p:grpSpPr>
          <a:xfrm>
            <a:off x="164058" y="356700"/>
            <a:ext cx="8815884" cy="6144600"/>
            <a:chOff x="164058" y="356700"/>
            <a:chExt cx="8815884" cy="6144600"/>
          </a:xfrm>
        </p:grpSpPr>
        <p:grpSp>
          <p:nvGrpSpPr>
            <p:cNvPr id="2300" name="Group 2299"/>
            <p:cNvGrpSpPr/>
            <p:nvPr/>
          </p:nvGrpSpPr>
          <p:grpSpPr>
            <a:xfrm>
              <a:off x="3461876" y="3792733"/>
              <a:ext cx="2812610" cy="937529"/>
              <a:chOff x="3461876" y="3792733"/>
              <a:chExt cx="2812610" cy="937529"/>
            </a:xfrm>
          </p:grpSpPr>
          <p:sp>
            <p:nvSpPr>
              <p:cNvPr id="2301" name="Database"/>
              <p:cNvSpPr/>
              <p:nvPr/>
            </p:nvSpPr>
            <p:spPr>
              <a:xfrm>
                <a:off x="3461876" y="3792733"/>
                <a:ext cx="2812610" cy="937529"/>
              </a:xfrm>
              <a:custGeom>
                <a:avLst/>
                <a:gdLst/>
                <a:ahLst/>
                <a:cxnLst/>
                <a:rect l="0" t="0" r="0" b="0"/>
                <a:pathLst>
                  <a:path w="2812610" h="937529">
                    <a:moveTo>
                      <a:pt x="0" y="0"/>
                    </a:moveTo>
                    <a:lnTo>
                      <a:pt x="0" y="187507"/>
                    </a:lnTo>
                    <a:arcTo wR="1406305" hR="750026" stAng="10800000" swAng="-10800000"/>
                    <a:lnTo>
                      <a:pt x="2812610" y="0"/>
                    </a:lnTo>
                    <a:arcTo wR="1406305" hR="750026" stAng="0" swAng="10800000"/>
                    <a:close/>
                  </a:path>
                </a:pathLst>
              </a:custGeom>
              <a:gradFill>
                <a:gsLst>
                  <a:gs pos="0">
                    <a:srgbClr val="3A889D">
                      <a:alpha val="90000"/>
                    </a:srgbClr>
                  </a:gs>
                  <a:gs pos="50000">
                    <a:srgbClr val="A0CAD9">
                      <a:alpha val="90000"/>
                    </a:srgbClr>
                  </a:gs>
                  <a:gs pos="100000">
                    <a:srgbClr val="3A889D">
                      <a:alpha val="90000"/>
                    </a:srgbClr>
                  </a:gs>
                </a:gsLst>
                <a:lin ang="0" scaled="0"/>
              </a:gradFill>
              <a:ln w="7700" cap="flat">
                <a:solidFill>
                  <a:srgbClr val="3A889D"/>
                </a:solidFill>
                <a:bevel/>
              </a:ln>
            </p:spPr>
          </p:sp>
          <p:sp>
            <p:nvSpPr>
              <p:cNvPr id="2302" name="Freeform 2301"/>
              <p:cNvSpPr/>
              <p:nvPr/>
            </p:nvSpPr>
            <p:spPr>
              <a:xfrm>
                <a:off x="3461876" y="3042706"/>
                <a:ext cx="2812610" cy="1500052"/>
              </a:xfrm>
              <a:custGeom>
                <a:avLst/>
                <a:gdLst/>
                <a:ahLst/>
                <a:cxnLst/>
                <a:rect l="l" t="t" r="r" b="b"/>
                <a:pathLst>
                  <a:path w="2812610" h="1500052">
                    <a:moveTo>
                      <a:pt x="0" y="750026"/>
                    </a:moveTo>
                    <a:arcTo wR="1406305" hR="750026" stAng="10800000" swAng="10800000"/>
                    <a:arcTo wR="1406305" hR="750026" stAng="0" swAng="10800000"/>
                    <a:close/>
                  </a:path>
                </a:pathLst>
              </a:custGeom>
              <a:gradFill>
                <a:gsLst>
                  <a:gs pos="0">
                    <a:srgbClr val="A0CAD9">
                      <a:alpha val="90000"/>
                    </a:srgbClr>
                  </a:gs>
                  <a:gs pos="100000">
                    <a:srgbClr val="4BACC6">
                      <a:alpha val="90000"/>
                    </a:srgbClr>
                  </a:gs>
                </a:gsLst>
                <a:lin ang="3000000" scaled="0"/>
              </a:gradFill>
              <a:ln w="7700" cap="flat">
                <a:solidFill>
                  <a:srgbClr val="3F92A9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454545"/>
                    </a:solidFill>
                    <a:latin typeface="Comic Sans MS"/>
                  </a:rPr>
                  <a:t>Bird</a:t>
                </a:r>
              </a:p>
            </p:txBody>
          </p:sp>
        </p:grpSp>
        <p:grpSp>
          <p:nvGrpSpPr>
            <p:cNvPr id="2303" name="Group 2302"/>
            <p:cNvGrpSpPr/>
            <p:nvPr/>
          </p:nvGrpSpPr>
          <p:grpSpPr>
            <a:xfrm>
              <a:off x="649258" y="3792733"/>
              <a:ext cx="2812610" cy="937529"/>
              <a:chOff x="649258" y="3792733"/>
              <a:chExt cx="2812610" cy="937529"/>
            </a:xfrm>
          </p:grpSpPr>
          <p:sp>
            <p:nvSpPr>
              <p:cNvPr id="2304" name="Database"/>
              <p:cNvSpPr/>
              <p:nvPr/>
            </p:nvSpPr>
            <p:spPr>
              <a:xfrm>
                <a:off x="649258" y="3792733"/>
                <a:ext cx="2812610" cy="937529"/>
              </a:xfrm>
              <a:custGeom>
                <a:avLst/>
                <a:gdLst/>
                <a:ahLst/>
                <a:cxnLst/>
                <a:rect l="0" t="0" r="0" b="0"/>
                <a:pathLst>
                  <a:path w="2812610" h="937529">
                    <a:moveTo>
                      <a:pt x="0" y="0"/>
                    </a:moveTo>
                    <a:lnTo>
                      <a:pt x="0" y="187507"/>
                    </a:lnTo>
                    <a:arcTo wR="1406305" hR="750026" stAng="10800000" swAng="-10800000"/>
                    <a:lnTo>
                      <a:pt x="2812610" y="0"/>
                    </a:lnTo>
                    <a:arcTo wR="1406305" hR="750026" stAng="0" swAng="10800000"/>
                    <a:close/>
                  </a:path>
                </a:pathLst>
              </a:custGeom>
              <a:gradFill>
                <a:gsLst>
                  <a:gs pos="0">
                    <a:srgbClr val="7B9445">
                      <a:alpha val="90000"/>
                    </a:srgbClr>
                  </a:gs>
                  <a:gs pos="50000">
                    <a:srgbClr val="C0D2A4">
                      <a:alpha val="90000"/>
                    </a:srgbClr>
                  </a:gs>
                  <a:gs pos="100000">
                    <a:srgbClr val="7B9445">
                      <a:alpha val="90000"/>
                    </a:srgbClr>
                  </a:gs>
                </a:gsLst>
                <a:lin ang="0" scaled="0"/>
              </a:gradFill>
              <a:ln w="7700" cap="flat">
                <a:solidFill>
                  <a:srgbClr val="7B9445"/>
                </a:solidFill>
                <a:bevel/>
              </a:ln>
            </p:spPr>
          </p:sp>
          <p:sp>
            <p:nvSpPr>
              <p:cNvPr id="2305" name="Freeform 2304"/>
              <p:cNvSpPr/>
              <p:nvPr/>
            </p:nvSpPr>
            <p:spPr>
              <a:xfrm>
                <a:off x="649258" y="3042706"/>
                <a:ext cx="2812610" cy="1500052"/>
              </a:xfrm>
              <a:custGeom>
                <a:avLst/>
                <a:gdLst/>
                <a:ahLst/>
                <a:cxnLst/>
                <a:rect l="l" t="t" r="r" b="b"/>
                <a:pathLst>
                  <a:path w="2812610" h="1500052">
                    <a:moveTo>
                      <a:pt x="0" y="750026"/>
                    </a:moveTo>
                    <a:arcTo wR="1406305" hR="750026" stAng="10800000" swAng="10800000"/>
                    <a:arcTo wR="1406305" hR="750026" stAng="0" swAng="10800000"/>
                    <a:close/>
                  </a:path>
                </a:pathLst>
              </a:custGeom>
              <a:gradFill>
                <a:gsLst>
                  <a:gs pos="0">
                    <a:srgbClr val="C0D2A4">
                      <a:alpha val="90000"/>
                    </a:srgbClr>
                  </a:gs>
                  <a:gs pos="100000">
                    <a:srgbClr val="9BBB59">
                      <a:alpha val="90000"/>
                    </a:srgbClr>
                  </a:gs>
                </a:gsLst>
                <a:lin ang="3000000" scaled="0"/>
              </a:gradFill>
              <a:ln w="7700" cap="flat">
                <a:solidFill>
                  <a:srgbClr val="849F4B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454545"/>
                    </a:solidFill>
                    <a:latin typeface="Comic Sans MS"/>
                  </a:rPr>
                  <a:t>Frog</a:t>
                </a:r>
              </a:p>
            </p:txBody>
          </p:sp>
        </p:grpSp>
        <p:grpSp>
          <p:nvGrpSpPr>
            <p:cNvPr id="2306" name="Group 2305"/>
            <p:cNvGrpSpPr/>
            <p:nvPr/>
          </p:nvGrpSpPr>
          <p:grpSpPr>
            <a:xfrm>
              <a:off x="2055563" y="5107361"/>
              <a:ext cx="2812610" cy="937529"/>
              <a:chOff x="2055563" y="5107361"/>
              <a:chExt cx="2812610" cy="937529"/>
            </a:xfrm>
          </p:grpSpPr>
          <p:sp>
            <p:nvSpPr>
              <p:cNvPr id="2307" name="Database"/>
              <p:cNvSpPr/>
              <p:nvPr/>
            </p:nvSpPr>
            <p:spPr>
              <a:xfrm>
                <a:off x="2055563" y="5107361"/>
                <a:ext cx="2812610" cy="937529"/>
              </a:xfrm>
              <a:custGeom>
                <a:avLst/>
                <a:gdLst/>
                <a:ahLst/>
                <a:cxnLst/>
                <a:rect l="0" t="0" r="0" b="0"/>
                <a:pathLst>
                  <a:path w="2812610" h="937529">
                    <a:moveTo>
                      <a:pt x="0" y="0"/>
                    </a:moveTo>
                    <a:lnTo>
                      <a:pt x="0" y="187507"/>
                    </a:lnTo>
                    <a:arcTo wR="1406305" hR="750026" stAng="10800000" swAng="-10800000"/>
                    <a:lnTo>
                      <a:pt x="2812610" y="0"/>
                    </a:lnTo>
                    <a:arcTo wR="1406305" hR="750026" stAng="0" swAng="10800000"/>
                    <a:close/>
                  </a:path>
                </a:pathLst>
              </a:custGeom>
              <a:gradFill>
                <a:gsLst>
                  <a:gs pos="0">
                    <a:srgbClr val="C57736">
                      <a:alpha val="90000"/>
                    </a:srgbClr>
                  </a:gs>
                  <a:gs pos="50000">
                    <a:srgbClr val="F9BE9E">
                      <a:alpha val="90000"/>
                    </a:srgbClr>
                  </a:gs>
                  <a:gs pos="100000">
                    <a:srgbClr val="C57736">
                      <a:alpha val="90000"/>
                    </a:srgbClr>
                  </a:gs>
                </a:gsLst>
                <a:lin ang="0" scaled="0"/>
              </a:gradFill>
              <a:ln w="7700" cap="flat">
                <a:solidFill>
                  <a:srgbClr val="C57736"/>
                </a:solidFill>
                <a:bevel/>
              </a:ln>
            </p:spPr>
          </p:sp>
          <p:sp>
            <p:nvSpPr>
              <p:cNvPr id="2308" name="Freeform 2307"/>
              <p:cNvSpPr/>
              <p:nvPr/>
            </p:nvSpPr>
            <p:spPr>
              <a:xfrm>
                <a:off x="2055563" y="4357335"/>
                <a:ext cx="2812610" cy="1500052"/>
              </a:xfrm>
              <a:custGeom>
                <a:avLst/>
                <a:gdLst/>
                <a:ahLst/>
                <a:cxnLst/>
                <a:rect l="l" t="t" r="r" b="b"/>
                <a:pathLst>
                  <a:path w="2812610" h="1500052">
                    <a:moveTo>
                      <a:pt x="0" y="750026"/>
                    </a:moveTo>
                    <a:arcTo wR="1406305" hR="750026" stAng="10800000" swAng="10800000"/>
                    <a:arcTo wR="1406305" hR="750026" stAng="0" swAng="10800000"/>
                    <a:close/>
                  </a:path>
                </a:pathLst>
              </a:custGeom>
              <a:gradFill>
                <a:gsLst>
                  <a:gs pos="0">
                    <a:srgbClr val="F9BE9E">
                      <a:alpha val="90000"/>
                    </a:srgbClr>
                  </a:gs>
                  <a:gs pos="100000">
                    <a:srgbClr val="F79646">
                      <a:alpha val="90000"/>
                    </a:srgbClr>
                  </a:gs>
                </a:gsLst>
                <a:lin ang="3000000" scaled="0"/>
              </a:gradFill>
              <a:ln w="7700" cap="flat">
                <a:solidFill>
                  <a:srgbClr val="E0873F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454545"/>
                    </a:solidFill>
                    <a:latin typeface="Comic Sans MS"/>
                  </a:rPr>
                  <a:t>Fish</a:t>
                </a:r>
              </a:p>
            </p:txBody>
          </p:sp>
        </p:grpSp>
        <p:grpSp>
          <p:nvGrpSpPr>
            <p:cNvPr id="841" name="Group 841"/>
            <p:cNvGrpSpPr/>
            <p:nvPr/>
          </p:nvGrpSpPr>
          <p:grpSpPr>
            <a:xfrm rot="5400000">
              <a:off x="1847671" y="1915496"/>
              <a:ext cx="308000" cy="1044551"/>
              <a:chOff x="1847671" y="1915496"/>
              <a:chExt cx="308000" cy="1044551"/>
            </a:xfrm>
          </p:grpSpPr>
          <p:sp>
            <p:nvSpPr>
              <p:cNvPr id="2309" name="Middle line callout"/>
              <p:cNvSpPr/>
              <p:nvPr/>
            </p:nvSpPr>
            <p:spPr>
              <a:xfrm>
                <a:off x="1847671" y="1915496"/>
                <a:ext cx="308000" cy="1044551"/>
              </a:xfrm>
              <a:custGeom>
                <a:avLst/>
                <a:gdLst/>
                <a:ahLst/>
                <a:cxnLst/>
                <a:rect l="0" t="0" r="0" b="0"/>
                <a:pathLst>
                  <a:path w="308000" h="1044551">
                    <a:moveTo>
                      <a:pt x="308000" y="522276"/>
                    </a:moveTo>
                    <a:lnTo>
                      <a:pt x="1361152" y="522276"/>
                    </a:lnTo>
                  </a:path>
                  <a:path w="308000" h="1044551" fill="none">
                    <a:moveTo>
                      <a:pt x="308000" y="0"/>
                    </a:moveTo>
                    <a:lnTo>
                      <a:pt x="308000" y="1044551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85D8A"/>
                </a:solidFill>
                <a:bevel/>
              </a:ln>
            </p:spPr>
          </p:sp>
          <p:sp>
            <p:nvSpPr>
              <p:cNvPr id="842" name="Text 842"/>
              <p:cNvSpPr txBox="1"/>
              <p:nvPr/>
            </p:nvSpPr>
            <p:spPr>
              <a:xfrm rot="-5400000">
                <a:off x="1479395" y="2283772"/>
                <a:ext cx="1044551" cy="30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58">
                    <a:solidFill>
                      <a:srgbClr val="385D8A"/>
                    </a:solidFill>
                    <a:latin typeface="Comic Sans MS"/>
                  </a:rPr>
                  <a:t>We can live in water and air.</a:t>
                </a:r>
              </a:p>
            </p:txBody>
          </p:sp>
        </p:grpSp>
        <p:grpSp>
          <p:nvGrpSpPr>
            <p:cNvPr id="843" name="Group 843"/>
            <p:cNvGrpSpPr/>
            <p:nvPr/>
          </p:nvGrpSpPr>
          <p:grpSpPr>
            <a:xfrm rot="5400000">
              <a:off x="4954466" y="1526083"/>
              <a:ext cx="308000" cy="1051050"/>
              <a:chOff x="4954466" y="1526083"/>
              <a:chExt cx="308000" cy="1051050"/>
            </a:xfrm>
          </p:grpSpPr>
          <p:sp>
            <p:nvSpPr>
              <p:cNvPr id="2310" name="Middle line callout"/>
              <p:cNvSpPr/>
              <p:nvPr/>
            </p:nvSpPr>
            <p:spPr>
              <a:xfrm>
                <a:off x="4954466" y="1526083"/>
                <a:ext cx="308000" cy="1051050"/>
              </a:xfrm>
              <a:custGeom>
                <a:avLst/>
                <a:gdLst/>
                <a:ahLst/>
                <a:cxnLst/>
                <a:rect l="0" t="0" r="0" b="0"/>
                <a:pathLst>
                  <a:path w="308000" h="1051050">
                    <a:moveTo>
                      <a:pt x="308000" y="525525"/>
                    </a:moveTo>
                    <a:lnTo>
                      <a:pt x="1589334" y="525525"/>
                    </a:lnTo>
                  </a:path>
                  <a:path w="308000" h="1051050" fill="none">
                    <a:moveTo>
                      <a:pt x="308000" y="0"/>
                    </a:moveTo>
                    <a:lnTo>
                      <a:pt x="308000" y="105105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85D8A"/>
                </a:solidFill>
                <a:bevel/>
              </a:ln>
            </p:spPr>
          </p:sp>
          <p:sp>
            <p:nvSpPr>
              <p:cNvPr id="844" name="Text 844"/>
              <p:cNvSpPr txBox="1"/>
              <p:nvPr/>
            </p:nvSpPr>
            <p:spPr>
              <a:xfrm rot="-5400000">
                <a:off x="4582941" y="1897608"/>
                <a:ext cx="1051050" cy="30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58">
                    <a:solidFill>
                      <a:srgbClr val="385D8A"/>
                    </a:solidFill>
                    <a:latin typeface="Comic Sans MS"/>
                  </a:rPr>
                  <a:t>We only live in air, we like flying.</a:t>
                </a:r>
              </a:p>
            </p:txBody>
          </p:sp>
        </p:grpSp>
        <p:grpSp>
          <p:nvGrpSpPr>
            <p:cNvPr id="845" name="Group 845"/>
            <p:cNvGrpSpPr/>
            <p:nvPr/>
          </p:nvGrpSpPr>
          <p:grpSpPr>
            <a:xfrm rot="5400000">
              <a:off x="3427397" y="2273734"/>
              <a:ext cx="308000" cy="1205689"/>
              <a:chOff x="3427397" y="2273734"/>
              <a:chExt cx="308000" cy="1205689"/>
            </a:xfrm>
          </p:grpSpPr>
          <p:sp>
            <p:nvSpPr>
              <p:cNvPr id="2311" name="Middle line callout"/>
              <p:cNvSpPr/>
              <p:nvPr/>
            </p:nvSpPr>
            <p:spPr>
              <a:xfrm>
                <a:off x="3427397" y="2273734"/>
                <a:ext cx="308000" cy="1205689"/>
              </a:xfrm>
              <a:custGeom>
                <a:avLst/>
                <a:gdLst/>
                <a:ahLst/>
                <a:cxnLst/>
                <a:rect l="0" t="0" r="0" b="0"/>
                <a:pathLst>
                  <a:path w="308000" h="1205689">
                    <a:moveTo>
                      <a:pt x="308000" y="602846"/>
                    </a:moveTo>
                    <a:lnTo>
                      <a:pt x="2080802" y="602845"/>
                    </a:lnTo>
                  </a:path>
                  <a:path w="308000" h="1205689" fill="none">
                    <a:moveTo>
                      <a:pt x="308000" y="0"/>
                    </a:moveTo>
                    <a:lnTo>
                      <a:pt x="308000" y="1205689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385D8A"/>
                </a:solidFill>
                <a:bevel/>
              </a:ln>
            </p:spPr>
          </p:sp>
          <p:sp>
            <p:nvSpPr>
              <p:cNvPr id="846" name="Text 846"/>
              <p:cNvSpPr txBox="1"/>
              <p:nvPr/>
            </p:nvSpPr>
            <p:spPr>
              <a:xfrm rot="-5400000">
                <a:off x="2978551" y="2722581"/>
                <a:ext cx="1205689" cy="30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58">
                    <a:solidFill>
                      <a:srgbClr val="385D8A"/>
                    </a:solidFill>
                    <a:latin typeface="Comic Sans MS"/>
                  </a:rPr>
                  <a:t>We only live in water,</a:t>
                </a:r>
              </a:p>
              <a:p>
                <a:pPr algn="ctr"/>
                <a:r>
                  <a:rPr sz="858">
                    <a:solidFill>
                      <a:srgbClr val="385D8A"/>
                    </a:solidFill>
                    <a:latin typeface="Comic Sans MS"/>
                  </a:rPr>
                  <a:t>we like swimming.</a:t>
                </a:r>
              </a:p>
            </p:txBody>
          </p:sp>
        </p:grpSp>
        <p:sp>
          <p:nvSpPr>
            <p:cNvPr id="2312" name="Diamond"/>
            <p:cNvSpPr/>
            <p:nvPr/>
          </p:nvSpPr>
          <p:spPr>
            <a:xfrm>
              <a:off x="3321455" y="3604981"/>
              <a:ext cx="280841" cy="280841"/>
            </a:xfrm>
            <a:custGeom>
              <a:avLst/>
              <a:gdLst>
                <a:gd name="connsiteX0" fmla="*/ 140420 w 280841"/>
                <a:gd name="connsiteY0" fmla="*/ 280841 h 280841"/>
                <a:gd name="connsiteX1" fmla="*/ 140420 w 280841"/>
                <a:gd name="connsiteY1" fmla="*/ 0 h 280841"/>
                <a:gd name="connsiteX2" fmla="*/ 280841 w 280841"/>
                <a:gd name="connsiteY2" fmla="*/ 140420 h 280841"/>
                <a:gd name="connsiteX3" fmla="*/ 0 w 280841"/>
                <a:gd name="connsiteY3" fmla="*/ 140420 h 280841"/>
                <a:gd name="connsiteX4" fmla="*/ 140420 w 280841"/>
                <a:gd name="connsiteY4" fmla="*/ 140420 h 280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280841" h="280841">
                  <a:moveTo>
                    <a:pt x="140420" y="280841"/>
                  </a:moveTo>
                  <a:lnTo>
                    <a:pt x="280841" y="140420"/>
                  </a:lnTo>
                  <a:lnTo>
                    <a:pt x="140420" y="0"/>
                  </a:lnTo>
                  <a:lnTo>
                    <a:pt x="0" y="140420"/>
                  </a:lnTo>
                  <a:lnTo>
                    <a:pt x="140420" y="280841"/>
                  </a:lnTo>
                  <a:close/>
                </a:path>
              </a:pathLst>
            </a:custGeom>
            <a:solidFill>
              <a:srgbClr val="2DA2BF"/>
            </a:solidFill>
            <a:ln w="7700" cap="flat">
              <a:solidFill>
                <a:srgbClr val="2DA2BF"/>
              </a:solidFill>
              <a:bevel/>
            </a:ln>
          </p:spPr>
        </p:sp>
        <p:sp>
          <p:nvSpPr>
            <p:cNvPr id="2313" name="Diamond"/>
            <p:cNvSpPr/>
            <p:nvPr/>
          </p:nvSpPr>
          <p:spPr>
            <a:xfrm>
              <a:off x="2616012" y="4348593"/>
              <a:ext cx="280841" cy="280841"/>
            </a:xfrm>
            <a:custGeom>
              <a:avLst/>
              <a:gdLst>
                <a:gd name="connsiteX0" fmla="*/ 140420 w 280841"/>
                <a:gd name="connsiteY0" fmla="*/ 280841 h 280841"/>
                <a:gd name="connsiteX1" fmla="*/ 140420 w 280841"/>
                <a:gd name="connsiteY1" fmla="*/ 0 h 280841"/>
                <a:gd name="connsiteX2" fmla="*/ 280841 w 280841"/>
                <a:gd name="connsiteY2" fmla="*/ 140420 h 280841"/>
                <a:gd name="connsiteX3" fmla="*/ 0 w 280841"/>
                <a:gd name="connsiteY3" fmla="*/ 140420 h 280841"/>
                <a:gd name="connsiteX4" fmla="*/ 140420 w 280841"/>
                <a:gd name="connsiteY4" fmla="*/ 140420 h 280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280841" h="280841">
                  <a:moveTo>
                    <a:pt x="140420" y="280841"/>
                  </a:moveTo>
                  <a:lnTo>
                    <a:pt x="280841" y="140420"/>
                  </a:lnTo>
                  <a:lnTo>
                    <a:pt x="140420" y="0"/>
                  </a:lnTo>
                  <a:lnTo>
                    <a:pt x="0" y="140420"/>
                  </a:lnTo>
                  <a:lnTo>
                    <a:pt x="140420" y="280841"/>
                  </a:lnTo>
                  <a:close/>
                </a:path>
              </a:pathLst>
            </a:custGeom>
            <a:solidFill>
              <a:srgbClr val="3498DB"/>
            </a:solidFill>
            <a:ln w="7700" cap="flat">
              <a:solidFill>
                <a:srgbClr val="3498DB"/>
              </a:solidFill>
              <a:bevel/>
            </a:ln>
          </p:spPr>
        </p:sp>
        <p:sp>
          <p:nvSpPr>
            <p:cNvPr id="2314" name="Diamond"/>
            <p:cNvSpPr/>
            <p:nvPr/>
          </p:nvSpPr>
          <p:spPr>
            <a:xfrm>
              <a:off x="4028985" y="4348593"/>
              <a:ext cx="280841" cy="280841"/>
            </a:xfrm>
            <a:custGeom>
              <a:avLst/>
              <a:gdLst>
                <a:gd name="connsiteX0" fmla="*/ 140420 w 280841"/>
                <a:gd name="connsiteY0" fmla="*/ 280841 h 280841"/>
                <a:gd name="connsiteX1" fmla="*/ 140420 w 280841"/>
                <a:gd name="connsiteY1" fmla="*/ 0 h 280841"/>
                <a:gd name="connsiteX2" fmla="*/ 280841 w 280841"/>
                <a:gd name="connsiteY2" fmla="*/ 140420 h 280841"/>
                <a:gd name="connsiteX3" fmla="*/ 0 w 280841"/>
                <a:gd name="connsiteY3" fmla="*/ 140420 h 280841"/>
                <a:gd name="connsiteX4" fmla="*/ 140420 w 280841"/>
                <a:gd name="connsiteY4" fmla="*/ 140420 h 280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280841" h="280841">
                  <a:moveTo>
                    <a:pt x="140420" y="280841"/>
                  </a:moveTo>
                  <a:lnTo>
                    <a:pt x="280841" y="140420"/>
                  </a:lnTo>
                  <a:lnTo>
                    <a:pt x="140420" y="0"/>
                  </a:lnTo>
                  <a:lnTo>
                    <a:pt x="0" y="140420"/>
                  </a:lnTo>
                  <a:lnTo>
                    <a:pt x="140420" y="280841"/>
                  </a:lnTo>
                  <a:close/>
                </a:path>
              </a:pathLst>
            </a:custGeom>
            <a:solidFill>
              <a:srgbClr val="FFAF00"/>
            </a:solidFill>
            <a:ln w="7700" cap="flat">
              <a:solidFill>
                <a:srgbClr val="FFAF00"/>
              </a:solidFill>
              <a:bevel/>
            </a:ln>
          </p:spPr>
        </p:sp>
        <p:grpSp>
          <p:nvGrpSpPr>
            <p:cNvPr id="2315" name="Group 2314"/>
            <p:cNvGrpSpPr/>
            <p:nvPr/>
          </p:nvGrpSpPr>
          <p:grpSpPr>
            <a:xfrm>
              <a:off x="6433683" y="1327884"/>
              <a:ext cx="2264277" cy="684548"/>
              <a:chOff x="6433683" y="1327884"/>
              <a:chExt cx="2264277" cy="684548"/>
            </a:xfrm>
          </p:grpSpPr>
          <p:sp>
            <p:nvSpPr>
              <p:cNvPr id="2316" name="Basic Rectangle"/>
              <p:cNvSpPr/>
              <p:nvPr/>
            </p:nvSpPr>
            <p:spPr>
              <a:xfrm>
                <a:off x="6433683" y="1327884"/>
                <a:ext cx="2264277" cy="684548"/>
              </a:xfrm>
              <a:custGeom>
                <a:avLst/>
                <a:gdLst>
                  <a:gd name="connsiteX0" fmla="*/ 0 w 2264277"/>
                  <a:gd name="connsiteY0" fmla="*/ 342274 h 684548"/>
                  <a:gd name="connsiteX1" fmla="*/ 1132139 w 2264277"/>
                  <a:gd name="connsiteY1" fmla="*/ 0 h 684548"/>
                  <a:gd name="connsiteX2" fmla="*/ 2264277 w 2264277"/>
                  <a:gd name="connsiteY2" fmla="*/ 342274 h 684548"/>
                  <a:gd name="connsiteX3" fmla="*/ 1132139 w 2264277"/>
                  <a:gd name="connsiteY3" fmla="*/ 684548 h 684548"/>
                  <a:gd name="rtl" fmla="*/ 297767 w 2264277"/>
                  <a:gd name="rtr" fmla="*/ 2264277 w 2264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2264277" h="684548">
                    <a:moveTo>
                      <a:pt x="0" y="0"/>
                    </a:moveTo>
                    <a:lnTo>
                      <a:pt x="2264277" y="0"/>
                    </a:lnTo>
                    <a:lnTo>
                      <a:pt x="2264277" y="684548"/>
                    </a:lnTo>
                    <a:lnTo>
                      <a:pt x="0" y="6845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471A6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780">
                    <a:solidFill>
                      <a:srgbClr val="454545"/>
                    </a:solidFill>
                    <a:latin typeface="Comic Sans MS"/>
                  </a:rPr>
                  <a:t>Amphibians</a:t>
                </a:r>
              </a:p>
              <a:p>
                <a:pPr algn="l"/>
                <a:r>
                  <a:rPr sz="780">
                    <a:solidFill>
                      <a:srgbClr val="454545"/>
                    </a:solidFill>
                    <a:latin typeface="Comic Sans MS"/>
                  </a:rPr>
                  <a:t>Jump and swim.</a:t>
                </a:r>
              </a:p>
            </p:txBody>
          </p:sp>
          <p:sp>
            <p:nvSpPr>
              <p:cNvPr id="2317" name="Basic Rectangle"/>
              <p:cNvSpPr/>
              <p:nvPr/>
            </p:nvSpPr>
            <p:spPr>
              <a:xfrm>
                <a:off x="6472183" y="1366384"/>
                <a:ext cx="205364" cy="205364"/>
              </a:xfrm>
              <a:custGeom>
                <a:avLst/>
                <a:gdLst/>
                <a:ahLst/>
                <a:cxnLst/>
                <a:rect l="0" t="0" r="0" b="0"/>
                <a:pathLst>
                  <a:path w="205364" h="205364">
                    <a:moveTo>
                      <a:pt x="0" y="0"/>
                    </a:moveTo>
                    <a:lnTo>
                      <a:pt x="205364" y="0"/>
                    </a:lnTo>
                    <a:lnTo>
                      <a:pt x="205364" y="205364"/>
                    </a:lnTo>
                    <a:lnTo>
                      <a:pt x="0" y="205364"/>
                    </a:lnTo>
                    <a:close/>
                  </a:path>
                </a:pathLst>
              </a:custGeom>
              <a:solidFill>
                <a:srgbClr val="9BBB59"/>
              </a:solidFill>
              <a:ln w="7700" cap="flat">
                <a:solidFill>
                  <a:srgbClr val="88A44D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</p:sp>
        </p:grpSp>
        <p:grpSp>
          <p:nvGrpSpPr>
            <p:cNvPr id="2318" name="Group 2317"/>
            <p:cNvGrpSpPr/>
            <p:nvPr/>
          </p:nvGrpSpPr>
          <p:grpSpPr>
            <a:xfrm>
              <a:off x="6433683" y="2169548"/>
              <a:ext cx="2264277" cy="684548"/>
              <a:chOff x="6433683" y="2169548"/>
              <a:chExt cx="2264277" cy="684548"/>
            </a:xfrm>
          </p:grpSpPr>
          <p:sp>
            <p:nvSpPr>
              <p:cNvPr id="2319" name="Basic Rectangle"/>
              <p:cNvSpPr/>
              <p:nvPr/>
            </p:nvSpPr>
            <p:spPr>
              <a:xfrm>
                <a:off x="6433683" y="2169548"/>
                <a:ext cx="2264277" cy="684548"/>
              </a:xfrm>
              <a:custGeom>
                <a:avLst/>
                <a:gdLst>
                  <a:gd name="connsiteX0" fmla="*/ 0 w 2264277"/>
                  <a:gd name="connsiteY0" fmla="*/ 342274 h 684548"/>
                  <a:gd name="connsiteX1" fmla="*/ 1132139 w 2264277"/>
                  <a:gd name="connsiteY1" fmla="*/ 0 h 684548"/>
                  <a:gd name="connsiteX2" fmla="*/ 2264277 w 2264277"/>
                  <a:gd name="connsiteY2" fmla="*/ 342274 h 684548"/>
                  <a:gd name="connsiteX3" fmla="*/ 1132139 w 2264277"/>
                  <a:gd name="connsiteY3" fmla="*/ 684548 h 684548"/>
                  <a:gd name="rtl" fmla="*/ 297767 w 2264277"/>
                  <a:gd name="rtr" fmla="*/ 2264277 w 2264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2264277" h="684548">
                    <a:moveTo>
                      <a:pt x="0" y="0"/>
                    </a:moveTo>
                    <a:lnTo>
                      <a:pt x="2264277" y="0"/>
                    </a:lnTo>
                    <a:lnTo>
                      <a:pt x="2264277" y="684548"/>
                    </a:lnTo>
                    <a:lnTo>
                      <a:pt x="0" y="6845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989164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780">
                    <a:solidFill>
                      <a:srgbClr val="454545"/>
                    </a:solidFill>
                    <a:latin typeface="Comic Sans MS"/>
                  </a:rPr>
                  <a:t>Can fly and live in tree house.</a:t>
                </a:r>
              </a:p>
              <a:p>
                <a:pPr algn="l"/>
                <a:r>
                  <a:rPr sz="780">
                    <a:solidFill>
                      <a:srgbClr val="454545"/>
                    </a:solidFill>
                    <a:latin typeface="Comic Sans MS"/>
                  </a:rPr>
                  <a:t>Eat plant bugs. </a:t>
                </a:r>
              </a:p>
            </p:txBody>
          </p:sp>
          <p:sp>
            <p:nvSpPr>
              <p:cNvPr id="2320" name="Basic Rectangle"/>
              <p:cNvSpPr/>
              <p:nvPr/>
            </p:nvSpPr>
            <p:spPr>
              <a:xfrm>
                <a:off x="6472183" y="2208048"/>
                <a:ext cx="205364" cy="205364"/>
              </a:xfrm>
              <a:custGeom>
                <a:avLst/>
                <a:gdLst/>
                <a:ahLst/>
                <a:cxnLst/>
                <a:rect l="0" t="0" r="0" b="0"/>
                <a:pathLst>
                  <a:path w="205364" h="205364">
                    <a:moveTo>
                      <a:pt x="0" y="0"/>
                    </a:moveTo>
                    <a:lnTo>
                      <a:pt x="205364" y="0"/>
                    </a:lnTo>
                    <a:lnTo>
                      <a:pt x="205364" y="205364"/>
                    </a:lnTo>
                    <a:lnTo>
                      <a:pt x="0" y="205364"/>
                    </a:lnTo>
                    <a:close/>
                  </a:path>
                </a:pathLst>
              </a:custGeom>
              <a:solidFill>
                <a:srgbClr val="4BACC6"/>
              </a:solidFill>
              <a:ln w="7700" cap="flat">
                <a:solidFill>
                  <a:srgbClr val="4197AE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</p:sp>
        </p:grpSp>
        <p:grpSp>
          <p:nvGrpSpPr>
            <p:cNvPr id="2321" name="Group 2320"/>
            <p:cNvGrpSpPr/>
            <p:nvPr/>
          </p:nvGrpSpPr>
          <p:grpSpPr>
            <a:xfrm>
              <a:off x="6433683" y="3025742"/>
              <a:ext cx="2264277" cy="684548"/>
              <a:chOff x="6433683" y="3025742"/>
              <a:chExt cx="2264277" cy="684548"/>
            </a:xfrm>
          </p:grpSpPr>
          <p:sp>
            <p:nvSpPr>
              <p:cNvPr id="2322" name="Basic Rectangle"/>
              <p:cNvSpPr/>
              <p:nvPr/>
            </p:nvSpPr>
            <p:spPr>
              <a:xfrm>
                <a:off x="6433683" y="3025742"/>
                <a:ext cx="2264277" cy="684548"/>
              </a:xfrm>
              <a:custGeom>
                <a:avLst/>
                <a:gdLst>
                  <a:gd name="connsiteX0" fmla="*/ 0 w 2264277"/>
                  <a:gd name="connsiteY0" fmla="*/ 342274 h 684548"/>
                  <a:gd name="connsiteX1" fmla="*/ 1132139 w 2264277"/>
                  <a:gd name="connsiteY1" fmla="*/ 0 h 684548"/>
                  <a:gd name="connsiteX2" fmla="*/ 2264277 w 2264277"/>
                  <a:gd name="connsiteY2" fmla="*/ 342274 h 684548"/>
                  <a:gd name="connsiteX3" fmla="*/ 1132139 w 2264277"/>
                  <a:gd name="connsiteY3" fmla="*/ 684548 h 684548"/>
                  <a:gd name="rtl" fmla="*/ 297767 w 2264277"/>
                  <a:gd name="rtr" fmla="*/ 2264277 w 2264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2264277" h="684548">
                    <a:moveTo>
                      <a:pt x="0" y="0"/>
                    </a:moveTo>
                    <a:lnTo>
                      <a:pt x="2264277" y="0"/>
                    </a:lnTo>
                    <a:lnTo>
                      <a:pt x="2264277" y="684548"/>
                    </a:lnTo>
                    <a:lnTo>
                      <a:pt x="0" y="6845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70578E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780">
                    <a:solidFill>
                      <a:srgbClr val="454545"/>
                    </a:solidFill>
                    <a:latin typeface="Comic Sans MS"/>
                  </a:rPr>
                  <a:t>Live in water only.</a:t>
                </a:r>
              </a:p>
              <a:p>
                <a:pPr algn="l"/>
                <a:r>
                  <a:rPr sz="780">
                    <a:solidFill>
                      <a:srgbClr val="454545"/>
                    </a:solidFill>
                    <a:latin typeface="Comic Sans MS"/>
                  </a:rPr>
                  <a:t>Sleep with eyes open.</a:t>
                </a:r>
              </a:p>
            </p:txBody>
          </p:sp>
          <p:sp>
            <p:nvSpPr>
              <p:cNvPr id="2323" name="Basic Rectangle"/>
              <p:cNvSpPr/>
              <p:nvPr/>
            </p:nvSpPr>
            <p:spPr>
              <a:xfrm>
                <a:off x="6472183" y="3064242"/>
                <a:ext cx="205364" cy="205364"/>
              </a:xfrm>
              <a:custGeom>
                <a:avLst/>
                <a:gdLst/>
                <a:ahLst/>
                <a:cxnLst/>
                <a:rect l="0" t="0" r="0" b="0"/>
                <a:pathLst>
                  <a:path w="205364" h="205364">
                    <a:moveTo>
                      <a:pt x="0" y="0"/>
                    </a:moveTo>
                    <a:lnTo>
                      <a:pt x="205364" y="0"/>
                    </a:lnTo>
                    <a:lnTo>
                      <a:pt x="205364" y="205364"/>
                    </a:lnTo>
                    <a:lnTo>
                      <a:pt x="0" y="205364"/>
                    </a:lnTo>
                    <a:close/>
                  </a:path>
                </a:pathLst>
              </a:custGeom>
              <a:solidFill>
                <a:srgbClr val="F79646"/>
              </a:solidFill>
              <a:ln w="7700" cap="flat">
                <a:solidFill>
                  <a:srgbClr val="DA833D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</p:sp>
        </p:grpSp>
        <p:grpSp>
          <p:nvGrpSpPr>
            <p:cNvPr id="2324" name="Rectangle 6"/>
            <p:cNvGrpSpPr/>
            <p:nvPr/>
          </p:nvGrpSpPr>
          <p:grpSpPr>
            <a:xfrm>
              <a:off x="6433683" y="3874674"/>
              <a:ext cx="2264277" cy="684548"/>
              <a:chOff x="6433683" y="3874674"/>
              <a:chExt cx="2264277" cy="684548"/>
            </a:xfrm>
          </p:grpSpPr>
          <p:sp>
            <p:nvSpPr>
              <p:cNvPr id="2325" name="Basic Rectangle"/>
              <p:cNvSpPr/>
              <p:nvPr/>
            </p:nvSpPr>
            <p:spPr>
              <a:xfrm>
                <a:off x="6433683" y="3874674"/>
                <a:ext cx="2264277" cy="684548"/>
              </a:xfrm>
              <a:custGeom>
                <a:avLst/>
                <a:gdLst>
                  <a:gd name="connsiteX0" fmla="*/ 0 w 2264277"/>
                  <a:gd name="connsiteY0" fmla="*/ 342274 h 684548"/>
                  <a:gd name="connsiteX1" fmla="*/ 1132139 w 2264277"/>
                  <a:gd name="connsiteY1" fmla="*/ 0 h 684548"/>
                  <a:gd name="connsiteX2" fmla="*/ 2264277 w 2264277"/>
                  <a:gd name="connsiteY2" fmla="*/ 342274 h 684548"/>
                  <a:gd name="connsiteX3" fmla="*/ 1132139 w 2264277"/>
                  <a:gd name="connsiteY3" fmla="*/ 684548 h 684548"/>
                  <a:gd name="rtl" fmla="*/ 297767 w 2264277"/>
                  <a:gd name="rtr" fmla="*/ 2264277 w 2264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2264277" h="684548">
                    <a:moveTo>
                      <a:pt x="0" y="0"/>
                    </a:moveTo>
                    <a:lnTo>
                      <a:pt x="2264277" y="0"/>
                    </a:lnTo>
                    <a:lnTo>
                      <a:pt x="2264277" y="684548"/>
                    </a:lnTo>
                    <a:lnTo>
                      <a:pt x="0" y="6845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A94543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780">
                    <a:solidFill>
                      <a:srgbClr val="454545"/>
                    </a:solidFill>
                    <a:latin typeface="Comic Sans MS"/>
                  </a:rPr>
                  <a:t>We all need water and bugs.</a:t>
                </a:r>
              </a:p>
            </p:txBody>
          </p:sp>
          <p:sp>
            <p:nvSpPr>
              <p:cNvPr id="2326" name="Basic Rectangle"/>
              <p:cNvSpPr/>
              <p:nvPr/>
            </p:nvSpPr>
            <p:spPr>
              <a:xfrm>
                <a:off x="6472183" y="3913174"/>
                <a:ext cx="2079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207900" h="207900">
                    <a:moveTo>
                      <a:pt x="103950" y="-23100"/>
                    </a:moveTo>
                    <a:lnTo>
                      <a:pt x="231000" y="103950"/>
                    </a:lnTo>
                    <a:lnTo>
                      <a:pt x="103950" y="231000"/>
                    </a:lnTo>
                    <a:lnTo>
                      <a:pt x="-23100" y="103950"/>
                    </a:lnTo>
                    <a:close/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A94543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</p:sp>
        </p:grpSp>
        <p:grpSp>
          <p:nvGrpSpPr>
            <p:cNvPr id="2327" name="Rectangle 6"/>
            <p:cNvGrpSpPr/>
            <p:nvPr/>
          </p:nvGrpSpPr>
          <p:grpSpPr>
            <a:xfrm>
              <a:off x="6433683" y="4723599"/>
              <a:ext cx="2264277" cy="684548"/>
              <a:chOff x="6433683" y="4723599"/>
              <a:chExt cx="2264277" cy="684548"/>
            </a:xfrm>
          </p:grpSpPr>
          <p:sp>
            <p:nvSpPr>
              <p:cNvPr id="2328" name="Basic Rectangle"/>
              <p:cNvSpPr/>
              <p:nvPr/>
            </p:nvSpPr>
            <p:spPr>
              <a:xfrm>
                <a:off x="6433683" y="4723599"/>
                <a:ext cx="2264277" cy="684548"/>
              </a:xfrm>
              <a:custGeom>
                <a:avLst/>
                <a:gdLst>
                  <a:gd name="connsiteX0" fmla="*/ 0 w 2264277"/>
                  <a:gd name="connsiteY0" fmla="*/ 342274 h 684548"/>
                  <a:gd name="connsiteX1" fmla="*/ 1132139 w 2264277"/>
                  <a:gd name="connsiteY1" fmla="*/ 0 h 684548"/>
                  <a:gd name="connsiteX2" fmla="*/ 2264277 w 2264277"/>
                  <a:gd name="connsiteY2" fmla="*/ 342274 h 684548"/>
                  <a:gd name="connsiteX3" fmla="*/ 1132139 w 2264277"/>
                  <a:gd name="connsiteY3" fmla="*/ 684548 h 684548"/>
                  <a:gd name="rtl" fmla="*/ 297767 w 2264277"/>
                  <a:gd name="rtr" fmla="*/ 2264277 w 2264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2264277" h="684548">
                    <a:moveTo>
                      <a:pt x="0" y="0"/>
                    </a:moveTo>
                    <a:lnTo>
                      <a:pt x="2264277" y="0"/>
                    </a:lnTo>
                    <a:lnTo>
                      <a:pt x="2264277" y="684548"/>
                    </a:lnTo>
                    <a:lnTo>
                      <a:pt x="0" y="6845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197AE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780">
                    <a:solidFill>
                      <a:srgbClr val="454545"/>
                    </a:solidFill>
                    <a:latin typeface="Comic Sans MS"/>
                  </a:rPr>
                  <a:t>We all like water and swimming.</a:t>
                </a:r>
              </a:p>
            </p:txBody>
          </p:sp>
          <p:sp>
            <p:nvSpPr>
              <p:cNvPr id="2329" name="Basic Rectangle"/>
              <p:cNvSpPr/>
              <p:nvPr/>
            </p:nvSpPr>
            <p:spPr>
              <a:xfrm>
                <a:off x="6472183" y="4762099"/>
                <a:ext cx="2079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207900" h="207900">
                    <a:moveTo>
                      <a:pt x="103950" y="-23100"/>
                    </a:moveTo>
                    <a:lnTo>
                      <a:pt x="231000" y="103950"/>
                    </a:lnTo>
                    <a:lnTo>
                      <a:pt x="103950" y="231000"/>
                    </a:lnTo>
                    <a:lnTo>
                      <a:pt x="-23100" y="103950"/>
                    </a:lnTo>
                    <a:close/>
                  </a:path>
                </a:pathLst>
              </a:custGeom>
              <a:solidFill>
                <a:srgbClr val="4F81BD"/>
              </a:solidFill>
              <a:ln w="7700" cap="flat">
                <a:solidFill>
                  <a:srgbClr val="4471A6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</p:sp>
        </p:grpSp>
        <p:grpSp>
          <p:nvGrpSpPr>
            <p:cNvPr id="2330" name="Rectangle 6"/>
            <p:cNvGrpSpPr/>
            <p:nvPr/>
          </p:nvGrpSpPr>
          <p:grpSpPr>
            <a:xfrm>
              <a:off x="6433683" y="5572540"/>
              <a:ext cx="2264277" cy="684548"/>
              <a:chOff x="6433683" y="5572540"/>
              <a:chExt cx="2264277" cy="684548"/>
            </a:xfrm>
          </p:grpSpPr>
          <p:sp>
            <p:nvSpPr>
              <p:cNvPr id="2331" name="Basic Rectangle"/>
              <p:cNvSpPr/>
              <p:nvPr/>
            </p:nvSpPr>
            <p:spPr>
              <a:xfrm>
                <a:off x="6433683" y="5572540"/>
                <a:ext cx="2264277" cy="684548"/>
              </a:xfrm>
              <a:custGeom>
                <a:avLst/>
                <a:gdLst>
                  <a:gd name="connsiteX0" fmla="*/ 0 w 2264277"/>
                  <a:gd name="connsiteY0" fmla="*/ 342274 h 684548"/>
                  <a:gd name="connsiteX1" fmla="*/ 1132139 w 2264277"/>
                  <a:gd name="connsiteY1" fmla="*/ 0 h 684548"/>
                  <a:gd name="connsiteX2" fmla="*/ 2264277 w 2264277"/>
                  <a:gd name="connsiteY2" fmla="*/ 342274 h 684548"/>
                  <a:gd name="connsiteX3" fmla="*/ 1132139 w 2264277"/>
                  <a:gd name="connsiteY3" fmla="*/ 684548 h 684548"/>
                  <a:gd name="rtl" fmla="*/ 297767 w 2264277"/>
                  <a:gd name="rtr" fmla="*/ 2264277 w 2264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2264277" h="684548">
                    <a:moveTo>
                      <a:pt x="0" y="0"/>
                    </a:moveTo>
                    <a:lnTo>
                      <a:pt x="2264277" y="0"/>
                    </a:lnTo>
                    <a:lnTo>
                      <a:pt x="2264277" y="684548"/>
                    </a:lnTo>
                    <a:lnTo>
                      <a:pt x="0" y="6845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DA833D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780">
                    <a:solidFill>
                      <a:srgbClr val="454545"/>
                    </a:solidFill>
                    <a:latin typeface="Comic Sans MS"/>
                  </a:rPr>
                  <a:t>We all need water and food.</a:t>
                </a:r>
              </a:p>
            </p:txBody>
          </p:sp>
          <p:sp>
            <p:nvSpPr>
              <p:cNvPr id="2332" name="Basic Rectangle"/>
              <p:cNvSpPr/>
              <p:nvPr/>
            </p:nvSpPr>
            <p:spPr>
              <a:xfrm>
                <a:off x="6472183" y="5611040"/>
                <a:ext cx="2079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207900" h="207900">
                    <a:moveTo>
                      <a:pt x="103950" y="-23100"/>
                    </a:moveTo>
                    <a:lnTo>
                      <a:pt x="231000" y="103950"/>
                    </a:lnTo>
                    <a:lnTo>
                      <a:pt x="103950" y="231000"/>
                    </a:lnTo>
                    <a:lnTo>
                      <a:pt x="-23100" y="103950"/>
                    </a:lnTo>
                    <a:close/>
                  </a:path>
                </a:pathLst>
              </a:custGeom>
              <a:solidFill>
                <a:srgbClr val="8064A2"/>
              </a:solidFill>
              <a:ln w="7700" cap="flat">
                <a:solidFill>
                  <a:srgbClr val="70578E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</p:sp>
        </p:grpSp>
        <p:grpSp>
          <p:nvGrpSpPr>
            <p:cNvPr id="2333" name="Title bar"/>
            <p:cNvGrpSpPr/>
            <p:nvPr/>
          </p:nvGrpSpPr>
          <p:grpSpPr>
            <a:xfrm>
              <a:off x="296883" y="634662"/>
              <a:ext cx="8675359" cy="175525"/>
              <a:chOff x="296883" y="634662"/>
              <a:chExt cx="8675359" cy="175525"/>
            </a:xfrm>
          </p:grpSpPr>
          <p:sp>
            <p:nvSpPr>
              <p:cNvPr id="2334" name="Title bar"/>
              <p:cNvSpPr/>
              <p:nvPr/>
            </p:nvSpPr>
            <p:spPr>
              <a:xfrm>
                <a:off x="977486" y="634662"/>
                <a:ext cx="7994756" cy="175525"/>
              </a:xfrm>
              <a:custGeom>
                <a:avLst/>
                <a:gdLst>
                  <a:gd name="rtt" fmla="*/ -308000 h 175525"/>
                  <a:gd name="rtb" fmla="*/ 0 h 175525"/>
                </a:gdLst>
                <a:ahLst/>
                <a:cxnLst/>
                <a:rect l="l" t="rtt" r="r" b="rtb"/>
                <a:pathLst>
                  <a:path w="7994756" h="175525">
                    <a:moveTo>
                      <a:pt x="0" y="0"/>
                    </a:moveTo>
                    <a:lnTo>
                      <a:pt x="7994756" y="0"/>
                    </a:lnTo>
                    <a:lnTo>
                      <a:pt x="7994756" y="175525"/>
                    </a:lnTo>
                    <a:lnTo>
                      <a:pt x="0" y="17552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6CF98"/>
                  </a:gs>
                  <a:gs pos="50000">
                    <a:srgbClr val="73D3A1"/>
                  </a:gs>
                  <a:gs pos="100000">
                    <a:srgbClr val="66CF98"/>
                  </a:gs>
                </a:gsLst>
                <a:lin ang="5400000" scaled="0"/>
              </a:gradFill>
              <a:ln w="7700" cap="flat">
                <a:solidFill>
                  <a:srgbClr val="33BF76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1404">
                    <a:solidFill>
                      <a:srgbClr val="454545"/>
                    </a:solidFill>
                    <a:latin typeface="Comic Sans MS"/>
                  </a:rPr>
                  <a:t>Venn Diagram Example - Animal Analysis</a:t>
                </a:r>
              </a:p>
            </p:txBody>
          </p:sp>
          <p:sp>
            <p:nvSpPr>
              <p:cNvPr id="2335" name="Title bar"/>
              <p:cNvSpPr/>
              <p:nvPr/>
            </p:nvSpPr>
            <p:spPr>
              <a:xfrm>
                <a:off x="709534" y="634662"/>
                <a:ext cx="177100" cy="177100"/>
              </a:xfrm>
              <a:custGeom>
                <a:avLst/>
                <a:gdLst/>
                <a:ahLst/>
                <a:cxnLst/>
                <a:rect l="0" t="0" r="0" b="0"/>
                <a:pathLst>
                  <a:path w="177100" h="177100">
                    <a:moveTo>
                      <a:pt x="88550" y="0"/>
                    </a:moveTo>
                    <a:lnTo>
                      <a:pt x="177100" y="88550"/>
                    </a:lnTo>
                    <a:lnTo>
                      <a:pt x="88550" y="177100"/>
                    </a:lnTo>
                    <a:lnTo>
                      <a:pt x="0" y="88550"/>
                    </a:lnTo>
                    <a:close/>
                  </a:path>
                </a:pathLst>
              </a:custGeom>
              <a:solidFill>
                <a:srgbClr val="CCEFDD"/>
              </a:solidFill>
              <a:ln w="7700" cap="flat">
                <a:solidFill>
                  <a:srgbClr val="33BF76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</p:sp>
          <p:sp>
            <p:nvSpPr>
              <p:cNvPr id="2336" name="Title bar"/>
              <p:cNvSpPr/>
              <p:nvPr/>
            </p:nvSpPr>
            <p:spPr>
              <a:xfrm>
                <a:off x="296883" y="545325"/>
                <a:ext cx="354200" cy="354200"/>
              </a:xfrm>
              <a:custGeom>
                <a:avLst/>
                <a:gdLst/>
                <a:ahLst/>
                <a:cxnLst/>
                <a:rect l="0" t="0" r="0" b="0"/>
                <a:pathLst>
                  <a:path w="354200" h="354200">
                    <a:moveTo>
                      <a:pt x="177100" y="0"/>
                    </a:moveTo>
                    <a:lnTo>
                      <a:pt x="354200" y="177100"/>
                    </a:lnTo>
                    <a:lnTo>
                      <a:pt x="177100" y="354200"/>
                    </a:lnTo>
                    <a:lnTo>
                      <a:pt x="0" y="177100"/>
                    </a:lnTo>
                    <a:close/>
                  </a:path>
                </a:pathLst>
              </a:custGeom>
              <a:solidFill>
                <a:srgbClr val="CCEFDD"/>
              </a:solidFill>
              <a:ln w="7700" cap="flat">
                <a:solidFill>
                  <a:srgbClr val="66CF98"/>
                </a:solidFill>
                <a:bevel/>
              </a:ln>
              <a:effectLst>
                <a:outerShdw dist="21779" dir="2700000" algn="tl">
                  <a:srgbClr val="000000">
                    <a:alpha val="20000"/>
                  </a:srgbClr>
                </a:outerShdw>
              </a:effectLst>
            </p:spPr>
          </p:sp>
        </p:grpSp>
        <p:sp>
          <p:nvSpPr>
            <p:cNvPr id="847" name="Text 847"/>
            <p:cNvSpPr txBox="1"/>
            <p:nvPr/>
          </p:nvSpPr>
          <p:spPr>
            <a:xfrm>
              <a:off x="171758" y="6308800"/>
              <a:ext cx="2710400" cy="184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FF1418"/>
                  </a:solidFill>
                  <a:latin typeface="Arial"/>
                </a:rPr>
                <a:t>Created by Edraw - Comprehensive Diagramming Software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8" name="Group848"/>
          <p:cNvGrpSpPr/>
          <p:nvPr/>
        </p:nvGrpSpPr>
        <p:grpSpPr>
          <a:xfrm>
            <a:off x="-10222" y="187300"/>
            <a:ext cx="9164444" cy="6483400"/>
            <a:chOff x="-10222" y="187300"/>
            <a:chExt cx="9164444" cy="6483400"/>
          </a:xfrm>
        </p:grpSpPr>
        <p:grpSp>
          <p:nvGrpSpPr>
            <p:cNvPr id="2401" name="Background"/>
            <p:cNvGrpSpPr/>
            <p:nvPr/>
          </p:nvGrpSpPr>
          <p:grpSpPr>
            <a:xfrm>
              <a:off x="-1078" y="195000"/>
              <a:ext cx="9147600" cy="6468000"/>
              <a:chOff x="-1078" y="195000"/>
              <a:chExt cx="9147600" cy="6468000"/>
            </a:xfrm>
          </p:grpSpPr>
          <p:sp>
            <p:nvSpPr>
              <p:cNvPr id="2402" name="Freeform 2401"/>
              <p:cNvSpPr/>
              <p:nvPr/>
            </p:nvSpPr>
            <p:spPr>
              <a:xfrm>
                <a:off x="8046" y="195000"/>
                <a:ext cx="9129351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29351" h="6468000">
                    <a:moveTo>
                      <a:pt x="0" y="0"/>
                    </a:moveTo>
                    <a:lnTo>
                      <a:pt x="9129351" y="0"/>
                    </a:lnTo>
                    <a:lnTo>
                      <a:pt x="9129351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F8FD"/>
              </a:solidFill>
              <a:ln w="7700" cap="flat">
                <a:noFill/>
                <a:miter lim="800000"/>
              </a:ln>
            </p:spPr>
          </p:sp>
          <p:sp>
            <p:nvSpPr>
              <p:cNvPr id="2403" name="Freeform 2402"/>
              <p:cNvSpPr/>
              <p:nvPr/>
            </p:nvSpPr>
            <p:spPr>
              <a:xfrm flipH="1" flipV="1">
                <a:off x="-1078" y="204140"/>
                <a:ext cx="9147600" cy="644972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49720">
                    <a:moveTo>
                      <a:pt x="245466" y="24533"/>
                    </a:moveTo>
                    <a:cubicBezTo>
                      <a:pt x="245466" y="81215"/>
                      <a:pt x="915114" y="3402491"/>
                      <a:pt x="2885390" y="4727816"/>
                    </a:cubicBezTo>
                    <a:cubicBezTo>
                      <a:pt x="6291808" y="7019166"/>
                      <a:pt x="9147600" y="5282500"/>
                      <a:pt x="9147600" y="5282500"/>
                    </a:cubicBezTo>
                    <a:lnTo>
                      <a:pt x="9122729" y="6427752"/>
                    </a:lnTo>
                    <a:cubicBezTo>
                      <a:pt x="9122729" y="6427752"/>
                      <a:pt x="5795120" y="6724094"/>
                      <a:pt x="3276673" y="5136254"/>
                    </a:cubicBezTo>
                    <a:cubicBezTo>
                      <a:pt x="1042141" y="3727478"/>
                      <a:pt x="24148" y="1785183"/>
                      <a:pt x="24148" y="1785183"/>
                    </a:cubicBezTo>
                    <a:lnTo>
                      <a:pt x="0" y="0"/>
                    </a:lnTo>
                    <a:lnTo>
                      <a:pt x="245466" y="24533"/>
                    </a:lnTo>
                    <a:close/>
                  </a:path>
                </a:pathLst>
              </a:custGeom>
              <a:solidFill>
                <a:srgbClr val="89C3EB">
                  <a:alpha val="4000"/>
                </a:srgbClr>
              </a:solidFill>
              <a:ln w="7700" cap="flat">
                <a:noFill/>
                <a:miter lim="800000"/>
              </a:ln>
            </p:spPr>
          </p:sp>
          <p:sp>
            <p:nvSpPr>
              <p:cNvPr id="2404" name="Freeform 2403"/>
              <p:cNvSpPr/>
              <p:nvPr/>
            </p:nvSpPr>
            <p:spPr>
              <a:xfrm flipH="1">
                <a:off x="1532" y="823151"/>
                <a:ext cx="9021782" cy="5839772"/>
              </a:xfrm>
              <a:custGeom>
                <a:avLst/>
                <a:gdLst/>
                <a:ahLst/>
                <a:cxnLst/>
                <a:rect l="0" t="0" r="0" b="0"/>
                <a:pathLst>
                  <a:path w="9021782" h="5839772">
                    <a:moveTo>
                      <a:pt x="934079" y="184608"/>
                    </a:moveTo>
                    <a:cubicBezTo>
                      <a:pt x="934079" y="243649"/>
                      <a:pt x="792238" y="2639930"/>
                      <a:pt x="2762521" y="4012655"/>
                    </a:cubicBezTo>
                    <a:cubicBezTo>
                      <a:pt x="6168940" y="6386018"/>
                      <a:pt x="9012157" y="4507003"/>
                      <a:pt x="9012157" y="4507003"/>
                    </a:cubicBezTo>
                    <a:lnTo>
                      <a:pt x="9021782" y="5839772"/>
                    </a:lnTo>
                    <a:cubicBezTo>
                      <a:pt x="9021782" y="5839772"/>
                      <a:pt x="5006340" y="5733644"/>
                      <a:pt x="2976951" y="4396423"/>
                    </a:cubicBezTo>
                    <a:cubicBezTo>
                      <a:pt x="748338" y="2919886"/>
                      <a:pt x="0" y="0"/>
                      <a:pt x="0" y="0"/>
                    </a:cubicBezTo>
                    <a:lnTo>
                      <a:pt x="934079" y="184608"/>
                    </a:lnTo>
                    <a:close/>
                  </a:path>
                </a:pathLst>
              </a:custGeom>
              <a:solidFill>
                <a:srgbClr val="D5EBF9">
                  <a:alpha val="22000"/>
                </a:srgbClr>
              </a:solidFill>
              <a:ln w="7700" cap="flat">
                <a:noFill/>
                <a:miter lim="800000"/>
              </a:ln>
            </p:spPr>
          </p:sp>
          <p:sp>
            <p:nvSpPr>
              <p:cNvPr id="2405" name="Freeform 2404"/>
              <p:cNvSpPr/>
              <p:nvPr/>
            </p:nvSpPr>
            <p:spPr>
              <a:xfrm>
                <a:off x="2802936" y="1017020"/>
                <a:ext cx="797558" cy="794332"/>
              </a:xfrm>
              <a:custGeom>
                <a:avLst/>
                <a:gdLst/>
                <a:ahLst/>
                <a:cxnLst/>
                <a:rect l="0" t="0" r="0" b="0"/>
                <a:pathLst>
                  <a:path w="797558" h="794332">
                    <a:moveTo>
                      <a:pt x="0" y="397168"/>
                    </a:moveTo>
                    <a:cubicBezTo>
                      <a:pt x="0" y="177818"/>
                      <a:pt x="178539" y="0"/>
                      <a:pt x="398778" y="0"/>
                    </a:cubicBezTo>
                    <a:cubicBezTo>
                      <a:pt x="619015" y="0"/>
                      <a:pt x="797558" y="177818"/>
                      <a:pt x="797558" y="397168"/>
                    </a:cubicBezTo>
                    <a:cubicBezTo>
                      <a:pt x="797558" y="616517"/>
                      <a:pt x="619015" y="794332"/>
                      <a:pt x="398778" y="794332"/>
                    </a:cubicBezTo>
                    <a:cubicBezTo>
                      <a:pt x="178539" y="794332"/>
                      <a:pt x="0" y="616517"/>
                      <a:pt x="0" y="397168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BAD8FC">
                      <a:alpha val="10000"/>
                    </a:srgbClr>
                  </a:gs>
                  <a:gs pos="73361">
                    <a:srgbClr val="BAD8FC">
                      <a:alpha val="10000"/>
                    </a:srgbClr>
                  </a:gs>
                  <a:gs pos="0">
                    <a:srgbClr val="FFFFFF">
                      <a:alpha val="23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miter lim="800000"/>
              </a:ln>
            </p:spPr>
          </p:sp>
          <p:sp>
            <p:nvSpPr>
              <p:cNvPr id="2406" name="Freeform 2405"/>
              <p:cNvSpPr/>
              <p:nvPr/>
            </p:nvSpPr>
            <p:spPr>
              <a:xfrm>
                <a:off x="1721335" y="1035697"/>
                <a:ext cx="764317" cy="761232"/>
              </a:xfrm>
              <a:custGeom>
                <a:avLst/>
                <a:gdLst/>
                <a:ahLst/>
                <a:cxnLst/>
                <a:rect l="0" t="0" r="0" b="0"/>
                <a:pathLst>
                  <a:path w="764317" h="761232">
                    <a:moveTo>
                      <a:pt x="0" y="380616"/>
                    </a:moveTo>
                    <a:cubicBezTo>
                      <a:pt x="0" y="170408"/>
                      <a:pt x="171099" y="0"/>
                      <a:pt x="382159" y="0"/>
                    </a:cubicBezTo>
                    <a:cubicBezTo>
                      <a:pt x="593218" y="0"/>
                      <a:pt x="764317" y="170408"/>
                      <a:pt x="764317" y="380616"/>
                    </a:cubicBezTo>
                    <a:cubicBezTo>
                      <a:pt x="764317" y="590824"/>
                      <a:pt x="593218" y="761232"/>
                      <a:pt x="382159" y="761232"/>
                    </a:cubicBezTo>
                    <a:cubicBezTo>
                      <a:pt x="171099" y="761232"/>
                      <a:pt x="0" y="590824"/>
                      <a:pt x="0" y="38061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BDCF2">
                      <a:alpha val="10000"/>
                    </a:srgbClr>
                  </a:gs>
                  <a:gs pos="73354">
                    <a:srgbClr val="DBDCF2">
                      <a:alpha val="10000"/>
                    </a:srgbClr>
                  </a:gs>
                  <a:gs pos="0">
                    <a:srgbClr val="FFFFFF">
                      <a:alpha val="31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miter lim="800000"/>
              </a:ln>
            </p:spPr>
          </p:sp>
          <p:sp>
            <p:nvSpPr>
              <p:cNvPr id="2407" name="Freeform 2406"/>
              <p:cNvSpPr/>
              <p:nvPr/>
            </p:nvSpPr>
            <p:spPr>
              <a:xfrm flipH="1">
                <a:off x="6734266" y="4418873"/>
                <a:ext cx="2161698" cy="2152974"/>
              </a:xfrm>
              <a:custGeom>
                <a:avLst/>
                <a:gdLst/>
                <a:ahLst/>
                <a:cxnLst/>
                <a:rect l="0" t="0" r="0" b="0"/>
                <a:pathLst>
                  <a:path w="2161698" h="2152974">
                    <a:moveTo>
                      <a:pt x="0" y="1076483"/>
                    </a:moveTo>
                    <a:cubicBezTo>
                      <a:pt x="0" y="481960"/>
                      <a:pt x="483913" y="0"/>
                      <a:pt x="1080849" y="0"/>
                    </a:cubicBezTo>
                    <a:cubicBezTo>
                      <a:pt x="1677784" y="0"/>
                      <a:pt x="2161698" y="481960"/>
                      <a:pt x="2161698" y="1076483"/>
                    </a:cubicBezTo>
                    <a:cubicBezTo>
                      <a:pt x="2161698" y="1671008"/>
                      <a:pt x="1677784" y="2152974"/>
                      <a:pt x="1080849" y="2152974"/>
                    </a:cubicBezTo>
                    <a:cubicBezTo>
                      <a:pt x="483913" y="2152974"/>
                      <a:pt x="0" y="1671008"/>
                      <a:pt x="0" y="107648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DF1EB">
                      <a:alpha val="14000"/>
                    </a:srgbClr>
                  </a:gs>
                  <a:gs pos="73506">
                    <a:srgbClr val="DDF1EB">
                      <a:alpha val="14000"/>
                    </a:srgbClr>
                  </a:gs>
                  <a:gs pos="0">
                    <a:srgbClr val="FFFFFF">
                      <a:alpha val="22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miter lim="800000"/>
              </a:ln>
            </p:spPr>
          </p:sp>
          <p:sp>
            <p:nvSpPr>
              <p:cNvPr id="2408" name="Freeform 2407"/>
              <p:cNvSpPr/>
              <p:nvPr/>
            </p:nvSpPr>
            <p:spPr>
              <a:xfrm flipH="1">
                <a:off x="4928399" y="4874076"/>
                <a:ext cx="918856" cy="915160"/>
              </a:xfrm>
              <a:custGeom>
                <a:avLst/>
                <a:gdLst/>
                <a:ahLst/>
                <a:cxnLst/>
                <a:rect l="0" t="0" r="0" b="0"/>
                <a:pathLst>
                  <a:path w="918856" h="915160">
                    <a:moveTo>
                      <a:pt x="0" y="457579"/>
                    </a:moveTo>
                    <a:cubicBezTo>
                      <a:pt x="0" y="204865"/>
                      <a:pt x="205694" y="0"/>
                      <a:pt x="459429" y="0"/>
                    </a:cubicBezTo>
                    <a:cubicBezTo>
                      <a:pt x="713165" y="0"/>
                      <a:pt x="918856" y="204865"/>
                      <a:pt x="918856" y="457579"/>
                    </a:cubicBezTo>
                    <a:cubicBezTo>
                      <a:pt x="918856" y="710292"/>
                      <a:pt x="713165" y="915160"/>
                      <a:pt x="459429" y="915160"/>
                    </a:cubicBezTo>
                    <a:cubicBezTo>
                      <a:pt x="205694" y="915160"/>
                      <a:pt x="0" y="710292"/>
                      <a:pt x="0" y="457579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BAD8FC">
                      <a:alpha val="16000"/>
                    </a:srgbClr>
                  </a:gs>
                  <a:gs pos="73361">
                    <a:srgbClr val="BAD8FC">
                      <a:alpha val="16000"/>
                    </a:srgbClr>
                  </a:gs>
                  <a:gs pos="0">
                    <a:srgbClr val="FFFFFF">
                      <a:alpha val="17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miter lim="800000"/>
              </a:ln>
            </p:spPr>
          </p:sp>
          <p:sp>
            <p:nvSpPr>
              <p:cNvPr id="2409" name="Freeform 2408"/>
              <p:cNvSpPr/>
              <p:nvPr/>
            </p:nvSpPr>
            <p:spPr>
              <a:xfrm flipH="1">
                <a:off x="6212831" y="4895611"/>
                <a:ext cx="880572" cy="877015"/>
              </a:xfrm>
              <a:custGeom>
                <a:avLst/>
                <a:gdLst/>
                <a:ahLst/>
                <a:cxnLst/>
                <a:rect l="0" t="0" r="0" b="0"/>
                <a:pathLst>
                  <a:path w="880572" h="877015">
                    <a:moveTo>
                      <a:pt x="0" y="438508"/>
                    </a:moveTo>
                    <a:cubicBezTo>
                      <a:pt x="0" y="196327"/>
                      <a:pt x="197122" y="0"/>
                      <a:pt x="440284" y="0"/>
                    </a:cubicBezTo>
                    <a:cubicBezTo>
                      <a:pt x="683447" y="0"/>
                      <a:pt x="880572" y="196327"/>
                      <a:pt x="880572" y="438508"/>
                    </a:cubicBezTo>
                    <a:cubicBezTo>
                      <a:pt x="880572" y="680688"/>
                      <a:pt x="683447" y="877015"/>
                      <a:pt x="440284" y="877015"/>
                    </a:cubicBezTo>
                    <a:cubicBezTo>
                      <a:pt x="197122" y="877015"/>
                      <a:pt x="0" y="680688"/>
                      <a:pt x="0" y="438508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BDCF2">
                      <a:alpha val="11000"/>
                    </a:srgbClr>
                  </a:gs>
                  <a:gs pos="73354">
                    <a:srgbClr val="DBDCF2">
                      <a:alpha val="11000"/>
                    </a:srgbClr>
                  </a:gs>
                  <a:gs pos="0">
                    <a:srgbClr val="FFFFFF">
                      <a:alpha val="4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miter lim="800000"/>
              </a:ln>
            </p:spPr>
          </p:sp>
          <p:sp>
            <p:nvSpPr>
              <p:cNvPr id="2410" name="Freeform 2409"/>
              <p:cNvSpPr/>
              <p:nvPr/>
            </p:nvSpPr>
            <p:spPr>
              <a:xfrm>
                <a:off x="6914330" y="337989"/>
                <a:ext cx="1872417" cy="1864863"/>
              </a:xfrm>
              <a:custGeom>
                <a:avLst/>
                <a:gdLst/>
                <a:ahLst/>
                <a:cxnLst/>
                <a:rect l="0" t="0" r="0" b="0"/>
                <a:pathLst>
                  <a:path w="1872417" h="1864863">
                    <a:moveTo>
                      <a:pt x="0" y="932432"/>
                    </a:moveTo>
                    <a:cubicBezTo>
                      <a:pt x="0" y="417464"/>
                      <a:pt x="419155" y="0"/>
                      <a:pt x="936204" y="0"/>
                    </a:cubicBezTo>
                    <a:cubicBezTo>
                      <a:pt x="1453260" y="0"/>
                      <a:pt x="1872417" y="417464"/>
                      <a:pt x="1872417" y="932432"/>
                    </a:cubicBezTo>
                    <a:cubicBezTo>
                      <a:pt x="1872417" y="1447400"/>
                      <a:pt x="1453260" y="1864863"/>
                      <a:pt x="936204" y="1864863"/>
                    </a:cubicBezTo>
                    <a:cubicBezTo>
                      <a:pt x="419155" y="1864863"/>
                      <a:pt x="0" y="1447400"/>
                      <a:pt x="0" y="93243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BAD8FC">
                      <a:alpha val="9000"/>
                    </a:srgbClr>
                  </a:gs>
                  <a:gs pos="73361">
                    <a:srgbClr val="BAD8FC">
                      <a:alpha val="10000"/>
                    </a:srgbClr>
                  </a:gs>
                  <a:gs pos="0">
                    <a:srgbClr val="FFFFFF">
                      <a:alpha val="18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miter lim="800000"/>
              </a:ln>
            </p:spPr>
          </p:sp>
          <p:sp>
            <p:nvSpPr>
              <p:cNvPr id="2411" name="Freeform 2410"/>
              <p:cNvSpPr/>
              <p:nvPr/>
            </p:nvSpPr>
            <p:spPr>
              <a:xfrm>
                <a:off x="547062" y="241947"/>
                <a:ext cx="1556424" cy="1550149"/>
              </a:xfrm>
              <a:custGeom>
                <a:avLst/>
                <a:gdLst/>
                <a:ahLst/>
                <a:cxnLst/>
                <a:rect l="0" t="0" r="0" b="0"/>
                <a:pathLst>
                  <a:path w="1556424" h="1550149">
                    <a:moveTo>
                      <a:pt x="0" y="775074"/>
                    </a:moveTo>
                    <a:cubicBezTo>
                      <a:pt x="0" y="347013"/>
                      <a:pt x="348419" y="0"/>
                      <a:pt x="778216" y="0"/>
                    </a:cubicBezTo>
                    <a:cubicBezTo>
                      <a:pt x="1208007" y="0"/>
                      <a:pt x="1556424" y="347013"/>
                      <a:pt x="1556424" y="775074"/>
                    </a:cubicBezTo>
                    <a:cubicBezTo>
                      <a:pt x="1556424" y="1203133"/>
                      <a:pt x="1208007" y="1550149"/>
                      <a:pt x="778216" y="1550149"/>
                    </a:cubicBezTo>
                    <a:cubicBezTo>
                      <a:pt x="348419" y="1550149"/>
                      <a:pt x="0" y="1203133"/>
                      <a:pt x="0" y="77507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BAD8FC">
                      <a:alpha val="25000"/>
                    </a:srgbClr>
                  </a:gs>
                  <a:gs pos="73361">
                    <a:srgbClr val="BAD8FC">
                      <a:alpha val="13000"/>
                    </a:srgbClr>
                  </a:gs>
                  <a:gs pos="0">
                    <a:srgbClr val="FFFFFF">
                      <a:alpha val="1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miter lim="800000"/>
              </a:ln>
            </p:spPr>
          </p:sp>
        </p:grpSp>
        <p:grpSp>
          <p:nvGrpSpPr>
            <p:cNvPr id="2343" name="Dynamic Venn"/>
            <p:cNvGrpSpPr/>
            <p:nvPr/>
          </p:nvGrpSpPr>
          <p:grpSpPr>
            <a:xfrm>
              <a:off x="4064522" y="3090200"/>
              <a:ext cx="939400" cy="939400"/>
              <a:chOff x="4064522" y="3090200"/>
              <a:chExt cx="939400" cy="939400"/>
            </a:xfrm>
          </p:grpSpPr>
          <p:sp>
            <p:nvSpPr>
              <p:cNvPr id="2345" name="Satellite"/>
              <p:cNvSpPr/>
              <p:nvPr/>
            </p:nvSpPr>
            <p:spPr>
              <a:xfrm>
                <a:off x="4241622" y="3020900"/>
                <a:ext cx="1817200" cy="1817200"/>
              </a:xfrm>
              <a:custGeom>
                <a:avLst/>
                <a:gdLst/>
                <a:ahLst/>
                <a:cxnLst/>
                <a:rect l="0" t="0" r="0" b="0"/>
                <a:pathLst>
                  <a:path w="1817200" h="1817200">
                    <a:moveTo>
                      <a:pt x="0" y="908600"/>
                    </a:moveTo>
                    <a:cubicBezTo>
                      <a:pt x="0" y="406795"/>
                      <a:pt x="406795" y="0"/>
                      <a:pt x="908600" y="0"/>
                    </a:cubicBezTo>
                    <a:cubicBezTo>
                      <a:pt x="1410409" y="0"/>
                      <a:pt x="1817200" y="406795"/>
                      <a:pt x="1817200" y="908600"/>
                    </a:cubicBezTo>
                    <a:cubicBezTo>
                      <a:pt x="1817200" y="1410409"/>
                      <a:pt x="1410409" y="1817200"/>
                      <a:pt x="908600" y="1817200"/>
                    </a:cubicBezTo>
                    <a:cubicBezTo>
                      <a:pt x="406795" y="1817200"/>
                      <a:pt x="0" y="1410409"/>
                      <a:pt x="0" y="908600"/>
                    </a:cubicBezTo>
                    <a:close/>
                  </a:path>
                </a:pathLst>
              </a:custGeom>
              <a:solidFill>
                <a:srgbClr val="BFBFBF"/>
              </a:solidFill>
              <a:ln w="7700" cap="flat">
                <a:noFill/>
                <a:bevel/>
              </a:ln>
            </p:spPr>
          </p:sp>
          <p:sp>
            <p:nvSpPr>
              <p:cNvPr id="2346" name="Satellite"/>
              <p:cNvSpPr/>
              <p:nvPr/>
            </p:nvSpPr>
            <p:spPr>
              <a:xfrm>
                <a:off x="2997539" y="2999972"/>
                <a:ext cx="1817200" cy="1817200"/>
              </a:xfrm>
              <a:custGeom>
                <a:avLst/>
                <a:gdLst/>
                <a:ahLst/>
                <a:cxnLst/>
                <a:rect l="0" t="0" r="0" b="0"/>
                <a:pathLst>
                  <a:path w="1817200" h="1817200">
                    <a:moveTo>
                      <a:pt x="0" y="908600"/>
                    </a:moveTo>
                    <a:cubicBezTo>
                      <a:pt x="0" y="406795"/>
                      <a:pt x="406795" y="0"/>
                      <a:pt x="908600" y="0"/>
                    </a:cubicBezTo>
                    <a:cubicBezTo>
                      <a:pt x="1410409" y="0"/>
                      <a:pt x="1817200" y="406795"/>
                      <a:pt x="1817200" y="908600"/>
                    </a:cubicBezTo>
                    <a:cubicBezTo>
                      <a:pt x="1817200" y="1410409"/>
                      <a:pt x="1410409" y="1817200"/>
                      <a:pt x="908600" y="1817200"/>
                    </a:cubicBezTo>
                    <a:cubicBezTo>
                      <a:pt x="406795" y="1817200"/>
                      <a:pt x="0" y="1410409"/>
                      <a:pt x="0" y="908600"/>
                    </a:cubicBezTo>
                    <a:close/>
                  </a:path>
                </a:pathLst>
              </a:custGeom>
              <a:solidFill>
                <a:srgbClr val="BFBFBF"/>
              </a:solidFill>
              <a:ln w="7700" cap="flat">
                <a:noFill/>
                <a:bevel/>
              </a:ln>
            </p:spPr>
          </p:sp>
          <p:sp>
            <p:nvSpPr>
              <p:cNvPr id="2347" name="Satellite"/>
              <p:cNvSpPr/>
              <p:nvPr/>
            </p:nvSpPr>
            <p:spPr>
              <a:xfrm>
                <a:off x="3637705" y="1933029"/>
                <a:ext cx="1817200" cy="1817200"/>
              </a:xfrm>
              <a:custGeom>
                <a:avLst/>
                <a:gdLst/>
                <a:ahLst/>
                <a:cxnLst/>
                <a:rect l="0" t="0" r="0" b="0"/>
                <a:pathLst>
                  <a:path w="1817200" h="1817200">
                    <a:moveTo>
                      <a:pt x="0" y="908600"/>
                    </a:moveTo>
                    <a:cubicBezTo>
                      <a:pt x="0" y="406795"/>
                      <a:pt x="406795" y="0"/>
                      <a:pt x="908600" y="0"/>
                    </a:cubicBezTo>
                    <a:cubicBezTo>
                      <a:pt x="1410409" y="0"/>
                      <a:pt x="1817200" y="406795"/>
                      <a:pt x="1817200" y="908600"/>
                    </a:cubicBezTo>
                    <a:cubicBezTo>
                      <a:pt x="1817200" y="1410409"/>
                      <a:pt x="1410409" y="1817200"/>
                      <a:pt x="908600" y="1817200"/>
                    </a:cubicBezTo>
                    <a:cubicBezTo>
                      <a:pt x="406795" y="1817200"/>
                      <a:pt x="0" y="1410409"/>
                      <a:pt x="0" y="908600"/>
                    </a:cubicBezTo>
                    <a:close/>
                  </a:path>
                </a:pathLst>
              </a:custGeom>
              <a:solidFill>
                <a:srgbClr val="BFBFBF"/>
              </a:solidFill>
              <a:ln w="7700" cap="flat">
                <a:noFill/>
                <a:bevel/>
              </a:ln>
            </p:spPr>
          </p:sp>
        </p:grpSp>
        <p:grpSp>
          <p:nvGrpSpPr>
            <p:cNvPr id="2348" name="Dynamic Venn"/>
            <p:cNvGrpSpPr/>
            <p:nvPr/>
          </p:nvGrpSpPr>
          <p:grpSpPr>
            <a:xfrm>
              <a:off x="4002922" y="3028600"/>
              <a:ext cx="939400" cy="939400"/>
              <a:chOff x="4002922" y="3028600"/>
              <a:chExt cx="939400" cy="939400"/>
            </a:xfrm>
          </p:grpSpPr>
          <p:sp>
            <p:nvSpPr>
              <p:cNvPr id="2350" name="Satellite"/>
              <p:cNvSpPr/>
              <p:nvPr/>
            </p:nvSpPr>
            <p:spPr>
              <a:xfrm>
                <a:off x="4180022" y="2959300"/>
                <a:ext cx="1817200" cy="1817200"/>
              </a:xfrm>
              <a:custGeom>
                <a:avLst/>
                <a:gdLst>
                  <a:gd name="rtl" fmla="*/ 708708 w 1817200"/>
                  <a:gd name="rtt" fmla="*/ 526988 h 1817200"/>
                  <a:gd name="rtr" fmla="*/ 1617308 w 1817200"/>
                  <a:gd name="rtb" fmla="*/ 1617308 h 1817200"/>
                </a:gdLst>
                <a:ahLst/>
                <a:cxnLst/>
                <a:rect l="rtl" t="rtt" r="rtr" b="rtb"/>
                <a:pathLst>
                  <a:path w="1817200" h="1817200">
                    <a:moveTo>
                      <a:pt x="0" y="908600"/>
                    </a:moveTo>
                    <a:cubicBezTo>
                      <a:pt x="0" y="406795"/>
                      <a:pt x="406795" y="0"/>
                      <a:pt x="908600" y="0"/>
                    </a:cubicBezTo>
                    <a:cubicBezTo>
                      <a:pt x="1410409" y="0"/>
                      <a:pt x="1817200" y="406795"/>
                      <a:pt x="1817200" y="908600"/>
                    </a:cubicBezTo>
                    <a:cubicBezTo>
                      <a:pt x="1817200" y="1410409"/>
                      <a:pt x="1410409" y="1817200"/>
                      <a:pt x="908600" y="1817200"/>
                    </a:cubicBezTo>
                    <a:cubicBezTo>
                      <a:pt x="406795" y="1817200"/>
                      <a:pt x="0" y="1410409"/>
                      <a:pt x="0" y="9086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85CE52">
                      <a:alpha val="94000"/>
                    </a:srgbClr>
                  </a:gs>
                  <a:gs pos="60000">
                    <a:srgbClr val="85CE52">
                      <a:alpha val="94000"/>
                    </a:srgbClr>
                  </a:gs>
                  <a:gs pos="61000">
                    <a:srgbClr val="6BB834">
                      <a:alpha val="99000"/>
                    </a:srgbClr>
                  </a:gs>
                  <a:gs pos="100000">
                    <a:srgbClr val="73C538">
                      <a:alpha val="96000"/>
                    </a:srgbClr>
                  </a:gs>
                </a:gsLst>
                <a:lin ang="2100000" scaled="0"/>
              </a:gradFill>
              <a:ln w="7700" cap="flat">
                <a:solidFill>
                  <a:srgbClr val="4D8425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716">
                    <a:solidFill>
                      <a:srgbClr val="FFFFFF"/>
                    </a:solidFill>
                    <a:latin typeface="Arial"/>
                  </a:rPr>
                  <a:t>Title</a:t>
                </a:r>
              </a:p>
            </p:txBody>
          </p:sp>
          <p:sp>
            <p:nvSpPr>
              <p:cNvPr id="2351" name="Satellite"/>
              <p:cNvSpPr/>
              <p:nvPr/>
            </p:nvSpPr>
            <p:spPr>
              <a:xfrm>
                <a:off x="2935939" y="2938372"/>
                <a:ext cx="1817200" cy="1817200"/>
              </a:xfrm>
              <a:custGeom>
                <a:avLst/>
                <a:gdLst>
                  <a:gd name="rtl" fmla="*/ 199892 w 1817200"/>
                  <a:gd name="rtt" fmla="*/ 526988 h 1817200"/>
                  <a:gd name="rtr" fmla="*/ 1108492 w 1817200"/>
                  <a:gd name="rtb" fmla="*/ 1617308 h 1817200"/>
                </a:gdLst>
                <a:ahLst/>
                <a:cxnLst/>
                <a:rect l="rtl" t="rtt" r="rtr" b="rtb"/>
                <a:pathLst>
                  <a:path w="1817200" h="1817200">
                    <a:moveTo>
                      <a:pt x="0" y="908600"/>
                    </a:moveTo>
                    <a:cubicBezTo>
                      <a:pt x="0" y="406795"/>
                      <a:pt x="406795" y="0"/>
                      <a:pt x="908600" y="0"/>
                    </a:cubicBezTo>
                    <a:cubicBezTo>
                      <a:pt x="1410409" y="0"/>
                      <a:pt x="1817200" y="406795"/>
                      <a:pt x="1817200" y="908600"/>
                    </a:cubicBezTo>
                    <a:cubicBezTo>
                      <a:pt x="1817200" y="1410409"/>
                      <a:pt x="1410409" y="1817200"/>
                      <a:pt x="908600" y="1817200"/>
                    </a:cubicBezTo>
                    <a:cubicBezTo>
                      <a:pt x="406795" y="1817200"/>
                      <a:pt x="0" y="1410409"/>
                      <a:pt x="0" y="9086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3030">
                      <a:alpha val="95000"/>
                    </a:srgbClr>
                  </a:gs>
                  <a:gs pos="60000">
                    <a:srgbClr val="FF3030">
                      <a:alpha val="86000"/>
                    </a:srgbClr>
                  </a:gs>
                  <a:gs pos="61000">
                    <a:srgbClr val="FA0000">
                      <a:alpha val="87000"/>
                    </a:srgbClr>
                  </a:gs>
                  <a:gs pos="100000">
                    <a:srgbClr val="FF0D0D">
                      <a:alpha val="84000"/>
                    </a:srgbClr>
                  </a:gs>
                </a:gsLst>
                <a:lin ang="2100000" scaled="0"/>
              </a:gradFill>
              <a:ln w="7700" cap="flat">
                <a:solidFill>
                  <a:srgbClr val="B20000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716">
                    <a:solidFill>
                      <a:srgbClr val="FFFFFF"/>
                    </a:solidFill>
                    <a:latin typeface="Arial"/>
                  </a:rPr>
                  <a:t>Title</a:t>
                </a:r>
              </a:p>
            </p:txBody>
          </p:sp>
          <p:sp>
            <p:nvSpPr>
              <p:cNvPr id="2352" name="Satellite"/>
              <p:cNvSpPr/>
              <p:nvPr/>
            </p:nvSpPr>
            <p:spPr>
              <a:xfrm>
                <a:off x="3576105" y="1871429"/>
                <a:ext cx="1817200" cy="1817200"/>
              </a:xfrm>
              <a:custGeom>
                <a:avLst/>
                <a:gdLst>
                  <a:gd name="rtl" fmla="*/ 272580 w 1817200"/>
                  <a:gd name="rtt" fmla="*/ 199892 h 1817200"/>
                  <a:gd name="rtr" fmla="*/ 1544620 w 1817200"/>
                  <a:gd name="rtb" fmla="*/ 999460 h 1817200"/>
                </a:gdLst>
                <a:ahLst/>
                <a:cxnLst/>
                <a:rect l="rtl" t="rtt" r="rtr" b="rtb"/>
                <a:pathLst>
                  <a:path w="1817200" h="1817200">
                    <a:moveTo>
                      <a:pt x="0" y="908600"/>
                    </a:moveTo>
                    <a:cubicBezTo>
                      <a:pt x="0" y="406795"/>
                      <a:pt x="406795" y="0"/>
                      <a:pt x="908600" y="0"/>
                    </a:cubicBezTo>
                    <a:cubicBezTo>
                      <a:pt x="1410409" y="0"/>
                      <a:pt x="1817200" y="406795"/>
                      <a:pt x="1817200" y="908600"/>
                    </a:cubicBezTo>
                    <a:cubicBezTo>
                      <a:pt x="1817200" y="1410409"/>
                      <a:pt x="1410409" y="1817200"/>
                      <a:pt x="908600" y="1817200"/>
                    </a:cubicBezTo>
                    <a:cubicBezTo>
                      <a:pt x="406795" y="1817200"/>
                      <a:pt x="0" y="1410409"/>
                      <a:pt x="0" y="9086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FC3ED"/>
                  </a:gs>
                  <a:gs pos="25000">
                    <a:srgbClr val="3FC3ED"/>
                  </a:gs>
                  <a:gs pos="26000">
                    <a:srgbClr val="7AD6F2"/>
                  </a:gs>
                  <a:gs pos="30000">
                    <a:srgbClr val="7AD6F2">
                      <a:alpha val="78000"/>
                    </a:srgbClr>
                  </a:gs>
                  <a:gs pos="31000">
                    <a:srgbClr val="18B7E9">
                      <a:alpha val="82000"/>
                    </a:srgbClr>
                  </a:gs>
                  <a:gs pos="75000">
                    <a:srgbClr val="3FC3ED">
                      <a:alpha val="86000"/>
                    </a:srgbClr>
                  </a:gs>
                  <a:gs pos="76000">
                    <a:srgbClr val="139AC4">
                      <a:alpha val="77000"/>
                    </a:srgbClr>
                  </a:gs>
                  <a:gs pos="100000">
                    <a:srgbClr val="139AC4">
                      <a:alpha val="75000"/>
                    </a:srgbClr>
                  </a:gs>
                </a:gsLst>
                <a:lin ang="1800000" scaled="0"/>
              </a:gradFill>
              <a:ln w="7700" cap="flat">
                <a:solidFill>
                  <a:srgbClr val="139AC4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716">
                    <a:solidFill>
                      <a:srgbClr val="FFFFFF"/>
                    </a:solidFill>
                    <a:latin typeface="Arial"/>
                  </a:rPr>
                  <a:t>Title</a:t>
                </a:r>
              </a:p>
            </p:txBody>
          </p:sp>
        </p:grpSp>
        <p:grpSp>
          <p:nvGrpSpPr>
            <p:cNvPr id="2353" name="Circular motion"/>
            <p:cNvGrpSpPr/>
            <p:nvPr/>
          </p:nvGrpSpPr>
          <p:grpSpPr>
            <a:xfrm>
              <a:off x="1939322" y="965000"/>
              <a:ext cx="5066600" cy="5066600"/>
              <a:chOff x="1939322" y="965000"/>
              <a:chExt cx="5066600" cy="5066600"/>
            </a:xfrm>
          </p:grpSpPr>
          <p:grpSp>
            <p:nvGrpSpPr>
              <p:cNvPr id="849" name="Group 849"/>
              <p:cNvGrpSpPr/>
              <p:nvPr/>
            </p:nvGrpSpPr>
            <p:grpSpPr>
              <a:xfrm>
                <a:off x="1939322" y="965000"/>
                <a:ext cx="5066600" cy="5066600"/>
                <a:chOff x="1939322" y="965000"/>
                <a:chExt cx="5066600" cy="5066600"/>
              </a:xfrm>
            </p:grpSpPr>
            <p:sp>
              <p:nvSpPr>
                <p:cNvPr id="2354" name="ArcArrow"/>
                <p:cNvSpPr/>
                <p:nvPr/>
              </p:nvSpPr>
              <p:spPr>
                <a:xfrm>
                  <a:off x="1939322" y="965000"/>
                  <a:ext cx="5066600" cy="5066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66600" h="5066600">
                      <a:moveTo>
                        <a:pt x="4716172" y="1247736"/>
                      </a:moveTo>
                      <a:arcTo wR="2533300" hR="2533300" stAng="-1829712" swAng="6900000"/>
                      <a:lnTo>
                        <a:pt x="2470637" y="4827276"/>
                      </a:lnTo>
                      <a:lnTo>
                        <a:pt x="2718808" y="4461526"/>
                      </a:lnTo>
                      <a:arcTo wR="1937127" hR="1937127" stAng="5070288" swAng="-6900000"/>
                      <a:lnTo>
                        <a:pt x="4638834" y="1620619"/>
                      </a:lnTo>
                      <a:close/>
                    </a:path>
                  </a:pathLst>
                </a:custGeom>
                <a:solidFill>
                  <a:srgbClr val="16A58A"/>
                </a:solidFill>
                <a:ln w="7700" cap="flat">
                  <a:solidFill>
                    <a:srgbClr val="16A58A"/>
                  </a:solidFill>
                  <a:bevel/>
                </a:ln>
              </p:spPr>
            </p:sp>
            <p:sp>
              <p:nvSpPr>
                <p:cNvPr id="850" name="Text 850"/>
                <p:cNvSpPr txBox="1"/>
                <p:nvPr/>
              </p:nvSpPr>
              <p:spPr>
                <a:xfrm rot="-3567912">
                  <a:off x="6247711" y="4572327"/>
                  <a:ext cx="3003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Text</a:t>
                  </a:r>
                </a:p>
              </p:txBody>
            </p:sp>
          </p:grpSp>
          <p:grpSp>
            <p:nvGrpSpPr>
              <p:cNvPr id="851" name="Group 851"/>
              <p:cNvGrpSpPr/>
              <p:nvPr/>
            </p:nvGrpSpPr>
            <p:grpSpPr>
              <a:xfrm>
                <a:off x="1939322" y="965000"/>
                <a:ext cx="5066600" cy="5066600"/>
                <a:chOff x="1939322" y="965000"/>
                <a:chExt cx="5066600" cy="5066600"/>
              </a:xfrm>
            </p:grpSpPr>
            <p:sp>
              <p:nvSpPr>
                <p:cNvPr id="2355" name="ArcArrow"/>
                <p:cNvSpPr/>
                <p:nvPr/>
              </p:nvSpPr>
              <p:spPr>
                <a:xfrm>
                  <a:off x="1939322" y="965000"/>
                  <a:ext cx="5066600" cy="5066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66600" h="5066600">
                      <a:moveTo>
                        <a:pt x="2555195" y="5066505"/>
                      </a:moveTo>
                      <a:arcTo wR="2533300" hR="2533300" stAng="5370288" swAng="6900000"/>
                      <a:lnTo>
                        <a:pt x="577991" y="1332038"/>
                      </a:lnTo>
                      <a:lnTo>
                        <a:pt x="770654" y="1729836"/>
                      </a:lnTo>
                      <a:arcTo wR="1937127" hR="1937127" stAng="12270300" swAng="-6900000"/>
                      <a:lnTo>
                        <a:pt x="2270938" y="4813085"/>
                      </a:lnTo>
                      <a:close/>
                    </a:path>
                  </a:pathLst>
                </a:custGeom>
                <a:solidFill>
                  <a:srgbClr val="16A58A"/>
                </a:solidFill>
                <a:ln w="7700" cap="flat">
                  <a:solidFill>
                    <a:srgbClr val="16A58A"/>
                  </a:solidFill>
                  <a:bevel/>
                </a:ln>
              </p:spPr>
            </p:sp>
            <p:sp>
              <p:nvSpPr>
                <p:cNvPr id="852" name="Text 852"/>
                <p:cNvSpPr txBox="1"/>
                <p:nvPr/>
              </p:nvSpPr>
              <p:spPr>
                <a:xfrm rot="3632088">
                  <a:off x="2376373" y="4536191"/>
                  <a:ext cx="3003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Text</a:t>
                  </a:r>
                </a:p>
              </p:txBody>
            </p:sp>
          </p:grpSp>
          <p:grpSp>
            <p:nvGrpSpPr>
              <p:cNvPr id="853" name="Group 853"/>
              <p:cNvGrpSpPr/>
              <p:nvPr/>
            </p:nvGrpSpPr>
            <p:grpSpPr>
              <a:xfrm>
                <a:off x="1939322" y="965000"/>
                <a:ext cx="5066600" cy="5066600"/>
                <a:chOff x="1939322" y="965000"/>
                <a:chExt cx="5066600" cy="5066600"/>
              </a:xfrm>
            </p:grpSpPr>
            <p:sp>
              <p:nvSpPr>
                <p:cNvPr id="2356" name="ArcArrow"/>
                <p:cNvSpPr/>
                <p:nvPr/>
              </p:nvSpPr>
              <p:spPr>
                <a:xfrm>
                  <a:off x="1939322" y="965000"/>
                  <a:ext cx="5066600" cy="5066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66600" h="5066600">
                      <a:moveTo>
                        <a:pt x="328537" y="1285651"/>
                      </a:moveTo>
                      <a:arcTo wR="2533300" hR="2533300" stAng="12570300" swAng="6900000"/>
                      <a:lnTo>
                        <a:pt x="4551278" y="1440578"/>
                      </a:lnTo>
                      <a:lnTo>
                        <a:pt x="4110437" y="1408538"/>
                      </a:lnTo>
                      <a:arcTo wR="1937127" hR="1937127" stAng="19470300" swAng="-6900000"/>
                      <a:lnTo>
                        <a:pt x="690128" y="116619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2B2B2"/>
                    </a:gs>
                    <a:gs pos="25000">
                      <a:srgbClr val="B2B2B2"/>
                    </a:gs>
                    <a:gs pos="26000">
                      <a:srgbClr val="D8D8D8"/>
                    </a:gs>
                    <a:gs pos="30000">
                      <a:srgbClr val="D8D8D8"/>
                    </a:gs>
                    <a:gs pos="31000">
                      <a:srgbClr val="999999"/>
                    </a:gs>
                    <a:gs pos="75000">
                      <a:srgbClr val="B2B2B2"/>
                    </a:gs>
                    <a:gs pos="76000">
                      <a:srgbClr val="7F7F7F"/>
                    </a:gs>
                    <a:gs pos="100000">
                      <a:srgbClr val="7F7F7F"/>
                    </a:gs>
                  </a:gsLst>
                  <a:lin ang="1800000" scaled="0"/>
                </a:gradFill>
                <a:ln w="7700" cap="flat">
                  <a:solidFill>
                    <a:srgbClr val="7F7F7F"/>
                  </a:solidFill>
                  <a:bevel/>
                </a:ln>
                <a:effectLst>
                  <a:outerShdw dist="21779" dir="2700000" algn="tl">
                    <a:srgbClr val="BEBEBE">
                      <a:alpha val="50000"/>
                    </a:srgbClr>
                  </a:outerShdw>
                </a:effectLst>
              </p:spPr>
            </p:sp>
            <p:sp>
              <p:nvSpPr>
                <p:cNvPr id="854" name="Text 854"/>
                <p:cNvSpPr txBox="1"/>
                <p:nvPr/>
              </p:nvSpPr>
              <p:spPr>
                <a:xfrm rot="32086">
                  <a:off x="4343331" y="1201583"/>
                  <a:ext cx="3003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FFFFFF"/>
                      </a:solidFill>
                      <a:latin typeface="Arial"/>
                    </a:rPr>
                    <a:t>Text</a:t>
                  </a:r>
                </a:p>
              </p:txBody>
            </p:sp>
          </p:grpSp>
        </p:grpSp>
        <p:grpSp>
          <p:nvGrpSpPr>
            <p:cNvPr id="2357" name="Line Text"/>
            <p:cNvGrpSpPr/>
            <p:nvPr/>
          </p:nvGrpSpPr>
          <p:grpSpPr>
            <a:xfrm>
              <a:off x="7313922" y="653150"/>
              <a:ext cx="1309000" cy="462000"/>
              <a:chOff x="7313922" y="653150"/>
              <a:chExt cx="1309000" cy="462000"/>
            </a:xfrm>
          </p:grpSpPr>
          <p:sp>
            <p:nvSpPr>
              <p:cNvPr id="2358" name="Freeform 2357"/>
              <p:cNvSpPr/>
              <p:nvPr/>
            </p:nvSpPr>
            <p:spPr>
              <a:xfrm>
                <a:off x="7313922" y="653150"/>
                <a:ext cx="1309000" cy="462000"/>
              </a:xfrm>
              <a:custGeom>
                <a:avLst/>
                <a:gdLst/>
                <a:ahLst/>
                <a:cxnLst/>
                <a:rect l="0" t="0" r="0" b="0"/>
                <a:pathLst>
                  <a:path w="1309000" h="462000" fill="none">
                    <a:moveTo>
                      <a:pt x="1309000" y="231000"/>
                    </a:moveTo>
                    <a:lnTo>
                      <a:pt x="0" y="231000"/>
                    </a:lnTo>
                    <a:lnTo>
                      <a:pt x="-2818200" y="277585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66666"/>
                </a:solidFill>
                <a:bevel/>
              </a:ln>
            </p:spPr>
          </p:sp>
          <p:sp>
            <p:nvSpPr>
              <p:cNvPr id="855" name="Text 855"/>
              <p:cNvSpPr txBox="1"/>
              <p:nvPr/>
            </p:nvSpPr>
            <p:spPr>
              <a:xfrm>
                <a:off x="7313922" y="622350"/>
                <a:ext cx="1309000" cy="231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b"/>
              <a:lstStyle/>
              <a:p>
                <a:pPr algn="r"/>
                <a:r>
                  <a:rPr sz="780" b="1">
                    <a:solidFill>
                      <a:srgbClr val="766E43"/>
                    </a:solidFill>
                    <a:latin typeface="Arial"/>
                  </a:rPr>
                  <a:t>Title</a:t>
                </a:r>
              </a:p>
            </p:txBody>
          </p:sp>
          <p:sp>
            <p:nvSpPr>
              <p:cNvPr id="856" name="Text 856"/>
              <p:cNvSpPr txBox="1"/>
              <p:nvPr/>
            </p:nvSpPr>
            <p:spPr>
              <a:xfrm>
                <a:off x="7313922" y="914950"/>
                <a:ext cx="1309000" cy="231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t"/>
              <a:lstStyle/>
              <a:p>
                <a:pPr algn="r"/>
                <a:r>
                  <a:rPr sz="780">
                    <a:solidFill>
                      <a:srgbClr val="404040"/>
                    </a:solidFill>
                    <a:latin typeface="Arial"/>
                  </a:rPr>
                  <a:t>Description</a:t>
                </a:r>
              </a:p>
            </p:txBody>
          </p:sp>
          <p:grpSp>
            <p:nvGrpSpPr>
              <p:cNvPr id="2361" name="Group 2360"/>
              <p:cNvGrpSpPr/>
              <p:nvPr/>
            </p:nvGrpSpPr>
            <p:grpSpPr>
              <a:xfrm>
                <a:off x="4403322" y="3336600"/>
                <a:ext cx="184800" cy="184800"/>
                <a:chOff x="4403322" y="3336600"/>
                <a:chExt cx="184800" cy="184800"/>
              </a:xfrm>
            </p:grpSpPr>
            <p:sp>
              <p:nvSpPr>
                <p:cNvPr id="2362" name="Freeform 2361"/>
                <p:cNvSpPr/>
                <p:nvPr/>
              </p:nvSpPr>
              <p:spPr>
                <a:xfrm>
                  <a:off x="4403322" y="3336600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 stroke="0">
                      <a:moveTo>
                        <a:pt x="0" y="92400"/>
                      </a:moveTo>
                      <a:cubicBezTo>
                        <a:pt x="0" y="41369"/>
                        <a:pt x="41369" y="0"/>
                        <a:pt x="92400" y="0"/>
                      </a:cubicBezTo>
                      <a:cubicBezTo>
                        <a:pt x="143431" y="0"/>
                        <a:pt x="184800" y="41369"/>
                        <a:pt x="184800" y="92400"/>
                      </a:cubicBezTo>
                      <a:cubicBezTo>
                        <a:pt x="184800" y="143431"/>
                        <a:pt x="143431" y="184800"/>
                        <a:pt x="92400" y="184800"/>
                      </a:cubicBezTo>
                      <a:cubicBezTo>
                        <a:pt x="41369" y="184800"/>
                        <a:pt x="0" y="143431"/>
                        <a:pt x="0" y="924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363" name="Freeform 2362"/>
                <p:cNvSpPr/>
                <p:nvPr/>
              </p:nvSpPr>
              <p:spPr>
                <a:xfrm>
                  <a:off x="4440282" y="3373560"/>
                  <a:ext cx="110880" cy="1108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880" h="110880" stroke="0">
                      <a:moveTo>
                        <a:pt x="0" y="55440"/>
                      </a:moveTo>
                      <a:cubicBezTo>
                        <a:pt x="0" y="24821"/>
                        <a:pt x="24821" y="0"/>
                        <a:pt x="55440" y="0"/>
                      </a:cubicBezTo>
                      <a:cubicBezTo>
                        <a:pt x="86058" y="0"/>
                        <a:pt x="110880" y="24821"/>
                        <a:pt x="110880" y="55440"/>
                      </a:cubicBezTo>
                      <a:cubicBezTo>
                        <a:pt x="110880" y="86058"/>
                        <a:pt x="86058" y="110880"/>
                        <a:pt x="55440" y="110880"/>
                      </a:cubicBezTo>
                      <a:cubicBezTo>
                        <a:pt x="24821" y="110880"/>
                        <a:pt x="0" y="86058"/>
                        <a:pt x="0" y="5544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</p:grpSp>
        <p:grpSp>
          <p:nvGrpSpPr>
            <p:cNvPr id="2364" name="Line Text"/>
            <p:cNvGrpSpPr/>
            <p:nvPr/>
          </p:nvGrpSpPr>
          <p:grpSpPr>
            <a:xfrm>
              <a:off x="7313922" y="4892000"/>
              <a:ext cx="1309000" cy="462000"/>
              <a:chOff x="7313922" y="4892000"/>
              <a:chExt cx="1309000" cy="462000"/>
            </a:xfrm>
          </p:grpSpPr>
          <p:sp>
            <p:nvSpPr>
              <p:cNvPr id="2365" name="Freeform 2364"/>
              <p:cNvSpPr/>
              <p:nvPr/>
            </p:nvSpPr>
            <p:spPr>
              <a:xfrm>
                <a:off x="7313922" y="4892000"/>
                <a:ext cx="1309000" cy="462000"/>
              </a:xfrm>
              <a:custGeom>
                <a:avLst/>
                <a:gdLst/>
                <a:ahLst/>
                <a:cxnLst/>
                <a:rect l="0" t="0" r="0" b="0"/>
                <a:pathLst>
                  <a:path w="1309000" h="462000" fill="none">
                    <a:moveTo>
                      <a:pt x="1309000" y="231000"/>
                    </a:moveTo>
                    <a:lnTo>
                      <a:pt x="0" y="231000"/>
                    </a:lnTo>
                    <a:lnTo>
                      <a:pt x="-1524600" y="-754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66666"/>
                </a:solidFill>
                <a:bevel/>
              </a:ln>
            </p:spPr>
          </p:sp>
          <p:sp>
            <p:nvSpPr>
              <p:cNvPr id="857" name="Text 857"/>
              <p:cNvSpPr txBox="1"/>
              <p:nvPr/>
            </p:nvSpPr>
            <p:spPr>
              <a:xfrm>
                <a:off x="7313922" y="4861200"/>
                <a:ext cx="1309000" cy="231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b"/>
              <a:lstStyle/>
              <a:p>
                <a:pPr algn="r"/>
                <a:r>
                  <a:rPr sz="780" b="1">
                    <a:solidFill>
                      <a:srgbClr val="766E43"/>
                    </a:solidFill>
                    <a:latin typeface="Arial"/>
                  </a:rPr>
                  <a:t>Title</a:t>
                </a:r>
              </a:p>
            </p:txBody>
          </p:sp>
          <p:sp>
            <p:nvSpPr>
              <p:cNvPr id="858" name="Text 858"/>
              <p:cNvSpPr txBox="1"/>
              <p:nvPr/>
            </p:nvSpPr>
            <p:spPr>
              <a:xfrm>
                <a:off x="7313922" y="5153800"/>
                <a:ext cx="1309000" cy="231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t"/>
              <a:lstStyle/>
              <a:p>
                <a:pPr algn="r"/>
                <a:r>
                  <a:rPr sz="780">
                    <a:solidFill>
                      <a:srgbClr val="404040"/>
                    </a:solidFill>
                    <a:latin typeface="Arial"/>
                  </a:rPr>
                  <a:t>Description</a:t>
                </a:r>
              </a:p>
            </p:txBody>
          </p:sp>
          <p:grpSp>
            <p:nvGrpSpPr>
              <p:cNvPr id="2368" name="Group 2367"/>
              <p:cNvGrpSpPr/>
              <p:nvPr/>
            </p:nvGrpSpPr>
            <p:grpSpPr>
              <a:xfrm>
                <a:off x="5696922" y="4045000"/>
                <a:ext cx="184800" cy="184800"/>
                <a:chOff x="5696922" y="4045000"/>
                <a:chExt cx="184800" cy="184800"/>
              </a:xfrm>
            </p:grpSpPr>
            <p:sp>
              <p:nvSpPr>
                <p:cNvPr id="2369" name="Freeform 2368"/>
                <p:cNvSpPr/>
                <p:nvPr/>
              </p:nvSpPr>
              <p:spPr>
                <a:xfrm>
                  <a:off x="5696922" y="4045000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 stroke="0">
                      <a:moveTo>
                        <a:pt x="0" y="92400"/>
                      </a:moveTo>
                      <a:cubicBezTo>
                        <a:pt x="0" y="41369"/>
                        <a:pt x="41369" y="0"/>
                        <a:pt x="92400" y="0"/>
                      </a:cubicBezTo>
                      <a:cubicBezTo>
                        <a:pt x="143431" y="0"/>
                        <a:pt x="184800" y="41369"/>
                        <a:pt x="184800" y="92400"/>
                      </a:cubicBezTo>
                      <a:cubicBezTo>
                        <a:pt x="184800" y="143431"/>
                        <a:pt x="143431" y="184800"/>
                        <a:pt x="92400" y="184800"/>
                      </a:cubicBezTo>
                      <a:cubicBezTo>
                        <a:pt x="41369" y="184800"/>
                        <a:pt x="0" y="143431"/>
                        <a:pt x="0" y="924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370" name="Freeform 2369"/>
                <p:cNvSpPr/>
                <p:nvPr/>
              </p:nvSpPr>
              <p:spPr>
                <a:xfrm>
                  <a:off x="5733882" y="4081960"/>
                  <a:ext cx="110880" cy="1108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880" h="110880" stroke="0">
                      <a:moveTo>
                        <a:pt x="0" y="55440"/>
                      </a:moveTo>
                      <a:cubicBezTo>
                        <a:pt x="0" y="24821"/>
                        <a:pt x="24821" y="0"/>
                        <a:pt x="55440" y="0"/>
                      </a:cubicBezTo>
                      <a:cubicBezTo>
                        <a:pt x="86058" y="0"/>
                        <a:pt x="110880" y="24821"/>
                        <a:pt x="110880" y="55440"/>
                      </a:cubicBezTo>
                      <a:cubicBezTo>
                        <a:pt x="110880" y="86058"/>
                        <a:pt x="86058" y="110880"/>
                        <a:pt x="55440" y="110880"/>
                      </a:cubicBezTo>
                      <a:cubicBezTo>
                        <a:pt x="24821" y="110880"/>
                        <a:pt x="0" y="86058"/>
                        <a:pt x="0" y="5544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</p:grpSp>
        <p:grpSp>
          <p:nvGrpSpPr>
            <p:cNvPr id="2371" name="Line Text"/>
            <p:cNvGrpSpPr/>
            <p:nvPr/>
          </p:nvGrpSpPr>
          <p:grpSpPr>
            <a:xfrm>
              <a:off x="630322" y="5354000"/>
              <a:ext cx="1309000" cy="462000"/>
              <a:chOff x="630322" y="5354000"/>
              <a:chExt cx="1309000" cy="462000"/>
            </a:xfrm>
          </p:grpSpPr>
          <p:sp>
            <p:nvSpPr>
              <p:cNvPr id="2372" name="Freeform 2371"/>
              <p:cNvSpPr/>
              <p:nvPr/>
            </p:nvSpPr>
            <p:spPr>
              <a:xfrm>
                <a:off x="630322" y="5354000"/>
                <a:ext cx="1309000" cy="462000"/>
              </a:xfrm>
              <a:custGeom>
                <a:avLst/>
                <a:gdLst/>
                <a:ahLst/>
                <a:cxnLst/>
                <a:rect l="0" t="0" r="0" b="0"/>
                <a:pathLst>
                  <a:path w="1309000" h="462000" fill="none">
                    <a:moveTo>
                      <a:pt x="0" y="231000"/>
                    </a:moveTo>
                    <a:lnTo>
                      <a:pt x="1309000" y="231000"/>
                    </a:lnTo>
                    <a:lnTo>
                      <a:pt x="2849000" y="-9394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66666"/>
                </a:solidFill>
                <a:bevel/>
              </a:ln>
            </p:spPr>
          </p:sp>
          <p:sp>
            <p:nvSpPr>
              <p:cNvPr id="859" name="Text 859"/>
              <p:cNvSpPr txBox="1"/>
              <p:nvPr/>
            </p:nvSpPr>
            <p:spPr>
              <a:xfrm>
                <a:off x="630322" y="5323200"/>
                <a:ext cx="1309000" cy="231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b"/>
              <a:lstStyle/>
              <a:p>
                <a:pPr algn="l"/>
                <a:r>
                  <a:rPr sz="780" b="1">
                    <a:solidFill>
                      <a:srgbClr val="766E43"/>
                    </a:solidFill>
                    <a:latin typeface="Arial"/>
                  </a:rPr>
                  <a:t>Title</a:t>
                </a:r>
              </a:p>
            </p:txBody>
          </p:sp>
          <p:sp>
            <p:nvSpPr>
              <p:cNvPr id="860" name="Text 860"/>
              <p:cNvSpPr txBox="1"/>
              <p:nvPr/>
            </p:nvSpPr>
            <p:spPr>
              <a:xfrm>
                <a:off x="630322" y="5615800"/>
                <a:ext cx="1309000" cy="231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t"/>
              <a:lstStyle/>
              <a:p>
                <a:pPr algn="l"/>
                <a:r>
                  <a:rPr sz="780">
                    <a:solidFill>
                      <a:srgbClr val="404040"/>
                    </a:solidFill>
                    <a:latin typeface="Arial"/>
                  </a:rPr>
                  <a:t>Description</a:t>
                </a:r>
              </a:p>
            </p:txBody>
          </p:sp>
          <p:grpSp>
            <p:nvGrpSpPr>
              <p:cNvPr id="2375" name="Group 2374"/>
              <p:cNvGrpSpPr/>
              <p:nvPr/>
            </p:nvGrpSpPr>
            <p:grpSpPr>
              <a:xfrm>
                <a:off x="3386922" y="4322200"/>
                <a:ext cx="184800" cy="184800"/>
                <a:chOff x="3386922" y="4322200"/>
                <a:chExt cx="184800" cy="184800"/>
              </a:xfrm>
            </p:grpSpPr>
            <p:sp>
              <p:nvSpPr>
                <p:cNvPr id="2376" name="Freeform 2375"/>
                <p:cNvSpPr/>
                <p:nvPr/>
              </p:nvSpPr>
              <p:spPr>
                <a:xfrm>
                  <a:off x="3386922" y="4322200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 stroke="0">
                      <a:moveTo>
                        <a:pt x="0" y="92400"/>
                      </a:moveTo>
                      <a:cubicBezTo>
                        <a:pt x="0" y="41369"/>
                        <a:pt x="41369" y="0"/>
                        <a:pt x="92400" y="0"/>
                      </a:cubicBezTo>
                      <a:cubicBezTo>
                        <a:pt x="143431" y="0"/>
                        <a:pt x="184800" y="41369"/>
                        <a:pt x="184800" y="92400"/>
                      </a:cubicBezTo>
                      <a:cubicBezTo>
                        <a:pt x="184800" y="143431"/>
                        <a:pt x="143431" y="184800"/>
                        <a:pt x="92400" y="184800"/>
                      </a:cubicBezTo>
                      <a:cubicBezTo>
                        <a:pt x="41369" y="184800"/>
                        <a:pt x="0" y="143431"/>
                        <a:pt x="0" y="924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377" name="Freeform 2376"/>
                <p:cNvSpPr/>
                <p:nvPr/>
              </p:nvSpPr>
              <p:spPr>
                <a:xfrm>
                  <a:off x="3423882" y="4359160"/>
                  <a:ext cx="110880" cy="1108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880" h="110880" stroke="0">
                      <a:moveTo>
                        <a:pt x="0" y="55440"/>
                      </a:moveTo>
                      <a:cubicBezTo>
                        <a:pt x="0" y="24821"/>
                        <a:pt x="24821" y="0"/>
                        <a:pt x="55440" y="0"/>
                      </a:cubicBezTo>
                      <a:cubicBezTo>
                        <a:pt x="86058" y="0"/>
                        <a:pt x="110880" y="24821"/>
                        <a:pt x="110880" y="55440"/>
                      </a:cubicBezTo>
                      <a:cubicBezTo>
                        <a:pt x="110880" y="86058"/>
                        <a:pt x="86058" y="110880"/>
                        <a:pt x="55440" y="110880"/>
                      </a:cubicBezTo>
                      <a:cubicBezTo>
                        <a:pt x="24821" y="110880"/>
                        <a:pt x="0" y="86058"/>
                        <a:pt x="0" y="5544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</p:grpSp>
        <p:grpSp>
          <p:nvGrpSpPr>
            <p:cNvPr id="2378" name="Line Text"/>
            <p:cNvGrpSpPr/>
            <p:nvPr/>
          </p:nvGrpSpPr>
          <p:grpSpPr>
            <a:xfrm>
              <a:off x="553322" y="1115150"/>
              <a:ext cx="1309000" cy="462000"/>
              <a:chOff x="553322" y="1115150"/>
              <a:chExt cx="1309000" cy="462000"/>
            </a:xfrm>
          </p:grpSpPr>
          <p:sp>
            <p:nvSpPr>
              <p:cNvPr id="2379" name="Freeform 2378"/>
              <p:cNvSpPr/>
              <p:nvPr/>
            </p:nvSpPr>
            <p:spPr>
              <a:xfrm>
                <a:off x="553322" y="1115150"/>
                <a:ext cx="1309000" cy="462000"/>
              </a:xfrm>
              <a:custGeom>
                <a:avLst/>
                <a:gdLst/>
                <a:ahLst/>
                <a:cxnLst/>
                <a:rect l="0" t="0" r="0" b="0"/>
                <a:pathLst>
                  <a:path w="1309000" h="462000" fill="none">
                    <a:moveTo>
                      <a:pt x="0" y="231000"/>
                    </a:moveTo>
                    <a:lnTo>
                      <a:pt x="1309000" y="231000"/>
                    </a:lnTo>
                    <a:lnTo>
                      <a:pt x="3480400" y="129745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66666"/>
                </a:solidFill>
                <a:bevel/>
              </a:ln>
            </p:spPr>
          </p:sp>
          <p:sp>
            <p:nvSpPr>
              <p:cNvPr id="861" name="Text 861"/>
              <p:cNvSpPr txBox="1"/>
              <p:nvPr/>
            </p:nvSpPr>
            <p:spPr>
              <a:xfrm>
                <a:off x="553322" y="1084350"/>
                <a:ext cx="1309000" cy="231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780" b="1">
                    <a:solidFill>
                      <a:srgbClr val="766E43"/>
                    </a:solidFill>
                    <a:latin typeface="Arial"/>
                  </a:rPr>
                  <a:t>Title</a:t>
                </a:r>
              </a:p>
            </p:txBody>
          </p:sp>
          <p:sp>
            <p:nvSpPr>
              <p:cNvPr id="862" name="Text 862"/>
              <p:cNvSpPr txBox="1"/>
              <p:nvPr/>
            </p:nvSpPr>
            <p:spPr>
              <a:xfrm>
                <a:off x="553322" y="1376950"/>
                <a:ext cx="1309000" cy="231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780">
                    <a:solidFill>
                      <a:srgbClr val="404040"/>
                    </a:solidFill>
                    <a:latin typeface="Arial"/>
                  </a:rPr>
                  <a:t>Description</a:t>
                </a:r>
              </a:p>
            </p:txBody>
          </p:sp>
          <p:grpSp>
            <p:nvGrpSpPr>
              <p:cNvPr id="2382" name="Group 2381"/>
              <p:cNvGrpSpPr/>
              <p:nvPr/>
            </p:nvGrpSpPr>
            <p:grpSpPr>
              <a:xfrm>
                <a:off x="3941322" y="2320200"/>
                <a:ext cx="184800" cy="184800"/>
                <a:chOff x="3941322" y="2320200"/>
                <a:chExt cx="184800" cy="184800"/>
              </a:xfrm>
            </p:grpSpPr>
            <p:sp>
              <p:nvSpPr>
                <p:cNvPr id="2383" name="Freeform 2382"/>
                <p:cNvSpPr/>
                <p:nvPr/>
              </p:nvSpPr>
              <p:spPr>
                <a:xfrm>
                  <a:off x="3941322" y="2320200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 stroke="0">
                      <a:moveTo>
                        <a:pt x="0" y="92400"/>
                      </a:moveTo>
                      <a:cubicBezTo>
                        <a:pt x="0" y="41369"/>
                        <a:pt x="41369" y="0"/>
                        <a:pt x="92400" y="0"/>
                      </a:cubicBezTo>
                      <a:cubicBezTo>
                        <a:pt x="143431" y="0"/>
                        <a:pt x="184800" y="41369"/>
                        <a:pt x="184800" y="92400"/>
                      </a:cubicBezTo>
                      <a:cubicBezTo>
                        <a:pt x="184800" y="143431"/>
                        <a:pt x="143431" y="184800"/>
                        <a:pt x="92400" y="184800"/>
                      </a:cubicBezTo>
                      <a:cubicBezTo>
                        <a:pt x="41369" y="184800"/>
                        <a:pt x="0" y="143431"/>
                        <a:pt x="0" y="924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384" name="Freeform 2383"/>
                <p:cNvSpPr/>
                <p:nvPr/>
              </p:nvSpPr>
              <p:spPr>
                <a:xfrm>
                  <a:off x="3978282" y="2357160"/>
                  <a:ext cx="110880" cy="1108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880" h="110880" stroke="0">
                      <a:moveTo>
                        <a:pt x="0" y="55440"/>
                      </a:moveTo>
                      <a:cubicBezTo>
                        <a:pt x="0" y="24821"/>
                        <a:pt x="24821" y="0"/>
                        <a:pt x="55440" y="0"/>
                      </a:cubicBezTo>
                      <a:cubicBezTo>
                        <a:pt x="86058" y="0"/>
                        <a:pt x="110880" y="24821"/>
                        <a:pt x="110880" y="55440"/>
                      </a:cubicBezTo>
                      <a:cubicBezTo>
                        <a:pt x="110880" y="86058"/>
                        <a:pt x="86058" y="110880"/>
                        <a:pt x="55440" y="110880"/>
                      </a:cubicBezTo>
                      <a:cubicBezTo>
                        <a:pt x="24821" y="110880"/>
                        <a:pt x="0" y="86058"/>
                        <a:pt x="0" y="5544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</p:grpSp>
        <p:sp>
          <p:nvSpPr>
            <p:cNvPr id="863" name="Text 863"/>
            <p:cNvSpPr txBox="1"/>
            <p:nvPr/>
          </p:nvSpPr>
          <p:spPr>
            <a:xfrm>
              <a:off x="3779622" y="6047000"/>
              <a:ext cx="1509200" cy="4543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AB6B00"/>
                  </a:solidFill>
                  <a:latin typeface="Arial"/>
                </a:rPr>
                <a:t>Click to Add Text</a:t>
              </a:r>
            </a:p>
          </p:txBody>
        </p:sp>
        <p:sp>
          <p:nvSpPr>
            <p:cNvPr id="864" name="Text 864"/>
            <p:cNvSpPr txBox="1"/>
            <p:nvPr/>
          </p:nvSpPr>
          <p:spPr>
            <a:xfrm>
              <a:off x="6744122" y="1815850"/>
              <a:ext cx="1509200" cy="4543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AB6B00"/>
                  </a:solidFill>
                  <a:latin typeface="Arial"/>
                </a:rPr>
                <a:t>Click to Add Text</a:t>
              </a:r>
            </a:p>
          </p:txBody>
        </p:sp>
        <p:sp>
          <p:nvSpPr>
            <p:cNvPr id="865" name="Text 865"/>
            <p:cNvSpPr txBox="1"/>
            <p:nvPr/>
          </p:nvSpPr>
          <p:spPr>
            <a:xfrm>
              <a:off x="530222" y="2043000"/>
              <a:ext cx="1509200" cy="4543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AB6B00"/>
                  </a:solidFill>
                  <a:latin typeface="Arial"/>
                </a:rPr>
                <a:t>Click to Add Text</a:t>
              </a:r>
            </a:p>
          </p:txBody>
        </p:sp>
        <p:grpSp>
          <p:nvGrpSpPr>
            <p:cNvPr id="2388" name="Title bar"/>
            <p:cNvGrpSpPr/>
            <p:nvPr/>
          </p:nvGrpSpPr>
          <p:grpSpPr>
            <a:xfrm>
              <a:off x="91322" y="345150"/>
              <a:ext cx="4096400" cy="404250"/>
              <a:chOff x="91322" y="345150"/>
              <a:chExt cx="4096400" cy="404250"/>
            </a:xfrm>
          </p:grpSpPr>
          <p:sp>
            <p:nvSpPr>
              <p:cNvPr id="2389" name="Freeform 2388"/>
              <p:cNvSpPr/>
              <p:nvPr/>
            </p:nvSpPr>
            <p:spPr>
              <a:xfrm>
                <a:off x="293447" y="345150"/>
                <a:ext cx="3692150" cy="404250"/>
              </a:xfrm>
              <a:custGeom>
                <a:avLst/>
                <a:gdLst/>
                <a:ahLst/>
                <a:cxnLst/>
                <a:rect l="0" t="0" r="0" b="0"/>
                <a:pathLst>
                  <a:path w="3692150" h="404250">
                    <a:moveTo>
                      <a:pt x="0" y="0"/>
                    </a:moveTo>
                    <a:lnTo>
                      <a:pt x="3692150" y="0"/>
                    </a:lnTo>
                    <a:lnTo>
                      <a:pt x="3692150" y="404250"/>
                    </a:lnTo>
                    <a:lnTo>
                      <a:pt x="0" y="404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1859C"/>
              </a:solidFill>
              <a:ln w="7700" cap="flat">
                <a:solidFill>
                  <a:srgbClr val="31859C"/>
                </a:solidFill>
                <a:bevel/>
              </a:ln>
            </p:spPr>
          </p:sp>
          <p:grpSp>
            <p:nvGrpSpPr>
              <p:cNvPr id="2390" name="Group 2389"/>
              <p:cNvGrpSpPr/>
              <p:nvPr/>
            </p:nvGrpSpPr>
            <p:grpSpPr>
              <a:xfrm flipH="1">
                <a:off x="3379222" y="345150"/>
                <a:ext cx="808500" cy="404250"/>
                <a:chOff x="3379222" y="345150"/>
                <a:chExt cx="808500" cy="404250"/>
              </a:xfrm>
            </p:grpSpPr>
            <p:sp>
              <p:nvSpPr>
                <p:cNvPr id="2391" name="Freeform 2390"/>
                <p:cNvSpPr/>
                <p:nvPr/>
              </p:nvSpPr>
              <p:spPr>
                <a:xfrm>
                  <a:off x="3985597" y="547275"/>
                  <a:ext cx="202125" cy="202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125" h="202125">
                      <a:moveTo>
                        <a:pt x="0" y="0"/>
                      </a:moveTo>
                      <a:lnTo>
                        <a:pt x="202125" y="0"/>
                      </a:lnTo>
                      <a:lnTo>
                        <a:pt x="202125" y="202125"/>
                      </a:lnTo>
                      <a:lnTo>
                        <a:pt x="0" y="2021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7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2392" name="Freeform 2391"/>
                <p:cNvSpPr/>
                <p:nvPr/>
              </p:nvSpPr>
              <p:spPr>
                <a:xfrm>
                  <a:off x="3379222" y="345150"/>
                  <a:ext cx="202125" cy="202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125" h="202125">
                      <a:moveTo>
                        <a:pt x="0" y="0"/>
                      </a:moveTo>
                      <a:lnTo>
                        <a:pt x="202125" y="0"/>
                      </a:lnTo>
                      <a:lnTo>
                        <a:pt x="202125" y="202125"/>
                      </a:lnTo>
                      <a:lnTo>
                        <a:pt x="0" y="2021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7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2393" name="Freeform 2392"/>
                <p:cNvSpPr/>
                <p:nvPr/>
              </p:nvSpPr>
              <p:spPr>
                <a:xfrm>
                  <a:off x="3581347" y="547275"/>
                  <a:ext cx="202125" cy="202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125" h="202125">
                      <a:moveTo>
                        <a:pt x="0" y="0"/>
                      </a:moveTo>
                      <a:lnTo>
                        <a:pt x="202125" y="0"/>
                      </a:lnTo>
                      <a:lnTo>
                        <a:pt x="202125" y="202125"/>
                      </a:lnTo>
                      <a:lnTo>
                        <a:pt x="0" y="2021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7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2394" name="Freeform 2393"/>
                <p:cNvSpPr/>
                <p:nvPr/>
              </p:nvSpPr>
              <p:spPr>
                <a:xfrm>
                  <a:off x="3783472" y="345150"/>
                  <a:ext cx="202125" cy="202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125" h="202125">
                      <a:moveTo>
                        <a:pt x="0" y="0"/>
                      </a:moveTo>
                      <a:lnTo>
                        <a:pt x="202125" y="0"/>
                      </a:lnTo>
                      <a:lnTo>
                        <a:pt x="202125" y="202125"/>
                      </a:lnTo>
                      <a:lnTo>
                        <a:pt x="0" y="2021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700" cap="flat">
                  <a:solidFill>
                    <a:srgbClr val="FFEC00"/>
                  </a:solidFill>
                  <a:bevel/>
                </a:ln>
              </p:spPr>
            </p:sp>
          </p:grpSp>
          <p:grpSp>
            <p:nvGrpSpPr>
              <p:cNvPr id="2395" name="Group 2394"/>
              <p:cNvGrpSpPr/>
              <p:nvPr/>
            </p:nvGrpSpPr>
            <p:grpSpPr>
              <a:xfrm>
                <a:off x="91322" y="345150"/>
                <a:ext cx="1010625" cy="404250"/>
                <a:chOff x="91322" y="345150"/>
                <a:chExt cx="1010625" cy="404250"/>
              </a:xfrm>
            </p:grpSpPr>
            <p:sp>
              <p:nvSpPr>
                <p:cNvPr id="2396" name="Freeform 2395"/>
                <p:cNvSpPr/>
                <p:nvPr/>
              </p:nvSpPr>
              <p:spPr>
                <a:xfrm>
                  <a:off x="697699" y="345150"/>
                  <a:ext cx="202126" cy="202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126" h="202125">
                      <a:moveTo>
                        <a:pt x="0" y="0"/>
                      </a:moveTo>
                      <a:lnTo>
                        <a:pt x="202126" y="0"/>
                      </a:lnTo>
                      <a:lnTo>
                        <a:pt x="202126" y="202125"/>
                      </a:lnTo>
                      <a:lnTo>
                        <a:pt x="0" y="2021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7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2397" name="Freeform 2396"/>
                <p:cNvSpPr/>
                <p:nvPr/>
              </p:nvSpPr>
              <p:spPr>
                <a:xfrm>
                  <a:off x="495571" y="547275"/>
                  <a:ext cx="202126" cy="202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126" h="202125">
                      <a:moveTo>
                        <a:pt x="0" y="0"/>
                      </a:moveTo>
                      <a:lnTo>
                        <a:pt x="202126" y="0"/>
                      </a:lnTo>
                      <a:lnTo>
                        <a:pt x="202126" y="202125"/>
                      </a:lnTo>
                      <a:lnTo>
                        <a:pt x="0" y="2021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7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2398" name="Freeform 2397"/>
                <p:cNvSpPr/>
                <p:nvPr/>
              </p:nvSpPr>
              <p:spPr>
                <a:xfrm>
                  <a:off x="293446" y="345150"/>
                  <a:ext cx="202126" cy="202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126" h="202125">
                      <a:moveTo>
                        <a:pt x="0" y="0"/>
                      </a:moveTo>
                      <a:lnTo>
                        <a:pt x="202126" y="0"/>
                      </a:lnTo>
                      <a:lnTo>
                        <a:pt x="202126" y="202125"/>
                      </a:lnTo>
                      <a:lnTo>
                        <a:pt x="0" y="2021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7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2399" name="Freeform 2398"/>
                <p:cNvSpPr/>
                <p:nvPr/>
              </p:nvSpPr>
              <p:spPr>
                <a:xfrm>
                  <a:off x="899821" y="547275"/>
                  <a:ext cx="202126" cy="202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126" h="202125">
                      <a:moveTo>
                        <a:pt x="0" y="0"/>
                      </a:moveTo>
                      <a:lnTo>
                        <a:pt x="202126" y="0"/>
                      </a:lnTo>
                      <a:lnTo>
                        <a:pt x="202126" y="202125"/>
                      </a:lnTo>
                      <a:lnTo>
                        <a:pt x="0" y="2021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7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2400" name="Freeform 2399"/>
                <p:cNvSpPr/>
                <p:nvPr/>
              </p:nvSpPr>
              <p:spPr>
                <a:xfrm>
                  <a:off x="91321" y="547275"/>
                  <a:ext cx="202126" cy="202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126" h="202125">
                      <a:moveTo>
                        <a:pt x="0" y="0"/>
                      </a:moveTo>
                      <a:lnTo>
                        <a:pt x="202126" y="0"/>
                      </a:lnTo>
                      <a:lnTo>
                        <a:pt x="202126" y="202125"/>
                      </a:lnTo>
                      <a:lnTo>
                        <a:pt x="0" y="2021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E105"/>
                </a:solidFill>
                <a:ln w="7700" cap="flat">
                  <a:solidFill>
                    <a:srgbClr val="FFEC00"/>
                  </a:solidFill>
                  <a:bevel/>
                </a:ln>
              </p:spPr>
            </p:sp>
          </p:grpSp>
          <p:sp>
            <p:nvSpPr>
              <p:cNvPr id="866" name="Text 866"/>
              <p:cNvSpPr txBox="1"/>
              <p:nvPr/>
            </p:nvSpPr>
            <p:spPr>
              <a:xfrm>
                <a:off x="1101947" y="345150"/>
                <a:ext cx="2277275" cy="40425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FFFFFF"/>
                    </a:solidFill>
                    <a:latin typeface="Arial"/>
                  </a:rPr>
                  <a:t>Venn Diagram Template </a:t>
                </a:r>
              </a:p>
            </p:txBody>
          </p:sp>
        </p:grpSp>
        <p:sp>
          <p:nvSpPr>
            <p:cNvPr id="867" name="Text 867">
              <a:hlinkClick r:id="rId2" action="ppaction://hlinkfile"/>
            </p:cNvPr>
            <p:cNvSpPr txBox="1"/>
            <p:nvPr/>
          </p:nvSpPr>
          <p:spPr>
            <a:xfrm>
              <a:off x="91322" y="6447400"/>
              <a:ext cx="3141600" cy="184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FF1418"/>
                  </a:solidFill>
                  <a:latin typeface="Arial"/>
                </a:rPr>
                <a:t>Created by Edraw - Powerful Professional Ven Diagram Software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8" name="Group868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grpSp>
          <p:nvGrpSpPr>
            <p:cNvPr id="2499" name="Background"/>
            <p:cNvGrpSpPr/>
            <p:nvPr/>
          </p:nvGrpSpPr>
          <p:grpSpPr>
            <a:xfrm>
              <a:off x="-1800" y="195000"/>
              <a:ext cx="9147600" cy="6468000"/>
              <a:chOff x="-1800" y="195000"/>
              <a:chExt cx="9147600" cy="6468000"/>
            </a:xfrm>
          </p:grpSpPr>
          <p:sp>
            <p:nvSpPr>
              <p:cNvPr id="2500" name="Freeform 2499"/>
              <p:cNvSpPr/>
              <p:nvPr/>
            </p:nvSpPr>
            <p:spPr>
              <a:xfrm>
                <a:off x="-1800" y="195000"/>
                <a:ext cx="9147600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FF8"/>
              </a:solidFill>
              <a:ln w="7700" cap="flat">
                <a:solidFill>
                  <a:srgbClr val="E8EFF8"/>
                </a:solidFill>
                <a:bevel/>
              </a:ln>
            </p:spPr>
          </p:sp>
          <p:grpSp>
            <p:nvGrpSpPr>
              <p:cNvPr id="2501" name="Group 2500"/>
              <p:cNvGrpSpPr/>
              <p:nvPr/>
            </p:nvGrpSpPr>
            <p:grpSpPr>
              <a:xfrm>
                <a:off x="-1800" y="195000"/>
                <a:ext cx="623700" cy="6454525"/>
                <a:chOff x="-1800" y="195000"/>
                <a:chExt cx="623700" cy="6454525"/>
              </a:xfrm>
            </p:grpSpPr>
            <p:sp>
              <p:nvSpPr>
                <p:cNvPr id="2502" name="Freeform 2501"/>
                <p:cNvSpPr/>
                <p:nvPr/>
              </p:nvSpPr>
              <p:spPr>
                <a:xfrm>
                  <a:off x="-1800" y="195000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3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6"/>
                        <a:pt x="21670" y="211929"/>
                      </a:cubicBezTo>
                      <a:cubicBezTo>
                        <a:pt x="7032" y="201471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5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8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2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8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5"/>
                        <a:pt x="623700" y="201801"/>
                        <a:pt x="623700" y="238772"/>
                      </a:cubicBezTo>
                      <a:cubicBezTo>
                        <a:pt x="623700" y="267763"/>
                        <a:pt x="600253" y="285965"/>
                        <a:pt x="553531" y="293378"/>
                      </a:cubicBezTo>
                      <a:cubicBezTo>
                        <a:pt x="555977" y="285561"/>
                        <a:pt x="557180" y="277249"/>
                        <a:pt x="557180" y="268424"/>
                      </a:cubicBezTo>
                      <a:cubicBezTo>
                        <a:pt x="557180" y="229892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5"/>
                      </a:lnTo>
                      <a:cubicBezTo>
                        <a:pt x="296443" y="260222"/>
                        <a:pt x="339415" y="288111"/>
                        <a:pt x="364520" y="288093"/>
                      </a:cubicBezTo>
                      <a:cubicBezTo>
                        <a:pt x="374004" y="288111"/>
                        <a:pt x="382267" y="285029"/>
                        <a:pt x="389305" y="278864"/>
                      </a:cubicBezTo>
                      <a:cubicBezTo>
                        <a:pt x="396362" y="272699"/>
                        <a:pt x="399872" y="265304"/>
                        <a:pt x="399872" y="256681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2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1"/>
                        <a:pt x="357241" y="180370"/>
                        <a:pt x="376411" y="180352"/>
                      </a:cubicBezTo>
                      <a:cubicBezTo>
                        <a:pt x="391409" y="180370"/>
                        <a:pt x="404123" y="185765"/>
                        <a:pt x="414590" y="196516"/>
                      </a:cubicBezTo>
                      <a:cubicBezTo>
                        <a:pt x="425057" y="207287"/>
                        <a:pt x="430271" y="220498"/>
                        <a:pt x="430271" y="236131"/>
                      </a:cubicBezTo>
                      <a:cubicBezTo>
                        <a:pt x="430271" y="257671"/>
                        <a:pt x="419543" y="276809"/>
                        <a:pt x="398067" y="293542"/>
                      </a:cubicBezTo>
                      <a:cubicBezTo>
                        <a:pt x="376592" y="310276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7"/>
                        <a:pt x="265884" y="302496"/>
                      </a:cubicBezTo>
                      <a:cubicBezTo>
                        <a:pt x="246834" y="291745"/>
                        <a:pt x="218139" y="269910"/>
                        <a:pt x="179800" y="237011"/>
                      </a:cubicBezTo>
                      <a:lnTo>
                        <a:pt x="147417" y="210003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9"/>
                        <a:pt x="35044" y="174792"/>
                        <a:pt x="35044" y="180645"/>
                      </a:cubicBezTo>
                      <a:cubicBezTo>
                        <a:pt x="35044" y="189086"/>
                        <a:pt x="38954" y="195397"/>
                        <a:pt x="46775" y="199599"/>
                      </a:cubicBezTo>
                      <a:cubicBezTo>
                        <a:pt x="54595" y="203819"/>
                        <a:pt x="66345" y="205911"/>
                        <a:pt x="81986" y="205893"/>
                      </a:cubicBezTo>
                      <a:cubicBezTo>
                        <a:pt x="94759" y="205911"/>
                        <a:pt x="110942" y="202682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03" name="Freeform 2502"/>
                <p:cNvSpPr/>
                <p:nvPr/>
              </p:nvSpPr>
              <p:spPr>
                <a:xfrm>
                  <a:off x="-1800" y="513625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04" name="Freeform 2503"/>
                <p:cNvSpPr/>
                <p:nvPr/>
              </p:nvSpPr>
              <p:spPr>
                <a:xfrm>
                  <a:off x="-1800" y="840861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05" name="Freeform 2504"/>
                <p:cNvSpPr/>
                <p:nvPr/>
              </p:nvSpPr>
              <p:spPr>
                <a:xfrm>
                  <a:off x="-1800" y="1163784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06" name="Freeform 2505"/>
                <p:cNvSpPr/>
                <p:nvPr/>
              </p:nvSpPr>
              <p:spPr>
                <a:xfrm>
                  <a:off x="-1800" y="1486714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07" name="Freeform 2506"/>
                <p:cNvSpPr/>
                <p:nvPr/>
              </p:nvSpPr>
              <p:spPr>
                <a:xfrm>
                  <a:off x="-1800" y="1809645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08" name="Freeform 2507"/>
                <p:cNvSpPr/>
                <p:nvPr/>
              </p:nvSpPr>
              <p:spPr>
                <a:xfrm>
                  <a:off x="-1800" y="2132575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09" name="Freeform 2508"/>
                <p:cNvSpPr/>
                <p:nvPr/>
              </p:nvSpPr>
              <p:spPr>
                <a:xfrm>
                  <a:off x="-1800" y="2455505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10" name="Freeform 2509"/>
                <p:cNvSpPr/>
                <p:nvPr/>
              </p:nvSpPr>
              <p:spPr>
                <a:xfrm>
                  <a:off x="-1800" y="2778428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11" name="Freeform 2510"/>
                <p:cNvSpPr/>
                <p:nvPr/>
              </p:nvSpPr>
              <p:spPr>
                <a:xfrm>
                  <a:off x="-1800" y="3101358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12" name="Freeform 2511"/>
                <p:cNvSpPr/>
                <p:nvPr/>
              </p:nvSpPr>
              <p:spPr>
                <a:xfrm>
                  <a:off x="-1800" y="3424288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13" name="Freeform 2512"/>
                <p:cNvSpPr/>
                <p:nvPr/>
              </p:nvSpPr>
              <p:spPr>
                <a:xfrm>
                  <a:off x="-1800" y="3747219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14" name="Freeform 2513"/>
                <p:cNvSpPr/>
                <p:nvPr/>
              </p:nvSpPr>
              <p:spPr>
                <a:xfrm>
                  <a:off x="-1800" y="4070141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15" name="Freeform 2514"/>
                <p:cNvSpPr/>
                <p:nvPr/>
              </p:nvSpPr>
              <p:spPr>
                <a:xfrm>
                  <a:off x="-1800" y="4393071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16" name="Freeform 2515"/>
                <p:cNvSpPr/>
                <p:nvPr/>
              </p:nvSpPr>
              <p:spPr>
                <a:xfrm>
                  <a:off x="-1800" y="4721631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17" name="Freeform 2516"/>
                <p:cNvSpPr/>
                <p:nvPr/>
              </p:nvSpPr>
              <p:spPr>
                <a:xfrm>
                  <a:off x="-1800" y="5040249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18" name="Freeform 2517"/>
                <p:cNvSpPr/>
                <p:nvPr/>
              </p:nvSpPr>
              <p:spPr>
                <a:xfrm>
                  <a:off x="-1800" y="5684785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19" name="Freeform 2518"/>
                <p:cNvSpPr/>
                <p:nvPr/>
              </p:nvSpPr>
              <p:spPr>
                <a:xfrm>
                  <a:off x="-1800" y="6007715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20" name="Freeform 2519"/>
                <p:cNvSpPr/>
                <p:nvPr/>
              </p:nvSpPr>
              <p:spPr>
                <a:xfrm>
                  <a:off x="-1800" y="6330645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521" name="Freeform 2520"/>
                <p:cNvSpPr/>
                <p:nvPr/>
              </p:nvSpPr>
              <p:spPr>
                <a:xfrm>
                  <a:off x="-1800" y="5358875"/>
                  <a:ext cx="623700" cy="31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00" h="318624">
                      <a:moveTo>
                        <a:pt x="147417" y="210002"/>
                      </a:moveTo>
                      <a:cubicBezTo>
                        <a:pt x="122512" y="221764"/>
                        <a:pt x="98950" y="227635"/>
                        <a:pt x="76693" y="227617"/>
                      </a:cubicBezTo>
                      <a:cubicBezTo>
                        <a:pt x="54675" y="227635"/>
                        <a:pt x="36328" y="222405"/>
                        <a:pt x="21670" y="211929"/>
                      </a:cubicBezTo>
                      <a:cubicBezTo>
                        <a:pt x="7032" y="201470"/>
                        <a:pt x="0" y="188388"/>
                        <a:pt x="0" y="172719"/>
                      </a:cubicBezTo>
                      <a:cubicBezTo>
                        <a:pt x="0" y="156884"/>
                        <a:pt x="7352" y="143526"/>
                        <a:pt x="22672" y="132664"/>
                      </a:cubicBezTo>
                      <a:cubicBezTo>
                        <a:pt x="37992" y="121802"/>
                        <a:pt x="56981" y="116371"/>
                        <a:pt x="79660" y="116352"/>
                      </a:cubicBezTo>
                      <a:cubicBezTo>
                        <a:pt x="117559" y="116371"/>
                        <a:pt x="155237" y="133398"/>
                        <a:pt x="192674" y="167434"/>
                      </a:cubicBezTo>
                      <a:cubicBezTo>
                        <a:pt x="212726" y="154921"/>
                        <a:pt x="231233" y="141233"/>
                        <a:pt x="248198" y="126334"/>
                      </a:cubicBezTo>
                      <a:lnTo>
                        <a:pt x="271338" y="106078"/>
                      </a:lnTo>
                      <a:cubicBezTo>
                        <a:pt x="352849" y="35253"/>
                        <a:pt x="414650" y="0"/>
                        <a:pt x="456719" y="0"/>
                      </a:cubicBezTo>
                      <a:cubicBezTo>
                        <a:pt x="475007" y="0"/>
                        <a:pt x="490487" y="3749"/>
                        <a:pt x="503160" y="11566"/>
                      </a:cubicBezTo>
                      <a:cubicBezTo>
                        <a:pt x="515833" y="19400"/>
                        <a:pt x="522149" y="28886"/>
                        <a:pt x="522149" y="40024"/>
                      </a:cubicBezTo>
                      <a:cubicBezTo>
                        <a:pt x="522149" y="56097"/>
                        <a:pt x="506950" y="69197"/>
                        <a:pt x="476551" y="79362"/>
                      </a:cubicBezTo>
                      <a:cubicBezTo>
                        <a:pt x="477213" y="75656"/>
                        <a:pt x="477533" y="72720"/>
                        <a:pt x="477533" y="70555"/>
                      </a:cubicBezTo>
                      <a:cubicBezTo>
                        <a:pt x="477533" y="61381"/>
                        <a:pt x="473303" y="53601"/>
                        <a:pt x="464820" y="47235"/>
                      </a:cubicBezTo>
                      <a:cubicBezTo>
                        <a:pt x="456339" y="40886"/>
                        <a:pt x="445932" y="37694"/>
                        <a:pt x="433579" y="37675"/>
                      </a:cubicBezTo>
                      <a:cubicBezTo>
                        <a:pt x="418379" y="37694"/>
                        <a:pt x="397566" y="44739"/>
                        <a:pt x="371137" y="58831"/>
                      </a:cubicBezTo>
                      <a:cubicBezTo>
                        <a:pt x="344708" y="72922"/>
                        <a:pt x="319363" y="90445"/>
                        <a:pt x="295119" y="111362"/>
                      </a:cubicBezTo>
                      <a:lnTo>
                        <a:pt x="271338" y="131912"/>
                      </a:lnTo>
                      <a:cubicBezTo>
                        <a:pt x="328406" y="111967"/>
                        <a:pt x="373443" y="101986"/>
                        <a:pt x="406489" y="101967"/>
                      </a:cubicBezTo>
                      <a:cubicBezTo>
                        <a:pt x="465101" y="101986"/>
                        <a:pt x="515933" y="115545"/>
                        <a:pt x="559005" y="142646"/>
                      </a:cubicBezTo>
                      <a:cubicBezTo>
                        <a:pt x="602077" y="169764"/>
                        <a:pt x="623700" y="201800"/>
                        <a:pt x="623700" y="238772"/>
                      </a:cubicBezTo>
                      <a:cubicBezTo>
                        <a:pt x="623700" y="267763"/>
                        <a:pt x="600253" y="285964"/>
                        <a:pt x="553531" y="293377"/>
                      </a:cubicBezTo>
                      <a:cubicBezTo>
                        <a:pt x="555977" y="285560"/>
                        <a:pt x="557180" y="277249"/>
                        <a:pt x="557180" y="268423"/>
                      </a:cubicBezTo>
                      <a:cubicBezTo>
                        <a:pt x="557180" y="229891"/>
                        <a:pt x="541218" y="197691"/>
                        <a:pt x="509276" y="171856"/>
                      </a:cubicBezTo>
                      <a:cubicBezTo>
                        <a:pt x="477333" y="146022"/>
                        <a:pt x="437569" y="133105"/>
                        <a:pt x="389966" y="133086"/>
                      </a:cubicBezTo>
                      <a:cubicBezTo>
                        <a:pt x="362434" y="133105"/>
                        <a:pt x="330552" y="137802"/>
                        <a:pt x="294298" y="147196"/>
                      </a:cubicBezTo>
                      <a:cubicBezTo>
                        <a:pt x="258063" y="156590"/>
                        <a:pt x="229589" y="167544"/>
                        <a:pt x="208876" y="180058"/>
                      </a:cubicBezTo>
                      <a:lnTo>
                        <a:pt x="235645" y="204424"/>
                      </a:lnTo>
                      <a:cubicBezTo>
                        <a:pt x="296443" y="260221"/>
                        <a:pt x="339415" y="288111"/>
                        <a:pt x="364520" y="288092"/>
                      </a:cubicBezTo>
                      <a:cubicBezTo>
                        <a:pt x="374004" y="288111"/>
                        <a:pt x="382267" y="285028"/>
                        <a:pt x="389305" y="278863"/>
                      </a:cubicBezTo>
                      <a:cubicBezTo>
                        <a:pt x="396362" y="272698"/>
                        <a:pt x="399872" y="265304"/>
                        <a:pt x="399872" y="256680"/>
                      </a:cubicBezTo>
                      <a:cubicBezTo>
                        <a:pt x="399872" y="242993"/>
                        <a:pt x="393274" y="231213"/>
                        <a:pt x="380060" y="221323"/>
                      </a:cubicBezTo>
                      <a:cubicBezTo>
                        <a:pt x="366846" y="211451"/>
                        <a:pt x="351205" y="206498"/>
                        <a:pt x="333119" y="206479"/>
                      </a:cubicBezTo>
                      <a:cubicBezTo>
                        <a:pt x="330271" y="206498"/>
                        <a:pt x="326301" y="206883"/>
                        <a:pt x="321228" y="207654"/>
                      </a:cubicBezTo>
                      <a:cubicBezTo>
                        <a:pt x="338854" y="189470"/>
                        <a:pt x="357241" y="180369"/>
                        <a:pt x="376411" y="180351"/>
                      </a:cubicBezTo>
                      <a:cubicBezTo>
                        <a:pt x="391409" y="180369"/>
                        <a:pt x="404123" y="185764"/>
                        <a:pt x="414590" y="196516"/>
                      </a:cubicBezTo>
                      <a:cubicBezTo>
                        <a:pt x="425057" y="207286"/>
                        <a:pt x="430271" y="220497"/>
                        <a:pt x="430271" y="236130"/>
                      </a:cubicBezTo>
                      <a:cubicBezTo>
                        <a:pt x="430271" y="257670"/>
                        <a:pt x="419543" y="276808"/>
                        <a:pt x="398067" y="293542"/>
                      </a:cubicBezTo>
                      <a:cubicBezTo>
                        <a:pt x="376592" y="310275"/>
                        <a:pt x="351867" y="318624"/>
                        <a:pt x="323874" y="318624"/>
                      </a:cubicBezTo>
                      <a:cubicBezTo>
                        <a:pt x="304263" y="318624"/>
                        <a:pt x="284934" y="313266"/>
                        <a:pt x="265884" y="302496"/>
                      </a:cubicBezTo>
                      <a:cubicBezTo>
                        <a:pt x="246834" y="291744"/>
                        <a:pt x="218139" y="269909"/>
                        <a:pt x="179800" y="237011"/>
                      </a:cubicBezTo>
                      <a:lnTo>
                        <a:pt x="147417" y="210002"/>
                      </a:lnTo>
                      <a:close/>
                    </a:path>
                    <a:path w="623700" h="318624">
                      <a:moveTo>
                        <a:pt x="130552" y="196204"/>
                      </a:moveTo>
                      <a:cubicBezTo>
                        <a:pt x="105888" y="174113"/>
                        <a:pt x="83410" y="163049"/>
                        <a:pt x="63137" y="163031"/>
                      </a:cubicBezTo>
                      <a:cubicBezTo>
                        <a:pt x="53673" y="163049"/>
                        <a:pt x="46634" y="164517"/>
                        <a:pt x="42002" y="167453"/>
                      </a:cubicBezTo>
                      <a:cubicBezTo>
                        <a:pt x="37370" y="170388"/>
                        <a:pt x="35044" y="174792"/>
                        <a:pt x="35044" y="180645"/>
                      </a:cubicBezTo>
                      <a:cubicBezTo>
                        <a:pt x="35044" y="189085"/>
                        <a:pt x="38954" y="195397"/>
                        <a:pt x="46775" y="199599"/>
                      </a:cubicBezTo>
                      <a:cubicBezTo>
                        <a:pt x="54595" y="203818"/>
                        <a:pt x="66345" y="205910"/>
                        <a:pt x="81986" y="205892"/>
                      </a:cubicBezTo>
                      <a:cubicBezTo>
                        <a:pt x="94759" y="205910"/>
                        <a:pt x="110942" y="202681"/>
                        <a:pt x="130552" y="196204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869" name="Group 869"/>
            <p:cNvGrpSpPr/>
            <p:nvPr/>
          </p:nvGrpSpPr>
          <p:grpSpPr>
            <a:xfrm rot="-4740000">
              <a:off x="2266705" y="3541412"/>
              <a:ext cx="2093576" cy="3568372"/>
              <a:chOff x="2266705" y="3541412"/>
              <a:chExt cx="2093576" cy="3568372"/>
            </a:xfrm>
          </p:grpSpPr>
          <p:sp>
            <p:nvSpPr>
              <p:cNvPr id="2486" name="Arc arrow"/>
              <p:cNvSpPr/>
              <p:nvPr/>
            </p:nvSpPr>
            <p:spPr>
              <a:xfrm>
                <a:off x="2266705" y="3541412"/>
                <a:ext cx="2093576" cy="3568372"/>
              </a:xfrm>
              <a:custGeom>
                <a:avLst/>
                <a:gdLst/>
                <a:ahLst/>
                <a:cxnLst/>
                <a:rect l="0" t="0" r="0" b="0"/>
                <a:pathLst>
                  <a:path w="2093576" h="3568372">
                    <a:moveTo>
                      <a:pt x="1944581" y="2994823"/>
                    </a:moveTo>
                    <a:lnTo>
                      <a:pt x="1532123" y="2498465"/>
                    </a:lnTo>
                    <a:lnTo>
                      <a:pt x="1477045" y="2742363"/>
                    </a:lnTo>
                    <a:cubicBezTo>
                      <a:pt x="1477045" y="2742363"/>
                      <a:pt x="443927" y="3083450"/>
                      <a:pt x="443927" y="2017508"/>
                    </a:cubicBezTo>
                    <a:cubicBezTo>
                      <a:pt x="443927" y="1078524"/>
                      <a:pt x="2093576" y="0"/>
                      <a:pt x="2093576" y="0"/>
                    </a:cubicBezTo>
                    <a:cubicBezTo>
                      <a:pt x="2093576" y="0"/>
                      <a:pt x="0" y="837198"/>
                      <a:pt x="0" y="2250818"/>
                    </a:cubicBezTo>
                    <a:cubicBezTo>
                      <a:pt x="0" y="3718176"/>
                      <a:pt x="1394632" y="3293883"/>
                      <a:pt x="1394632" y="3293883"/>
                    </a:cubicBezTo>
                    <a:lnTo>
                      <a:pt x="1324816" y="3568372"/>
                    </a:lnTo>
                    <a:lnTo>
                      <a:pt x="1944581" y="2994823"/>
                    </a:lnTo>
                    <a:close/>
                  </a:path>
                </a:pathLst>
              </a:custGeom>
              <a:solidFill>
                <a:srgbClr val="83B3E3"/>
              </a:solidFill>
              <a:ln w="7700" cap="flat">
                <a:solidFill>
                  <a:srgbClr val="83B3E3"/>
                </a:solidFill>
                <a:bevel/>
              </a:ln>
            </p:spPr>
          </p:sp>
          <p:sp>
            <p:nvSpPr>
              <p:cNvPr id="870" name="Text 870"/>
              <p:cNvSpPr txBox="1"/>
              <p:nvPr/>
            </p:nvSpPr>
            <p:spPr>
              <a:xfrm rot="4740000">
                <a:off x="1867177" y="5720676"/>
                <a:ext cx="1403156" cy="402305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Sponsors(Brand owners)</a:t>
                </a:r>
              </a:p>
            </p:txBody>
          </p:sp>
        </p:grpSp>
        <p:grpSp>
          <p:nvGrpSpPr>
            <p:cNvPr id="871" name="Group 871"/>
            <p:cNvGrpSpPr/>
            <p:nvPr/>
          </p:nvGrpSpPr>
          <p:grpSpPr>
            <a:xfrm rot="10560000">
              <a:off x="5675371" y="1586629"/>
              <a:ext cx="2047468" cy="4054766"/>
              <a:chOff x="5675371" y="1586629"/>
              <a:chExt cx="2047468" cy="4054766"/>
            </a:xfrm>
          </p:grpSpPr>
          <p:sp>
            <p:nvSpPr>
              <p:cNvPr id="2487" name="Arc arrow"/>
              <p:cNvSpPr/>
              <p:nvPr/>
            </p:nvSpPr>
            <p:spPr>
              <a:xfrm>
                <a:off x="5675371" y="1586629"/>
                <a:ext cx="2047468" cy="4054766"/>
              </a:xfrm>
              <a:custGeom>
                <a:avLst/>
                <a:gdLst/>
                <a:ahLst/>
                <a:cxnLst/>
                <a:rect l="0" t="0" r="0" b="0"/>
                <a:pathLst>
                  <a:path w="2047468" h="4054766">
                    <a:moveTo>
                      <a:pt x="1901746" y="3403030"/>
                    </a:moveTo>
                    <a:lnTo>
                      <a:pt x="1498374" y="2839021"/>
                    </a:lnTo>
                    <a:lnTo>
                      <a:pt x="1444512" y="3116159"/>
                    </a:lnTo>
                    <a:cubicBezTo>
                      <a:pt x="1444512" y="3116159"/>
                      <a:pt x="434149" y="3503739"/>
                      <a:pt x="434149" y="2292506"/>
                    </a:cubicBezTo>
                    <a:cubicBezTo>
                      <a:pt x="434149" y="1225524"/>
                      <a:pt x="2047468" y="0"/>
                      <a:pt x="2047468" y="0"/>
                    </a:cubicBezTo>
                    <a:cubicBezTo>
                      <a:pt x="2047468" y="0"/>
                      <a:pt x="0" y="951312"/>
                      <a:pt x="0" y="2557617"/>
                    </a:cubicBezTo>
                    <a:cubicBezTo>
                      <a:pt x="0" y="4224982"/>
                      <a:pt x="1363916" y="3742854"/>
                      <a:pt x="1363916" y="3742854"/>
                    </a:cubicBezTo>
                    <a:lnTo>
                      <a:pt x="1295633" y="4054766"/>
                    </a:lnTo>
                    <a:lnTo>
                      <a:pt x="1901746" y="3403030"/>
                    </a:lnTo>
                    <a:close/>
                  </a:path>
                </a:pathLst>
              </a:custGeom>
              <a:solidFill>
                <a:srgbClr val="83B3E3"/>
              </a:solidFill>
              <a:ln w="7700" cap="flat">
                <a:solidFill>
                  <a:srgbClr val="83B3E3"/>
                </a:solidFill>
                <a:bevel/>
              </a:ln>
            </p:spPr>
          </p:sp>
          <p:sp>
            <p:nvSpPr>
              <p:cNvPr id="872" name="Text 872"/>
              <p:cNvSpPr txBox="1"/>
              <p:nvPr/>
            </p:nvSpPr>
            <p:spPr>
              <a:xfrm rot="-10548000">
                <a:off x="5921714" y="4750152"/>
                <a:ext cx="1518109" cy="53131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Rights holders(Sports organization and government)</a:t>
                </a:r>
              </a:p>
            </p:txBody>
          </p:sp>
        </p:grpSp>
        <p:grpSp>
          <p:nvGrpSpPr>
            <p:cNvPr id="873" name="Group 873"/>
            <p:cNvGrpSpPr/>
            <p:nvPr/>
          </p:nvGrpSpPr>
          <p:grpSpPr>
            <a:xfrm rot="2700000">
              <a:off x="1986871" y="-237209"/>
              <a:ext cx="2047468" cy="3912924"/>
              <a:chOff x="1986871" y="-237209"/>
              <a:chExt cx="2047468" cy="3912924"/>
            </a:xfrm>
          </p:grpSpPr>
          <p:sp>
            <p:nvSpPr>
              <p:cNvPr id="2488" name="Arc arrow"/>
              <p:cNvSpPr/>
              <p:nvPr/>
            </p:nvSpPr>
            <p:spPr>
              <a:xfrm>
                <a:off x="1986871" y="-237209"/>
                <a:ext cx="2047468" cy="3912924"/>
              </a:xfrm>
              <a:custGeom>
                <a:avLst/>
                <a:gdLst/>
                <a:ahLst/>
                <a:cxnLst/>
                <a:rect l="0" t="0" r="0" b="0"/>
                <a:pathLst>
                  <a:path w="2047468" h="3912924">
                    <a:moveTo>
                      <a:pt x="1901746" y="3283988"/>
                    </a:moveTo>
                    <a:lnTo>
                      <a:pt x="1498374" y="2739706"/>
                    </a:lnTo>
                    <a:lnTo>
                      <a:pt x="1444512" y="3007150"/>
                    </a:lnTo>
                    <a:cubicBezTo>
                      <a:pt x="1444512" y="3007150"/>
                      <a:pt x="434149" y="3381170"/>
                      <a:pt x="434149" y="2212310"/>
                    </a:cubicBezTo>
                    <a:cubicBezTo>
                      <a:pt x="434149" y="1182658"/>
                      <a:pt x="2047468" y="0"/>
                      <a:pt x="2047468" y="0"/>
                    </a:cubicBezTo>
                    <a:cubicBezTo>
                      <a:pt x="2047468" y="0"/>
                      <a:pt x="0" y="918032"/>
                      <a:pt x="0" y="2468150"/>
                    </a:cubicBezTo>
                    <a:cubicBezTo>
                      <a:pt x="0" y="4077189"/>
                      <a:pt x="1363916" y="3611931"/>
                      <a:pt x="1363916" y="3611931"/>
                    </a:cubicBezTo>
                    <a:lnTo>
                      <a:pt x="1295633" y="3912924"/>
                    </a:lnTo>
                    <a:lnTo>
                      <a:pt x="1901746" y="3283988"/>
                    </a:lnTo>
                    <a:close/>
                  </a:path>
                </a:pathLst>
              </a:custGeom>
              <a:solidFill>
                <a:srgbClr val="83B3E3"/>
              </a:solidFill>
              <a:ln w="7700" cap="flat">
                <a:solidFill>
                  <a:srgbClr val="83B3E3"/>
                </a:solidFill>
                <a:bevel/>
              </a:ln>
            </p:spPr>
          </p:sp>
          <p:sp>
            <p:nvSpPr>
              <p:cNvPr id="874" name="Text 874"/>
              <p:cNvSpPr txBox="1"/>
              <p:nvPr/>
            </p:nvSpPr>
            <p:spPr>
              <a:xfrm rot="-2700000">
                <a:off x="2388534" y="2867278"/>
                <a:ext cx="924493" cy="550286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Consumer</a:t>
                </a:r>
              </a:p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(Fans)</a:t>
                </a:r>
              </a:p>
            </p:txBody>
          </p:sp>
        </p:grpSp>
        <p:sp>
          <p:nvSpPr>
            <p:cNvPr id="2489" name="Heart Shape"/>
            <p:cNvSpPr/>
            <p:nvPr/>
          </p:nvSpPr>
          <p:spPr>
            <a:xfrm>
              <a:off x="3845638" y="2649592"/>
              <a:ext cx="1289080" cy="1182966"/>
            </a:xfrm>
            <a:custGeom>
              <a:avLst/>
              <a:gdLst/>
              <a:ahLst/>
              <a:cxnLst/>
              <a:rect l="l" t="t" r="r" b="b"/>
              <a:pathLst>
                <a:path w="1289080" h="1182966">
                  <a:moveTo>
                    <a:pt x="644542" y="140125"/>
                  </a:moveTo>
                  <a:cubicBezTo>
                    <a:pt x="644542" y="140125"/>
                    <a:pt x="829506" y="-112446"/>
                    <a:pt x="1103425" y="60547"/>
                  </a:cubicBezTo>
                  <a:cubicBezTo>
                    <a:pt x="1377345" y="233541"/>
                    <a:pt x="1292568" y="596826"/>
                    <a:pt x="1197997" y="738683"/>
                  </a:cubicBezTo>
                  <a:cubicBezTo>
                    <a:pt x="1103425" y="880534"/>
                    <a:pt x="917547" y="1025848"/>
                    <a:pt x="767546" y="1101970"/>
                  </a:cubicBezTo>
                  <a:cubicBezTo>
                    <a:pt x="658451" y="1165595"/>
                    <a:pt x="644542" y="1182966"/>
                    <a:pt x="644542" y="1182966"/>
                  </a:cubicBezTo>
                  <a:cubicBezTo>
                    <a:pt x="644542" y="1182966"/>
                    <a:pt x="620803" y="1157325"/>
                    <a:pt x="526236" y="1101970"/>
                  </a:cubicBezTo>
                  <a:cubicBezTo>
                    <a:pt x="431669" y="1046607"/>
                    <a:pt x="249055" y="932432"/>
                    <a:pt x="112095" y="745600"/>
                  </a:cubicBezTo>
                  <a:cubicBezTo>
                    <a:pt x="-24865" y="558769"/>
                    <a:pt x="-93345" y="185103"/>
                    <a:pt x="249055" y="29409"/>
                  </a:cubicBezTo>
                  <a:cubicBezTo>
                    <a:pt x="249055" y="29409"/>
                    <a:pt x="491995" y="-57088"/>
                    <a:pt x="644542" y="140125"/>
                  </a:cubicBezTo>
                  <a:close/>
                </a:path>
              </a:pathLst>
            </a:custGeom>
            <a:solidFill>
              <a:srgbClr val="3498DB"/>
            </a:solidFill>
            <a:ln w="77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Arial"/>
                </a:rPr>
                <a:t>Sports and</a:t>
              </a:r>
            </a:p>
            <a:p>
              <a:pPr algn="ctr"/>
              <a:r>
                <a:rPr sz="1092">
                  <a:solidFill>
                    <a:srgbClr val="FFFFFF"/>
                  </a:solidFill>
                  <a:latin typeface="Arial"/>
                </a:rPr>
                <a:t> entertainment</a:t>
              </a:r>
            </a:p>
          </p:txBody>
        </p:sp>
        <p:sp>
          <p:nvSpPr>
            <p:cNvPr id="875" name="Text 875">
              <a:hlinkClick r:id="rId2" action="ppaction://hlinkfile"/>
            </p:cNvPr>
            <p:cNvSpPr txBox="1"/>
            <p:nvPr/>
          </p:nvSpPr>
          <p:spPr>
            <a:xfrm>
              <a:off x="2000200" y="256600"/>
              <a:ext cx="5035800" cy="369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72" b="1">
                  <a:solidFill>
                    <a:srgbClr val="236EA1"/>
                  </a:solidFill>
                  <a:latin typeface="Arial"/>
                </a:rPr>
                <a:t>Custom Venn Diagram - Sports Marketing</a:t>
              </a:r>
            </a:p>
          </p:txBody>
        </p:sp>
        <p:grpSp>
          <p:nvGrpSpPr>
            <p:cNvPr id="2491" name="Dynamic Venn"/>
            <p:cNvGrpSpPr/>
            <p:nvPr/>
          </p:nvGrpSpPr>
          <p:grpSpPr>
            <a:xfrm>
              <a:off x="3753412" y="2529931"/>
              <a:ext cx="1473534" cy="1473534"/>
              <a:chOff x="3753412" y="2529931"/>
              <a:chExt cx="1473534" cy="1473534"/>
            </a:xfrm>
          </p:grpSpPr>
          <p:sp>
            <p:nvSpPr>
              <p:cNvPr id="2493" name="Satellite"/>
              <p:cNvSpPr/>
              <p:nvPr/>
            </p:nvSpPr>
            <p:spPr>
              <a:xfrm>
                <a:off x="4366979" y="2804698"/>
                <a:ext cx="1817200" cy="1817200"/>
              </a:xfrm>
              <a:custGeom>
                <a:avLst/>
                <a:gdLst/>
                <a:ahLst/>
                <a:cxnLst/>
                <a:rect l="0" t="0" r="0" b="0"/>
                <a:pathLst>
                  <a:path w="1817200" h="1817200">
                    <a:moveTo>
                      <a:pt x="0" y="908600"/>
                    </a:moveTo>
                    <a:cubicBezTo>
                      <a:pt x="0" y="406795"/>
                      <a:pt x="406795" y="0"/>
                      <a:pt x="908600" y="0"/>
                    </a:cubicBezTo>
                    <a:cubicBezTo>
                      <a:pt x="1410409" y="0"/>
                      <a:pt x="1817200" y="406795"/>
                      <a:pt x="1817200" y="908600"/>
                    </a:cubicBezTo>
                    <a:cubicBezTo>
                      <a:pt x="1817200" y="1410409"/>
                      <a:pt x="1410409" y="1817200"/>
                      <a:pt x="908600" y="1817200"/>
                    </a:cubicBezTo>
                    <a:cubicBezTo>
                      <a:pt x="406795" y="1817200"/>
                      <a:pt x="0" y="1410409"/>
                      <a:pt x="0" y="908600"/>
                    </a:cubicBezTo>
                    <a:close/>
                  </a:path>
                </a:pathLst>
              </a:custGeom>
              <a:solidFill>
                <a:srgbClr val="EE7C31">
                  <a:alpha val="40000"/>
                </a:srgbClr>
              </a:solidFill>
              <a:ln w="7700" cap="flat">
                <a:solidFill>
                  <a:srgbClr val="EE7C31">
                    <a:alpha val="40000"/>
                  </a:srgbClr>
                </a:solidFill>
                <a:bevel/>
              </a:ln>
            </p:spPr>
          </p:sp>
          <p:sp>
            <p:nvSpPr>
              <p:cNvPr id="2494" name="Satellite"/>
              <p:cNvSpPr/>
              <p:nvPr/>
            </p:nvSpPr>
            <p:spPr>
              <a:xfrm>
                <a:off x="2802113" y="2814977"/>
                <a:ext cx="1817200" cy="1817200"/>
              </a:xfrm>
              <a:custGeom>
                <a:avLst/>
                <a:gdLst/>
                <a:ahLst/>
                <a:cxnLst/>
                <a:rect l="0" t="0" r="0" b="0"/>
                <a:pathLst>
                  <a:path w="1817200" h="1817200">
                    <a:moveTo>
                      <a:pt x="0" y="908600"/>
                    </a:moveTo>
                    <a:cubicBezTo>
                      <a:pt x="0" y="406795"/>
                      <a:pt x="406795" y="0"/>
                      <a:pt x="908600" y="0"/>
                    </a:cubicBezTo>
                    <a:cubicBezTo>
                      <a:pt x="1410409" y="0"/>
                      <a:pt x="1817200" y="406795"/>
                      <a:pt x="1817200" y="908600"/>
                    </a:cubicBezTo>
                    <a:cubicBezTo>
                      <a:pt x="1817200" y="1410409"/>
                      <a:pt x="1410409" y="1817200"/>
                      <a:pt x="908600" y="1817200"/>
                    </a:cubicBezTo>
                    <a:cubicBezTo>
                      <a:pt x="406795" y="1817200"/>
                      <a:pt x="0" y="1410409"/>
                      <a:pt x="0" y="908600"/>
                    </a:cubicBezTo>
                    <a:close/>
                  </a:path>
                </a:pathLst>
              </a:custGeom>
              <a:solidFill>
                <a:srgbClr val="1BBC9D">
                  <a:alpha val="40000"/>
                </a:srgbClr>
              </a:solidFill>
              <a:ln w="7700" cap="flat">
                <a:solidFill>
                  <a:srgbClr val="1BBC9D">
                    <a:alpha val="40000"/>
                  </a:srgbClr>
                </a:solidFill>
                <a:bevel/>
              </a:ln>
            </p:spPr>
          </p:sp>
          <p:sp>
            <p:nvSpPr>
              <p:cNvPr id="2495" name="Satellite"/>
              <p:cNvSpPr/>
              <p:nvPr/>
            </p:nvSpPr>
            <p:spPr>
              <a:xfrm>
                <a:off x="3575647" y="1454623"/>
                <a:ext cx="1817200" cy="1817200"/>
              </a:xfrm>
              <a:custGeom>
                <a:avLst/>
                <a:gdLst/>
                <a:ahLst/>
                <a:cxnLst/>
                <a:rect l="0" t="0" r="0" b="0"/>
                <a:pathLst>
                  <a:path w="1817200" h="1817200">
                    <a:moveTo>
                      <a:pt x="0" y="908600"/>
                    </a:moveTo>
                    <a:cubicBezTo>
                      <a:pt x="0" y="406795"/>
                      <a:pt x="406795" y="0"/>
                      <a:pt x="908600" y="0"/>
                    </a:cubicBezTo>
                    <a:cubicBezTo>
                      <a:pt x="1410409" y="0"/>
                      <a:pt x="1817200" y="406795"/>
                      <a:pt x="1817200" y="908600"/>
                    </a:cubicBezTo>
                    <a:cubicBezTo>
                      <a:pt x="1817200" y="1410409"/>
                      <a:pt x="1410409" y="1817200"/>
                      <a:pt x="908600" y="1817200"/>
                    </a:cubicBezTo>
                    <a:cubicBezTo>
                      <a:pt x="406795" y="1817200"/>
                      <a:pt x="0" y="1410409"/>
                      <a:pt x="0" y="908600"/>
                    </a:cubicBezTo>
                    <a:close/>
                  </a:path>
                </a:pathLst>
              </a:custGeom>
              <a:solidFill>
                <a:srgbClr val="3498DB">
                  <a:alpha val="40000"/>
                </a:srgbClr>
              </a:solidFill>
              <a:ln w="7700" cap="flat">
                <a:solidFill>
                  <a:srgbClr val="3498DB">
                    <a:alpha val="40000"/>
                  </a:srgbClr>
                </a:solidFill>
                <a:bevel/>
              </a:ln>
            </p:spPr>
          </p:sp>
        </p:grpSp>
        <p:sp>
          <p:nvSpPr>
            <p:cNvPr id="876" name="Text 876"/>
            <p:cNvSpPr txBox="1"/>
            <p:nvPr/>
          </p:nvSpPr>
          <p:spPr>
            <a:xfrm>
              <a:off x="3774462" y="1426868"/>
              <a:ext cx="1431438" cy="122092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Arial"/>
                </a:rPr>
                <a:t>Sports marketing agencies and advisors</a:t>
              </a:r>
            </a:p>
          </p:txBody>
        </p:sp>
        <p:sp>
          <p:nvSpPr>
            <p:cNvPr id="877" name="Text 877"/>
            <p:cNvSpPr txBox="1"/>
            <p:nvPr/>
          </p:nvSpPr>
          <p:spPr>
            <a:xfrm>
              <a:off x="2791675" y="3266144"/>
              <a:ext cx="1515637" cy="122092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Arial"/>
                </a:rPr>
                <a:t>Infrastructure, technology and logistics</a:t>
              </a:r>
            </a:p>
          </p:txBody>
        </p:sp>
        <p:sp>
          <p:nvSpPr>
            <p:cNvPr id="878" name="Text 878"/>
            <p:cNvSpPr txBox="1"/>
            <p:nvPr/>
          </p:nvSpPr>
          <p:spPr>
            <a:xfrm>
              <a:off x="4800110" y="3266144"/>
              <a:ext cx="1431438" cy="122092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FFFFFF"/>
                  </a:solidFill>
                  <a:latin typeface="Arial"/>
                </a:rPr>
                <a:t>Marketing and consultancy service providers</a:t>
              </a:r>
            </a:p>
          </p:txBody>
        </p:sp>
        <p:sp>
          <p:nvSpPr>
            <p:cNvPr id="879" name="Text 879"/>
            <p:cNvSpPr txBox="1"/>
            <p:nvPr/>
          </p:nvSpPr>
          <p:spPr>
            <a:xfrm>
              <a:off x="6331450" y="6385800"/>
              <a:ext cx="2710400" cy="184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FF1418"/>
                  </a:solidFill>
                  <a:latin typeface="Arial"/>
                </a:rPr>
                <a:t>Created by Edraw - Comprehensive Diagramming Software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0" name="Group880"/>
          <p:cNvGrpSpPr/>
          <p:nvPr/>
        </p:nvGrpSpPr>
        <p:grpSpPr>
          <a:xfrm>
            <a:off x="492105" y="256600"/>
            <a:ext cx="8170793" cy="6344800"/>
            <a:chOff x="492105" y="256600"/>
            <a:chExt cx="8170793" cy="6344800"/>
          </a:xfrm>
        </p:grpSpPr>
        <p:graphicFrame>
          <p:nvGraphicFramePr>
            <p:cNvPr id="2418" name="Table 2417"/>
            <p:cNvGraphicFramePr>
              <a:graphicFrameLocks noGrp="1"/>
            </p:cNvGraphicFramePr>
            <p:nvPr>
              <p:extLst>
                <p:ext uri="{D42A27DB-BD31-4B8C-83A1-F6EECF244321}">
                  <p14:modId xmlns:p14="http://schemas.microsoft.com/office/powerpoint/2010/main" val="4264270994"/>
                </p:ext>
              </p:extLst>
            </p:nvPr>
          </p:nvGraphicFramePr>
          <p:xfrm>
            <a:off x="1226900" y="1049700"/>
            <a:ext cx="7435998" cy="5210336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3717999"/>
                  <a:gridCol w="3717999"/>
                </a:tblGrid>
                <a:tr h="2605164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2605172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2419" name="Start 2"/>
            <p:cNvSpPr/>
            <p:nvPr/>
          </p:nvSpPr>
          <p:spPr>
            <a:xfrm>
              <a:off x="5552830" y="1320524"/>
              <a:ext cx="1550919" cy="1550919"/>
            </a:xfrm>
            <a:custGeom>
              <a:avLst/>
              <a:gdLst>
                <a:gd name="connsiteX0" fmla="*/ 775459 w 1550919"/>
                <a:gd name="connsiteY0" fmla="*/ 0 h 1550919"/>
                <a:gd name="connsiteX1" fmla="*/ 775459 w 1550919"/>
                <a:gd name="connsiteY1" fmla="*/ 1550919 h 1550919"/>
                <a:gd name="connsiteX2" fmla="*/ 0 w 1550919"/>
                <a:gd name="connsiteY2" fmla="*/ 775459 h 1550919"/>
                <a:gd name="connsiteX3" fmla="*/ 1550919 w 1550919"/>
                <a:gd name="connsiteY3" fmla="*/ 775459 h 1550919"/>
                <a:gd name="connsiteX4" fmla="*/ 775459 w 1550919"/>
                <a:gd name="connsiteY4" fmla="*/ 775459 h 155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1550919" h="1550919">
                  <a:moveTo>
                    <a:pt x="0" y="775459"/>
                  </a:moveTo>
                  <a:cubicBezTo>
                    <a:pt x="0" y="347185"/>
                    <a:pt x="347185" y="0"/>
                    <a:pt x="775459" y="0"/>
                  </a:cubicBezTo>
                  <a:cubicBezTo>
                    <a:pt x="1203733" y="0"/>
                    <a:pt x="1550919" y="347185"/>
                    <a:pt x="1550919" y="775459"/>
                  </a:cubicBezTo>
                  <a:cubicBezTo>
                    <a:pt x="1550919" y="1203733"/>
                    <a:pt x="1203733" y="1550919"/>
                    <a:pt x="775459" y="1550919"/>
                  </a:cubicBezTo>
                  <a:cubicBezTo>
                    <a:pt x="347185" y="1550919"/>
                    <a:pt x="0" y="1203733"/>
                    <a:pt x="0" y="775459"/>
                  </a:cubicBezTo>
                  <a:close/>
                </a:path>
              </a:pathLst>
            </a:custGeom>
            <a:solidFill>
              <a:srgbClr val="3498DB">
                <a:alpha val="40000"/>
              </a:srgbClr>
            </a:solidFill>
            <a:ln w="7700" cap="flat">
              <a:solidFill>
                <a:srgbClr val="3498DB"/>
              </a:solidFill>
              <a:bevel/>
            </a:ln>
          </p:spPr>
        </p:sp>
        <p:sp>
          <p:nvSpPr>
            <p:cNvPr id="2420" name="Start 2"/>
            <p:cNvSpPr/>
            <p:nvPr/>
          </p:nvSpPr>
          <p:spPr>
            <a:xfrm>
              <a:off x="6586778" y="1320524"/>
              <a:ext cx="1550919" cy="1550919"/>
            </a:xfrm>
            <a:custGeom>
              <a:avLst/>
              <a:gdLst>
                <a:gd name="connsiteX0" fmla="*/ 775459 w 1550919"/>
                <a:gd name="connsiteY0" fmla="*/ 0 h 1550919"/>
                <a:gd name="connsiteX1" fmla="*/ 775459 w 1550919"/>
                <a:gd name="connsiteY1" fmla="*/ 1550919 h 1550919"/>
                <a:gd name="connsiteX2" fmla="*/ 0 w 1550919"/>
                <a:gd name="connsiteY2" fmla="*/ 775459 h 1550919"/>
                <a:gd name="connsiteX3" fmla="*/ 1550919 w 1550919"/>
                <a:gd name="connsiteY3" fmla="*/ 775459 h 1550919"/>
                <a:gd name="connsiteX4" fmla="*/ 775459 w 1550919"/>
                <a:gd name="connsiteY4" fmla="*/ 775459 h 155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1550919" h="1550919">
                  <a:moveTo>
                    <a:pt x="0" y="775459"/>
                  </a:moveTo>
                  <a:cubicBezTo>
                    <a:pt x="0" y="347185"/>
                    <a:pt x="347185" y="0"/>
                    <a:pt x="775459" y="0"/>
                  </a:cubicBezTo>
                  <a:cubicBezTo>
                    <a:pt x="1203733" y="0"/>
                    <a:pt x="1550919" y="347185"/>
                    <a:pt x="1550919" y="775459"/>
                  </a:cubicBezTo>
                  <a:cubicBezTo>
                    <a:pt x="1550919" y="1203733"/>
                    <a:pt x="1203733" y="1550919"/>
                    <a:pt x="775459" y="1550919"/>
                  </a:cubicBezTo>
                  <a:cubicBezTo>
                    <a:pt x="347185" y="1550919"/>
                    <a:pt x="0" y="1203733"/>
                    <a:pt x="0" y="775459"/>
                  </a:cubicBezTo>
                  <a:close/>
                </a:path>
              </a:pathLst>
            </a:custGeom>
            <a:solidFill>
              <a:srgbClr val="DD7195">
                <a:alpha val="40000"/>
              </a:srgbClr>
            </a:solidFill>
            <a:ln w="7700" cap="flat">
              <a:solidFill>
                <a:srgbClr val="DD7195"/>
              </a:solidFill>
              <a:bevel/>
            </a:ln>
          </p:spPr>
        </p:sp>
        <p:sp>
          <p:nvSpPr>
            <p:cNvPr id="881" name="Text 881"/>
            <p:cNvSpPr txBox="1"/>
            <p:nvPr/>
          </p:nvSpPr>
          <p:spPr>
            <a:xfrm>
              <a:off x="1359244" y="2876842"/>
              <a:ext cx="652707" cy="218908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 b="1">
                  <a:solidFill>
                    <a:srgbClr val="000000"/>
                  </a:solidFill>
                  <a:latin typeface="Arial"/>
                </a:rPr>
                <a:t>Answer:</a:t>
              </a:r>
            </a:p>
          </p:txBody>
        </p:sp>
        <p:cxnSp>
          <p:nvCxnSpPr>
            <p:cNvPr id="2422" name="Line"/>
            <p:cNvCxnSpPr/>
            <p:nvPr/>
          </p:nvCxnSpPr>
          <p:spPr>
            <a:xfrm>
              <a:off x="1987169" y="3102566"/>
              <a:ext cx="1445891" cy="0"/>
            </a:xfrm>
            <a:prstGeom prst="line">
              <a:avLst/>
            </a:prstGeom>
            <a:ln w="7700" cap="flat">
              <a:solidFill>
                <a:srgbClr val="000000"/>
              </a:solidFill>
              <a:bevel/>
            </a:ln>
          </p:spPr>
        </p:cxnSp>
        <p:sp>
          <p:nvSpPr>
            <p:cNvPr id="882" name="Text 882"/>
            <p:cNvSpPr txBox="1"/>
            <p:nvPr/>
          </p:nvSpPr>
          <p:spPr>
            <a:xfrm>
              <a:off x="3713972" y="2904274"/>
              <a:ext cx="793169" cy="198293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 b="1">
                  <a:solidFill>
                    <a:srgbClr val="000000"/>
                  </a:solidFill>
                  <a:latin typeface="Arial"/>
                </a:rPr>
                <a:t>Score:</a:t>
              </a:r>
            </a:p>
          </p:txBody>
        </p:sp>
        <p:cxnSp>
          <p:nvCxnSpPr>
            <p:cNvPr id="2424" name="Line"/>
            <p:cNvCxnSpPr/>
            <p:nvPr/>
          </p:nvCxnSpPr>
          <p:spPr>
            <a:xfrm>
              <a:off x="4350163" y="3102566"/>
              <a:ext cx="512257" cy="0"/>
            </a:xfrm>
            <a:prstGeom prst="line">
              <a:avLst/>
            </a:prstGeom>
            <a:ln w="7700" cap="flat">
              <a:solidFill>
                <a:srgbClr val="236EA1"/>
              </a:solidFill>
              <a:bevel/>
            </a:ln>
          </p:spPr>
        </p:cxnSp>
        <p:grpSp>
          <p:nvGrpSpPr>
            <p:cNvPr id="2425" name="List"/>
            <p:cNvGrpSpPr/>
            <p:nvPr/>
          </p:nvGrpSpPr>
          <p:grpSpPr>
            <a:xfrm>
              <a:off x="1405710" y="1519403"/>
              <a:ext cx="3413279" cy="694026"/>
              <a:chOff x="1405710" y="1519403"/>
              <a:chExt cx="3413279" cy="694026"/>
            </a:xfrm>
          </p:grpSpPr>
          <p:grpSp>
            <p:nvGrpSpPr>
              <p:cNvPr id="2426" name="Group 2425"/>
              <p:cNvGrpSpPr/>
              <p:nvPr/>
            </p:nvGrpSpPr>
            <p:grpSpPr>
              <a:xfrm>
                <a:off x="1405710" y="1519403"/>
                <a:ext cx="3413279" cy="694026"/>
                <a:chOff x="1405710" y="1519403"/>
                <a:chExt cx="3413279" cy="694026"/>
              </a:xfrm>
            </p:grpSpPr>
            <p:sp>
              <p:nvSpPr>
                <p:cNvPr id="2427" name="Freeform 2426"/>
                <p:cNvSpPr/>
                <p:nvPr/>
              </p:nvSpPr>
              <p:spPr>
                <a:xfrm>
                  <a:off x="1405710" y="1519403"/>
                  <a:ext cx="3413279" cy="694026"/>
                </a:xfrm>
                <a:custGeom>
                  <a:avLst/>
                  <a:gdLst>
                    <a:gd name="rtl" fmla="*/ 23100 w 3413279"/>
                    <a:gd name="rtt" fmla="*/ 113084 h 694026"/>
                    <a:gd name="rtr" fmla="*/ 3390179 w 3413279"/>
                    <a:gd name="rtb" fmla="*/ 694026 h 694026"/>
                  </a:gdLst>
                  <a:ahLst/>
                  <a:cxnLst/>
                  <a:rect l="rtl" t="rtt" r="rtr" b="rtb"/>
                  <a:pathLst>
                    <a:path w="3413279" h="694026">
                      <a:moveTo>
                        <a:pt x="92400" y="0"/>
                      </a:moveTo>
                      <a:lnTo>
                        <a:pt x="3320879" y="0"/>
                      </a:lnTo>
                      <a:cubicBezTo>
                        <a:pt x="3371907" y="0"/>
                        <a:pt x="3413279" y="41367"/>
                        <a:pt x="3413279" y="92400"/>
                      </a:cubicBezTo>
                      <a:lnTo>
                        <a:pt x="3413279" y="601626"/>
                      </a:lnTo>
                      <a:cubicBezTo>
                        <a:pt x="3413279" y="652658"/>
                        <a:pt x="3371907" y="694026"/>
                        <a:pt x="3320879" y="694026"/>
                      </a:cubicBezTo>
                      <a:lnTo>
                        <a:pt x="92400" y="694026"/>
                      </a:lnTo>
                      <a:cubicBezTo>
                        <a:pt x="41367" y="694026"/>
                        <a:pt x="0" y="652658"/>
                        <a:pt x="0" y="601626"/>
                      </a:cubicBezTo>
                      <a:lnTo>
                        <a:pt x="0" y="92400"/>
                      </a:lnTo>
                      <a:cubicBezTo>
                        <a:pt x="0" y="41367"/>
                        <a:pt x="41367" y="0"/>
                        <a:pt x="924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A0D8EF"/>
                  </a:solidFill>
                  <a:bevel/>
                </a:ln>
                <a:effectLst>
                  <a:outerShdw dist="21779" dir="2700000" algn="tl">
                    <a:srgbClr val="808080">
                      <a:alpha val="20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In a company of 28 people, 10 love cats, 14 love dogs, 7 love both cats and dogs, how many people love neither of the two?</a:t>
                  </a:r>
                </a:p>
              </p:txBody>
            </p:sp>
            <p:sp>
              <p:nvSpPr>
                <p:cNvPr id="2428" name="Freeform 2427"/>
                <p:cNvSpPr/>
                <p:nvPr/>
              </p:nvSpPr>
              <p:spPr>
                <a:xfrm>
                  <a:off x="1687113" y="1383097"/>
                  <a:ext cx="1438606" cy="272612"/>
                </a:xfrm>
                <a:custGeom>
                  <a:avLst/>
                  <a:gdLst>
                    <a:gd name="rtl" fmla="*/ 30800 w 1438606"/>
                    <a:gd name="rtt" fmla="*/ 30800 h 272612"/>
                    <a:gd name="rtr" fmla="*/ 1407806 w 1438606"/>
                    <a:gd name="rtb" fmla="*/ 241812 h 272612"/>
                  </a:gdLst>
                  <a:ahLst/>
                  <a:cxnLst/>
                  <a:rect l="rtl" t="rtt" r="rtr" b="rtb"/>
                  <a:pathLst>
                    <a:path w="1438606" h="272612">
                      <a:moveTo>
                        <a:pt x="0" y="0"/>
                      </a:moveTo>
                      <a:lnTo>
                        <a:pt x="1438606" y="0"/>
                      </a:lnTo>
                      <a:lnTo>
                        <a:pt x="1438606" y="272612"/>
                      </a:lnTo>
                      <a:lnTo>
                        <a:pt x="0" y="272612"/>
                      </a:lnTo>
                      <a:close/>
                    </a:path>
                  </a:pathLst>
                </a:custGeom>
                <a:solidFill>
                  <a:srgbClr val="A0D8EF"/>
                </a:solidFill>
                <a:ln w="7700" cap="flat">
                  <a:solidFill>
                    <a:srgbClr val="A0D8EF"/>
                  </a:solidFill>
                  <a:bevel/>
                </a:ln>
                <a:effectLst>
                  <a:outerShdw dist="21779" dir="2700000" algn="tl">
                    <a:srgbClr val="808080">
                      <a:alpha val="20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 b="1">
                      <a:solidFill>
                        <a:srgbClr val="000000"/>
                      </a:solidFill>
                      <a:latin typeface="Arial"/>
                    </a:rPr>
                    <a:t>Question 1</a:t>
                  </a:r>
                </a:p>
              </p:txBody>
            </p:sp>
          </p:grpSp>
        </p:grpSp>
        <p:grpSp>
          <p:nvGrpSpPr>
            <p:cNvPr id="2429" name="Rectangle width Line"/>
            <p:cNvGrpSpPr/>
            <p:nvPr/>
          </p:nvGrpSpPr>
          <p:grpSpPr>
            <a:xfrm>
              <a:off x="5822808" y="2993834"/>
              <a:ext cx="600012" cy="175884"/>
              <a:chOff x="5822808" y="2993834"/>
              <a:chExt cx="600012" cy="175884"/>
            </a:xfrm>
          </p:grpSpPr>
          <p:sp>
            <p:nvSpPr>
              <p:cNvPr id="2430" name="Freeform 2429"/>
              <p:cNvSpPr/>
              <p:nvPr/>
            </p:nvSpPr>
            <p:spPr>
              <a:xfrm>
                <a:off x="5822808" y="2993834"/>
                <a:ext cx="600012" cy="175884"/>
              </a:xfrm>
              <a:custGeom>
                <a:avLst/>
                <a:gdLst/>
                <a:ahLst/>
                <a:cxnLst/>
                <a:rect l="0" t="0" r="0" b="0"/>
                <a:pathLst>
                  <a:path w="600012" h="175884" fill="none">
                    <a:moveTo>
                      <a:pt x="300007" y="87942"/>
                    </a:moveTo>
                    <a:lnTo>
                      <a:pt x="505481" y="-122398"/>
                    </a:lnTo>
                  </a:path>
                </a:pathLst>
              </a:custGeom>
              <a:solidFill>
                <a:srgbClr val="E8EFF8"/>
              </a:solidFill>
              <a:ln w="7700" cap="flat">
                <a:solidFill>
                  <a:srgbClr val="83B3E3"/>
                </a:solidFill>
                <a:bevel/>
              </a:ln>
            </p:spPr>
          </p:sp>
          <p:sp>
            <p:nvSpPr>
              <p:cNvPr id="2431" name="Basic Rectangle"/>
              <p:cNvSpPr/>
              <p:nvPr/>
            </p:nvSpPr>
            <p:spPr>
              <a:xfrm>
                <a:off x="5822808" y="2993834"/>
                <a:ext cx="600012" cy="175884"/>
              </a:xfrm>
              <a:custGeom>
                <a:avLst/>
                <a:gdLst/>
                <a:ahLst/>
                <a:cxnLst/>
                <a:rect l="l" t="t" r="r" b="b"/>
                <a:pathLst>
                  <a:path w="600012" h="175884">
                    <a:moveTo>
                      <a:pt x="0" y="0"/>
                    </a:moveTo>
                    <a:lnTo>
                      <a:pt x="600012" y="0"/>
                    </a:lnTo>
                    <a:lnTo>
                      <a:pt x="600012" y="175884"/>
                    </a:lnTo>
                    <a:lnTo>
                      <a:pt x="0" y="1758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FF8"/>
              </a:solidFill>
              <a:ln w="7700" cap="flat">
                <a:solidFill>
                  <a:srgbClr val="83B3E3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236EA1"/>
                    </a:solidFill>
                    <a:latin typeface="Arial"/>
                  </a:rPr>
                  <a:t>Cats</a:t>
                </a:r>
              </a:p>
            </p:txBody>
          </p:sp>
          <p:sp>
            <p:nvSpPr>
              <p:cNvPr id="2432" name="Freeform 2431"/>
              <p:cNvSpPr/>
              <p:nvPr/>
            </p:nvSpPr>
            <p:spPr>
              <a:xfrm>
                <a:off x="6282089" y="2825236"/>
                <a:ext cx="92400" cy="92400"/>
              </a:xfrm>
              <a:custGeom>
                <a:avLst/>
                <a:gdLst/>
                <a:ahLst/>
                <a:cxnLst/>
                <a:rect l="0" t="0" r="0" b="0"/>
                <a:pathLst>
                  <a:path w="92400" h="92400">
                    <a:moveTo>
                      <a:pt x="0" y="46200"/>
                    </a:moveTo>
                    <a:cubicBezTo>
                      <a:pt x="0" y="20685"/>
                      <a:pt x="20685" y="0"/>
                      <a:pt x="46200" y="0"/>
                    </a:cubicBezTo>
                    <a:cubicBezTo>
                      <a:pt x="71715" y="0"/>
                      <a:pt x="92400" y="20685"/>
                      <a:pt x="92400" y="46200"/>
                    </a:cubicBezTo>
                    <a:cubicBezTo>
                      <a:pt x="92400" y="71715"/>
                      <a:pt x="71715" y="92400"/>
                      <a:pt x="46200" y="92400"/>
                    </a:cubicBezTo>
                    <a:cubicBezTo>
                      <a:pt x="20685" y="92400"/>
                      <a:pt x="0" y="71715"/>
                      <a:pt x="0" y="46200"/>
                    </a:cubicBezTo>
                    <a:close/>
                  </a:path>
                </a:pathLst>
              </a:custGeom>
              <a:solidFill>
                <a:srgbClr val="E8EFF8"/>
              </a:solidFill>
              <a:ln w="7700" cap="flat">
                <a:solidFill>
                  <a:srgbClr val="83B3E3"/>
                </a:solidFill>
                <a:bevel/>
              </a:ln>
            </p:spPr>
          </p:sp>
        </p:grpSp>
        <p:grpSp>
          <p:nvGrpSpPr>
            <p:cNvPr id="2433" name="Rectangle width Line"/>
            <p:cNvGrpSpPr/>
            <p:nvPr/>
          </p:nvGrpSpPr>
          <p:grpSpPr>
            <a:xfrm>
              <a:off x="7478508" y="2998073"/>
              <a:ext cx="600012" cy="181067"/>
              <a:chOff x="7478508" y="2998073"/>
              <a:chExt cx="600012" cy="181067"/>
            </a:xfrm>
          </p:grpSpPr>
          <p:sp>
            <p:nvSpPr>
              <p:cNvPr id="2434" name="Freeform 2433"/>
              <p:cNvSpPr/>
              <p:nvPr/>
            </p:nvSpPr>
            <p:spPr>
              <a:xfrm>
                <a:off x="7478508" y="2998073"/>
                <a:ext cx="600012" cy="181067"/>
              </a:xfrm>
              <a:custGeom>
                <a:avLst/>
                <a:gdLst/>
                <a:ahLst/>
                <a:cxnLst/>
                <a:rect l="0" t="0" r="0" b="0"/>
                <a:pathLst>
                  <a:path w="600012" h="181067" fill="none">
                    <a:moveTo>
                      <a:pt x="300007" y="90534"/>
                    </a:moveTo>
                    <a:lnTo>
                      <a:pt x="-116275" y="-126633"/>
                    </a:lnTo>
                  </a:path>
                </a:pathLst>
              </a:custGeom>
              <a:solidFill>
                <a:srgbClr val="F9EBEF"/>
              </a:solidFill>
              <a:ln w="7700" cap="flat">
                <a:solidFill>
                  <a:srgbClr val="E49CB1"/>
                </a:solidFill>
                <a:bevel/>
              </a:ln>
            </p:spPr>
          </p:sp>
          <p:sp>
            <p:nvSpPr>
              <p:cNvPr id="2435" name="Basic Rectangle"/>
              <p:cNvSpPr/>
              <p:nvPr/>
            </p:nvSpPr>
            <p:spPr>
              <a:xfrm>
                <a:off x="7478508" y="2998073"/>
                <a:ext cx="600012" cy="181067"/>
              </a:xfrm>
              <a:custGeom>
                <a:avLst/>
                <a:gdLst/>
                <a:ahLst/>
                <a:cxnLst/>
                <a:rect l="l" t="t" r="r" b="b"/>
                <a:pathLst>
                  <a:path w="600012" h="181067">
                    <a:moveTo>
                      <a:pt x="0" y="0"/>
                    </a:moveTo>
                    <a:lnTo>
                      <a:pt x="600012" y="0"/>
                    </a:lnTo>
                    <a:lnTo>
                      <a:pt x="600012" y="181067"/>
                    </a:lnTo>
                    <a:lnTo>
                      <a:pt x="0" y="1810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9EBEF"/>
              </a:solidFill>
              <a:ln w="7700" cap="flat">
                <a:solidFill>
                  <a:srgbClr val="E49CB1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A2516C"/>
                    </a:solidFill>
                    <a:latin typeface="Arial"/>
                  </a:rPr>
                  <a:t>Dogs</a:t>
                </a:r>
              </a:p>
            </p:txBody>
          </p:sp>
          <p:sp>
            <p:nvSpPr>
              <p:cNvPr id="2436" name="Freeform 2435"/>
              <p:cNvSpPr/>
              <p:nvPr/>
            </p:nvSpPr>
            <p:spPr>
              <a:xfrm>
                <a:off x="7316033" y="2825240"/>
                <a:ext cx="92400" cy="92400"/>
              </a:xfrm>
              <a:custGeom>
                <a:avLst/>
                <a:gdLst/>
                <a:ahLst/>
                <a:cxnLst/>
                <a:rect l="0" t="0" r="0" b="0"/>
                <a:pathLst>
                  <a:path w="92400" h="92400">
                    <a:moveTo>
                      <a:pt x="0" y="46200"/>
                    </a:moveTo>
                    <a:cubicBezTo>
                      <a:pt x="0" y="20685"/>
                      <a:pt x="20685" y="0"/>
                      <a:pt x="46200" y="0"/>
                    </a:cubicBezTo>
                    <a:cubicBezTo>
                      <a:pt x="71715" y="0"/>
                      <a:pt x="92400" y="20685"/>
                      <a:pt x="92400" y="46200"/>
                    </a:cubicBezTo>
                    <a:cubicBezTo>
                      <a:pt x="92400" y="71715"/>
                      <a:pt x="71715" y="92400"/>
                      <a:pt x="46200" y="92400"/>
                    </a:cubicBezTo>
                    <a:cubicBezTo>
                      <a:pt x="20685" y="92400"/>
                      <a:pt x="0" y="71715"/>
                      <a:pt x="0" y="46200"/>
                    </a:cubicBezTo>
                    <a:close/>
                  </a:path>
                </a:pathLst>
              </a:custGeom>
              <a:solidFill>
                <a:srgbClr val="F9EBEF"/>
              </a:solidFill>
              <a:ln w="7700" cap="flat">
                <a:solidFill>
                  <a:srgbClr val="E49CB1"/>
                </a:solidFill>
                <a:bevel/>
              </a:ln>
            </p:spPr>
          </p:sp>
        </p:grpSp>
        <p:sp>
          <p:nvSpPr>
            <p:cNvPr id="883" name="Text 883"/>
            <p:cNvSpPr txBox="1"/>
            <p:nvPr/>
          </p:nvSpPr>
          <p:spPr>
            <a:xfrm>
              <a:off x="2769049" y="503000"/>
              <a:ext cx="4709458" cy="305702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 b="1">
                  <a:solidFill>
                    <a:srgbClr val="2D85C1"/>
                  </a:solidFill>
                  <a:latin typeface="Arial"/>
                </a:rPr>
                <a:t>Solve the Following Questions With Venn Diagrams</a:t>
              </a:r>
            </a:p>
          </p:txBody>
        </p:sp>
        <p:sp>
          <p:nvSpPr>
            <p:cNvPr id="2438" name="Start 2"/>
            <p:cNvSpPr/>
            <p:nvPr/>
          </p:nvSpPr>
          <p:spPr>
            <a:xfrm>
              <a:off x="6200752" y="3966081"/>
              <a:ext cx="1388749" cy="1388749"/>
            </a:xfrm>
            <a:custGeom>
              <a:avLst/>
              <a:gdLst>
                <a:gd name="connsiteX0" fmla="*/ 694373 w 1388749"/>
                <a:gd name="connsiteY0" fmla="*/ 0 h 1388749"/>
                <a:gd name="connsiteX1" fmla="*/ 694373 w 1388749"/>
                <a:gd name="connsiteY1" fmla="*/ 1388749 h 1388749"/>
                <a:gd name="connsiteX2" fmla="*/ 0 w 1388749"/>
                <a:gd name="connsiteY2" fmla="*/ 694373 h 1388749"/>
                <a:gd name="connsiteX3" fmla="*/ 1388749 w 1388749"/>
                <a:gd name="connsiteY3" fmla="*/ 694373 h 1388749"/>
                <a:gd name="connsiteX4" fmla="*/ 694373 w 1388749"/>
                <a:gd name="connsiteY4" fmla="*/ 694373 h 1388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1388749" h="1388749">
                  <a:moveTo>
                    <a:pt x="0" y="694373"/>
                  </a:moveTo>
                  <a:cubicBezTo>
                    <a:pt x="0" y="310882"/>
                    <a:pt x="310882" y="0"/>
                    <a:pt x="694373" y="0"/>
                  </a:cubicBezTo>
                  <a:cubicBezTo>
                    <a:pt x="1077861" y="0"/>
                    <a:pt x="1388749" y="310882"/>
                    <a:pt x="1388749" y="694373"/>
                  </a:cubicBezTo>
                  <a:cubicBezTo>
                    <a:pt x="1388749" y="1077861"/>
                    <a:pt x="1077861" y="1388749"/>
                    <a:pt x="694373" y="1388749"/>
                  </a:cubicBezTo>
                  <a:cubicBezTo>
                    <a:pt x="310882" y="1388749"/>
                    <a:pt x="0" y="1077861"/>
                    <a:pt x="0" y="694373"/>
                  </a:cubicBezTo>
                  <a:close/>
                </a:path>
              </a:pathLst>
            </a:custGeom>
            <a:solidFill>
              <a:srgbClr val="3498DB">
                <a:alpha val="40000"/>
              </a:srgbClr>
            </a:solidFill>
            <a:ln w="7700" cap="flat">
              <a:solidFill>
                <a:srgbClr val="3498DB"/>
              </a:solidFill>
              <a:bevel/>
            </a:ln>
          </p:spPr>
        </p:sp>
        <p:sp>
          <p:nvSpPr>
            <p:cNvPr id="2439" name="Start 2"/>
            <p:cNvSpPr/>
            <p:nvPr/>
          </p:nvSpPr>
          <p:spPr>
            <a:xfrm>
              <a:off x="5724384" y="4706743"/>
              <a:ext cx="1388749" cy="1388749"/>
            </a:xfrm>
            <a:custGeom>
              <a:avLst/>
              <a:gdLst>
                <a:gd name="connsiteX0" fmla="*/ 694373 w 1388749"/>
                <a:gd name="connsiteY0" fmla="*/ 0 h 1388749"/>
                <a:gd name="connsiteX1" fmla="*/ 694373 w 1388749"/>
                <a:gd name="connsiteY1" fmla="*/ 1388749 h 1388749"/>
                <a:gd name="connsiteX2" fmla="*/ 0 w 1388749"/>
                <a:gd name="connsiteY2" fmla="*/ 694373 h 1388749"/>
                <a:gd name="connsiteX3" fmla="*/ 1388749 w 1388749"/>
                <a:gd name="connsiteY3" fmla="*/ 694373 h 1388749"/>
                <a:gd name="connsiteX4" fmla="*/ 694373 w 1388749"/>
                <a:gd name="connsiteY4" fmla="*/ 694373 h 1388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1388749" h="1388749">
                  <a:moveTo>
                    <a:pt x="0" y="694373"/>
                  </a:moveTo>
                  <a:cubicBezTo>
                    <a:pt x="0" y="310882"/>
                    <a:pt x="310882" y="0"/>
                    <a:pt x="694373" y="0"/>
                  </a:cubicBezTo>
                  <a:cubicBezTo>
                    <a:pt x="1077861" y="0"/>
                    <a:pt x="1388749" y="310882"/>
                    <a:pt x="1388749" y="694373"/>
                  </a:cubicBezTo>
                  <a:cubicBezTo>
                    <a:pt x="1388749" y="1077861"/>
                    <a:pt x="1077861" y="1388749"/>
                    <a:pt x="694373" y="1388749"/>
                  </a:cubicBezTo>
                  <a:cubicBezTo>
                    <a:pt x="310882" y="1388749"/>
                    <a:pt x="0" y="1077861"/>
                    <a:pt x="0" y="694373"/>
                  </a:cubicBezTo>
                  <a:close/>
                </a:path>
              </a:pathLst>
            </a:custGeom>
            <a:solidFill>
              <a:srgbClr val="EE7C31">
                <a:alpha val="40000"/>
              </a:srgbClr>
            </a:solidFill>
            <a:ln w="7700" cap="flat">
              <a:solidFill>
                <a:srgbClr val="EE7C31"/>
              </a:solidFill>
              <a:bevel/>
            </a:ln>
          </p:spPr>
        </p:sp>
        <p:sp>
          <p:nvSpPr>
            <p:cNvPr id="2440" name="Start 2"/>
            <p:cNvSpPr/>
            <p:nvPr/>
          </p:nvSpPr>
          <p:spPr>
            <a:xfrm>
              <a:off x="6650224" y="4706743"/>
              <a:ext cx="1388749" cy="1388749"/>
            </a:xfrm>
            <a:custGeom>
              <a:avLst/>
              <a:gdLst>
                <a:gd name="connsiteX0" fmla="*/ 694373 w 1388749"/>
                <a:gd name="connsiteY0" fmla="*/ 0 h 1388749"/>
                <a:gd name="connsiteX1" fmla="*/ 694373 w 1388749"/>
                <a:gd name="connsiteY1" fmla="*/ 1388749 h 1388749"/>
                <a:gd name="connsiteX2" fmla="*/ 0 w 1388749"/>
                <a:gd name="connsiteY2" fmla="*/ 694373 h 1388749"/>
                <a:gd name="connsiteX3" fmla="*/ 1388749 w 1388749"/>
                <a:gd name="connsiteY3" fmla="*/ 694373 h 1388749"/>
                <a:gd name="connsiteX4" fmla="*/ 694373 w 1388749"/>
                <a:gd name="connsiteY4" fmla="*/ 694373 h 1388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1388749" h="1388749">
                  <a:moveTo>
                    <a:pt x="0" y="694373"/>
                  </a:moveTo>
                  <a:cubicBezTo>
                    <a:pt x="0" y="310882"/>
                    <a:pt x="310882" y="0"/>
                    <a:pt x="694373" y="0"/>
                  </a:cubicBezTo>
                  <a:cubicBezTo>
                    <a:pt x="1077861" y="0"/>
                    <a:pt x="1388749" y="310882"/>
                    <a:pt x="1388749" y="694373"/>
                  </a:cubicBezTo>
                  <a:cubicBezTo>
                    <a:pt x="1388749" y="1077861"/>
                    <a:pt x="1077861" y="1388749"/>
                    <a:pt x="694373" y="1388749"/>
                  </a:cubicBezTo>
                  <a:cubicBezTo>
                    <a:pt x="310882" y="1388749"/>
                    <a:pt x="0" y="1077861"/>
                    <a:pt x="0" y="694373"/>
                  </a:cubicBezTo>
                  <a:close/>
                </a:path>
              </a:pathLst>
            </a:custGeom>
            <a:solidFill>
              <a:srgbClr val="DD7195">
                <a:alpha val="40000"/>
              </a:srgbClr>
            </a:solidFill>
            <a:ln w="7700" cap="flat">
              <a:solidFill>
                <a:srgbClr val="DD7195"/>
              </a:solidFill>
              <a:bevel/>
            </a:ln>
          </p:spPr>
        </p:sp>
        <p:sp>
          <p:nvSpPr>
            <p:cNvPr id="884" name="Text 884"/>
            <p:cNvSpPr txBox="1"/>
            <p:nvPr/>
          </p:nvSpPr>
          <p:spPr>
            <a:xfrm>
              <a:off x="1360760" y="5778302"/>
              <a:ext cx="652707" cy="218908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 b="1">
                  <a:solidFill>
                    <a:srgbClr val="000000"/>
                  </a:solidFill>
                  <a:latin typeface="Arial"/>
                </a:rPr>
                <a:t>Answer:</a:t>
              </a:r>
            </a:p>
          </p:txBody>
        </p:sp>
        <p:cxnSp>
          <p:nvCxnSpPr>
            <p:cNvPr id="2442" name="Line"/>
            <p:cNvCxnSpPr/>
            <p:nvPr/>
          </p:nvCxnSpPr>
          <p:spPr>
            <a:xfrm>
              <a:off x="1988678" y="6004096"/>
              <a:ext cx="1445891" cy="0"/>
            </a:xfrm>
            <a:prstGeom prst="line">
              <a:avLst/>
            </a:prstGeom>
            <a:ln w="7700" cap="flat">
              <a:solidFill>
                <a:srgbClr val="000000"/>
              </a:solidFill>
              <a:bevel/>
            </a:ln>
          </p:spPr>
        </p:cxnSp>
        <p:sp>
          <p:nvSpPr>
            <p:cNvPr id="885" name="Text 885"/>
            <p:cNvSpPr txBox="1"/>
            <p:nvPr/>
          </p:nvSpPr>
          <p:spPr>
            <a:xfrm>
              <a:off x="3715481" y="5805804"/>
              <a:ext cx="793169" cy="198293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 b="1">
                  <a:solidFill>
                    <a:srgbClr val="000000"/>
                  </a:solidFill>
                  <a:latin typeface="Arial"/>
                </a:rPr>
                <a:t>Score:</a:t>
              </a:r>
            </a:p>
          </p:txBody>
        </p:sp>
        <p:cxnSp>
          <p:nvCxnSpPr>
            <p:cNvPr id="2444" name="Line"/>
            <p:cNvCxnSpPr/>
            <p:nvPr/>
          </p:nvCxnSpPr>
          <p:spPr>
            <a:xfrm>
              <a:off x="4351672" y="6004096"/>
              <a:ext cx="512258" cy="0"/>
            </a:xfrm>
            <a:prstGeom prst="line">
              <a:avLst/>
            </a:prstGeom>
            <a:ln w="7700" cap="flat">
              <a:solidFill>
                <a:srgbClr val="000000"/>
              </a:solidFill>
              <a:bevel/>
            </a:ln>
          </p:spPr>
        </p:cxnSp>
        <p:grpSp>
          <p:nvGrpSpPr>
            <p:cNvPr id="2445" name="List"/>
            <p:cNvGrpSpPr/>
            <p:nvPr/>
          </p:nvGrpSpPr>
          <p:grpSpPr>
            <a:xfrm>
              <a:off x="1405710" y="4319314"/>
              <a:ext cx="3413279" cy="948101"/>
              <a:chOff x="1405710" y="4319314"/>
              <a:chExt cx="3413279" cy="948101"/>
            </a:xfrm>
          </p:grpSpPr>
          <p:grpSp>
            <p:nvGrpSpPr>
              <p:cNvPr id="2446" name="Group 2445"/>
              <p:cNvGrpSpPr/>
              <p:nvPr/>
            </p:nvGrpSpPr>
            <p:grpSpPr>
              <a:xfrm>
                <a:off x="1405710" y="4319314"/>
                <a:ext cx="3413279" cy="948101"/>
                <a:chOff x="1405710" y="4319314"/>
                <a:chExt cx="3413279" cy="948101"/>
              </a:xfrm>
            </p:grpSpPr>
            <p:sp>
              <p:nvSpPr>
                <p:cNvPr id="2447" name="Freeform 2446"/>
                <p:cNvSpPr/>
                <p:nvPr/>
              </p:nvSpPr>
              <p:spPr>
                <a:xfrm>
                  <a:off x="1405710" y="4319314"/>
                  <a:ext cx="3413279" cy="948101"/>
                </a:xfrm>
                <a:custGeom>
                  <a:avLst/>
                  <a:gdLst>
                    <a:gd name="rtl" fmla="*/ 23100 w 3413279"/>
                    <a:gd name="rtt" fmla="*/ 113084 h 948101"/>
                    <a:gd name="rtr" fmla="*/ 3390179 w 3413279"/>
                    <a:gd name="rtb" fmla="*/ 948095 h 948101"/>
                  </a:gdLst>
                  <a:ahLst/>
                  <a:cxnLst/>
                  <a:rect l="rtl" t="rtt" r="rtr" b="rtb"/>
                  <a:pathLst>
                    <a:path w="3413279" h="948101">
                      <a:moveTo>
                        <a:pt x="92400" y="0"/>
                      </a:moveTo>
                      <a:lnTo>
                        <a:pt x="3320879" y="0"/>
                      </a:lnTo>
                      <a:cubicBezTo>
                        <a:pt x="3371907" y="0"/>
                        <a:pt x="3413279" y="41367"/>
                        <a:pt x="3413279" y="92400"/>
                      </a:cubicBezTo>
                      <a:lnTo>
                        <a:pt x="3413279" y="855701"/>
                      </a:lnTo>
                      <a:cubicBezTo>
                        <a:pt x="3413279" y="906729"/>
                        <a:pt x="3371907" y="948101"/>
                        <a:pt x="3320879" y="948101"/>
                      </a:cubicBezTo>
                      <a:lnTo>
                        <a:pt x="92400" y="948101"/>
                      </a:lnTo>
                      <a:cubicBezTo>
                        <a:pt x="41367" y="948101"/>
                        <a:pt x="0" y="906729"/>
                        <a:pt x="0" y="855701"/>
                      </a:cubicBezTo>
                      <a:lnTo>
                        <a:pt x="0" y="92400"/>
                      </a:lnTo>
                      <a:cubicBezTo>
                        <a:pt x="0" y="41367"/>
                        <a:pt x="41367" y="0"/>
                        <a:pt x="924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A0D8EF"/>
                  </a:solidFill>
                  <a:bevel/>
                </a:ln>
                <a:effectLst>
                  <a:outerShdw dist="21779" dir="2700000" algn="tl">
                    <a:srgbClr val="808080">
                      <a:alpha val="20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In a class of 50 people, 26 love math, 30 love science, 22 love English. 11 loves both math and science, 6 love both science and English, 8 love both math and English. If 2 love all three subjects, how many people love none of the three?</a:t>
                  </a:r>
                </a:p>
              </p:txBody>
            </p:sp>
            <p:sp>
              <p:nvSpPr>
                <p:cNvPr id="2448" name="Freeform 2447"/>
                <p:cNvSpPr/>
                <p:nvPr/>
              </p:nvSpPr>
              <p:spPr>
                <a:xfrm>
                  <a:off x="1687113" y="4152017"/>
                  <a:ext cx="1438606" cy="280914"/>
                </a:xfrm>
                <a:custGeom>
                  <a:avLst/>
                  <a:gdLst>
                    <a:gd name="rtl" fmla="*/ 30800 w 1438606"/>
                    <a:gd name="rtt" fmla="*/ 30800 h 280914"/>
                    <a:gd name="rtr" fmla="*/ 1407806 w 1438606"/>
                    <a:gd name="rtb" fmla="*/ 250114 h 280914"/>
                  </a:gdLst>
                  <a:ahLst/>
                  <a:cxnLst/>
                  <a:rect l="rtl" t="rtt" r="rtr" b="rtb"/>
                  <a:pathLst>
                    <a:path w="1438606" h="280914">
                      <a:moveTo>
                        <a:pt x="0" y="0"/>
                      </a:moveTo>
                      <a:lnTo>
                        <a:pt x="1438606" y="0"/>
                      </a:lnTo>
                      <a:lnTo>
                        <a:pt x="1438606" y="280914"/>
                      </a:lnTo>
                      <a:lnTo>
                        <a:pt x="0" y="280914"/>
                      </a:lnTo>
                      <a:close/>
                    </a:path>
                  </a:pathLst>
                </a:custGeom>
                <a:solidFill>
                  <a:srgbClr val="A0D8EF"/>
                </a:solidFill>
                <a:ln w="7700" cap="flat">
                  <a:solidFill>
                    <a:srgbClr val="A0D8EF"/>
                  </a:solidFill>
                  <a:bevel/>
                </a:ln>
                <a:effectLst>
                  <a:outerShdw dist="21779" dir="2700000" algn="tl">
                    <a:srgbClr val="808080">
                      <a:alpha val="20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 b="1">
                      <a:solidFill>
                        <a:srgbClr val="000000"/>
                      </a:solidFill>
                      <a:latin typeface="Arial"/>
                    </a:rPr>
                    <a:t>Question 3</a:t>
                  </a:r>
                </a:p>
              </p:txBody>
            </p:sp>
          </p:grpSp>
        </p:grpSp>
        <p:grpSp>
          <p:nvGrpSpPr>
            <p:cNvPr id="2449" name="Rectangle width Line"/>
            <p:cNvGrpSpPr/>
            <p:nvPr/>
          </p:nvGrpSpPr>
          <p:grpSpPr>
            <a:xfrm>
              <a:off x="7705912" y="4231201"/>
              <a:ext cx="600012" cy="175884"/>
              <a:chOff x="7705912" y="4231201"/>
              <a:chExt cx="600012" cy="175884"/>
            </a:xfrm>
          </p:grpSpPr>
          <p:sp>
            <p:nvSpPr>
              <p:cNvPr id="2450" name="Freeform 2449"/>
              <p:cNvSpPr/>
              <p:nvPr/>
            </p:nvSpPr>
            <p:spPr>
              <a:xfrm>
                <a:off x="7705912" y="4231201"/>
                <a:ext cx="600012" cy="175884"/>
              </a:xfrm>
              <a:custGeom>
                <a:avLst/>
                <a:gdLst/>
                <a:ahLst/>
                <a:cxnLst/>
                <a:rect l="0" t="0" r="0" b="0"/>
                <a:pathLst>
                  <a:path w="600012" h="175884" fill="none">
                    <a:moveTo>
                      <a:pt x="300007" y="87942"/>
                    </a:moveTo>
                    <a:lnTo>
                      <a:pt x="-142698" y="87070"/>
                    </a:lnTo>
                  </a:path>
                </a:pathLst>
              </a:custGeom>
              <a:solidFill>
                <a:srgbClr val="E8EFF8"/>
              </a:solidFill>
              <a:ln w="7700" cap="flat">
                <a:solidFill>
                  <a:srgbClr val="83B3E3"/>
                </a:solidFill>
                <a:bevel/>
              </a:ln>
            </p:spPr>
          </p:sp>
          <p:sp>
            <p:nvSpPr>
              <p:cNvPr id="2451" name="Basic Rectangle"/>
              <p:cNvSpPr/>
              <p:nvPr/>
            </p:nvSpPr>
            <p:spPr>
              <a:xfrm>
                <a:off x="7705912" y="4231201"/>
                <a:ext cx="600012" cy="175884"/>
              </a:xfrm>
              <a:custGeom>
                <a:avLst/>
                <a:gdLst/>
                <a:ahLst/>
                <a:cxnLst/>
                <a:rect l="l" t="t" r="r" b="b"/>
                <a:pathLst>
                  <a:path w="600012" h="175884">
                    <a:moveTo>
                      <a:pt x="0" y="0"/>
                    </a:moveTo>
                    <a:lnTo>
                      <a:pt x="600012" y="0"/>
                    </a:lnTo>
                    <a:lnTo>
                      <a:pt x="600012" y="175884"/>
                    </a:lnTo>
                    <a:lnTo>
                      <a:pt x="0" y="1758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FF8"/>
              </a:solidFill>
              <a:ln w="7700" cap="flat">
                <a:solidFill>
                  <a:srgbClr val="83B3E3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236EA1"/>
                    </a:solidFill>
                    <a:latin typeface="Arial"/>
                  </a:rPr>
                  <a:t>Math</a:t>
                </a:r>
              </a:p>
            </p:txBody>
          </p:sp>
          <p:sp>
            <p:nvSpPr>
              <p:cNvPr id="2452" name="Freeform 2451"/>
              <p:cNvSpPr/>
              <p:nvPr/>
            </p:nvSpPr>
            <p:spPr>
              <a:xfrm>
                <a:off x="7517014" y="4272071"/>
                <a:ext cx="92400" cy="92400"/>
              </a:xfrm>
              <a:custGeom>
                <a:avLst/>
                <a:gdLst/>
                <a:ahLst/>
                <a:cxnLst/>
                <a:rect l="0" t="0" r="0" b="0"/>
                <a:pathLst>
                  <a:path w="92400" h="92400">
                    <a:moveTo>
                      <a:pt x="0" y="46200"/>
                    </a:moveTo>
                    <a:cubicBezTo>
                      <a:pt x="0" y="20685"/>
                      <a:pt x="20685" y="0"/>
                      <a:pt x="46200" y="0"/>
                    </a:cubicBezTo>
                    <a:cubicBezTo>
                      <a:pt x="71715" y="0"/>
                      <a:pt x="92400" y="20685"/>
                      <a:pt x="92400" y="46200"/>
                    </a:cubicBezTo>
                    <a:cubicBezTo>
                      <a:pt x="92400" y="71715"/>
                      <a:pt x="71715" y="92400"/>
                      <a:pt x="46200" y="92400"/>
                    </a:cubicBezTo>
                    <a:cubicBezTo>
                      <a:pt x="20685" y="92400"/>
                      <a:pt x="0" y="71715"/>
                      <a:pt x="0" y="46200"/>
                    </a:cubicBezTo>
                    <a:close/>
                  </a:path>
                </a:pathLst>
              </a:custGeom>
              <a:solidFill>
                <a:srgbClr val="E8EFF8"/>
              </a:solidFill>
              <a:ln w="7700" cap="flat">
                <a:solidFill>
                  <a:srgbClr val="83B3E3"/>
                </a:solidFill>
                <a:bevel/>
              </a:ln>
            </p:spPr>
          </p:sp>
        </p:grpSp>
        <p:grpSp>
          <p:nvGrpSpPr>
            <p:cNvPr id="2453" name="Rectangle width Line"/>
            <p:cNvGrpSpPr/>
            <p:nvPr/>
          </p:nvGrpSpPr>
          <p:grpSpPr>
            <a:xfrm>
              <a:off x="7845975" y="6020088"/>
              <a:ext cx="600012" cy="175884"/>
              <a:chOff x="7845975" y="6020088"/>
              <a:chExt cx="600012" cy="175884"/>
            </a:xfrm>
          </p:grpSpPr>
          <p:sp>
            <p:nvSpPr>
              <p:cNvPr id="2454" name="Freeform 2453"/>
              <p:cNvSpPr/>
              <p:nvPr/>
            </p:nvSpPr>
            <p:spPr>
              <a:xfrm>
                <a:off x="7845975" y="6020088"/>
                <a:ext cx="600012" cy="175884"/>
              </a:xfrm>
              <a:custGeom>
                <a:avLst/>
                <a:gdLst/>
                <a:ahLst/>
                <a:cxnLst/>
                <a:rect l="0" t="0" r="0" b="0"/>
                <a:pathLst>
                  <a:path w="600012" h="175884" fill="none">
                    <a:moveTo>
                      <a:pt x="300007" y="87942"/>
                    </a:moveTo>
                    <a:lnTo>
                      <a:pt x="-134759" y="6147"/>
                    </a:lnTo>
                  </a:path>
                </a:pathLst>
              </a:custGeom>
              <a:solidFill>
                <a:srgbClr val="F9EBEF"/>
              </a:solidFill>
              <a:ln w="7700" cap="flat">
                <a:solidFill>
                  <a:srgbClr val="E49CB1"/>
                </a:solidFill>
                <a:bevel/>
              </a:ln>
            </p:spPr>
          </p:sp>
          <p:sp>
            <p:nvSpPr>
              <p:cNvPr id="2455" name="Basic Rectangle"/>
              <p:cNvSpPr/>
              <p:nvPr/>
            </p:nvSpPr>
            <p:spPr>
              <a:xfrm>
                <a:off x="7845975" y="6020088"/>
                <a:ext cx="600012" cy="175884"/>
              </a:xfrm>
              <a:custGeom>
                <a:avLst/>
                <a:gdLst/>
                <a:ahLst/>
                <a:cxnLst/>
                <a:rect l="l" t="t" r="r" b="b"/>
                <a:pathLst>
                  <a:path w="600012" h="175884">
                    <a:moveTo>
                      <a:pt x="0" y="0"/>
                    </a:moveTo>
                    <a:lnTo>
                      <a:pt x="600012" y="0"/>
                    </a:lnTo>
                    <a:lnTo>
                      <a:pt x="600012" y="175884"/>
                    </a:lnTo>
                    <a:lnTo>
                      <a:pt x="0" y="1758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9EBEF"/>
              </a:solidFill>
              <a:ln w="7700" cap="flat">
                <a:solidFill>
                  <a:srgbClr val="E49CB1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A2516C"/>
                    </a:solidFill>
                    <a:latin typeface="Arial"/>
                  </a:rPr>
                  <a:t>English</a:t>
                </a:r>
              </a:p>
            </p:txBody>
          </p:sp>
          <p:sp>
            <p:nvSpPr>
              <p:cNvPr id="2456" name="Freeform 2455"/>
              <p:cNvSpPr/>
              <p:nvPr/>
            </p:nvSpPr>
            <p:spPr>
              <a:xfrm>
                <a:off x="7665016" y="5980035"/>
                <a:ext cx="92400" cy="92400"/>
              </a:xfrm>
              <a:custGeom>
                <a:avLst/>
                <a:gdLst/>
                <a:ahLst/>
                <a:cxnLst/>
                <a:rect l="0" t="0" r="0" b="0"/>
                <a:pathLst>
                  <a:path w="92400" h="92400">
                    <a:moveTo>
                      <a:pt x="0" y="46200"/>
                    </a:moveTo>
                    <a:cubicBezTo>
                      <a:pt x="0" y="20685"/>
                      <a:pt x="20685" y="0"/>
                      <a:pt x="46200" y="0"/>
                    </a:cubicBezTo>
                    <a:cubicBezTo>
                      <a:pt x="71715" y="0"/>
                      <a:pt x="92400" y="20685"/>
                      <a:pt x="92400" y="46200"/>
                    </a:cubicBezTo>
                    <a:cubicBezTo>
                      <a:pt x="92400" y="71715"/>
                      <a:pt x="71715" y="92400"/>
                      <a:pt x="46200" y="92400"/>
                    </a:cubicBezTo>
                    <a:cubicBezTo>
                      <a:pt x="20685" y="92400"/>
                      <a:pt x="0" y="71715"/>
                      <a:pt x="0" y="46200"/>
                    </a:cubicBezTo>
                    <a:close/>
                  </a:path>
                </a:pathLst>
              </a:custGeom>
              <a:solidFill>
                <a:srgbClr val="F9EBEF"/>
              </a:solidFill>
              <a:ln w="7700" cap="flat">
                <a:solidFill>
                  <a:srgbClr val="E49CB1"/>
                </a:solidFill>
                <a:bevel/>
              </a:ln>
            </p:spPr>
          </p:sp>
        </p:grpSp>
        <p:grpSp>
          <p:nvGrpSpPr>
            <p:cNvPr id="2457" name="Rectangle width Line"/>
            <p:cNvGrpSpPr/>
            <p:nvPr/>
          </p:nvGrpSpPr>
          <p:grpSpPr>
            <a:xfrm>
              <a:off x="5424379" y="6007529"/>
              <a:ext cx="600012" cy="175884"/>
              <a:chOff x="5424379" y="6007529"/>
              <a:chExt cx="600012" cy="175884"/>
            </a:xfrm>
          </p:grpSpPr>
          <p:sp>
            <p:nvSpPr>
              <p:cNvPr id="2458" name="Freeform 2457"/>
              <p:cNvSpPr/>
              <p:nvPr/>
            </p:nvSpPr>
            <p:spPr>
              <a:xfrm>
                <a:off x="5424379" y="6007529"/>
                <a:ext cx="600012" cy="175884"/>
              </a:xfrm>
              <a:custGeom>
                <a:avLst/>
                <a:gdLst/>
                <a:ahLst/>
                <a:cxnLst/>
                <a:rect l="0" t="0" r="0" b="0"/>
                <a:pathLst>
                  <a:path w="600012" h="175884" fill="none">
                    <a:moveTo>
                      <a:pt x="300007" y="87942"/>
                    </a:moveTo>
                    <a:lnTo>
                      <a:pt x="734314" y="63673"/>
                    </a:lnTo>
                  </a:path>
                </a:pathLst>
              </a:custGeom>
              <a:solidFill>
                <a:srgbClr val="FFF2E7"/>
              </a:solidFill>
              <a:ln w="7700" cap="flat">
                <a:solidFill>
                  <a:srgbClr val="FFC37C"/>
                </a:solidFill>
                <a:bevel/>
              </a:ln>
            </p:spPr>
          </p:sp>
          <p:sp>
            <p:nvSpPr>
              <p:cNvPr id="2459" name="Basic Rectangle"/>
              <p:cNvSpPr/>
              <p:nvPr/>
            </p:nvSpPr>
            <p:spPr>
              <a:xfrm>
                <a:off x="5424379" y="6007529"/>
                <a:ext cx="600012" cy="175884"/>
              </a:xfrm>
              <a:custGeom>
                <a:avLst/>
                <a:gdLst/>
                <a:ahLst/>
                <a:cxnLst/>
                <a:rect l="l" t="t" r="r" b="b"/>
                <a:pathLst>
                  <a:path w="600012" h="175884">
                    <a:moveTo>
                      <a:pt x="0" y="0"/>
                    </a:moveTo>
                    <a:lnTo>
                      <a:pt x="600012" y="0"/>
                    </a:lnTo>
                    <a:lnTo>
                      <a:pt x="600012" y="175884"/>
                    </a:lnTo>
                    <a:lnTo>
                      <a:pt x="0" y="1758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2E7"/>
              </a:solidFill>
              <a:ln w="7700" cap="flat">
                <a:solidFill>
                  <a:srgbClr val="FFC37C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BC8000"/>
                    </a:solidFill>
                    <a:latin typeface="Arial"/>
                  </a:rPr>
                  <a:t>Science</a:t>
                </a:r>
              </a:p>
            </p:txBody>
          </p:sp>
          <p:sp>
            <p:nvSpPr>
              <p:cNvPr id="2460" name="Freeform 2459"/>
              <p:cNvSpPr/>
              <p:nvPr/>
            </p:nvSpPr>
            <p:spPr>
              <a:xfrm>
                <a:off x="6112493" y="6025002"/>
                <a:ext cx="92400" cy="92400"/>
              </a:xfrm>
              <a:custGeom>
                <a:avLst/>
                <a:gdLst/>
                <a:ahLst/>
                <a:cxnLst/>
                <a:rect l="0" t="0" r="0" b="0"/>
                <a:pathLst>
                  <a:path w="92400" h="92400">
                    <a:moveTo>
                      <a:pt x="0" y="46200"/>
                    </a:moveTo>
                    <a:cubicBezTo>
                      <a:pt x="0" y="20685"/>
                      <a:pt x="20685" y="0"/>
                      <a:pt x="46200" y="0"/>
                    </a:cubicBezTo>
                    <a:cubicBezTo>
                      <a:pt x="71715" y="0"/>
                      <a:pt x="92400" y="20685"/>
                      <a:pt x="92400" y="46200"/>
                    </a:cubicBezTo>
                    <a:cubicBezTo>
                      <a:pt x="92400" y="71715"/>
                      <a:pt x="71715" y="92400"/>
                      <a:pt x="46200" y="92400"/>
                    </a:cubicBezTo>
                    <a:cubicBezTo>
                      <a:pt x="20685" y="92400"/>
                      <a:pt x="0" y="71715"/>
                      <a:pt x="0" y="46200"/>
                    </a:cubicBezTo>
                    <a:close/>
                  </a:path>
                </a:pathLst>
              </a:custGeom>
              <a:solidFill>
                <a:srgbClr val="FFF2E7"/>
              </a:solidFill>
              <a:ln w="7700" cap="flat">
                <a:solidFill>
                  <a:srgbClr val="FFC37C"/>
                </a:solidFill>
                <a:bevel/>
              </a:ln>
            </p:spPr>
          </p:sp>
        </p:grpSp>
        <p:sp>
          <p:nvSpPr>
            <p:cNvPr id="886" name="Text 886"/>
            <p:cNvSpPr txBox="1"/>
            <p:nvPr/>
          </p:nvSpPr>
          <p:spPr>
            <a:xfrm>
              <a:off x="615305" y="256600"/>
              <a:ext cx="22484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236EA1"/>
                  </a:solidFill>
                  <a:latin typeface="Arial"/>
                </a:rPr>
                <a:t>Venn Diagram Example - Math Worksheet</a:t>
              </a:r>
            </a:p>
          </p:txBody>
        </p:sp>
        <p:sp>
          <p:nvSpPr>
            <p:cNvPr id="887" name="Text 887"/>
            <p:cNvSpPr txBox="1"/>
            <p:nvPr/>
          </p:nvSpPr>
          <p:spPr>
            <a:xfrm>
              <a:off x="492105" y="6416600"/>
              <a:ext cx="2710400" cy="184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FF1418"/>
                  </a:solidFill>
                  <a:latin typeface="Arial"/>
                </a:rPr>
                <a:t>Created by Edraw - Comprehensive Diagramming Software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8" name="Group888"/>
          <p:cNvGrpSpPr/>
          <p:nvPr/>
        </p:nvGrpSpPr>
        <p:grpSpPr>
          <a:xfrm>
            <a:off x="-3837" y="186915"/>
            <a:ext cx="9151673" cy="6484170"/>
            <a:chOff x="-3837" y="186915"/>
            <a:chExt cx="9151673" cy="6484170"/>
          </a:xfrm>
        </p:grpSpPr>
        <p:sp>
          <p:nvSpPr>
            <p:cNvPr id="2468" name="Freeform 2467"/>
            <p:cNvSpPr/>
            <p:nvPr/>
          </p:nvSpPr>
          <p:spPr>
            <a:xfrm>
              <a:off x="-1912" y="188840"/>
              <a:ext cx="9147600" cy="6480320"/>
            </a:xfrm>
            <a:custGeom>
              <a:avLst/>
              <a:gdLst/>
              <a:ahLst/>
              <a:cxnLst/>
              <a:rect l="0" t="0" r="0" b="0"/>
              <a:pathLst>
                <a:path w="9147600" h="6480320">
                  <a:moveTo>
                    <a:pt x="0" y="0"/>
                  </a:moveTo>
                  <a:lnTo>
                    <a:pt x="9147600" y="0"/>
                  </a:lnTo>
                  <a:lnTo>
                    <a:pt x="9147600" y="6480320"/>
                  </a:lnTo>
                  <a:lnTo>
                    <a:pt x="0" y="6480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B2C3"/>
            </a:solidFill>
            <a:ln w="2500" cap="flat">
              <a:solidFill>
                <a:srgbClr val="33B2C3"/>
              </a:solidFill>
              <a:bevel/>
            </a:ln>
          </p:spPr>
        </p:sp>
        <p:grpSp>
          <p:nvGrpSpPr>
            <p:cNvPr id="2469" name="Group 2468"/>
            <p:cNvGrpSpPr/>
            <p:nvPr/>
          </p:nvGrpSpPr>
          <p:grpSpPr>
            <a:xfrm>
              <a:off x="8353" y="1450824"/>
              <a:ext cx="9131738" cy="3355752"/>
              <a:chOff x="8353" y="1450824"/>
              <a:chExt cx="9131738" cy="3355752"/>
            </a:xfrm>
          </p:grpSpPr>
          <p:sp>
            <p:nvSpPr>
              <p:cNvPr id="2470" name="Freeform 2469"/>
              <p:cNvSpPr/>
              <p:nvPr/>
            </p:nvSpPr>
            <p:spPr>
              <a:xfrm>
                <a:off x="1614194" y="1655559"/>
                <a:ext cx="1481649" cy="2946282"/>
              </a:xfrm>
              <a:custGeom>
                <a:avLst/>
                <a:gdLst/>
                <a:ahLst/>
                <a:cxnLst/>
                <a:rect l="0" t="0" r="0" b="0"/>
                <a:pathLst>
                  <a:path w="1481649" h="2946282" fill="none">
                    <a:moveTo>
                      <a:pt x="1481649" y="0"/>
                    </a:moveTo>
                    <a:lnTo>
                      <a:pt x="0" y="1480171"/>
                    </a:lnTo>
                    <a:lnTo>
                      <a:pt x="1481649" y="2946282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471" name="Freeform 2470"/>
              <p:cNvSpPr/>
              <p:nvPr/>
            </p:nvSpPr>
            <p:spPr>
              <a:xfrm>
                <a:off x="2013221" y="2099557"/>
                <a:ext cx="1035088" cy="2058287"/>
              </a:xfrm>
              <a:custGeom>
                <a:avLst/>
                <a:gdLst/>
                <a:ahLst/>
                <a:cxnLst/>
                <a:rect l="0" t="0" r="0" b="0"/>
                <a:pathLst>
                  <a:path w="1035088" h="2058287" fill="none">
                    <a:moveTo>
                      <a:pt x="1035088" y="0"/>
                    </a:moveTo>
                    <a:lnTo>
                      <a:pt x="0" y="1034056"/>
                    </a:lnTo>
                    <a:lnTo>
                      <a:pt x="1035088" y="2058287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472" name="Freeform 2471"/>
              <p:cNvSpPr/>
              <p:nvPr/>
            </p:nvSpPr>
            <p:spPr>
              <a:xfrm rot="-2700000">
                <a:off x="3238028" y="1781972"/>
                <a:ext cx="475717" cy="475717"/>
              </a:xfrm>
              <a:custGeom>
                <a:avLst/>
                <a:gdLst/>
                <a:ahLst/>
                <a:cxnLst/>
                <a:rect l="0" t="0" r="0" b="0"/>
                <a:pathLst>
                  <a:path w="475717" h="475717">
                    <a:moveTo>
                      <a:pt x="0" y="0"/>
                    </a:moveTo>
                    <a:lnTo>
                      <a:pt x="475717" y="0"/>
                    </a:lnTo>
                    <a:lnTo>
                      <a:pt x="475717" y="475717"/>
                    </a:lnTo>
                    <a:lnTo>
                      <a:pt x="0" y="475717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473" name="Freeform 2472"/>
              <p:cNvSpPr/>
              <p:nvPr/>
            </p:nvSpPr>
            <p:spPr>
              <a:xfrm rot="-2700000">
                <a:off x="3238028" y="4004347"/>
                <a:ext cx="475715" cy="475715"/>
              </a:xfrm>
              <a:custGeom>
                <a:avLst/>
                <a:gdLst/>
                <a:ahLst/>
                <a:cxnLst/>
                <a:rect l="0" t="0" r="0" b="0"/>
                <a:pathLst>
                  <a:path w="475715" h="475715">
                    <a:moveTo>
                      <a:pt x="0" y="0"/>
                    </a:moveTo>
                    <a:lnTo>
                      <a:pt x="475715" y="0"/>
                    </a:lnTo>
                    <a:lnTo>
                      <a:pt x="475715" y="475715"/>
                    </a:lnTo>
                    <a:lnTo>
                      <a:pt x="0" y="47571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474" name="Freeform 2473"/>
              <p:cNvSpPr/>
              <p:nvPr/>
            </p:nvSpPr>
            <p:spPr>
              <a:xfrm flipH="1">
                <a:off x="6047923" y="1655559"/>
                <a:ext cx="1481649" cy="2946282"/>
              </a:xfrm>
              <a:custGeom>
                <a:avLst/>
                <a:gdLst/>
                <a:ahLst/>
                <a:cxnLst/>
                <a:rect l="0" t="0" r="0" b="0"/>
                <a:pathLst>
                  <a:path w="1481649" h="2946282" fill="none">
                    <a:moveTo>
                      <a:pt x="1481649" y="0"/>
                    </a:moveTo>
                    <a:lnTo>
                      <a:pt x="0" y="1480171"/>
                    </a:lnTo>
                    <a:lnTo>
                      <a:pt x="1481649" y="2946282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475" name="Freeform 2474"/>
              <p:cNvSpPr/>
              <p:nvPr/>
            </p:nvSpPr>
            <p:spPr>
              <a:xfrm flipH="1">
                <a:off x="6091480" y="2099557"/>
                <a:ext cx="1035088" cy="2058287"/>
              </a:xfrm>
              <a:custGeom>
                <a:avLst/>
                <a:gdLst/>
                <a:ahLst/>
                <a:cxnLst/>
                <a:rect l="0" t="0" r="0" b="0"/>
                <a:pathLst>
                  <a:path w="1035088" h="2058287" fill="none">
                    <a:moveTo>
                      <a:pt x="1035088" y="0"/>
                    </a:moveTo>
                    <a:lnTo>
                      <a:pt x="0" y="1034056"/>
                    </a:lnTo>
                    <a:lnTo>
                      <a:pt x="1035088" y="2058287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476" name="Freeform 2475"/>
              <p:cNvSpPr/>
              <p:nvPr/>
            </p:nvSpPr>
            <p:spPr>
              <a:xfrm rot="-2700000">
                <a:off x="5463798" y="1781972"/>
                <a:ext cx="475717" cy="475717"/>
              </a:xfrm>
              <a:custGeom>
                <a:avLst/>
                <a:gdLst/>
                <a:ahLst/>
                <a:cxnLst/>
                <a:rect l="0" t="0" r="0" b="0"/>
                <a:pathLst>
                  <a:path w="475717" h="475717">
                    <a:moveTo>
                      <a:pt x="0" y="0"/>
                    </a:moveTo>
                    <a:lnTo>
                      <a:pt x="475717" y="0"/>
                    </a:lnTo>
                    <a:lnTo>
                      <a:pt x="475717" y="475717"/>
                    </a:lnTo>
                    <a:lnTo>
                      <a:pt x="0" y="475717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477" name="Freeform 2476"/>
              <p:cNvSpPr/>
              <p:nvPr/>
            </p:nvSpPr>
            <p:spPr>
              <a:xfrm rot="-2700000">
                <a:off x="5463798" y="4004347"/>
                <a:ext cx="475715" cy="475715"/>
              </a:xfrm>
              <a:custGeom>
                <a:avLst/>
                <a:gdLst/>
                <a:ahLst/>
                <a:cxnLst/>
                <a:rect l="0" t="0" r="0" b="0"/>
                <a:pathLst>
                  <a:path w="475715" h="475715">
                    <a:moveTo>
                      <a:pt x="0" y="0"/>
                    </a:moveTo>
                    <a:lnTo>
                      <a:pt x="475715" y="0"/>
                    </a:lnTo>
                    <a:lnTo>
                      <a:pt x="475715" y="475715"/>
                    </a:lnTo>
                    <a:lnTo>
                      <a:pt x="0" y="47571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478" name="Freeform 2477"/>
              <p:cNvSpPr/>
              <p:nvPr/>
            </p:nvSpPr>
            <p:spPr>
              <a:xfrm>
                <a:off x="1798017" y="1450824"/>
                <a:ext cx="5581514" cy="3355752"/>
              </a:xfrm>
              <a:custGeom>
                <a:avLst/>
                <a:gdLst/>
                <a:ahLst/>
                <a:cxnLst/>
                <a:rect l="0" t="0" r="0" b="0"/>
                <a:pathLst>
                  <a:path w="5581514" h="3355752">
                    <a:moveTo>
                      <a:pt x="1677876" y="3355752"/>
                    </a:moveTo>
                    <a:lnTo>
                      <a:pt x="0" y="1677876"/>
                    </a:lnTo>
                    <a:lnTo>
                      <a:pt x="1677876" y="0"/>
                    </a:lnTo>
                    <a:lnTo>
                      <a:pt x="2701422" y="1023546"/>
                    </a:lnTo>
                    <a:lnTo>
                      <a:pt x="2796809" y="1118933"/>
                    </a:lnTo>
                    <a:lnTo>
                      <a:pt x="3903646" y="0"/>
                    </a:lnTo>
                    <a:lnTo>
                      <a:pt x="5581514" y="1677876"/>
                    </a:lnTo>
                    <a:lnTo>
                      <a:pt x="3903646" y="3355752"/>
                    </a:lnTo>
                    <a:lnTo>
                      <a:pt x="2790757" y="2238097"/>
                    </a:lnTo>
                    <a:lnTo>
                      <a:pt x="1677876" y="3355752"/>
                    </a:ln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 w="77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2479" name="Group 2478"/>
              <p:cNvGrpSpPr/>
              <p:nvPr/>
            </p:nvGrpSpPr>
            <p:grpSpPr>
              <a:xfrm>
                <a:off x="3865709" y="2099557"/>
                <a:ext cx="506794" cy="2058287"/>
                <a:chOff x="3865709" y="2099557"/>
                <a:chExt cx="506794" cy="2058287"/>
              </a:xfrm>
            </p:grpSpPr>
            <p:sp>
              <p:nvSpPr>
                <p:cNvPr id="2480" name="Freeform 2479"/>
                <p:cNvSpPr/>
                <p:nvPr/>
              </p:nvSpPr>
              <p:spPr>
                <a:xfrm flipH="1">
                  <a:off x="3865709" y="2099557"/>
                  <a:ext cx="506794" cy="5062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6794" h="506287" fill="none">
                      <a:moveTo>
                        <a:pt x="506794" y="0"/>
                      </a:moveTo>
                      <a:lnTo>
                        <a:pt x="0" y="506287"/>
                      </a:lnTo>
                    </a:path>
                  </a:pathLst>
                </a:custGeom>
                <a:noFill/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481" name="Freeform 2480"/>
                <p:cNvSpPr/>
                <p:nvPr/>
              </p:nvSpPr>
              <p:spPr>
                <a:xfrm flipH="1">
                  <a:off x="3865709" y="3660732"/>
                  <a:ext cx="502383" cy="4971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2383" h="497111" fill="none">
                      <a:moveTo>
                        <a:pt x="0" y="0"/>
                      </a:moveTo>
                      <a:lnTo>
                        <a:pt x="502383" y="497111"/>
                      </a:lnTo>
                    </a:path>
                  </a:pathLst>
                </a:custGeom>
                <a:noFill/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  <p:grpSp>
            <p:nvGrpSpPr>
              <p:cNvPr id="2482" name="Group 2481"/>
              <p:cNvGrpSpPr/>
              <p:nvPr/>
            </p:nvGrpSpPr>
            <p:grpSpPr>
              <a:xfrm flipH="1">
                <a:off x="4767286" y="2099557"/>
                <a:ext cx="506794" cy="2058287"/>
                <a:chOff x="4767286" y="2099557"/>
                <a:chExt cx="506794" cy="2058287"/>
              </a:xfrm>
            </p:grpSpPr>
            <p:sp>
              <p:nvSpPr>
                <p:cNvPr id="2483" name="Freeform 2482"/>
                <p:cNvSpPr/>
                <p:nvPr/>
              </p:nvSpPr>
              <p:spPr>
                <a:xfrm flipH="1">
                  <a:off x="4767286" y="2099558"/>
                  <a:ext cx="506794" cy="5062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6794" h="506287" fill="none">
                      <a:moveTo>
                        <a:pt x="506794" y="0"/>
                      </a:moveTo>
                      <a:lnTo>
                        <a:pt x="0" y="506287"/>
                      </a:lnTo>
                    </a:path>
                  </a:pathLst>
                </a:custGeom>
                <a:noFill/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484" name="Freeform 2483"/>
                <p:cNvSpPr/>
                <p:nvPr/>
              </p:nvSpPr>
              <p:spPr>
                <a:xfrm flipH="1">
                  <a:off x="4767287" y="3660732"/>
                  <a:ext cx="502383" cy="4971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2383" h="497110" fill="none">
                      <a:moveTo>
                        <a:pt x="0" y="0"/>
                      </a:moveTo>
                      <a:lnTo>
                        <a:pt x="502383" y="497110"/>
                      </a:lnTo>
                    </a:path>
                  </a:pathLst>
                </a:custGeom>
                <a:noFill/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2485" name="Freeform 2484"/>
              <p:cNvSpPr/>
              <p:nvPr/>
            </p:nvSpPr>
            <p:spPr>
              <a:xfrm>
                <a:off x="3822494" y="1656957"/>
                <a:ext cx="1534518" cy="749498"/>
              </a:xfrm>
              <a:custGeom>
                <a:avLst/>
                <a:gdLst/>
                <a:ahLst/>
                <a:cxnLst/>
                <a:rect l="0" t="0" r="0" b="0"/>
                <a:pathLst>
                  <a:path w="1534518" h="749498" fill="none">
                    <a:moveTo>
                      <a:pt x="0" y="0"/>
                    </a:moveTo>
                    <a:lnTo>
                      <a:pt x="767258" y="749498"/>
                    </a:lnTo>
                    <a:lnTo>
                      <a:pt x="1534518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486" name="Freeform 2485"/>
              <p:cNvSpPr/>
              <p:nvPr/>
            </p:nvSpPr>
            <p:spPr>
              <a:xfrm>
                <a:off x="3817843" y="3857757"/>
                <a:ext cx="1543819" cy="747226"/>
              </a:xfrm>
              <a:custGeom>
                <a:avLst/>
                <a:gdLst/>
                <a:ahLst/>
                <a:cxnLst/>
                <a:rect l="0" t="0" r="0" b="0"/>
                <a:pathLst>
                  <a:path w="1543819" h="747226" fill="none">
                    <a:moveTo>
                      <a:pt x="0" y="747226"/>
                    </a:moveTo>
                    <a:lnTo>
                      <a:pt x="764933" y="0"/>
                    </a:lnTo>
                    <a:lnTo>
                      <a:pt x="1543819" y="747226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889" name="Text 889"/>
              <p:cNvSpPr txBox="1"/>
              <p:nvPr/>
            </p:nvSpPr>
            <p:spPr>
              <a:xfrm>
                <a:off x="2737779" y="2666800"/>
                <a:ext cx="3672900" cy="95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4680">
                    <a:solidFill>
                      <a:srgbClr val="FFFFFF"/>
                    </a:solidFill>
                    <a:latin typeface="Arial"/>
                  </a:rPr>
                  <a:t>THANKS</a:t>
                </a:r>
              </a:p>
            </p:txBody>
          </p:sp>
          <p:sp>
            <p:nvSpPr>
              <p:cNvPr id="2488" name="Freeform 2487"/>
              <p:cNvSpPr/>
              <p:nvPr/>
            </p:nvSpPr>
            <p:spPr>
              <a:xfrm>
                <a:off x="8353" y="3135730"/>
                <a:ext cx="1605843" cy="7700"/>
              </a:xfrm>
              <a:custGeom>
                <a:avLst/>
                <a:gdLst/>
                <a:ahLst/>
                <a:cxnLst/>
                <a:rect l="0" t="0" r="0" b="0"/>
                <a:pathLst>
                  <a:path w="1605843" h="7700" fill="none">
                    <a:moveTo>
                      <a:pt x="1605843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2489" name="Freeform 2488"/>
              <p:cNvSpPr/>
              <p:nvPr/>
            </p:nvSpPr>
            <p:spPr>
              <a:xfrm>
                <a:off x="7534294" y="3135730"/>
                <a:ext cx="1605843" cy="7700"/>
              </a:xfrm>
              <a:custGeom>
                <a:avLst/>
                <a:gdLst/>
                <a:ahLst/>
                <a:cxnLst/>
                <a:rect l="0" t="0" r="0" b="0"/>
                <a:pathLst>
                  <a:path w="1605843" h="7700" fill="none">
                    <a:moveTo>
                      <a:pt x="1605843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sp>
          <p:nvSpPr>
            <p:cNvPr id="890" name="Text 890"/>
            <p:cNvSpPr txBox="1"/>
            <p:nvPr/>
          </p:nvSpPr>
          <p:spPr>
            <a:xfrm>
              <a:off x="90488" y="6453560"/>
              <a:ext cx="2710400" cy="184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FF1418"/>
                  </a:solidFill>
                  <a:latin typeface="Arial"/>
                </a:rPr>
                <a:t>Created by Edraw - Comprehensive Diagramming Software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671</Words>
  <Application>Microsoft Office PowerPoint</Application>
  <PresentationFormat>On-screen Show (4:3)</PresentationFormat>
  <Paragraphs>131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2015-08-20T01:52:14Z</dcterms:created>
  <dcterms:modified xsi:type="dcterms:W3CDTF">2015-08-20T06:53:29Z</dcterms:modified>
</cp:coreProperties>
</file>