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roup953"/>
          <p:cNvGrpSpPr/>
          <p:nvPr/>
        </p:nvGrpSpPr>
        <p:grpSpPr>
          <a:xfrm>
            <a:off x="50000" y="286400"/>
            <a:ext cx="9044000" cy="6285200"/>
            <a:chOff x="50000" y="286400"/>
            <a:chExt cx="9044000" cy="6285200"/>
          </a:xfrm>
        </p:grpSpPr>
        <p:sp>
          <p:nvSpPr>
            <p:cNvPr id="125" name="ConnectLine"/>
            <p:cNvSpPr/>
            <p:nvPr/>
          </p:nvSpPr>
          <p:spPr>
            <a:xfrm>
              <a:off x="7049600" y="2783000"/>
              <a:ext cx="1793600" cy="399000"/>
            </a:xfrm>
            <a:custGeom>
              <a:avLst/>
              <a:gdLst/>
              <a:ahLst/>
              <a:cxnLst/>
              <a:pathLst>
                <a:path w="1793600" h="399000" fill="none">
                  <a:moveTo>
                    <a:pt x="0" y="0"/>
                  </a:moveTo>
                  <a:lnTo>
                    <a:pt x="0" y="399000"/>
                  </a:lnTo>
                  <a:lnTo>
                    <a:pt x="-1793600" y="399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30" name="ConnectLine"/>
            <p:cNvSpPr/>
            <p:nvPr/>
          </p:nvSpPr>
          <p:spPr>
            <a:xfrm>
              <a:off x="4921600" y="3847000"/>
              <a:ext cx="1444000" cy="228000"/>
            </a:xfrm>
            <a:custGeom>
              <a:avLst/>
              <a:gdLst>
                <a:gd name="rtl" fmla="*/ 22800 w 1444000"/>
                <a:gd name="rtt" fmla="*/ -140600 h 228000"/>
                <a:gd name="rtr" fmla="*/ 281200 w 1444000"/>
                <a:gd name="rtb" fmla="*/ -19000 h 228000"/>
              </a:gdLst>
              <a:ahLst/>
              <a:cxnLst/>
              <a:rect l="rtl" t="rtt" r="rtr" b="rtb"/>
              <a:pathLst>
                <a:path w="1444000" h="228000" fill="none">
                  <a:moveTo>
                    <a:pt x="0" y="0"/>
                  </a:moveTo>
                  <a:lnTo>
                    <a:pt x="1444000" y="0"/>
                  </a:lnTo>
                  <a:lnTo>
                    <a:pt x="1444000" y="228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No</a:t>
              </a:r>
            </a:p>
          </p:txBody>
        </p:sp>
        <p:sp>
          <p:nvSpPr>
            <p:cNvPr id="141" name="ConnectLine"/>
            <p:cNvSpPr/>
            <p:nvPr/>
          </p:nvSpPr>
          <p:spPr>
            <a:xfrm>
              <a:off x="1577600" y="3790000"/>
              <a:ext cx="2812000" cy="741000"/>
            </a:xfrm>
            <a:custGeom>
              <a:avLst/>
              <a:gdLst/>
              <a:ahLst/>
              <a:cxnLst/>
              <a:pathLst>
                <a:path w="2812000" h="741000" fill="none">
                  <a:moveTo>
                    <a:pt x="0" y="0"/>
                  </a:moveTo>
                  <a:lnTo>
                    <a:pt x="0" y="513000"/>
                  </a:lnTo>
                  <a:lnTo>
                    <a:pt x="2812000" y="513000"/>
                  </a:lnTo>
                  <a:lnTo>
                    <a:pt x="2812000" y="741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50" name="ConnectLine"/>
            <p:cNvSpPr/>
            <p:nvPr/>
          </p:nvSpPr>
          <p:spPr>
            <a:xfrm>
              <a:off x="2489600" y="5207400"/>
              <a:ext cx="1900000" cy="676400"/>
            </a:xfrm>
            <a:custGeom>
              <a:avLst/>
              <a:gdLst/>
              <a:ahLst/>
              <a:cxnLst/>
              <a:pathLst>
                <a:path w="1900000" h="676400" fill="none">
                  <a:moveTo>
                    <a:pt x="0" y="0"/>
                  </a:moveTo>
                  <a:lnTo>
                    <a:pt x="228000" y="0"/>
                  </a:lnTo>
                  <a:lnTo>
                    <a:pt x="228000" y="-904400"/>
                  </a:lnTo>
                  <a:lnTo>
                    <a:pt x="1900000" y="-904400"/>
                  </a:lnTo>
                  <a:lnTo>
                    <a:pt x="1900000" y="-6764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grpSp>
          <p:nvGrpSpPr>
            <p:cNvPr id="103" name="Border"/>
            <p:cNvGrpSpPr/>
            <p:nvPr/>
          </p:nvGrpSpPr>
          <p:grpSpPr>
            <a:xfrm>
              <a:off x="57600" y="218000"/>
              <a:ext cx="9028800" cy="6384000"/>
              <a:chOff x="57600" y="218000"/>
              <a:chExt cx="9028800" cy="6384000"/>
            </a:xfrm>
          </p:grpSpPr>
          <p:sp>
            <p:nvSpPr>
              <p:cNvPr id="104" name=""/>
              <p:cNvSpPr/>
              <p:nvPr/>
            </p:nvSpPr>
            <p:spPr>
              <a:xfrm>
                <a:off x="57600" y="6488000"/>
                <a:ext cx="9028800" cy="76000"/>
              </a:xfrm>
              <a:custGeom>
                <a:avLst/>
                <a:gdLst/>
                <a:ahLst/>
                <a:cxnLst/>
                <a:pathLst>
                  <a:path w="9028800" h="76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76000"/>
                    </a:lnTo>
                    <a:lnTo>
                      <a:pt x="0" y="76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5" name=""/>
              <p:cNvSpPr/>
              <p:nvPr/>
            </p:nvSpPr>
            <p:spPr>
              <a:xfrm>
                <a:off x="57600" y="370000"/>
                <a:ext cx="9028800" cy="380000"/>
              </a:xfrm>
              <a:custGeom>
                <a:avLst/>
                <a:gdLst>
                  <a:gd name="rtl" fmla="*/ 722304 w 9028800"/>
                  <a:gd name="rtr" fmla="*/ 5959008 w 9028800"/>
                </a:gdLst>
                <a:ahLst/>
                <a:cxnLst/>
                <a:rect l="rtl" t="t" r="rtr" b="b"/>
                <a:pathLst>
                  <a:path w="9028800" h="380000">
                    <a:moveTo>
                      <a:pt x="0" y="0"/>
                    </a:moveTo>
                    <a:lnTo>
                      <a:pt x="9028800" y="0"/>
                    </a:lnTo>
                    <a:lnTo>
                      <a:pt x="9028800" y="380000"/>
                    </a:lnTo>
                    <a:lnTo>
                      <a:pt x="0" y="38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7CEEB"/>
              </a:solidFill>
              <a:ln w="7600" cap="flat">
                <a:solidFill>
                  <a:srgbClr val="87CEEB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l"/>
                <a:r>
                  <a:rPr sz="1520">
                    <a:solidFill>
                      <a:srgbClr val="000000"/>
                    </a:solidFill>
                    <a:latin typeface="Arial"/>
                  </a:rPr>
                  <a:t>University Emergency Response Process</a:t>
                </a:r>
              </a:p>
            </p:txBody>
          </p:sp>
          <p:sp>
            <p:nvSpPr>
              <p:cNvPr id="106" name=""/>
              <p:cNvSpPr/>
              <p:nvPr/>
            </p:nvSpPr>
            <p:spPr>
              <a:xfrm>
                <a:off x="171600" y="294000"/>
                <a:ext cx="532000" cy="532000"/>
              </a:xfrm>
              <a:custGeom>
                <a:avLst/>
                <a:gdLst/>
                <a:ahLst/>
                <a:cxnLst/>
                <a:pathLst>
                  <a:path w="532000" h="532000">
                    <a:moveTo>
                      <a:pt x="0" y="0"/>
                    </a:moveTo>
                    <a:lnTo>
                      <a:pt x="532000" y="0"/>
                    </a:lnTo>
                    <a:lnTo>
                      <a:pt x="532000" y="532000"/>
                    </a:lnTo>
                    <a:lnTo>
                      <a:pt x="0" y="532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B874B"/>
                  </a:gs>
                  <a:gs pos="100000">
                    <a:srgbClr val="D2691E"/>
                  </a:gs>
                </a:gsLst>
                <a:lin ang="5400000" scaled="0"/>
              </a:gradFill>
              <a:ln w="7600" cap="flat">
                <a:solidFill>
                  <a:srgbClr val="D2691E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107" name=""/>
              <p:cNvSpPr/>
              <p:nvPr/>
            </p:nvSpPr>
            <p:spPr>
              <a:xfrm>
                <a:off x="6919487" y="6320800"/>
                <a:ext cx="2166912" cy="243200"/>
              </a:xfrm>
              <a:custGeom>
                <a:avLst/>
                <a:gdLst/>
                <a:ahLst/>
                <a:cxnLst/>
                <a:rect l="l" t="t" r="r" b="b"/>
                <a:pathLst>
                  <a:path w="2166912" h="243200">
                    <a:moveTo>
                      <a:pt x="0" y="0"/>
                    </a:moveTo>
                    <a:lnTo>
                      <a:pt x="2166912" y="0"/>
                    </a:lnTo>
                    <a:lnTo>
                      <a:pt x="2166912" y="243200"/>
                    </a:lnTo>
                    <a:lnTo>
                      <a:pt x="0" y="2432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B874B"/>
                  </a:gs>
                  <a:gs pos="100000">
                    <a:srgbClr val="D2691E"/>
                  </a:gs>
                </a:gsLst>
                <a:lin ang="5400000" scaled="0"/>
              </a:gradFill>
              <a:ln w="7600" cap="flat">
                <a:solidFill>
                  <a:srgbClr val="D2691E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University Name</a:t>
                </a:r>
              </a:p>
            </p:txBody>
          </p:sp>
        </p:grpSp>
        <p:sp>
          <p:nvSpPr>
            <p:cNvPr id="110" name="Process"/>
            <p:cNvSpPr/>
            <p:nvPr/>
          </p:nvSpPr>
          <p:spPr>
            <a:xfrm>
              <a:off x="3857600" y="997000"/>
              <a:ext cx="1064000" cy="456000"/>
            </a:xfrm>
            <a:custGeom>
              <a:avLst/>
              <a:gdLst>
                <a:gd name="connsiteX0" fmla="*/ 532000 w 1064000"/>
                <a:gd name="connsiteY0" fmla="*/ 456000 h 456000"/>
                <a:gd name="connsiteX1" fmla="*/ 532000 w 1064000"/>
                <a:gd name="connsiteY1" fmla="*/ 0 h 456000"/>
                <a:gd name="connsiteX2" fmla="*/ 1064000 w 1064000"/>
                <a:gd name="connsiteY2" fmla="*/ 228000 h 456000"/>
                <a:gd name="connsiteX3" fmla="*/ 0 w 1064000"/>
                <a:gd name="connsiteY3" fmla="*/ 228000 h 456000"/>
                <a:gd name="connsiteX4" fmla="*/ 532000 w 1064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4000" h="456000">
                  <a:moveTo>
                    <a:pt x="1064000" y="456000"/>
                  </a:moveTo>
                  <a:lnTo>
                    <a:pt x="1064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64000" y="456000"/>
                  </a:lnTo>
                  <a:close/>
                </a:path>
              </a:pathLst>
            </a:custGeom>
            <a:gradFill>
              <a:gsLst>
                <a:gs pos="0">
                  <a:srgbClr val="FFE8C6"/>
                </a:gs>
                <a:gs pos="100000">
                  <a:srgbClr val="FFCD82"/>
                </a:gs>
              </a:gsLst>
              <a:lin ang="5400000" scaled="0"/>
            </a:gradFill>
            <a:ln w="7600" cap="flat">
              <a:solidFill>
                <a:srgbClr val="FFC46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Emergency</a:t>
              </a:r>
            </a:p>
          </p:txBody>
        </p:sp>
        <p:sp>
          <p:nvSpPr>
            <p:cNvPr id="111" name="Process"/>
            <p:cNvSpPr/>
            <p:nvPr/>
          </p:nvSpPr>
          <p:spPr>
            <a:xfrm>
              <a:off x="3857600" y="1662000"/>
              <a:ext cx="1064000" cy="456000"/>
            </a:xfrm>
            <a:custGeom>
              <a:avLst/>
              <a:gdLst>
                <a:gd name="connsiteX0" fmla="*/ 532000 w 1064000"/>
                <a:gd name="connsiteY0" fmla="*/ 456000 h 456000"/>
                <a:gd name="connsiteX1" fmla="*/ 532000 w 1064000"/>
                <a:gd name="connsiteY1" fmla="*/ 0 h 456000"/>
                <a:gd name="connsiteX2" fmla="*/ 1064000 w 1064000"/>
                <a:gd name="connsiteY2" fmla="*/ 228000 h 456000"/>
                <a:gd name="connsiteX3" fmla="*/ 0 w 1064000"/>
                <a:gd name="connsiteY3" fmla="*/ 228000 h 456000"/>
                <a:gd name="connsiteX4" fmla="*/ 532000 w 1064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4000" h="456000">
                  <a:moveTo>
                    <a:pt x="1064000" y="456000"/>
                  </a:moveTo>
                  <a:lnTo>
                    <a:pt x="1064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64000" y="456000"/>
                  </a:lnTo>
                  <a:close/>
                </a:path>
              </a:pathLst>
            </a:custGeom>
            <a:gradFill>
              <a:gsLst>
                <a:gs pos="0">
                  <a:srgbClr val="B0EBEB"/>
                </a:gs>
                <a:gs pos="100000">
                  <a:srgbClr val="7CDDDD"/>
                </a:gs>
              </a:gsLst>
              <a:lin ang="5400000" scaled="0"/>
            </a:gradFill>
            <a:ln w="7600" cap="flat">
              <a:solidFill>
                <a:srgbClr val="53D2D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Inform relatived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112" name="Process"/>
            <p:cNvSpPr/>
            <p:nvPr/>
          </p:nvSpPr>
          <p:spPr>
            <a:xfrm>
              <a:off x="3857600" y="2327000"/>
              <a:ext cx="1064000" cy="456000"/>
            </a:xfrm>
            <a:custGeom>
              <a:avLst/>
              <a:gdLst>
                <a:gd name="connsiteX0" fmla="*/ 532000 w 1064000"/>
                <a:gd name="connsiteY0" fmla="*/ 456000 h 456000"/>
                <a:gd name="connsiteX1" fmla="*/ 532000 w 1064000"/>
                <a:gd name="connsiteY1" fmla="*/ 0 h 456000"/>
                <a:gd name="connsiteX2" fmla="*/ 1064000 w 1064000"/>
                <a:gd name="connsiteY2" fmla="*/ 228000 h 456000"/>
                <a:gd name="connsiteX3" fmla="*/ 0 w 1064000"/>
                <a:gd name="connsiteY3" fmla="*/ 228000 h 456000"/>
                <a:gd name="connsiteX4" fmla="*/ 532000 w 1064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4000" h="456000">
                  <a:moveTo>
                    <a:pt x="1064000" y="456000"/>
                  </a:moveTo>
                  <a:lnTo>
                    <a:pt x="1064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64000" y="456000"/>
                  </a:lnTo>
                  <a:close/>
                </a:path>
              </a:pathLst>
            </a:custGeom>
            <a:gradFill>
              <a:gsLst>
                <a:gs pos="0">
                  <a:srgbClr val="B0EBEB"/>
                </a:gs>
                <a:gs pos="100000">
                  <a:srgbClr val="7CDDDD"/>
                </a:gs>
              </a:gsLst>
              <a:lin ang="5400000" scaled="0"/>
            </a:gradFill>
            <a:ln w="7600" cap="flat">
              <a:solidFill>
                <a:srgbClr val="53D2D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Disaster monitoring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center</a:t>
              </a:r>
            </a:p>
          </p:txBody>
        </p:sp>
        <p:grpSp>
          <p:nvGrpSpPr>
            <p:cNvPr id="114" name="List"/>
            <p:cNvGrpSpPr/>
            <p:nvPr/>
          </p:nvGrpSpPr>
          <p:grpSpPr>
            <a:xfrm>
              <a:off x="6137600" y="1035000"/>
              <a:ext cx="1824000" cy="1748000"/>
              <a:chOff x="6137600" y="1035000"/>
              <a:chExt cx="1824000" cy="1748000"/>
            </a:xfrm>
          </p:grpSpPr>
          <p:sp>
            <p:nvSpPr>
              <p:cNvPr id="115" name=""/>
              <p:cNvSpPr/>
              <p:nvPr/>
            </p:nvSpPr>
            <p:spPr>
              <a:xfrm>
                <a:off x="6137600" y="1035000"/>
                <a:ext cx="1824000" cy="1748000"/>
              </a:xfrm>
              <a:custGeom>
                <a:avLst/>
                <a:gdLst>
                  <a:gd name="rtl" fmla="*/ 30400 w 1824000"/>
                  <a:gd name="rtt" fmla="*/ 38000 h 1748000"/>
                  <a:gd name="rtr" fmla="*/ 1793600 w 1824000"/>
                  <a:gd name="rtb" fmla="*/ 281200 h 1748000"/>
                </a:gdLst>
                <a:ahLst/>
                <a:cxnLst/>
                <a:rect l="rtl" t="rtt" r="rtr" b="rtb"/>
                <a:pathLst>
                  <a:path w="1824000" h="1748000">
                    <a:moveTo>
                      <a:pt x="91200" y="0"/>
                    </a:move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1656800"/>
                    </a:lnTo>
                    <a:cubicBezTo>
                      <a:pt x="1824000" y="1707173"/>
                      <a:pt x="1783173" y="1748000"/>
                      <a:pt x="1732800" y="1748000"/>
                    </a:cubicBezTo>
                    <a:lnTo>
                      <a:pt x="91200" y="1748000"/>
                    </a:lnTo>
                    <a:cubicBezTo>
                      <a:pt x="40830" y="1748000"/>
                      <a:pt x="0" y="1707173"/>
                      <a:pt x="0" y="1656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EF3CE"/>
                  </a:gs>
                  <a:gs pos="50000">
                    <a:srgbClr val="AFECAF"/>
                  </a:gs>
                  <a:gs pos="100000">
                    <a:srgbClr val="90E490"/>
                  </a:gs>
                </a:gsLst>
                <a:lin ang="0" scaled="0"/>
              </a:gradFill>
              <a:ln w="7600" cap="flat">
                <a:solidFill>
                  <a:srgbClr val="32CD3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Department</a:t>
                </a:r>
              </a:p>
            </p:txBody>
          </p:sp>
          <p:sp>
            <p:nvSpPr>
              <p:cNvPr id="116" name=""/>
              <p:cNvSpPr/>
              <p:nvPr/>
            </p:nvSpPr>
            <p:spPr>
              <a:xfrm>
                <a:off x="6175600" y="1354200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E0F7E0"/>
              </a:solidFill>
              <a:ln w="7600" cap="flat">
                <a:solidFill>
                  <a:srgbClr val="32CD3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Security Center</a:t>
                </a:r>
              </a:p>
            </p:txBody>
          </p:sp>
          <p:sp>
            <p:nvSpPr>
              <p:cNvPr id="117" name=""/>
              <p:cNvSpPr/>
              <p:nvPr/>
            </p:nvSpPr>
            <p:spPr>
              <a:xfrm>
                <a:off x="6175600" y="1592333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E0F7E0"/>
              </a:solidFill>
              <a:ln w="7600" cap="flat">
                <a:solidFill>
                  <a:srgbClr val="32CD3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Health Centre</a:t>
                </a:r>
              </a:p>
            </p:txBody>
          </p:sp>
          <p:sp>
            <p:nvSpPr>
              <p:cNvPr id="118" name=""/>
              <p:cNvSpPr/>
              <p:nvPr/>
            </p:nvSpPr>
            <p:spPr>
              <a:xfrm>
                <a:off x="6175600" y="1830464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E0F7E0"/>
              </a:solidFill>
              <a:ln w="7600" cap="flat">
                <a:solidFill>
                  <a:srgbClr val="32CD3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Students' Dormitory</a:t>
                </a:r>
              </a:p>
            </p:txBody>
          </p:sp>
          <p:sp>
            <p:nvSpPr>
              <p:cNvPr id="119" name=""/>
              <p:cNvSpPr/>
              <p:nvPr/>
            </p:nvSpPr>
            <p:spPr>
              <a:xfrm>
                <a:off x="6175600" y="2068602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E0F7E0"/>
              </a:solidFill>
              <a:ln w="7600" cap="flat">
                <a:solidFill>
                  <a:srgbClr val="32CD3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Individual Faculties Management</a:t>
                </a:r>
              </a:p>
            </p:txBody>
          </p:sp>
          <p:sp>
            <p:nvSpPr>
              <p:cNvPr id="120" name=""/>
              <p:cNvSpPr/>
              <p:nvPr/>
            </p:nvSpPr>
            <p:spPr>
              <a:xfrm>
                <a:off x="6175600" y="2306733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E0F7E0"/>
              </a:solidFill>
              <a:ln w="7600" cap="flat">
                <a:solidFill>
                  <a:srgbClr val="32CD3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Campus Management Center</a:t>
                </a:r>
              </a:p>
            </p:txBody>
          </p:sp>
          <p:sp>
            <p:nvSpPr>
              <p:cNvPr id="121" name=""/>
              <p:cNvSpPr/>
              <p:nvPr/>
            </p:nvSpPr>
            <p:spPr>
              <a:xfrm>
                <a:off x="6175600" y="2544864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E0F7E0"/>
              </a:solidFill>
              <a:ln w="7600" cap="flat">
                <a:solidFill>
                  <a:srgbClr val="32CD3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Network Management Center</a:t>
                </a:r>
              </a:p>
            </p:txBody>
          </p:sp>
        </p:grpSp>
        <p:cxnSp>
          <p:nvCxnSpPr>
            <p:cNvPr id="122" name="Line"/>
            <p:cNvCxnSpPr>
              <a:stCxn id="111" idx="2"/>
            </p:cNvCxnSpPr>
            <p:nvPr/>
          </p:nvCxnSpPr>
          <p:spPr>
            <a:xfrm>
              <a:off x="4921600" y="1890000"/>
              <a:ext cx="1216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123" name="Line"/>
            <p:cNvCxnSpPr>
              <a:stCxn id="112" idx="2"/>
            </p:cNvCxnSpPr>
            <p:nvPr/>
          </p:nvCxnSpPr>
          <p:spPr>
            <a:xfrm>
              <a:off x="4921600" y="2555000"/>
              <a:ext cx="1216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124" name="Process"/>
            <p:cNvSpPr/>
            <p:nvPr/>
          </p:nvSpPr>
          <p:spPr>
            <a:xfrm>
              <a:off x="3523200" y="2954000"/>
              <a:ext cx="1732800" cy="456000"/>
            </a:xfrm>
            <a:custGeom>
              <a:avLst/>
              <a:gdLst>
                <a:gd name="connsiteX0" fmla="*/ 866400 w 1732800"/>
                <a:gd name="connsiteY0" fmla="*/ 456000 h 456000"/>
                <a:gd name="connsiteX1" fmla="*/ 866400 w 1732800"/>
                <a:gd name="connsiteY1" fmla="*/ 0 h 456000"/>
                <a:gd name="connsiteX2" fmla="*/ 1732800 w 1732800"/>
                <a:gd name="connsiteY2" fmla="*/ 228000 h 456000"/>
                <a:gd name="connsiteX3" fmla="*/ 0 w 1732800"/>
                <a:gd name="connsiteY3" fmla="*/ 228000 h 456000"/>
                <a:gd name="connsiteX4" fmla="*/ 866400 w 17328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2800" h="456000">
                  <a:moveTo>
                    <a:pt x="1732800" y="456000"/>
                  </a:moveTo>
                  <a:lnTo>
                    <a:pt x="17328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732800" y="456000"/>
                  </a:lnTo>
                  <a:close/>
                </a:path>
              </a:pathLst>
            </a:custGeom>
            <a:gradFill>
              <a:gsLst>
                <a:gs pos="0">
                  <a:srgbClr val="B0EBEB"/>
                </a:gs>
                <a:gs pos="100000">
                  <a:srgbClr val="7CDDDD"/>
                </a:gs>
              </a:gsLst>
              <a:lin ang="5400000" scaled="0"/>
            </a:gradFill>
            <a:ln w="7600" cap="flat">
              <a:solidFill>
                <a:srgbClr val="53D2D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Rushed to the scene investigating</a:t>
              </a:r>
            </a:p>
          </p:txBody>
        </p:sp>
        <p:sp>
          <p:nvSpPr>
            <p:cNvPr id="126" name="Decision"/>
            <p:cNvSpPr/>
            <p:nvPr/>
          </p:nvSpPr>
          <p:spPr>
            <a:xfrm>
              <a:off x="3857600" y="3619000"/>
              <a:ext cx="1064000" cy="456000"/>
            </a:xfrm>
            <a:custGeom>
              <a:avLst/>
              <a:gdLst>
                <a:gd name="connsiteX0" fmla="*/ 532000 w 1064000"/>
                <a:gd name="connsiteY0" fmla="*/ 456000 h 456000"/>
                <a:gd name="connsiteX1" fmla="*/ 532000 w 1064000"/>
                <a:gd name="connsiteY1" fmla="*/ 0 h 456000"/>
                <a:gd name="connsiteX2" fmla="*/ 1064000 w 1064000"/>
                <a:gd name="connsiteY2" fmla="*/ 228000 h 456000"/>
                <a:gd name="connsiteX3" fmla="*/ 0 w 1064000"/>
                <a:gd name="connsiteY3" fmla="*/ 228000 h 456000"/>
                <a:gd name="connsiteX4" fmla="*/ 532000 w 1064000"/>
                <a:gd name="connsiteY4" fmla="*/ 228000 h 456000"/>
                <a:gd name="rtl" fmla="*/ 127680 w 1064000"/>
                <a:gd name="rtr" fmla="*/ 936320 w 10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t" r="rtr" b="b"/>
              <a:pathLst>
                <a:path w="1064000" h="456000">
                  <a:moveTo>
                    <a:pt x="532000" y="456000"/>
                  </a:moveTo>
                  <a:lnTo>
                    <a:pt x="1064000" y="228000"/>
                  </a:lnTo>
                  <a:lnTo>
                    <a:pt x="532000" y="0"/>
                  </a:lnTo>
                  <a:lnTo>
                    <a:pt x="0" y="228000"/>
                  </a:lnTo>
                  <a:lnTo>
                    <a:pt x="532000" y="456000"/>
                  </a:lnTo>
                  <a:close/>
                </a:path>
              </a:pathLst>
            </a:custGeom>
            <a:gradFill>
              <a:gsLst>
                <a:gs pos="0">
                  <a:srgbClr val="FFE8C6"/>
                </a:gs>
                <a:gs pos="100000">
                  <a:srgbClr val="FFCD82"/>
                </a:gs>
              </a:gsLst>
              <a:lin ang="5400000" scaled="0"/>
            </a:gradFill>
            <a:ln w="7600" cap="flat">
              <a:solidFill>
                <a:srgbClr val="FFC46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Is urgent?</a:t>
              </a:r>
            </a:p>
          </p:txBody>
        </p:sp>
        <p:sp>
          <p:nvSpPr>
            <p:cNvPr id="127" name="Process"/>
            <p:cNvSpPr/>
            <p:nvPr/>
          </p:nvSpPr>
          <p:spPr>
            <a:xfrm>
              <a:off x="5681600" y="4075000"/>
              <a:ext cx="1368000" cy="456000"/>
            </a:xfrm>
            <a:custGeom>
              <a:avLst/>
              <a:gdLst>
                <a:gd name="connsiteX0" fmla="*/ 684000 w 1368000"/>
                <a:gd name="connsiteY0" fmla="*/ 456000 h 456000"/>
                <a:gd name="connsiteX1" fmla="*/ 684000 w 1368000"/>
                <a:gd name="connsiteY1" fmla="*/ 0 h 456000"/>
                <a:gd name="connsiteX2" fmla="*/ 1368000 w 1368000"/>
                <a:gd name="connsiteY2" fmla="*/ 228000 h 456000"/>
                <a:gd name="connsiteX3" fmla="*/ 0 w 1368000"/>
                <a:gd name="connsiteY3" fmla="*/ 228000 h 456000"/>
                <a:gd name="connsiteX4" fmla="*/ 684000 w 13680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8000" h="456000">
                  <a:moveTo>
                    <a:pt x="1368000" y="456000"/>
                  </a:moveTo>
                  <a:lnTo>
                    <a:pt x="13680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368000" y="456000"/>
                  </a:lnTo>
                  <a:close/>
                </a:path>
              </a:pathLst>
            </a:custGeom>
            <a:gradFill>
              <a:gsLst>
                <a:gs pos="0">
                  <a:srgbClr val="B0EBEB"/>
                </a:gs>
                <a:gs pos="100000">
                  <a:srgbClr val="7CDDDD"/>
                </a:gs>
              </a:gsLst>
              <a:lin ang="5400000" scaled="0"/>
            </a:gradFill>
            <a:ln w="7600" cap="flat">
              <a:solidFill>
                <a:srgbClr val="53D2D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Deal with the issue and 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fill proper paperwork</a:t>
              </a:r>
            </a:p>
          </p:txBody>
        </p:sp>
        <p:sp>
          <p:nvSpPr>
            <p:cNvPr id="128" name="Terminator"/>
            <p:cNvSpPr/>
            <p:nvPr/>
          </p:nvSpPr>
          <p:spPr>
            <a:xfrm>
              <a:off x="7665200" y="4113000"/>
              <a:ext cx="988000" cy="380000"/>
            </a:xfrm>
            <a:custGeom>
              <a:avLst/>
              <a:gdLst>
                <a:gd name="connsiteX0" fmla="*/ 494000 w 988000"/>
                <a:gd name="connsiteY0" fmla="*/ 380000 h 380000"/>
                <a:gd name="connsiteX1" fmla="*/ 494000 w 988000"/>
                <a:gd name="connsiteY1" fmla="*/ 0 h 380000"/>
                <a:gd name="connsiteX2" fmla="*/ 988000 w 988000"/>
                <a:gd name="connsiteY2" fmla="*/ 190000 h 380000"/>
                <a:gd name="connsiteX3" fmla="*/ 0 w 988000"/>
                <a:gd name="connsiteY3" fmla="*/ 190000 h 380000"/>
                <a:gd name="connsiteX4" fmla="*/ 494000 w 988000"/>
                <a:gd name="connsiteY4" fmla="*/ 190000 h 3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000" h="380000">
                  <a:moveTo>
                    <a:pt x="190000" y="380000"/>
                  </a:moveTo>
                  <a:lnTo>
                    <a:pt x="798000" y="380000"/>
                  </a:lnTo>
                  <a:cubicBezTo>
                    <a:pt x="902941" y="380000"/>
                    <a:pt x="988000" y="294937"/>
                    <a:pt x="988000" y="190000"/>
                  </a:cubicBezTo>
                  <a:cubicBezTo>
                    <a:pt x="988000" y="85063"/>
                    <a:pt x="902941" y="0"/>
                    <a:pt x="798000" y="0"/>
                  </a:cubicBezTo>
                  <a:lnTo>
                    <a:pt x="190000" y="0"/>
                  </a:lnTo>
                  <a:cubicBezTo>
                    <a:pt x="85063" y="0"/>
                    <a:pt x="0" y="85063"/>
                    <a:pt x="0" y="190000"/>
                  </a:cubicBezTo>
                  <a:cubicBezTo>
                    <a:pt x="0" y="294937"/>
                    <a:pt x="85063" y="380000"/>
                    <a:pt x="190000" y="380000"/>
                  </a:cubicBezTo>
                  <a:close/>
                </a:path>
              </a:pathLst>
            </a:custGeom>
            <a:gradFill>
              <a:gsLst>
                <a:gs pos="0">
                  <a:srgbClr val="FFE8C6"/>
                </a:gs>
                <a:gs pos="100000">
                  <a:srgbClr val="FFCD82"/>
                </a:gs>
              </a:gsLst>
              <a:lin ang="5400000" scaled="0"/>
            </a:gradFill>
            <a:ln w="7600" cap="flat">
              <a:solidFill>
                <a:srgbClr val="FFC46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End</a:t>
              </a:r>
            </a:p>
          </p:txBody>
        </p:sp>
        <p:cxnSp>
          <p:nvCxnSpPr>
            <p:cNvPr id="129" name="Line"/>
            <p:cNvCxnSpPr>
              <a:stCxn id="127" idx="2"/>
              <a:endCxn id="128" idx="3"/>
            </p:cNvCxnSpPr>
            <p:nvPr/>
          </p:nvCxnSpPr>
          <p:spPr>
            <a:xfrm>
              <a:off x="7049600" y="4303000"/>
              <a:ext cx="6156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grpSp>
          <p:nvGrpSpPr>
            <p:cNvPr id="131" name="List"/>
            <p:cNvGrpSpPr/>
            <p:nvPr/>
          </p:nvGrpSpPr>
          <p:grpSpPr>
            <a:xfrm>
              <a:off x="665600" y="2042000"/>
              <a:ext cx="1824000" cy="1748000"/>
              <a:chOff x="665600" y="2042000"/>
              <a:chExt cx="1824000" cy="1748000"/>
            </a:xfrm>
          </p:grpSpPr>
          <p:sp>
            <p:nvSpPr>
              <p:cNvPr id="132" name=""/>
              <p:cNvSpPr/>
              <p:nvPr/>
            </p:nvSpPr>
            <p:spPr>
              <a:xfrm>
                <a:off x="665600" y="2042000"/>
                <a:ext cx="1824000" cy="1748000"/>
              </a:xfrm>
              <a:custGeom>
                <a:avLst/>
                <a:gdLst>
                  <a:gd name="rtl" fmla="*/ 30400 w 1824000"/>
                  <a:gd name="rtt" fmla="*/ 38000 h 1748000"/>
                  <a:gd name="rtr" fmla="*/ 1793600 w 1824000"/>
                  <a:gd name="rtb" fmla="*/ 281200 h 1748000"/>
                </a:gdLst>
                <a:ahLst/>
                <a:cxnLst/>
                <a:rect l="rtl" t="rtt" r="rtr" b="rtb"/>
                <a:pathLst>
                  <a:path w="1824000" h="1748000">
                    <a:moveTo>
                      <a:pt x="91200" y="0"/>
                    </a:move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1656800"/>
                    </a:lnTo>
                    <a:cubicBezTo>
                      <a:pt x="1824000" y="1707173"/>
                      <a:pt x="1783173" y="1748000"/>
                      <a:pt x="1732800" y="1748000"/>
                    </a:cubicBezTo>
                    <a:lnTo>
                      <a:pt x="91200" y="1748000"/>
                    </a:lnTo>
                    <a:cubicBezTo>
                      <a:pt x="40830" y="1748000"/>
                      <a:pt x="0" y="1707173"/>
                      <a:pt x="0" y="1656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9E4FF"/>
                  </a:gs>
                  <a:gs pos="50000">
                    <a:srgbClr val="A7D4FF"/>
                  </a:gs>
                  <a:gs pos="100000">
                    <a:srgbClr val="85C3FF"/>
                  </a:gs>
                </a:gsLst>
                <a:lin ang="0" scaled="0"/>
              </a:gradFill>
              <a:ln w="7600" cap="flat">
                <a:solidFill>
                  <a:srgbClr val="1E90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Department</a:t>
                </a:r>
              </a:p>
            </p:txBody>
          </p:sp>
          <p:sp>
            <p:nvSpPr>
              <p:cNvPr id="133" name=""/>
              <p:cNvSpPr/>
              <p:nvPr/>
            </p:nvSpPr>
            <p:spPr>
              <a:xfrm>
                <a:off x="703600" y="2361200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DDEEFF"/>
              </a:solidFill>
              <a:ln w="7600" cap="flat">
                <a:solidFill>
                  <a:srgbClr val="1E90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Principal</a:t>
                </a:r>
              </a:p>
            </p:txBody>
          </p:sp>
          <p:sp>
            <p:nvSpPr>
              <p:cNvPr id="134" name=""/>
              <p:cNvSpPr/>
              <p:nvPr/>
            </p:nvSpPr>
            <p:spPr>
              <a:xfrm>
                <a:off x="703600" y="2599333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DDEEFF"/>
              </a:solidFill>
              <a:ln w="7600" cap="flat">
                <a:solidFill>
                  <a:srgbClr val="1E90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Vice-principal</a:t>
                </a:r>
              </a:p>
            </p:txBody>
          </p:sp>
          <p:sp>
            <p:nvSpPr>
              <p:cNvPr id="135" name=""/>
              <p:cNvSpPr/>
              <p:nvPr/>
            </p:nvSpPr>
            <p:spPr>
              <a:xfrm>
                <a:off x="703600" y="2837464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DDEEFF"/>
              </a:solidFill>
              <a:ln w="7600" cap="flat">
                <a:solidFill>
                  <a:srgbClr val="1E90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General Services Office</a:t>
                </a:r>
              </a:p>
            </p:txBody>
          </p:sp>
          <p:sp>
            <p:nvSpPr>
              <p:cNvPr id="136" name=""/>
              <p:cNvSpPr/>
              <p:nvPr/>
            </p:nvSpPr>
            <p:spPr>
              <a:xfrm>
                <a:off x="703600" y="3075602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DDEEFF"/>
              </a:solidFill>
              <a:ln w="7600" cap="flat">
                <a:solidFill>
                  <a:srgbClr val="1E90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Deans of Faculties</a:t>
                </a:r>
              </a:p>
            </p:txBody>
          </p:sp>
          <p:sp>
            <p:nvSpPr>
              <p:cNvPr id="137" name=""/>
              <p:cNvSpPr/>
              <p:nvPr/>
            </p:nvSpPr>
            <p:spPr>
              <a:xfrm>
                <a:off x="703600" y="3313733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DDEEFF"/>
              </a:solidFill>
              <a:ln w="7600" cap="flat">
                <a:solidFill>
                  <a:srgbClr val="1E90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Teacher</a:t>
                </a:r>
              </a:p>
            </p:txBody>
          </p:sp>
          <p:sp>
            <p:nvSpPr>
              <p:cNvPr id="138" name=""/>
              <p:cNvSpPr/>
              <p:nvPr/>
            </p:nvSpPr>
            <p:spPr>
              <a:xfrm>
                <a:off x="703600" y="3551864"/>
                <a:ext cx="1748000" cy="200133"/>
              </a:xfrm>
              <a:custGeom>
                <a:avLst/>
                <a:gdLst>
                  <a:gd name="rtl" fmla="*/ 30400 w 1748000"/>
                  <a:gd name="rtt" fmla="*/ 30400 h 200133"/>
                  <a:gd name="rtr" fmla="*/ 1717600 w 1748000"/>
                  <a:gd name="rtb" fmla="*/ 169733 h 200133"/>
                </a:gdLst>
                <a:ahLst/>
                <a:cxnLst/>
                <a:rect l="rtl" t="rtt" r="rtr" b="rtb"/>
                <a:pathLst>
                  <a:path w="1748000" h="200133">
                    <a:moveTo>
                      <a:pt x="36024" y="0"/>
                    </a:moveTo>
                    <a:lnTo>
                      <a:pt x="1711976" y="0"/>
                    </a:lnTo>
                    <a:cubicBezTo>
                      <a:pt x="1731873" y="0"/>
                      <a:pt x="1748000" y="16128"/>
                      <a:pt x="1748000" y="36024"/>
                    </a:cubicBezTo>
                    <a:lnTo>
                      <a:pt x="1748000" y="164109"/>
                    </a:lnTo>
                    <a:cubicBezTo>
                      <a:pt x="1748000" y="184005"/>
                      <a:pt x="1731873" y="200133"/>
                      <a:pt x="1711976" y="200133"/>
                    </a:cubicBezTo>
                    <a:lnTo>
                      <a:pt x="36024" y="200133"/>
                    </a:lnTo>
                    <a:cubicBezTo>
                      <a:pt x="16128" y="200133"/>
                      <a:pt x="0" y="184005"/>
                      <a:pt x="0" y="164109"/>
                    </a:cubicBezTo>
                    <a:lnTo>
                      <a:pt x="0" y="36024"/>
                    </a:lnTo>
                    <a:cubicBezTo>
                      <a:pt x="0" y="16128"/>
                      <a:pt x="16128" y="0"/>
                      <a:pt x="36024" y="0"/>
                    </a:cubicBezTo>
                    <a:close/>
                  </a:path>
                </a:pathLst>
              </a:custGeom>
              <a:solidFill>
                <a:srgbClr val="DDEEFF"/>
              </a:solidFill>
              <a:ln w="7600" cap="flat">
                <a:solidFill>
                  <a:srgbClr val="1E90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Parents</a:t>
                </a:r>
              </a:p>
            </p:txBody>
          </p:sp>
        </p:grpSp>
        <p:sp>
          <p:nvSpPr>
            <p:cNvPr id="139" name="Process"/>
            <p:cNvSpPr/>
            <p:nvPr/>
          </p:nvSpPr>
          <p:spPr>
            <a:xfrm>
              <a:off x="3736000" y="4531000"/>
              <a:ext cx="1307200" cy="456000"/>
            </a:xfrm>
            <a:custGeom>
              <a:avLst/>
              <a:gdLst>
                <a:gd name="connsiteX0" fmla="*/ 653600 w 1307200"/>
                <a:gd name="connsiteY0" fmla="*/ 456000 h 456000"/>
                <a:gd name="connsiteX1" fmla="*/ 653600 w 1307200"/>
                <a:gd name="connsiteY1" fmla="*/ 0 h 456000"/>
                <a:gd name="connsiteX2" fmla="*/ 1307200 w 1307200"/>
                <a:gd name="connsiteY2" fmla="*/ 228000 h 456000"/>
                <a:gd name="connsiteX3" fmla="*/ 0 w 1307200"/>
                <a:gd name="connsiteY3" fmla="*/ 228000 h 456000"/>
                <a:gd name="connsiteX4" fmla="*/ 653600 w 1307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200" h="456000">
                  <a:moveTo>
                    <a:pt x="1307200" y="456000"/>
                  </a:moveTo>
                  <a:lnTo>
                    <a:pt x="1307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307200" y="456000"/>
                  </a:lnTo>
                  <a:close/>
                </a:path>
              </a:pathLst>
            </a:custGeom>
            <a:gradFill>
              <a:gsLst>
                <a:gs pos="0">
                  <a:srgbClr val="B0EBEB"/>
                </a:gs>
                <a:gs pos="100000">
                  <a:srgbClr val="7CDDDD"/>
                </a:gs>
              </a:gsLst>
              <a:lin ang="5400000" scaled="0"/>
            </a:gradFill>
            <a:ln w="7600" cap="flat">
              <a:solidFill>
                <a:srgbClr val="53D2D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Organize related person to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solve the problem</a:t>
              </a:r>
            </a:p>
          </p:txBody>
        </p:sp>
        <p:grpSp>
          <p:nvGrpSpPr>
            <p:cNvPr id="954" name="Group 954"/>
            <p:cNvGrpSpPr/>
            <p:nvPr/>
          </p:nvGrpSpPr>
          <p:grpSpPr>
            <a:xfrm rot="5400000">
              <a:off x="4161600" y="4303000"/>
              <a:ext cx="456000" cy="0"/>
              <a:chOff x="4161600" y="4303000"/>
              <a:chExt cx="456000" cy="0"/>
            </a:xfrm>
          </p:grpSpPr>
          <p:sp>
            <p:nvSpPr>
              <p:cNvPr id="140" name="Line"/>
              <p:cNvSpPr/>
              <p:nvPr/>
            </p:nvSpPr>
            <p:spPr>
              <a:xfrm>
                <a:off x="4161600" y="4303000"/>
                <a:ext cx="456000" cy="0"/>
              </a:xfrm>
              <a:custGeom>
                <a:avLst/>
                <a:gdLst/>
                <a:ahLst/>
                <a:cxnLst/>
                <a:pathLst>
                  <a:path w="456000" h="0" fill="none">
                    <a:moveTo>
                      <a:pt x="0" y="-1"/>
                    </a:moveTo>
                    <a:lnTo>
                      <a:pt x="456000" y="-1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955" name="Text 955"/>
              <p:cNvSpPr txBox="1"/>
              <p:nvPr/>
            </p:nvSpPr>
            <p:spPr>
              <a:xfrm rot="-5400000">
                <a:off x="4115998" y="4135799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grpSp>
          <p:nvGrpSpPr>
            <p:cNvPr id="142" name="List"/>
            <p:cNvGrpSpPr/>
            <p:nvPr/>
          </p:nvGrpSpPr>
          <p:grpSpPr>
            <a:xfrm>
              <a:off x="665600" y="4531000"/>
              <a:ext cx="1824000" cy="1352800"/>
              <a:chOff x="665600" y="4531000"/>
              <a:chExt cx="1824000" cy="1352800"/>
            </a:xfrm>
          </p:grpSpPr>
          <p:sp>
            <p:nvSpPr>
              <p:cNvPr id="143" name=""/>
              <p:cNvSpPr/>
              <p:nvPr/>
            </p:nvSpPr>
            <p:spPr>
              <a:xfrm>
                <a:off x="665600" y="4531000"/>
                <a:ext cx="1824000" cy="1352800"/>
              </a:xfrm>
              <a:custGeom>
                <a:avLst/>
                <a:gdLst>
                  <a:gd name="rtl" fmla="*/ 30400 w 1824000"/>
                  <a:gd name="rtt" fmla="*/ 38000 h 1352800"/>
                  <a:gd name="rtr" fmla="*/ 1793600 w 1824000"/>
                  <a:gd name="rtb" fmla="*/ 281200 h 1352800"/>
                </a:gdLst>
                <a:ahLst/>
                <a:cxnLst/>
                <a:rect l="rtl" t="rtt" r="rtr" b="rtb"/>
                <a:pathLst>
                  <a:path w="1824000" h="1352800">
                    <a:moveTo>
                      <a:pt x="91200" y="0"/>
                    </a:moveTo>
                    <a:lnTo>
                      <a:pt x="1732800" y="0"/>
                    </a:lnTo>
                    <a:cubicBezTo>
                      <a:pt x="1783173" y="0"/>
                      <a:pt x="1824000" y="40830"/>
                      <a:pt x="1824000" y="91200"/>
                    </a:cubicBezTo>
                    <a:lnTo>
                      <a:pt x="1824000" y="1261600"/>
                    </a:lnTo>
                    <a:cubicBezTo>
                      <a:pt x="1824000" y="1311973"/>
                      <a:pt x="1783173" y="1352800"/>
                      <a:pt x="1732800" y="1352800"/>
                    </a:cubicBezTo>
                    <a:lnTo>
                      <a:pt x="91200" y="1352800"/>
                    </a:lnTo>
                    <a:cubicBezTo>
                      <a:pt x="40830" y="1352800"/>
                      <a:pt x="0" y="1311973"/>
                      <a:pt x="0" y="12616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6E9C9"/>
                  </a:gs>
                  <a:gs pos="50000">
                    <a:srgbClr val="F1DCA8"/>
                  </a:gs>
                  <a:gs pos="100000">
                    <a:srgbClr val="EBCE87"/>
                  </a:gs>
                </a:gsLst>
                <a:lin ang="0" scaled="0"/>
              </a:gradFill>
              <a:ln w="7600" cap="flat">
                <a:solidFill>
                  <a:srgbClr val="DAA520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Social Sector</a:t>
                </a:r>
              </a:p>
            </p:txBody>
          </p:sp>
          <p:sp>
            <p:nvSpPr>
              <p:cNvPr id="144" name=""/>
              <p:cNvSpPr/>
              <p:nvPr/>
            </p:nvSpPr>
            <p:spPr>
              <a:xfrm>
                <a:off x="703600" y="4850200"/>
                <a:ext cx="1748000" cy="220400"/>
              </a:xfrm>
              <a:custGeom>
                <a:avLst/>
                <a:gdLst>
                  <a:gd name="rtl" fmla="*/ 30400 w 1748000"/>
                  <a:gd name="rtt" fmla="*/ 30400 h 220400"/>
                  <a:gd name="rtr" fmla="*/ 1717600 w 1748000"/>
                  <a:gd name="rtb" fmla="*/ 190000 h 220400"/>
                </a:gdLst>
                <a:ahLst/>
                <a:cxnLst/>
                <a:rect l="rtl" t="rtt" r="rtr" b="rtb"/>
                <a:pathLst>
                  <a:path w="1748000" h="220400">
                    <a:moveTo>
                      <a:pt x="39672" y="0"/>
                    </a:moveTo>
                    <a:lnTo>
                      <a:pt x="1708328" y="0"/>
                    </a:lnTo>
                    <a:cubicBezTo>
                      <a:pt x="1730239" y="0"/>
                      <a:pt x="1748000" y="17761"/>
                      <a:pt x="1748000" y="39672"/>
                    </a:cubicBezTo>
                    <a:lnTo>
                      <a:pt x="1748000" y="180728"/>
                    </a:lnTo>
                    <a:cubicBezTo>
                      <a:pt x="1748000" y="202639"/>
                      <a:pt x="1730239" y="220400"/>
                      <a:pt x="1708328" y="220400"/>
                    </a:cubicBezTo>
                    <a:lnTo>
                      <a:pt x="39672" y="220400"/>
                    </a:lnTo>
                    <a:cubicBezTo>
                      <a:pt x="17761" y="220400"/>
                      <a:pt x="0" y="202639"/>
                      <a:pt x="0" y="180728"/>
                    </a:cubicBezTo>
                    <a:lnTo>
                      <a:pt x="0" y="39672"/>
                    </a:lnTo>
                    <a:cubicBezTo>
                      <a:pt x="0" y="17761"/>
                      <a:pt x="17761" y="0"/>
                      <a:pt x="39672" y="0"/>
                    </a:cubicBezTo>
                    <a:close/>
                  </a:path>
                </a:pathLst>
              </a:custGeom>
              <a:solidFill>
                <a:srgbClr val="F9F1DE"/>
              </a:solidFill>
              <a:ln w="7600" cap="flat">
                <a:solidFill>
                  <a:srgbClr val="DAA520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Police Station</a:t>
                </a:r>
              </a:p>
            </p:txBody>
          </p:sp>
          <p:sp>
            <p:nvSpPr>
              <p:cNvPr id="145" name=""/>
              <p:cNvSpPr/>
              <p:nvPr/>
            </p:nvSpPr>
            <p:spPr>
              <a:xfrm>
                <a:off x="703600" y="5108600"/>
                <a:ext cx="1748000" cy="220400"/>
              </a:xfrm>
              <a:custGeom>
                <a:avLst/>
                <a:gdLst>
                  <a:gd name="rtl" fmla="*/ 30400 w 1748000"/>
                  <a:gd name="rtt" fmla="*/ 30400 h 220400"/>
                  <a:gd name="rtr" fmla="*/ 1717600 w 1748000"/>
                  <a:gd name="rtb" fmla="*/ 190000 h 220400"/>
                </a:gdLst>
                <a:ahLst/>
                <a:cxnLst/>
                <a:rect l="rtl" t="rtt" r="rtr" b="rtb"/>
                <a:pathLst>
                  <a:path w="1748000" h="220400">
                    <a:moveTo>
                      <a:pt x="39672" y="0"/>
                    </a:moveTo>
                    <a:lnTo>
                      <a:pt x="1708328" y="0"/>
                    </a:lnTo>
                    <a:cubicBezTo>
                      <a:pt x="1730239" y="0"/>
                      <a:pt x="1748000" y="17761"/>
                      <a:pt x="1748000" y="39672"/>
                    </a:cubicBezTo>
                    <a:lnTo>
                      <a:pt x="1748000" y="180728"/>
                    </a:lnTo>
                    <a:cubicBezTo>
                      <a:pt x="1748000" y="202639"/>
                      <a:pt x="1730239" y="220400"/>
                      <a:pt x="1708328" y="220400"/>
                    </a:cubicBezTo>
                    <a:lnTo>
                      <a:pt x="39672" y="220400"/>
                    </a:lnTo>
                    <a:cubicBezTo>
                      <a:pt x="17761" y="220400"/>
                      <a:pt x="0" y="202639"/>
                      <a:pt x="0" y="180728"/>
                    </a:cubicBezTo>
                    <a:lnTo>
                      <a:pt x="0" y="39672"/>
                    </a:lnTo>
                    <a:cubicBezTo>
                      <a:pt x="0" y="17761"/>
                      <a:pt x="17761" y="0"/>
                      <a:pt x="39672" y="0"/>
                    </a:cubicBezTo>
                    <a:close/>
                  </a:path>
                </a:pathLst>
              </a:custGeom>
              <a:solidFill>
                <a:srgbClr val="F9F1DE"/>
              </a:solidFill>
              <a:ln w="7600" cap="flat">
                <a:solidFill>
                  <a:srgbClr val="DAA520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Hospital</a:t>
                </a:r>
              </a:p>
            </p:txBody>
          </p:sp>
          <p:sp>
            <p:nvSpPr>
              <p:cNvPr id="146" name=""/>
              <p:cNvSpPr/>
              <p:nvPr/>
            </p:nvSpPr>
            <p:spPr>
              <a:xfrm>
                <a:off x="703600" y="5367000"/>
                <a:ext cx="1748000" cy="220400"/>
              </a:xfrm>
              <a:custGeom>
                <a:avLst/>
                <a:gdLst>
                  <a:gd name="rtl" fmla="*/ 30400 w 1748000"/>
                  <a:gd name="rtt" fmla="*/ 30400 h 220400"/>
                  <a:gd name="rtr" fmla="*/ 1717600 w 1748000"/>
                  <a:gd name="rtb" fmla="*/ 190000 h 220400"/>
                </a:gdLst>
                <a:ahLst/>
                <a:cxnLst/>
                <a:rect l="rtl" t="rtt" r="rtr" b="rtb"/>
                <a:pathLst>
                  <a:path w="1748000" h="220400">
                    <a:moveTo>
                      <a:pt x="39672" y="0"/>
                    </a:moveTo>
                    <a:lnTo>
                      <a:pt x="1708328" y="0"/>
                    </a:lnTo>
                    <a:cubicBezTo>
                      <a:pt x="1730239" y="0"/>
                      <a:pt x="1748000" y="17761"/>
                      <a:pt x="1748000" y="39672"/>
                    </a:cubicBezTo>
                    <a:lnTo>
                      <a:pt x="1748000" y="180728"/>
                    </a:lnTo>
                    <a:cubicBezTo>
                      <a:pt x="1748000" y="202639"/>
                      <a:pt x="1730239" y="220400"/>
                      <a:pt x="1708328" y="220400"/>
                    </a:cubicBezTo>
                    <a:lnTo>
                      <a:pt x="39672" y="220400"/>
                    </a:lnTo>
                    <a:cubicBezTo>
                      <a:pt x="17761" y="220400"/>
                      <a:pt x="0" y="202639"/>
                      <a:pt x="0" y="180728"/>
                    </a:cubicBezTo>
                    <a:lnTo>
                      <a:pt x="0" y="39672"/>
                    </a:lnTo>
                    <a:cubicBezTo>
                      <a:pt x="0" y="17761"/>
                      <a:pt x="17761" y="0"/>
                      <a:pt x="39672" y="0"/>
                    </a:cubicBezTo>
                    <a:close/>
                  </a:path>
                </a:pathLst>
              </a:custGeom>
              <a:solidFill>
                <a:srgbClr val="F9F1DE"/>
              </a:solidFill>
              <a:ln w="7600" cap="flat">
                <a:solidFill>
                  <a:srgbClr val="DAA520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 Fire Station</a:t>
                </a:r>
              </a:p>
            </p:txBody>
          </p:sp>
          <p:sp>
            <p:nvSpPr>
              <p:cNvPr id="147" name=""/>
              <p:cNvSpPr/>
              <p:nvPr/>
            </p:nvSpPr>
            <p:spPr>
              <a:xfrm>
                <a:off x="703600" y="5625400"/>
                <a:ext cx="1748000" cy="220400"/>
              </a:xfrm>
              <a:custGeom>
                <a:avLst/>
                <a:gdLst>
                  <a:gd name="rtl" fmla="*/ 30400 w 1748000"/>
                  <a:gd name="rtt" fmla="*/ 30400 h 220400"/>
                  <a:gd name="rtr" fmla="*/ 1717600 w 1748000"/>
                  <a:gd name="rtb" fmla="*/ 190000 h 220400"/>
                </a:gdLst>
                <a:ahLst/>
                <a:cxnLst/>
                <a:rect l="rtl" t="rtt" r="rtr" b="rtb"/>
                <a:pathLst>
                  <a:path w="1748000" h="220400">
                    <a:moveTo>
                      <a:pt x="39672" y="0"/>
                    </a:moveTo>
                    <a:lnTo>
                      <a:pt x="1708328" y="0"/>
                    </a:lnTo>
                    <a:cubicBezTo>
                      <a:pt x="1730239" y="0"/>
                      <a:pt x="1748000" y="17761"/>
                      <a:pt x="1748000" y="39672"/>
                    </a:cubicBezTo>
                    <a:lnTo>
                      <a:pt x="1748000" y="180728"/>
                    </a:lnTo>
                    <a:cubicBezTo>
                      <a:pt x="1748000" y="202639"/>
                      <a:pt x="1730239" y="220400"/>
                      <a:pt x="1708328" y="220400"/>
                    </a:cubicBezTo>
                    <a:lnTo>
                      <a:pt x="39672" y="220400"/>
                    </a:lnTo>
                    <a:cubicBezTo>
                      <a:pt x="17761" y="220400"/>
                      <a:pt x="0" y="202639"/>
                      <a:pt x="0" y="180728"/>
                    </a:cubicBezTo>
                    <a:lnTo>
                      <a:pt x="0" y="39672"/>
                    </a:lnTo>
                    <a:cubicBezTo>
                      <a:pt x="0" y="17761"/>
                      <a:pt x="17761" y="0"/>
                      <a:pt x="39672" y="0"/>
                    </a:cubicBezTo>
                    <a:close/>
                  </a:path>
                </a:pathLst>
              </a:custGeom>
              <a:solidFill>
                <a:srgbClr val="F9F1DE"/>
              </a:solidFill>
              <a:ln w="7600" cap="flat">
                <a:solidFill>
                  <a:srgbClr val="DAA520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Relative department managers</a:t>
                </a:r>
              </a:p>
            </p:txBody>
          </p:sp>
        </p:grpSp>
        <p:sp>
          <p:nvSpPr>
            <p:cNvPr id="151" name="Process"/>
            <p:cNvSpPr/>
            <p:nvPr/>
          </p:nvSpPr>
          <p:spPr>
            <a:xfrm>
              <a:off x="3736000" y="5207400"/>
              <a:ext cx="1307200" cy="456000"/>
            </a:xfrm>
            <a:custGeom>
              <a:avLst/>
              <a:gdLst>
                <a:gd name="connsiteX0" fmla="*/ 653600 w 1307200"/>
                <a:gd name="connsiteY0" fmla="*/ 456000 h 456000"/>
                <a:gd name="connsiteX1" fmla="*/ 653600 w 1307200"/>
                <a:gd name="connsiteY1" fmla="*/ 0 h 456000"/>
                <a:gd name="connsiteX2" fmla="*/ 1307200 w 1307200"/>
                <a:gd name="connsiteY2" fmla="*/ 228000 h 456000"/>
                <a:gd name="connsiteX3" fmla="*/ 0 w 1307200"/>
                <a:gd name="connsiteY3" fmla="*/ 228000 h 456000"/>
                <a:gd name="connsiteX4" fmla="*/ 653600 w 1307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200" h="456000">
                  <a:moveTo>
                    <a:pt x="1307200" y="456000"/>
                  </a:moveTo>
                  <a:lnTo>
                    <a:pt x="1307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307200" y="456000"/>
                  </a:lnTo>
                  <a:close/>
                </a:path>
              </a:pathLst>
            </a:custGeom>
            <a:gradFill>
              <a:gsLst>
                <a:gs pos="0">
                  <a:srgbClr val="B0EBEB"/>
                </a:gs>
                <a:gs pos="100000">
                  <a:srgbClr val="7CDDDD"/>
                </a:gs>
              </a:gsLst>
              <a:lin ang="5400000" scaled="0"/>
            </a:gradFill>
            <a:ln w="7600" cap="flat">
              <a:solidFill>
                <a:srgbClr val="53D2D2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Deal the problems arising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from the accident</a:t>
              </a:r>
            </a:p>
          </p:txBody>
        </p:sp>
        <p:sp>
          <p:nvSpPr>
            <p:cNvPr id="152" name="Terminator"/>
            <p:cNvSpPr/>
            <p:nvPr/>
          </p:nvSpPr>
          <p:spPr>
            <a:xfrm>
              <a:off x="3895600" y="5883800"/>
              <a:ext cx="988000" cy="380000"/>
            </a:xfrm>
            <a:custGeom>
              <a:avLst/>
              <a:gdLst>
                <a:gd name="connsiteX0" fmla="*/ 494000 w 988000"/>
                <a:gd name="connsiteY0" fmla="*/ 380000 h 380000"/>
                <a:gd name="connsiteX1" fmla="*/ 494000 w 988000"/>
                <a:gd name="connsiteY1" fmla="*/ 0 h 380000"/>
                <a:gd name="connsiteX2" fmla="*/ 988000 w 988000"/>
                <a:gd name="connsiteY2" fmla="*/ 190000 h 380000"/>
                <a:gd name="connsiteX3" fmla="*/ 0 w 988000"/>
                <a:gd name="connsiteY3" fmla="*/ 190000 h 380000"/>
                <a:gd name="connsiteX4" fmla="*/ 494000 w 988000"/>
                <a:gd name="connsiteY4" fmla="*/ 190000 h 3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000" h="380000">
                  <a:moveTo>
                    <a:pt x="190000" y="380000"/>
                  </a:moveTo>
                  <a:lnTo>
                    <a:pt x="798000" y="380000"/>
                  </a:lnTo>
                  <a:cubicBezTo>
                    <a:pt x="902941" y="380000"/>
                    <a:pt x="988000" y="294937"/>
                    <a:pt x="988000" y="190000"/>
                  </a:cubicBezTo>
                  <a:cubicBezTo>
                    <a:pt x="988000" y="85063"/>
                    <a:pt x="902941" y="0"/>
                    <a:pt x="798000" y="0"/>
                  </a:cubicBezTo>
                  <a:lnTo>
                    <a:pt x="190000" y="0"/>
                  </a:lnTo>
                  <a:cubicBezTo>
                    <a:pt x="85063" y="0"/>
                    <a:pt x="0" y="85063"/>
                    <a:pt x="0" y="190000"/>
                  </a:cubicBezTo>
                  <a:cubicBezTo>
                    <a:pt x="0" y="294937"/>
                    <a:pt x="85063" y="380000"/>
                    <a:pt x="190000" y="380000"/>
                  </a:cubicBezTo>
                  <a:close/>
                </a:path>
              </a:pathLst>
            </a:custGeom>
            <a:gradFill>
              <a:gsLst>
                <a:gs pos="0">
                  <a:srgbClr val="FFE8C6"/>
                </a:gs>
                <a:gs pos="100000">
                  <a:srgbClr val="FFCD82"/>
                </a:gs>
              </a:gsLst>
              <a:lin ang="5400000" scaled="0"/>
            </a:gradFill>
            <a:ln w="7600" cap="flat">
              <a:solidFill>
                <a:srgbClr val="FFC46D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End</a:t>
              </a:r>
            </a:p>
          </p:txBody>
        </p:sp>
        <p:cxnSp>
          <p:nvCxnSpPr>
            <p:cNvPr id="153" name="Line"/>
            <p:cNvCxnSpPr>
              <a:stCxn id="110" idx="0"/>
              <a:endCxn id="111" idx="1"/>
            </p:cNvCxnSpPr>
            <p:nvPr/>
          </p:nvCxnSpPr>
          <p:spPr>
            <a:xfrm rot="5400000">
              <a:off x="4285100" y="1557500"/>
              <a:ext cx="209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154" name="Line"/>
            <p:cNvCxnSpPr>
              <a:stCxn id="111" idx="0"/>
              <a:endCxn id="112" idx="1"/>
            </p:cNvCxnSpPr>
            <p:nvPr/>
          </p:nvCxnSpPr>
          <p:spPr>
            <a:xfrm rot="5400000">
              <a:off x="4285100" y="2222500"/>
              <a:ext cx="209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155" name="Line"/>
            <p:cNvCxnSpPr>
              <a:stCxn id="112" idx="0"/>
              <a:endCxn id="124" idx="1"/>
            </p:cNvCxnSpPr>
            <p:nvPr/>
          </p:nvCxnSpPr>
          <p:spPr>
            <a:xfrm rot="5400000">
              <a:off x="4304100" y="2868500"/>
              <a:ext cx="171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156" name="Line"/>
            <p:cNvCxnSpPr>
              <a:stCxn id="124" idx="0"/>
              <a:endCxn id="126" idx="1"/>
            </p:cNvCxnSpPr>
            <p:nvPr/>
          </p:nvCxnSpPr>
          <p:spPr>
            <a:xfrm rot="5400000">
              <a:off x="4285100" y="3514500"/>
              <a:ext cx="209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157" name="Line"/>
            <p:cNvCxnSpPr>
              <a:stCxn id="139" idx="0"/>
              <a:endCxn id="151" idx="1"/>
            </p:cNvCxnSpPr>
            <p:nvPr/>
          </p:nvCxnSpPr>
          <p:spPr>
            <a:xfrm rot="5400000">
              <a:off x="4279400" y="5097200"/>
              <a:ext cx="2204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158" name="Line"/>
            <p:cNvCxnSpPr>
              <a:stCxn id="151" idx="0"/>
              <a:endCxn id="152" idx="1"/>
            </p:cNvCxnSpPr>
            <p:nvPr/>
          </p:nvCxnSpPr>
          <p:spPr>
            <a:xfrm rot="5400000">
              <a:off x="4279400" y="5773600"/>
              <a:ext cx="2204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2013-12-01T22:07:52Z</dcterms:created>
  <dcterms:modified xsi:type="dcterms:W3CDTF">2013-12-01T22:07:52Z</dcterms:modified>
</cp:coreProperties>
</file>