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6" name="Group5156"/>
          <p:cNvGrpSpPr/>
          <p:nvPr/>
        </p:nvGrpSpPr>
        <p:grpSpPr>
          <a:xfrm>
            <a:off x="383948" y="400555"/>
            <a:ext cx="8376104" cy="6056891"/>
            <a:chOff x="383948" y="400555"/>
            <a:chExt cx="8376104" cy="6056891"/>
          </a:xfrm>
        </p:grpSpPr>
        <p:grpSp>
          <p:nvGrpSpPr>
            <p:cNvPr id="10274" name=""/>
            <p:cNvGrpSpPr/>
            <p:nvPr/>
          </p:nvGrpSpPr>
          <p:grpSpPr>
            <a:xfrm>
              <a:off x="3930579" y="807418"/>
              <a:ext cx="557408" cy="517329"/>
              <a:chOff x="3930579" y="807418"/>
              <a:chExt cx="557408" cy="517329"/>
            </a:xfrm>
          </p:grpSpPr>
          <p:sp>
            <p:nvSpPr>
              <p:cNvPr id="10630" name=""/>
              <p:cNvSpPr/>
              <p:nvPr/>
            </p:nvSpPr>
            <p:spPr>
              <a:xfrm>
                <a:off x="4059262" y="805793"/>
                <a:ext cx="298563" cy="246212"/>
              </a:xfrm>
              <a:custGeom>
                <a:avLst/>
                <a:gdLst/>
                <a:ahLst/>
                <a:cxnLst/>
                <a:pathLst>
                  <a:path w="298563" h="246212">
                    <a:moveTo>
                      <a:pt x="0" y="0"/>
                    </a:moveTo>
                    <a:lnTo>
                      <a:pt x="298563" y="0"/>
                    </a:lnTo>
                    <a:lnTo>
                      <a:pt x="298563" y="246212"/>
                    </a:lnTo>
                    <a:lnTo>
                      <a:pt x="0" y="246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1439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32" name=""/>
              <p:cNvSpPr/>
              <p:nvPr/>
            </p:nvSpPr>
            <p:spPr>
              <a:xfrm>
                <a:off x="4113241" y="877005"/>
                <a:ext cx="184099" cy="49664"/>
              </a:xfrm>
              <a:custGeom>
                <a:avLst/>
                <a:gdLst/>
                <a:ahLst/>
                <a:cxnLst/>
                <a:pathLst>
                  <a:path w="184099" h="49664">
                    <a:moveTo>
                      <a:pt x="0" y="0"/>
                    </a:moveTo>
                    <a:lnTo>
                      <a:pt x="184099" y="0"/>
                    </a:lnTo>
                    <a:lnTo>
                      <a:pt x="184099" y="49664"/>
                    </a:lnTo>
                    <a:lnTo>
                      <a:pt x="0" y="496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0639" name=""/>
              <p:cNvSpPr/>
              <p:nvPr/>
            </p:nvSpPr>
            <p:spPr>
              <a:xfrm>
                <a:off x="4154567" y="963577"/>
                <a:ext cx="103019" cy="49664"/>
              </a:xfrm>
              <a:custGeom>
                <a:avLst/>
                <a:gdLst/>
                <a:ahLst/>
                <a:cxnLst/>
                <a:pathLst>
                  <a:path w="103019" h="49664">
                    <a:moveTo>
                      <a:pt x="0" y="0"/>
                    </a:moveTo>
                    <a:lnTo>
                      <a:pt x="103019" y="0"/>
                    </a:lnTo>
                    <a:lnTo>
                      <a:pt x="103019" y="49664"/>
                    </a:lnTo>
                    <a:lnTo>
                      <a:pt x="0" y="496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11439" cap="flat">
                <a:noFill/>
                <a:miter lim="800000"/>
              </a:ln>
            </p:spPr>
          </p:sp>
          <p:sp>
            <p:nvSpPr>
              <p:cNvPr id="10646" name=""/>
              <p:cNvSpPr/>
              <p:nvPr/>
            </p:nvSpPr>
            <p:spPr>
              <a:xfrm>
                <a:off x="3931697" y="1183228"/>
                <a:ext cx="148221" cy="141770"/>
              </a:xfrm>
              <a:custGeom>
                <a:avLst/>
                <a:gdLst/>
                <a:ahLst/>
                <a:cxnLst/>
                <a:pathLst>
                  <a:path w="148221" h="141770">
                    <a:moveTo>
                      <a:pt x="0" y="0"/>
                    </a:moveTo>
                    <a:lnTo>
                      <a:pt x="148221" y="0"/>
                    </a:lnTo>
                    <a:lnTo>
                      <a:pt x="148221" y="141770"/>
                    </a:lnTo>
                    <a:lnTo>
                      <a:pt x="0" y="1417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11439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49" name=""/>
              <p:cNvSpPr/>
              <p:nvPr/>
            </p:nvSpPr>
            <p:spPr>
              <a:xfrm>
                <a:off x="3954501" y="1227696"/>
                <a:ext cx="100455" cy="33913"/>
              </a:xfrm>
              <a:custGeom>
                <a:avLst/>
                <a:gdLst/>
                <a:ahLst/>
                <a:cxnLst/>
                <a:pathLst>
                  <a:path w="100455" h="33913">
                    <a:moveTo>
                      <a:pt x="0" y="0"/>
                    </a:moveTo>
                    <a:lnTo>
                      <a:pt x="100455" y="0"/>
                    </a:lnTo>
                    <a:lnTo>
                      <a:pt x="100455" y="33913"/>
                    </a:lnTo>
                    <a:lnTo>
                      <a:pt x="0" y="339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11439" cap="flat">
                <a:noFill/>
                <a:miter lim="800000"/>
              </a:ln>
            </p:spPr>
          </p:sp>
          <p:sp>
            <p:nvSpPr>
              <p:cNvPr id="10934" name=""/>
              <p:cNvSpPr/>
              <p:nvPr/>
            </p:nvSpPr>
            <p:spPr>
              <a:xfrm>
                <a:off x="4140276" y="1183651"/>
                <a:ext cx="148221" cy="141770"/>
              </a:xfrm>
              <a:custGeom>
                <a:avLst/>
                <a:gdLst/>
                <a:ahLst/>
                <a:cxnLst/>
                <a:pathLst>
                  <a:path w="148221" h="141770">
                    <a:moveTo>
                      <a:pt x="0" y="0"/>
                    </a:moveTo>
                    <a:lnTo>
                      <a:pt x="148221" y="0"/>
                    </a:lnTo>
                    <a:lnTo>
                      <a:pt x="148221" y="141770"/>
                    </a:lnTo>
                    <a:lnTo>
                      <a:pt x="0" y="1417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11439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37" name=""/>
              <p:cNvSpPr/>
              <p:nvPr/>
            </p:nvSpPr>
            <p:spPr>
              <a:xfrm>
                <a:off x="4163067" y="1228107"/>
                <a:ext cx="100455" cy="33913"/>
              </a:xfrm>
              <a:custGeom>
                <a:avLst/>
                <a:gdLst/>
                <a:ahLst/>
                <a:cxnLst/>
                <a:pathLst>
                  <a:path w="100455" h="33913">
                    <a:moveTo>
                      <a:pt x="0" y="0"/>
                    </a:moveTo>
                    <a:lnTo>
                      <a:pt x="100455" y="0"/>
                    </a:lnTo>
                    <a:lnTo>
                      <a:pt x="100455" y="33913"/>
                    </a:lnTo>
                    <a:lnTo>
                      <a:pt x="0" y="339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11439" cap="flat">
                <a:noFill/>
                <a:miter lim="800000"/>
              </a:ln>
            </p:spPr>
          </p:sp>
          <p:sp>
            <p:nvSpPr>
              <p:cNvPr id="10940" name=""/>
              <p:cNvSpPr/>
              <p:nvPr/>
            </p:nvSpPr>
            <p:spPr>
              <a:xfrm>
                <a:off x="4340969" y="1184070"/>
                <a:ext cx="148221" cy="141770"/>
              </a:xfrm>
              <a:custGeom>
                <a:avLst/>
                <a:gdLst/>
                <a:ahLst/>
                <a:cxnLst/>
                <a:pathLst>
                  <a:path w="148221" h="141770">
                    <a:moveTo>
                      <a:pt x="0" y="0"/>
                    </a:moveTo>
                    <a:lnTo>
                      <a:pt x="148221" y="0"/>
                    </a:lnTo>
                    <a:lnTo>
                      <a:pt x="148221" y="141770"/>
                    </a:lnTo>
                    <a:lnTo>
                      <a:pt x="0" y="1417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11439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43" name=""/>
              <p:cNvSpPr/>
              <p:nvPr/>
            </p:nvSpPr>
            <p:spPr>
              <a:xfrm>
                <a:off x="4363755" y="1228516"/>
                <a:ext cx="100455" cy="33913"/>
              </a:xfrm>
              <a:custGeom>
                <a:avLst/>
                <a:gdLst/>
                <a:ahLst/>
                <a:cxnLst/>
                <a:pathLst>
                  <a:path w="100455" h="33913">
                    <a:moveTo>
                      <a:pt x="0" y="0"/>
                    </a:moveTo>
                    <a:lnTo>
                      <a:pt x="100455" y="0"/>
                    </a:lnTo>
                    <a:lnTo>
                      <a:pt x="100455" y="33913"/>
                    </a:lnTo>
                    <a:lnTo>
                      <a:pt x="0" y="339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11439" cap="flat">
                <a:noFill/>
                <a:miter lim="800000"/>
              </a:ln>
            </p:spPr>
          </p:sp>
          <p:sp>
            <p:nvSpPr>
              <p:cNvPr id="10945" name=""/>
              <p:cNvSpPr/>
              <p:nvPr/>
            </p:nvSpPr>
            <p:spPr>
              <a:xfrm>
                <a:off x="4005255" y="1122552"/>
                <a:ext cx="413448" cy="61479"/>
              </a:xfrm>
              <a:custGeom>
                <a:avLst/>
                <a:gdLst/>
                <a:ahLst/>
                <a:cxnLst/>
                <a:pathLst>
                  <a:path w="413448" h="61479" fill="none">
                    <a:moveTo>
                      <a:pt x="0" y="57381"/>
                    </a:moveTo>
                    <a:lnTo>
                      <a:pt x="0" y="0"/>
                    </a:lnTo>
                    <a:lnTo>
                      <a:pt x="412594" y="0"/>
                    </a:lnTo>
                    <a:lnTo>
                      <a:pt x="413448" y="61649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46" name=""/>
              <p:cNvSpPr/>
              <p:nvPr/>
            </p:nvSpPr>
            <p:spPr>
              <a:xfrm>
                <a:off x="4210201" y="1051510"/>
                <a:ext cx="2732" cy="133886"/>
              </a:xfrm>
              <a:custGeom>
                <a:avLst/>
                <a:gdLst/>
                <a:ahLst/>
                <a:cxnLst/>
                <a:pathLst>
                  <a:path w="2732" h="133886" fill="none">
                    <a:moveTo>
                      <a:pt x="0" y="0"/>
                    </a:moveTo>
                    <a:lnTo>
                      <a:pt x="0" y="133886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5157" name="Text 5157"/>
              <p:cNvSpPr txBox="1"/>
              <p:nvPr/>
            </p:nvSpPr>
            <p:spPr>
              <a:xfrm>
                <a:off x="3590331" y="1396402"/>
                <a:ext cx="1168690" cy="94289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dc=queensu,dc=ca</a:t>
                </a:r>
              </a:p>
            </p:txBody>
          </p:sp>
        </p:grpSp>
        <p:grpSp>
          <p:nvGrpSpPr>
            <p:cNvPr id="10276" name=""/>
            <p:cNvGrpSpPr/>
            <p:nvPr/>
          </p:nvGrpSpPr>
          <p:grpSpPr>
            <a:xfrm>
              <a:off x="963237" y="1699958"/>
              <a:ext cx="516378" cy="440089"/>
              <a:chOff x="963237" y="1699958"/>
              <a:chExt cx="516378" cy="440089"/>
            </a:xfrm>
          </p:grpSpPr>
          <p:sp>
            <p:nvSpPr>
              <p:cNvPr id="11002" name=""/>
              <p:cNvSpPr/>
              <p:nvPr/>
            </p:nvSpPr>
            <p:spPr>
              <a:xfrm>
                <a:off x="1190406" y="1919102"/>
                <a:ext cx="228825" cy="2615"/>
              </a:xfrm>
              <a:custGeom>
                <a:avLst/>
                <a:gdLst/>
                <a:ahLst/>
                <a:cxnLst/>
                <a:pathLst>
                  <a:path w="228825" h="2615" fill="none">
                    <a:moveTo>
                      <a:pt x="0" y="0"/>
                    </a:moveTo>
                    <a:lnTo>
                      <a:pt x="229522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50" name=""/>
              <p:cNvSpPr/>
              <p:nvPr/>
            </p:nvSpPr>
            <p:spPr>
              <a:xfrm>
                <a:off x="962176" y="1837537"/>
                <a:ext cx="227523" cy="161836"/>
              </a:xfrm>
              <a:custGeom>
                <a:avLst/>
                <a:gdLst/>
                <a:ahLst/>
                <a:cxnLst/>
                <a:pathLst>
                  <a:path w="227523" h="161836">
                    <a:moveTo>
                      <a:pt x="0" y="0"/>
                    </a:moveTo>
                    <a:lnTo>
                      <a:pt x="227523" y="0"/>
                    </a:lnTo>
                    <a:lnTo>
                      <a:pt x="227523" y="161836"/>
                    </a:lnTo>
                    <a:lnTo>
                      <a:pt x="0" y="1618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53" name=""/>
              <p:cNvSpPr/>
              <p:nvPr/>
            </p:nvSpPr>
            <p:spPr>
              <a:xfrm>
                <a:off x="1003298" y="1884351"/>
                <a:ext cx="140294" cy="32643"/>
              </a:xfrm>
              <a:custGeom>
                <a:avLst/>
                <a:gdLst/>
                <a:ahLst/>
                <a:cxnLst/>
                <a:pathLst>
                  <a:path w="140294" h="32643">
                    <a:moveTo>
                      <a:pt x="0" y="0"/>
                    </a:moveTo>
                    <a:lnTo>
                      <a:pt x="140294" y="0"/>
                    </a:lnTo>
                    <a:lnTo>
                      <a:pt x="140294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956" name=""/>
              <p:cNvSpPr/>
              <p:nvPr/>
            </p:nvSpPr>
            <p:spPr>
              <a:xfrm>
                <a:off x="1034797" y="1941251"/>
                <a:ext cx="78507" cy="32643"/>
              </a:xfrm>
              <a:custGeom>
                <a:avLst/>
                <a:gdLst/>
                <a:ahLst/>
                <a:cxnLst/>
                <a:pathLst>
                  <a:path w="78507" h="32643">
                    <a:moveTo>
                      <a:pt x="0" y="0"/>
                    </a:moveTo>
                    <a:lnTo>
                      <a:pt x="78507" y="0"/>
                    </a:lnTo>
                    <a:lnTo>
                      <a:pt x="78507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1001" name=""/>
              <p:cNvSpPr/>
              <p:nvPr/>
            </p:nvSpPr>
            <p:spPr>
              <a:xfrm>
                <a:off x="1213305" y="1746514"/>
                <a:ext cx="200855" cy="339949"/>
              </a:xfrm>
              <a:custGeom>
                <a:avLst/>
                <a:gdLst/>
                <a:ahLst/>
                <a:cxnLst/>
                <a:pathLst>
                  <a:path w="200855" h="339949" fill="none">
                    <a:moveTo>
                      <a:pt x="200855" y="0"/>
                    </a:moveTo>
                    <a:lnTo>
                      <a:pt x="0" y="0"/>
                    </a:lnTo>
                    <a:lnTo>
                      <a:pt x="0" y="339949"/>
                    </a:lnTo>
                    <a:lnTo>
                      <a:pt x="200855" y="339949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59" name=""/>
              <p:cNvSpPr/>
              <p:nvPr/>
            </p:nvSpPr>
            <p:spPr>
              <a:xfrm>
                <a:off x="1242456" y="1699283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62" name=""/>
              <p:cNvSpPr/>
              <p:nvPr/>
            </p:nvSpPr>
            <p:spPr>
              <a:xfrm>
                <a:off x="1261561" y="1733183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65" name=""/>
              <p:cNvSpPr/>
              <p:nvPr/>
            </p:nvSpPr>
            <p:spPr>
              <a:xfrm>
                <a:off x="1243460" y="18655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68" name=""/>
              <p:cNvSpPr/>
              <p:nvPr/>
            </p:nvSpPr>
            <p:spPr>
              <a:xfrm>
                <a:off x="1262568" y="1899456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71" name=""/>
              <p:cNvSpPr/>
              <p:nvPr/>
            </p:nvSpPr>
            <p:spPr>
              <a:xfrm>
                <a:off x="1244466" y="20328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74" name=""/>
              <p:cNvSpPr/>
              <p:nvPr/>
            </p:nvSpPr>
            <p:spPr>
              <a:xfrm>
                <a:off x="1263588" y="2066751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77" name=""/>
              <p:cNvSpPr/>
              <p:nvPr/>
            </p:nvSpPr>
            <p:spPr>
              <a:xfrm>
                <a:off x="1415292" y="1699010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80" name=""/>
              <p:cNvSpPr/>
              <p:nvPr/>
            </p:nvSpPr>
            <p:spPr>
              <a:xfrm>
                <a:off x="1425207" y="1732909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983" name=""/>
              <p:cNvSpPr/>
              <p:nvPr/>
            </p:nvSpPr>
            <p:spPr>
              <a:xfrm>
                <a:off x="1415806" y="1865283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86" name=""/>
              <p:cNvSpPr/>
              <p:nvPr/>
            </p:nvSpPr>
            <p:spPr>
              <a:xfrm>
                <a:off x="1425717" y="1899184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989" name=""/>
              <p:cNvSpPr/>
              <p:nvPr/>
            </p:nvSpPr>
            <p:spPr>
              <a:xfrm>
                <a:off x="1416325" y="2032588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92" name=""/>
              <p:cNvSpPr/>
              <p:nvPr/>
            </p:nvSpPr>
            <p:spPr>
              <a:xfrm>
                <a:off x="1426262" y="2066482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58" name="Text 5158"/>
              <p:cNvSpPr txBox="1"/>
              <p:nvPr/>
            </p:nvSpPr>
            <p:spPr>
              <a:xfrm>
                <a:off x="949171" y="2163643"/>
                <a:ext cx="544510" cy="8483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people</a:t>
                </a:r>
              </a:p>
            </p:txBody>
          </p:sp>
        </p:grpSp>
        <p:grpSp>
          <p:nvGrpSpPr>
            <p:cNvPr id="10082" name=""/>
            <p:cNvGrpSpPr/>
            <p:nvPr/>
          </p:nvGrpSpPr>
          <p:grpSpPr>
            <a:xfrm>
              <a:off x="3006034" y="1699958"/>
              <a:ext cx="516378" cy="440089"/>
              <a:chOff x="3006034" y="1699958"/>
              <a:chExt cx="516378" cy="440089"/>
            </a:xfrm>
          </p:grpSpPr>
          <p:sp>
            <p:nvSpPr>
              <p:cNvPr id="10085" name=""/>
              <p:cNvSpPr/>
              <p:nvPr/>
            </p:nvSpPr>
            <p:spPr>
              <a:xfrm>
                <a:off x="3233202" y="1919102"/>
                <a:ext cx="228825" cy="2615"/>
              </a:xfrm>
              <a:custGeom>
                <a:avLst/>
                <a:gdLst/>
                <a:ahLst/>
                <a:cxnLst/>
                <a:pathLst>
                  <a:path w="228825" h="2615" fill="none">
                    <a:moveTo>
                      <a:pt x="0" y="0"/>
                    </a:moveTo>
                    <a:lnTo>
                      <a:pt x="229522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088" name=""/>
              <p:cNvSpPr/>
              <p:nvPr/>
            </p:nvSpPr>
            <p:spPr>
              <a:xfrm>
                <a:off x="3004972" y="1837537"/>
                <a:ext cx="227523" cy="161836"/>
              </a:xfrm>
              <a:custGeom>
                <a:avLst/>
                <a:gdLst/>
                <a:ahLst/>
                <a:cxnLst/>
                <a:pathLst>
                  <a:path w="227523" h="161836">
                    <a:moveTo>
                      <a:pt x="0" y="0"/>
                    </a:moveTo>
                    <a:lnTo>
                      <a:pt x="227523" y="0"/>
                    </a:lnTo>
                    <a:lnTo>
                      <a:pt x="227523" y="161836"/>
                    </a:lnTo>
                    <a:lnTo>
                      <a:pt x="0" y="1618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091" name=""/>
              <p:cNvSpPr/>
              <p:nvPr/>
            </p:nvSpPr>
            <p:spPr>
              <a:xfrm>
                <a:off x="3046095" y="1884351"/>
                <a:ext cx="140294" cy="32643"/>
              </a:xfrm>
              <a:custGeom>
                <a:avLst/>
                <a:gdLst/>
                <a:ahLst/>
                <a:cxnLst/>
                <a:pathLst>
                  <a:path w="140294" h="32643">
                    <a:moveTo>
                      <a:pt x="0" y="0"/>
                    </a:moveTo>
                    <a:lnTo>
                      <a:pt x="140294" y="0"/>
                    </a:lnTo>
                    <a:lnTo>
                      <a:pt x="140294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094" name=""/>
              <p:cNvSpPr/>
              <p:nvPr/>
            </p:nvSpPr>
            <p:spPr>
              <a:xfrm>
                <a:off x="3077594" y="1941251"/>
                <a:ext cx="78507" cy="32643"/>
              </a:xfrm>
              <a:custGeom>
                <a:avLst/>
                <a:gdLst/>
                <a:ahLst/>
                <a:cxnLst/>
                <a:pathLst>
                  <a:path w="78507" h="32643">
                    <a:moveTo>
                      <a:pt x="0" y="0"/>
                    </a:moveTo>
                    <a:lnTo>
                      <a:pt x="78507" y="0"/>
                    </a:lnTo>
                    <a:lnTo>
                      <a:pt x="78507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097" name=""/>
              <p:cNvSpPr/>
              <p:nvPr/>
            </p:nvSpPr>
            <p:spPr>
              <a:xfrm>
                <a:off x="3256101" y="1746514"/>
                <a:ext cx="200855" cy="339949"/>
              </a:xfrm>
              <a:custGeom>
                <a:avLst/>
                <a:gdLst/>
                <a:ahLst/>
                <a:cxnLst/>
                <a:pathLst>
                  <a:path w="200855" h="339949" fill="none">
                    <a:moveTo>
                      <a:pt x="200855" y="0"/>
                    </a:moveTo>
                    <a:lnTo>
                      <a:pt x="0" y="0"/>
                    </a:lnTo>
                    <a:lnTo>
                      <a:pt x="0" y="339949"/>
                    </a:lnTo>
                    <a:lnTo>
                      <a:pt x="200855" y="339949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00" name=""/>
              <p:cNvSpPr/>
              <p:nvPr/>
            </p:nvSpPr>
            <p:spPr>
              <a:xfrm>
                <a:off x="3285253" y="1699283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03" name=""/>
              <p:cNvSpPr/>
              <p:nvPr/>
            </p:nvSpPr>
            <p:spPr>
              <a:xfrm>
                <a:off x="3304358" y="1733183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106" name=""/>
              <p:cNvSpPr/>
              <p:nvPr/>
            </p:nvSpPr>
            <p:spPr>
              <a:xfrm>
                <a:off x="3286256" y="18655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09" name=""/>
              <p:cNvSpPr/>
              <p:nvPr/>
            </p:nvSpPr>
            <p:spPr>
              <a:xfrm>
                <a:off x="3305364" y="1899456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112" name=""/>
              <p:cNvSpPr/>
              <p:nvPr/>
            </p:nvSpPr>
            <p:spPr>
              <a:xfrm>
                <a:off x="3287263" y="20328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15" name=""/>
              <p:cNvSpPr/>
              <p:nvPr/>
            </p:nvSpPr>
            <p:spPr>
              <a:xfrm>
                <a:off x="3306385" y="2066751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118" name=""/>
              <p:cNvSpPr/>
              <p:nvPr/>
            </p:nvSpPr>
            <p:spPr>
              <a:xfrm>
                <a:off x="3458089" y="1699010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21" name=""/>
              <p:cNvSpPr/>
              <p:nvPr/>
            </p:nvSpPr>
            <p:spPr>
              <a:xfrm>
                <a:off x="3468003" y="1732909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124" name=""/>
              <p:cNvSpPr/>
              <p:nvPr/>
            </p:nvSpPr>
            <p:spPr>
              <a:xfrm>
                <a:off x="3458602" y="1865283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27" name=""/>
              <p:cNvSpPr/>
              <p:nvPr/>
            </p:nvSpPr>
            <p:spPr>
              <a:xfrm>
                <a:off x="3468513" y="1899184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130" name=""/>
              <p:cNvSpPr/>
              <p:nvPr/>
            </p:nvSpPr>
            <p:spPr>
              <a:xfrm>
                <a:off x="3459121" y="2032588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33" name=""/>
              <p:cNvSpPr/>
              <p:nvPr/>
            </p:nvSpPr>
            <p:spPr>
              <a:xfrm>
                <a:off x="3469059" y="2066482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59" name="Text 5159"/>
              <p:cNvSpPr txBox="1"/>
              <p:nvPr/>
            </p:nvSpPr>
            <p:spPr>
              <a:xfrm>
                <a:off x="2988898" y="2221924"/>
                <a:ext cx="851550" cy="8483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Roles</a:t>
                </a:r>
              </a:p>
            </p:txBody>
          </p:sp>
        </p:grpSp>
        <p:grpSp>
          <p:nvGrpSpPr>
            <p:cNvPr id="10138" name=""/>
            <p:cNvGrpSpPr/>
            <p:nvPr/>
          </p:nvGrpSpPr>
          <p:grpSpPr>
            <a:xfrm>
              <a:off x="4537958" y="1699958"/>
              <a:ext cx="516378" cy="440089"/>
              <a:chOff x="4537958" y="1699958"/>
              <a:chExt cx="516378" cy="440089"/>
            </a:xfrm>
          </p:grpSpPr>
          <p:sp>
            <p:nvSpPr>
              <p:cNvPr id="10141" name=""/>
              <p:cNvSpPr/>
              <p:nvPr/>
            </p:nvSpPr>
            <p:spPr>
              <a:xfrm>
                <a:off x="4765127" y="1919102"/>
                <a:ext cx="228825" cy="2615"/>
              </a:xfrm>
              <a:custGeom>
                <a:avLst/>
                <a:gdLst/>
                <a:ahLst/>
                <a:cxnLst/>
                <a:pathLst>
                  <a:path w="228825" h="2615" fill="none">
                    <a:moveTo>
                      <a:pt x="0" y="0"/>
                    </a:moveTo>
                    <a:lnTo>
                      <a:pt x="229522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44" name=""/>
              <p:cNvSpPr/>
              <p:nvPr/>
            </p:nvSpPr>
            <p:spPr>
              <a:xfrm>
                <a:off x="4536896" y="1837537"/>
                <a:ext cx="227523" cy="161836"/>
              </a:xfrm>
              <a:custGeom>
                <a:avLst/>
                <a:gdLst/>
                <a:ahLst/>
                <a:cxnLst/>
                <a:pathLst>
                  <a:path w="227523" h="161836">
                    <a:moveTo>
                      <a:pt x="0" y="0"/>
                    </a:moveTo>
                    <a:lnTo>
                      <a:pt x="227523" y="0"/>
                    </a:lnTo>
                    <a:lnTo>
                      <a:pt x="227523" y="161836"/>
                    </a:lnTo>
                    <a:lnTo>
                      <a:pt x="0" y="1618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47" name=""/>
              <p:cNvSpPr/>
              <p:nvPr/>
            </p:nvSpPr>
            <p:spPr>
              <a:xfrm>
                <a:off x="4578019" y="1884351"/>
                <a:ext cx="140294" cy="32643"/>
              </a:xfrm>
              <a:custGeom>
                <a:avLst/>
                <a:gdLst/>
                <a:ahLst/>
                <a:cxnLst/>
                <a:pathLst>
                  <a:path w="140294" h="32643">
                    <a:moveTo>
                      <a:pt x="0" y="0"/>
                    </a:moveTo>
                    <a:lnTo>
                      <a:pt x="140294" y="0"/>
                    </a:lnTo>
                    <a:lnTo>
                      <a:pt x="140294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150" name=""/>
              <p:cNvSpPr/>
              <p:nvPr/>
            </p:nvSpPr>
            <p:spPr>
              <a:xfrm>
                <a:off x="4609518" y="1941251"/>
                <a:ext cx="78507" cy="32643"/>
              </a:xfrm>
              <a:custGeom>
                <a:avLst/>
                <a:gdLst/>
                <a:ahLst/>
                <a:cxnLst/>
                <a:pathLst>
                  <a:path w="78507" h="32643">
                    <a:moveTo>
                      <a:pt x="0" y="0"/>
                    </a:moveTo>
                    <a:lnTo>
                      <a:pt x="78507" y="0"/>
                    </a:lnTo>
                    <a:lnTo>
                      <a:pt x="78507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153" name=""/>
              <p:cNvSpPr/>
              <p:nvPr/>
            </p:nvSpPr>
            <p:spPr>
              <a:xfrm>
                <a:off x="4788026" y="1746514"/>
                <a:ext cx="200855" cy="339949"/>
              </a:xfrm>
              <a:custGeom>
                <a:avLst/>
                <a:gdLst/>
                <a:ahLst/>
                <a:cxnLst/>
                <a:pathLst>
                  <a:path w="200855" h="339949" fill="none">
                    <a:moveTo>
                      <a:pt x="200855" y="0"/>
                    </a:moveTo>
                    <a:lnTo>
                      <a:pt x="0" y="0"/>
                    </a:lnTo>
                    <a:lnTo>
                      <a:pt x="0" y="339949"/>
                    </a:lnTo>
                    <a:lnTo>
                      <a:pt x="200855" y="339949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56" name=""/>
              <p:cNvSpPr/>
              <p:nvPr/>
            </p:nvSpPr>
            <p:spPr>
              <a:xfrm>
                <a:off x="4817177" y="1699283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59" name=""/>
              <p:cNvSpPr/>
              <p:nvPr/>
            </p:nvSpPr>
            <p:spPr>
              <a:xfrm>
                <a:off x="4836282" y="1733183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162" name=""/>
              <p:cNvSpPr/>
              <p:nvPr/>
            </p:nvSpPr>
            <p:spPr>
              <a:xfrm>
                <a:off x="4818180" y="18655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65" name=""/>
              <p:cNvSpPr/>
              <p:nvPr/>
            </p:nvSpPr>
            <p:spPr>
              <a:xfrm>
                <a:off x="4837288" y="1899456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168" name=""/>
              <p:cNvSpPr/>
              <p:nvPr/>
            </p:nvSpPr>
            <p:spPr>
              <a:xfrm>
                <a:off x="4819187" y="20328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71" name=""/>
              <p:cNvSpPr/>
              <p:nvPr/>
            </p:nvSpPr>
            <p:spPr>
              <a:xfrm>
                <a:off x="4838309" y="2066751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174" name=""/>
              <p:cNvSpPr/>
              <p:nvPr/>
            </p:nvSpPr>
            <p:spPr>
              <a:xfrm>
                <a:off x="4990013" y="1699010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77" name=""/>
              <p:cNvSpPr/>
              <p:nvPr/>
            </p:nvSpPr>
            <p:spPr>
              <a:xfrm>
                <a:off x="4999927" y="1732909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180" name=""/>
              <p:cNvSpPr/>
              <p:nvPr/>
            </p:nvSpPr>
            <p:spPr>
              <a:xfrm>
                <a:off x="4990527" y="1865283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83" name=""/>
              <p:cNvSpPr/>
              <p:nvPr/>
            </p:nvSpPr>
            <p:spPr>
              <a:xfrm>
                <a:off x="5000437" y="1899184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186" name=""/>
              <p:cNvSpPr/>
              <p:nvPr/>
            </p:nvSpPr>
            <p:spPr>
              <a:xfrm>
                <a:off x="4991046" y="2032588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189" name=""/>
              <p:cNvSpPr/>
              <p:nvPr/>
            </p:nvSpPr>
            <p:spPr>
              <a:xfrm>
                <a:off x="5000983" y="2066482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0" name="Text 5160"/>
              <p:cNvSpPr txBox="1"/>
              <p:nvPr/>
            </p:nvSpPr>
            <p:spPr>
              <a:xfrm>
                <a:off x="4405684" y="2163643"/>
                <a:ext cx="780923" cy="8483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Applications</a:t>
                </a:r>
              </a:p>
            </p:txBody>
          </p:sp>
        </p:grpSp>
        <p:grpSp>
          <p:nvGrpSpPr>
            <p:cNvPr id="10194" name=""/>
            <p:cNvGrpSpPr/>
            <p:nvPr/>
          </p:nvGrpSpPr>
          <p:grpSpPr>
            <a:xfrm>
              <a:off x="6763732" y="1699958"/>
              <a:ext cx="516378" cy="440089"/>
              <a:chOff x="6763732" y="1699958"/>
              <a:chExt cx="516378" cy="440089"/>
            </a:xfrm>
          </p:grpSpPr>
          <p:sp>
            <p:nvSpPr>
              <p:cNvPr id="10197" name=""/>
              <p:cNvSpPr/>
              <p:nvPr/>
            </p:nvSpPr>
            <p:spPr>
              <a:xfrm>
                <a:off x="6990901" y="1919102"/>
                <a:ext cx="228825" cy="2615"/>
              </a:xfrm>
              <a:custGeom>
                <a:avLst/>
                <a:gdLst/>
                <a:ahLst/>
                <a:cxnLst/>
                <a:pathLst>
                  <a:path w="228825" h="2615" fill="none">
                    <a:moveTo>
                      <a:pt x="0" y="0"/>
                    </a:moveTo>
                    <a:lnTo>
                      <a:pt x="229522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00" name=""/>
              <p:cNvSpPr/>
              <p:nvPr/>
            </p:nvSpPr>
            <p:spPr>
              <a:xfrm>
                <a:off x="6762670" y="1837537"/>
                <a:ext cx="227523" cy="161836"/>
              </a:xfrm>
              <a:custGeom>
                <a:avLst/>
                <a:gdLst/>
                <a:ahLst/>
                <a:cxnLst/>
                <a:pathLst>
                  <a:path w="227523" h="161836">
                    <a:moveTo>
                      <a:pt x="0" y="0"/>
                    </a:moveTo>
                    <a:lnTo>
                      <a:pt x="227523" y="0"/>
                    </a:lnTo>
                    <a:lnTo>
                      <a:pt x="227523" y="161836"/>
                    </a:lnTo>
                    <a:lnTo>
                      <a:pt x="0" y="1618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03" name=""/>
              <p:cNvSpPr/>
              <p:nvPr/>
            </p:nvSpPr>
            <p:spPr>
              <a:xfrm>
                <a:off x="6803793" y="1884351"/>
                <a:ext cx="140294" cy="32643"/>
              </a:xfrm>
              <a:custGeom>
                <a:avLst/>
                <a:gdLst/>
                <a:ahLst/>
                <a:cxnLst/>
                <a:pathLst>
                  <a:path w="140294" h="32643">
                    <a:moveTo>
                      <a:pt x="0" y="0"/>
                    </a:moveTo>
                    <a:lnTo>
                      <a:pt x="140294" y="0"/>
                    </a:lnTo>
                    <a:lnTo>
                      <a:pt x="140294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206" name=""/>
              <p:cNvSpPr/>
              <p:nvPr/>
            </p:nvSpPr>
            <p:spPr>
              <a:xfrm>
                <a:off x="6835292" y="1941251"/>
                <a:ext cx="78507" cy="32643"/>
              </a:xfrm>
              <a:custGeom>
                <a:avLst/>
                <a:gdLst/>
                <a:ahLst/>
                <a:cxnLst/>
                <a:pathLst>
                  <a:path w="78507" h="32643">
                    <a:moveTo>
                      <a:pt x="0" y="0"/>
                    </a:moveTo>
                    <a:lnTo>
                      <a:pt x="78507" y="0"/>
                    </a:lnTo>
                    <a:lnTo>
                      <a:pt x="78507" y="32643"/>
                    </a:lnTo>
                    <a:lnTo>
                      <a:pt x="0" y="326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209" name=""/>
              <p:cNvSpPr/>
              <p:nvPr/>
            </p:nvSpPr>
            <p:spPr>
              <a:xfrm>
                <a:off x="7013799" y="1746514"/>
                <a:ext cx="200855" cy="339949"/>
              </a:xfrm>
              <a:custGeom>
                <a:avLst/>
                <a:gdLst/>
                <a:ahLst/>
                <a:cxnLst/>
                <a:pathLst>
                  <a:path w="200855" h="339949" fill="none">
                    <a:moveTo>
                      <a:pt x="200855" y="0"/>
                    </a:moveTo>
                    <a:lnTo>
                      <a:pt x="0" y="0"/>
                    </a:lnTo>
                    <a:lnTo>
                      <a:pt x="0" y="339949"/>
                    </a:lnTo>
                    <a:lnTo>
                      <a:pt x="200855" y="339949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12" name=""/>
              <p:cNvSpPr/>
              <p:nvPr/>
            </p:nvSpPr>
            <p:spPr>
              <a:xfrm>
                <a:off x="7042951" y="1699283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15" name=""/>
              <p:cNvSpPr/>
              <p:nvPr/>
            </p:nvSpPr>
            <p:spPr>
              <a:xfrm>
                <a:off x="7062056" y="1733183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218" name=""/>
              <p:cNvSpPr/>
              <p:nvPr/>
            </p:nvSpPr>
            <p:spPr>
              <a:xfrm>
                <a:off x="7043954" y="18655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21" name=""/>
              <p:cNvSpPr/>
              <p:nvPr/>
            </p:nvSpPr>
            <p:spPr>
              <a:xfrm>
                <a:off x="7063062" y="1899456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224" name=""/>
              <p:cNvSpPr/>
              <p:nvPr/>
            </p:nvSpPr>
            <p:spPr>
              <a:xfrm>
                <a:off x="7044961" y="2032858"/>
                <a:ext cx="124302" cy="108108"/>
              </a:xfrm>
              <a:custGeom>
                <a:avLst/>
                <a:gdLst/>
                <a:ahLst/>
                <a:cxnLst/>
                <a:pathLst>
                  <a:path w="124302" h="108108">
                    <a:moveTo>
                      <a:pt x="0" y="0"/>
                    </a:moveTo>
                    <a:lnTo>
                      <a:pt x="124302" y="0"/>
                    </a:lnTo>
                    <a:lnTo>
                      <a:pt x="124302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27" name=""/>
              <p:cNvSpPr/>
              <p:nvPr/>
            </p:nvSpPr>
            <p:spPr>
              <a:xfrm>
                <a:off x="7064083" y="2066751"/>
                <a:ext cx="84244" cy="25861"/>
              </a:xfrm>
              <a:custGeom>
                <a:avLst/>
                <a:gdLst/>
                <a:ahLst/>
                <a:cxnLst/>
                <a:pathLst>
                  <a:path w="84244" h="25861">
                    <a:moveTo>
                      <a:pt x="0" y="0"/>
                    </a:moveTo>
                    <a:lnTo>
                      <a:pt x="84244" y="0"/>
                    </a:lnTo>
                    <a:lnTo>
                      <a:pt x="84244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230" name=""/>
              <p:cNvSpPr/>
              <p:nvPr/>
            </p:nvSpPr>
            <p:spPr>
              <a:xfrm>
                <a:off x="7215787" y="1699010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33" name=""/>
              <p:cNvSpPr/>
              <p:nvPr/>
            </p:nvSpPr>
            <p:spPr>
              <a:xfrm>
                <a:off x="7225701" y="1732909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236" name=""/>
              <p:cNvSpPr/>
              <p:nvPr/>
            </p:nvSpPr>
            <p:spPr>
              <a:xfrm>
                <a:off x="7216301" y="1865283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39" name=""/>
              <p:cNvSpPr/>
              <p:nvPr/>
            </p:nvSpPr>
            <p:spPr>
              <a:xfrm>
                <a:off x="7226211" y="1899184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242" name=""/>
              <p:cNvSpPr/>
              <p:nvPr/>
            </p:nvSpPr>
            <p:spPr>
              <a:xfrm>
                <a:off x="7216820" y="2032588"/>
                <a:ext cx="64498" cy="108108"/>
              </a:xfrm>
              <a:custGeom>
                <a:avLst/>
                <a:gdLst/>
                <a:ahLst/>
                <a:cxnLst/>
                <a:pathLst>
                  <a:path w="64498" h="108108">
                    <a:moveTo>
                      <a:pt x="0" y="0"/>
                    </a:moveTo>
                    <a:lnTo>
                      <a:pt x="64498" y="0"/>
                    </a:lnTo>
                    <a:lnTo>
                      <a:pt x="64498" y="108108"/>
                    </a:lnTo>
                    <a:lnTo>
                      <a:pt x="0" y="108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45" name=""/>
              <p:cNvSpPr/>
              <p:nvPr/>
            </p:nvSpPr>
            <p:spPr>
              <a:xfrm>
                <a:off x="7226757" y="2066482"/>
                <a:ext cx="43713" cy="25861"/>
              </a:xfrm>
              <a:custGeom>
                <a:avLst/>
                <a:gdLst/>
                <a:ahLst/>
                <a:cxnLst/>
                <a:pathLst>
                  <a:path w="43713" h="25861">
                    <a:moveTo>
                      <a:pt x="0" y="0"/>
                    </a:moveTo>
                    <a:lnTo>
                      <a:pt x="43713" y="0"/>
                    </a:lnTo>
                    <a:lnTo>
                      <a:pt x="43713" y="25861"/>
                    </a:lnTo>
                    <a:lnTo>
                      <a:pt x="0" y="25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1" name="Text 5161"/>
              <p:cNvSpPr txBox="1"/>
              <p:nvPr/>
            </p:nvSpPr>
            <p:spPr>
              <a:xfrm>
                <a:off x="6749666" y="2163643"/>
                <a:ext cx="544510" cy="8483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Groups</a:t>
                </a:r>
              </a:p>
            </p:txBody>
          </p:sp>
        </p:grpSp>
        <p:grpSp>
          <p:nvGrpSpPr>
            <p:cNvPr id="10250" name=""/>
            <p:cNvGrpSpPr/>
            <p:nvPr/>
          </p:nvGrpSpPr>
          <p:grpSpPr>
            <a:xfrm>
              <a:off x="3413160" y="2551762"/>
              <a:ext cx="396719" cy="338108"/>
              <a:chOff x="3413160" y="2551762"/>
              <a:chExt cx="396719" cy="338108"/>
            </a:xfrm>
          </p:grpSpPr>
          <p:sp>
            <p:nvSpPr>
              <p:cNvPr id="10253" name=""/>
              <p:cNvSpPr/>
              <p:nvPr/>
            </p:nvSpPr>
            <p:spPr>
              <a:xfrm>
                <a:off x="3587688" y="2720123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56" name=""/>
              <p:cNvSpPr/>
              <p:nvPr/>
            </p:nvSpPr>
            <p:spPr>
              <a:xfrm>
                <a:off x="3412344" y="2657460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59" name=""/>
              <p:cNvSpPr/>
              <p:nvPr/>
            </p:nvSpPr>
            <p:spPr>
              <a:xfrm>
                <a:off x="3443938" y="2693425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262" name=""/>
              <p:cNvSpPr/>
              <p:nvPr/>
            </p:nvSpPr>
            <p:spPr>
              <a:xfrm>
                <a:off x="3468137" y="2737140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265" name=""/>
              <p:cNvSpPr/>
              <p:nvPr/>
            </p:nvSpPr>
            <p:spPr>
              <a:xfrm>
                <a:off x="3605280" y="2587529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68" name=""/>
              <p:cNvSpPr/>
              <p:nvPr/>
            </p:nvSpPr>
            <p:spPr>
              <a:xfrm>
                <a:off x="3627676" y="2551243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71" name=""/>
              <p:cNvSpPr/>
              <p:nvPr/>
            </p:nvSpPr>
            <p:spPr>
              <a:xfrm>
                <a:off x="3642354" y="257728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278" name=""/>
              <p:cNvSpPr/>
              <p:nvPr/>
            </p:nvSpPr>
            <p:spPr>
              <a:xfrm>
                <a:off x="3628448" y="2678987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81" name=""/>
              <p:cNvSpPr/>
              <p:nvPr/>
            </p:nvSpPr>
            <p:spPr>
              <a:xfrm>
                <a:off x="3643127" y="2705030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284" name=""/>
              <p:cNvSpPr/>
              <p:nvPr/>
            </p:nvSpPr>
            <p:spPr>
              <a:xfrm>
                <a:off x="3629221" y="280751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87" name=""/>
              <p:cNvSpPr/>
              <p:nvPr/>
            </p:nvSpPr>
            <p:spPr>
              <a:xfrm>
                <a:off x="3643911" y="283355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290" name=""/>
              <p:cNvSpPr/>
              <p:nvPr/>
            </p:nvSpPr>
            <p:spPr>
              <a:xfrm>
                <a:off x="3760461" y="2551033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93" name=""/>
              <p:cNvSpPr/>
              <p:nvPr/>
            </p:nvSpPr>
            <p:spPr>
              <a:xfrm>
                <a:off x="3768079" y="257707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296" name=""/>
              <p:cNvSpPr/>
              <p:nvPr/>
            </p:nvSpPr>
            <p:spPr>
              <a:xfrm>
                <a:off x="3760856" y="267877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299" name=""/>
              <p:cNvSpPr/>
              <p:nvPr/>
            </p:nvSpPr>
            <p:spPr>
              <a:xfrm>
                <a:off x="3768471" y="2704820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302" name=""/>
              <p:cNvSpPr/>
              <p:nvPr/>
            </p:nvSpPr>
            <p:spPr>
              <a:xfrm>
                <a:off x="3761255" y="2807311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05" name=""/>
              <p:cNvSpPr/>
              <p:nvPr/>
            </p:nvSpPr>
            <p:spPr>
              <a:xfrm>
                <a:off x="3768889" y="2833351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2" name="Text 5162"/>
              <p:cNvSpPr txBox="1"/>
              <p:nvPr/>
            </p:nvSpPr>
            <p:spPr>
              <a:xfrm>
                <a:off x="3418311" y="2991759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UIS</a:t>
                </a:r>
              </a:p>
            </p:txBody>
          </p:sp>
        </p:grpSp>
        <p:grpSp>
          <p:nvGrpSpPr>
            <p:cNvPr id="10310" name=""/>
            <p:cNvGrpSpPr/>
            <p:nvPr/>
          </p:nvGrpSpPr>
          <p:grpSpPr>
            <a:xfrm>
              <a:off x="4597788" y="2551762"/>
              <a:ext cx="396719" cy="338108"/>
              <a:chOff x="4597788" y="2551762"/>
              <a:chExt cx="396719" cy="338108"/>
            </a:xfrm>
          </p:grpSpPr>
          <p:sp>
            <p:nvSpPr>
              <p:cNvPr id="10313" name=""/>
              <p:cNvSpPr/>
              <p:nvPr/>
            </p:nvSpPr>
            <p:spPr>
              <a:xfrm>
                <a:off x="4772315" y="2720123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16" name=""/>
              <p:cNvSpPr/>
              <p:nvPr/>
            </p:nvSpPr>
            <p:spPr>
              <a:xfrm>
                <a:off x="4596971" y="2657460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19" name=""/>
              <p:cNvSpPr/>
              <p:nvPr/>
            </p:nvSpPr>
            <p:spPr>
              <a:xfrm>
                <a:off x="4628565" y="2693425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322" name=""/>
              <p:cNvSpPr/>
              <p:nvPr/>
            </p:nvSpPr>
            <p:spPr>
              <a:xfrm>
                <a:off x="4652765" y="2737140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325" name=""/>
              <p:cNvSpPr/>
              <p:nvPr/>
            </p:nvSpPr>
            <p:spPr>
              <a:xfrm>
                <a:off x="4789907" y="2587529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28" name=""/>
              <p:cNvSpPr/>
              <p:nvPr/>
            </p:nvSpPr>
            <p:spPr>
              <a:xfrm>
                <a:off x="4812303" y="2551243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31" name=""/>
              <p:cNvSpPr/>
              <p:nvPr/>
            </p:nvSpPr>
            <p:spPr>
              <a:xfrm>
                <a:off x="4826982" y="257728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334" name=""/>
              <p:cNvSpPr/>
              <p:nvPr/>
            </p:nvSpPr>
            <p:spPr>
              <a:xfrm>
                <a:off x="4813075" y="2678987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37" name=""/>
              <p:cNvSpPr/>
              <p:nvPr/>
            </p:nvSpPr>
            <p:spPr>
              <a:xfrm>
                <a:off x="4827754" y="2705030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340" name=""/>
              <p:cNvSpPr/>
              <p:nvPr/>
            </p:nvSpPr>
            <p:spPr>
              <a:xfrm>
                <a:off x="4813848" y="280751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43" name=""/>
              <p:cNvSpPr/>
              <p:nvPr/>
            </p:nvSpPr>
            <p:spPr>
              <a:xfrm>
                <a:off x="4828539" y="283355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346" name=""/>
              <p:cNvSpPr/>
              <p:nvPr/>
            </p:nvSpPr>
            <p:spPr>
              <a:xfrm>
                <a:off x="4945089" y="2551033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49" name=""/>
              <p:cNvSpPr/>
              <p:nvPr/>
            </p:nvSpPr>
            <p:spPr>
              <a:xfrm>
                <a:off x="4952706" y="257707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352" name=""/>
              <p:cNvSpPr/>
              <p:nvPr/>
            </p:nvSpPr>
            <p:spPr>
              <a:xfrm>
                <a:off x="4945484" y="267877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55" name=""/>
              <p:cNvSpPr/>
              <p:nvPr/>
            </p:nvSpPr>
            <p:spPr>
              <a:xfrm>
                <a:off x="4953098" y="2704820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358" name=""/>
              <p:cNvSpPr/>
              <p:nvPr/>
            </p:nvSpPr>
            <p:spPr>
              <a:xfrm>
                <a:off x="4945882" y="2807311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61" name=""/>
              <p:cNvSpPr/>
              <p:nvPr/>
            </p:nvSpPr>
            <p:spPr>
              <a:xfrm>
                <a:off x="4953517" y="2833351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3" name="Text 5163"/>
              <p:cNvSpPr txBox="1"/>
              <p:nvPr/>
            </p:nvSpPr>
            <p:spPr>
              <a:xfrm>
                <a:off x="4586980" y="2907997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UIS</a:t>
                </a:r>
              </a:p>
            </p:txBody>
          </p:sp>
        </p:grpSp>
        <p:grpSp>
          <p:nvGrpSpPr>
            <p:cNvPr id="10366" name=""/>
            <p:cNvGrpSpPr/>
            <p:nvPr/>
          </p:nvGrpSpPr>
          <p:grpSpPr>
            <a:xfrm>
              <a:off x="5934643" y="2551762"/>
              <a:ext cx="396719" cy="338108"/>
              <a:chOff x="5934643" y="2551762"/>
              <a:chExt cx="396719" cy="338108"/>
            </a:xfrm>
          </p:grpSpPr>
          <p:sp>
            <p:nvSpPr>
              <p:cNvPr id="10369" name=""/>
              <p:cNvSpPr/>
              <p:nvPr/>
            </p:nvSpPr>
            <p:spPr>
              <a:xfrm>
                <a:off x="6109170" y="2720123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72" name=""/>
              <p:cNvSpPr/>
              <p:nvPr/>
            </p:nvSpPr>
            <p:spPr>
              <a:xfrm>
                <a:off x="5933826" y="2657460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75" name=""/>
              <p:cNvSpPr/>
              <p:nvPr/>
            </p:nvSpPr>
            <p:spPr>
              <a:xfrm>
                <a:off x="5965420" y="2693425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378" name=""/>
              <p:cNvSpPr/>
              <p:nvPr/>
            </p:nvSpPr>
            <p:spPr>
              <a:xfrm>
                <a:off x="5989620" y="2737140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381" name=""/>
              <p:cNvSpPr/>
              <p:nvPr/>
            </p:nvSpPr>
            <p:spPr>
              <a:xfrm>
                <a:off x="6126762" y="2587529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84" name=""/>
              <p:cNvSpPr/>
              <p:nvPr/>
            </p:nvSpPr>
            <p:spPr>
              <a:xfrm>
                <a:off x="6149158" y="2551243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87" name=""/>
              <p:cNvSpPr/>
              <p:nvPr/>
            </p:nvSpPr>
            <p:spPr>
              <a:xfrm>
                <a:off x="6163837" y="257728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390" name=""/>
              <p:cNvSpPr/>
              <p:nvPr/>
            </p:nvSpPr>
            <p:spPr>
              <a:xfrm>
                <a:off x="6149930" y="2678987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93" name=""/>
              <p:cNvSpPr/>
              <p:nvPr/>
            </p:nvSpPr>
            <p:spPr>
              <a:xfrm>
                <a:off x="6164609" y="2705030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396" name=""/>
              <p:cNvSpPr/>
              <p:nvPr/>
            </p:nvSpPr>
            <p:spPr>
              <a:xfrm>
                <a:off x="6150703" y="280751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399" name=""/>
              <p:cNvSpPr/>
              <p:nvPr/>
            </p:nvSpPr>
            <p:spPr>
              <a:xfrm>
                <a:off x="6165394" y="283355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402" name=""/>
              <p:cNvSpPr/>
              <p:nvPr/>
            </p:nvSpPr>
            <p:spPr>
              <a:xfrm>
                <a:off x="6281944" y="2551033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05" name=""/>
              <p:cNvSpPr/>
              <p:nvPr/>
            </p:nvSpPr>
            <p:spPr>
              <a:xfrm>
                <a:off x="6289561" y="257707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408" name=""/>
              <p:cNvSpPr/>
              <p:nvPr/>
            </p:nvSpPr>
            <p:spPr>
              <a:xfrm>
                <a:off x="6282339" y="267877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11" name=""/>
              <p:cNvSpPr/>
              <p:nvPr/>
            </p:nvSpPr>
            <p:spPr>
              <a:xfrm>
                <a:off x="6289953" y="2704820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414" name=""/>
              <p:cNvSpPr/>
              <p:nvPr/>
            </p:nvSpPr>
            <p:spPr>
              <a:xfrm>
                <a:off x="6282737" y="2807311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17" name=""/>
              <p:cNvSpPr/>
              <p:nvPr/>
            </p:nvSpPr>
            <p:spPr>
              <a:xfrm>
                <a:off x="6290372" y="2833351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4" name="Text 5164"/>
              <p:cNvSpPr txBox="1"/>
              <p:nvPr/>
            </p:nvSpPr>
            <p:spPr>
              <a:xfrm>
                <a:off x="5769463" y="2991759"/>
                <a:ext cx="7624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HR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Departments</a:t>
                </a:r>
              </a:p>
            </p:txBody>
          </p:sp>
        </p:grpSp>
        <p:grpSp>
          <p:nvGrpSpPr>
            <p:cNvPr id="10422" name=""/>
            <p:cNvGrpSpPr/>
            <p:nvPr/>
          </p:nvGrpSpPr>
          <p:grpSpPr>
            <a:xfrm>
              <a:off x="7705861" y="2551762"/>
              <a:ext cx="396719" cy="338108"/>
              <a:chOff x="7705861" y="2551762"/>
              <a:chExt cx="396719" cy="338108"/>
            </a:xfrm>
          </p:grpSpPr>
          <p:sp>
            <p:nvSpPr>
              <p:cNvPr id="10425" name=""/>
              <p:cNvSpPr/>
              <p:nvPr/>
            </p:nvSpPr>
            <p:spPr>
              <a:xfrm>
                <a:off x="7880387" y="2720123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28" name=""/>
              <p:cNvSpPr/>
              <p:nvPr/>
            </p:nvSpPr>
            <p:spPr>
              <a:xfrm>
                <a:off x="7705044" y="2657460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31" name=""/>
              <p:cNvSpPr/>
              <p:nvPr/>
            </p:nvSpPr>
            <p:spPr>
              <a:xfrm>
                <a:off x="7736638" y="2693425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434" name=""/>
              <p:cNvSpPr/>
              <p:nvPr/>
            </p:nvSpPr>
            <p:spPr>
              <a:xfrm>
                <a:off x="7760838" y="2737140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437" name=""/>
              <p:cNvSpPr/>
              <p:nvPr/>
            </p:nvSpPr>
            <p:spPr>
              <a:xfrm>
                <a:off x="7897980" y="2587529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40" name=""/>
              <p:cNvSpPr/>
              <p:nvPr/>
            </p:nvSpPr>
            <p:spPr>
              <a:xfrm>
                <a:off x="7920376" y="2551243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43" name=""/>
              <p:cNvSpPr/>
              <p:nvPr/>
            </p:nvSpPr>
            <p:spPr>
              <a:xfrm>
                <a:off x="7935054" y="257728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446" name=""/>
              <p:cNvSpPr/>
              <p:nvPr/>
            </p:nvSpPr>
            <p:spPr>
              <a:xfrm>
                <a:off x="7921148" y="2678987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49" name=""/>
              <p:cNvSpPr/>
              <p:nvPr/>
            </p:nvSpPr>
            <p:spPr>
              <a:xfrm>
                <a:off x="7935827" y="2705030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452" name=""/>
              <p:cNvSpPr/>
              <p:nvPr/>
            </p:nvSpPr>
            <p:spPr>
              <a:xfrm>
                <a:off x="7921921" y="280751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55" name=""/>
              <p:cNvSpPr/>
              <p:nvPr/>
            </p:nvSpPr>
            <p:spPr>
              <a:xfrm>
                <a:off x="7936612" y="283355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458" name=""/>
              <p:cNvSpPr/>
              <p:nvPr/>
            </p:nvSpPr>
            <p:spPr>
              <a:xfrm>
                <a:off x="8053161" y="2551033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61" name=""/>
              <p:cNvSpPr/>
              <p:nvPr/>
            </p:nvSpPr>
            <p:spPr>
              <a:xfrm>
                <a:off x="8060779" y="257707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464" name=""/>
              <p:cNvSpPr/>
              <p:nvPr/>
            </p:nvSpPr>
            <p:spPr>
              <a:xfrm>
                <a:off x="8053556" y="267877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67" name=""/>
              <p:cNvSpPr/>
              <p:nvPr/>
            </p:nvSpPr>
            <p:spPr>
              <a:xfrm>
                <a:off x="8061171" y="2704820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470" name=""/>
              <p:cNvSpPr/>
              <p:nvPr/>
            </p:nvSpPr>
            <p:spPr>
              <a:xfrm>
                <a:off x="8053955" y="2807311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73" name=""/>
              <p:cNvSpPr/>
              <p:nvPr/>
            </p:nvSpPr>
            <p:spPr>
              <a:xfrm>
                <a:off x="8061590" y="2833351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5" name="Text 5165"/>
              <p:cNvSpPr txBox="1"/>
              <p:nvPr/>
            </p:nvSpPr>
            <p:spPr>
              <a:xfrm>
                <a:off x="7493171" y="2991759"/>
                <a:ext cx="841373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Enrollments</a:t>
                </a:r>
              </a:p>
            </p:txBody>
          </p:sp>
        </p:grpSp>
        <p:grpSp>
          <p:nvGrpSpPr>
            <p:cNvPr id="10478" name=""/>
            <p:cNvGrpSpPr/>
            <p:nvPr/>
          </p:nvGrpSpPr>
          <p:grpSpPr>
            <a:xfrm>
              <a:off x="4597788" y="3200498"/>
              <a:ext cx="396719" cy="338108"/>
              <a:chOff x="4597788" y="3200498"/>
              <a:chExt cx="396719" cy="338108"/>
            </a:xfrm>
          </p:grpSpPr>
          <p:sp>
            <p:nvSpPr>
              <p:cNvPr id="10481" name=""/>
              <p:cNvSpPr/>
              <p:nvPr/>
            </p:nvSpPr>
            <p:spPr>
              <a:xfrm>
                <a:off x="4772315" y="3368859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84" name=""/>
              <p:cNvSpPr/>
              <p:nvPr/>
            </p:nvSpPr>
            <p:spPr>
              <a:xfrm>
                <a:off x="4596971" y="3306196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87" name=""/>
              <p:cNvSpPr/>
              <p:nvPr/>
            </p:nvSpPr>
            <p:spPr>
              <a:xfrm>
                <a:off x="4628565" y="3342161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490" name=""/>
              <p:cNvSpPr/>
              <p:nvPr/>
            </p:nvSpPr>
            <p:spPr>
              <a:xfrm>
                <a:off x="4652765" y="3385876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493" name=""/>
              <p:cNvSpPr/>
              <p:nvPr/>
            </p:nvSpPr>
            <p:spPr>
              <a:xfrm>
                <a:off x="4789907" y="3236265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96" name=""/>
              <p:cNvSpPr/>
              <p:nvPr/>
            </p:nvSpPr>
            <p:spPr>
              <a:xfrm>
                <a:off x="4812303" y="319997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499" name=""/>
              <p:cNvSpPr/>
              <p:nvPr/>
            </p:nvSpPr>
            <p:spPr>
              <a:xfrm>
                <a:off x="4826982" y="3226023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502" name=""/>
              <p:cNvSpPr/>
              <p:nvPr/>
            </p:nvSpPr>
            <p:spPr>
              <a:xfrm>
                <a:off x="4813075" y="3327723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05" name=""/>
              <p:cNvSpPr/>
              <p:nvPr/>
            </p:nvSpPr>
            <p:spPr>
              <a:xfrm>
                <a:off x="4827754" y="3353766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508" name=""/>
              <p:cNvSpPr/>
              <p:nvPr/>
            </p:nvSpPr>
            <p:spPr>
              <a:xfrm>
                <a:off x="4813848" y="3456254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11" name=""/>
              <p:cNvSpPr/>
              <p:nvPr/>
            </p:nvSpPr>
            <p:spPr>
              <a:xfrm>
                <a:off x="4828539" y="348229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514" name=""/>
              <p:cNvSpPr/>
              <p:nvPr/>
            </p:nvSpPr>
            <p:spPr>
              <a:xfrm>
                <a:off x="4945089" y="3199769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17" name=""/>
              <p:cNvSpPr/>
              <p:nvPr/>
            </p:nvSpPr>
            <p:spPr>
              <a:xfrm>
                <a:off x="4952706" y="3225812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520" name=""/>
              <p:cNvSpPr/>
              <p:nvPr/>
            </p:nvSpPr>
            <p:spPr>
              <a:xfrm>
                <a:off x="4945484" y="3327513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23" name=""/>
              <p:cNvSpPr/>
              <p:nvPr/>
            </p:nvSpPr>
            <p:spPr>
              <a:xfrm>
                <a:off x="4953098" y="3353556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526" name=""/>
              <p:cNvSpPr/>
              <p:nvPr/>
            </p:nvSpPr>
            <p:spPr>
              <a:xfrm>
                <a:off x="4945882" y="345604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29" name=""/>
              <p:cNvSpPr/>
              <p:nvPr/>
            </p:nvSpPr>
            <p:spPr>
              <a:xfrm>
                <a:off x="4953517" y="348208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6" name="Text 5166"/>
              <p:cNvSpPr txBox="1"/>
              <p:nvPr/>
            </p:nvSpPr>
            <p:spPr>
              <a:xfrm>
                <a:off x="4586980" y="3556733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ClientA</a:t>
                </a:r>
              </a:p>
            </p:txBody>
          </p:sp>
        </p:grpSp>
        <p:grpSp>
          <p:nvGrpSpPr>
            <p:cNvPr id="10534" name=""/>
            <p:cNvGrpSpPr/>
            <p:nvPr/>
          </p:nvGrpSpPr>
          <p:grpSpPr>
            <a:xfrm>
              <a:off x="4597788" y="3817291"/>
              <a:ext cx="396719" cy="338108"/>
              <a:chOff x="4597788" y="3817291"/>
              <a:chExt cx="396719" cy="338108"/>
            </a:xfrm>
          </p:grpSpPr>
          <p:sp>
            <p:nvSpPr>
              <p:cNvPr id="10537" name=""/>
              <p:cNvSpPr/>
              <p:nvPr/>
            </p:nvSpPr>
            <p:spPr>
              <a:xfrm>
                <a:off x="4772315" y="3985653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40" name=""/>
              <p:cNvSpPr/>
              <p:nvPr/>
            </p:nvSpPr>
            <p:spPr>
              <a:xfrm>
                <a:off x="4596971" y="3922989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43" name=""/>
              <p:cNvSpPr/>
              <p:nvPr/>
            </p:nvSpPr>
            <p:spPr>
              <a:xfrm>
                <a:off x="4628565" y="3958954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546" name=""/>
              <p:cNvSpPr/>
              <p:nvPr/>
            </p:nvSpPr>
            <p:spPr>
              <a:xfrm>
                <a:off x="4652765" y="4002669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549" name=""/>
              <p:cNvSpPr/>
              <p:nvPr/>
            </p:nvSpPr>
            <p:spPr>
              <a:xfrm>
                <a:off x="4789907" y="3853058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52" name=""/>
              <p:cNvSpPr/>
              <p:nvPr/>
            </p:nvSpPr>
            <p:spPr>
              <a:xfrm>
                <a:off x="4812303" y="3816772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55" name=""/>
              <p:cNvSpPr/>
              <p:nvPr/>
            </p:nvSpPr>
            <p:spPr>
              <a:xfrm>
                <a:off x="4826982" y="3842817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558" name=""/>
              <p:cNvSpPr/>
              <p:nvPr/>
            </p:nvSpPr>
            <p:spPr>
              <a:xfrm>
                <a:off x="4813075" y="3944516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61" name=""/>
              <p:cNvSpPr/>
              <p:nvPr/>
            </p:nvSpPr>
            <p:spPr>
              <a:xfrm>
                <a:off x="4827754" y="3970559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564" name=""/>
              <p:cNvSpPr/>
              <p:nvPr/>
            </p:nvSpPr>
            <p:spPr>
              <a:xfrm>
                <a:off x="4813848" y="4073048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67" name=""/>
              <p:cNvSpPr/>
              <p:nvPr/>
            </p:nvSpPr>
            <p:spPr>
              <a:xfrm>
                <a:off x="4828539" y="4099088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570" name=""/>
              <p:cNvSpPr/>
              <p:nvPr/>
            </p:nvSpPr>
            <p:spPr>
              <a:xfrm>
                <a:off x="4945089" y="3816562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73" name=""/>
              <p:cNvSpPr/>
              <p:nvPr/>
            </p:nvSpPr>
            <p:spPr>
              <a:xfrm>
                <a:off x="4952706" y="3842606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576" name=""/>
              <p:cNvSpPr/>
              <p:nvPr/>
            </p:nvSpPr>
            <p:spPr>
              <a:xfrm>
                <a:off x="4945484" y="3944306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79" name=""/>
              <p:cNvSpPr/>
              <p:nvPr/>
            </p:nvSpPr>
            <p:spPr>
              <a:xfrm>
                <a:off x="4953098" y="3970350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582" name=""/>
              <p:cNvSpPr/>
              <p:nvPr/>
            </p:nvSpPr>
            <p:spPr>
              <a:xfrm>
                <a:off x="4945882" y="4072840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85" name=""/>
              <p:cNvSpPr/>
              <p:nvPr/>
            </p:nvSpPr>
            <p:spPr>
              <a:xfrm>
                <a:off x="4953517" y="4098880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7" name="Text 5167"/>
              <p:cNvSpPr txBox="1"/>
              <p:nvPr/>
            </p:nvSpPr>
            <p:spPr>
              <a:xfrm>
                <a:off x="4586980" y="4173526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App1</a:t>
                </a:r>
              </a:p>
            </p:txBody>
          </p:sp>
        </p:grpSp>
        <p:grpSp>
          <p:nvGrpSpPr>
            <p:cNvPr id="10590" name=""/>
            <p:cNvGrpSpPr/>
            <p:nvPr/>
          </p:nvGrpSpPr>
          <p:grpSpPr>
            <a:xfrm>
              <a:off x="7705861" y="3200498"/>
              <a:ext cx="396719" cy="338108"/>
              <a:chOff x="7705861" y="3200498"/>
              <a:chExt cx="396719" cy="338108"/>
            </a:xfrm>
          </p:grpSpPr>
          <p:sp>
            <p:nvSpPr>
              <p:cNvPr id="10593" name=""/>
              <p:cNvSpPr/>
              <p:nvPr/>
            </p:nvSpPr>
            <p:spPr>
              <a:xfrm>
                <a:off x="7880387" y="3368859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96" name=""/>
              <p:cNvSpPr/>
              <p:nvPr/>
            </p:nvSpPr>
            <p:spPr>
              <a:xfrm>
                <a:off x="7705044" y="3306196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599" name=""/>
              <p:cNvSpPr/>
              <p:nvPr/>
            </p:nvSpPr>
            <p:spPr>
              <a:xfrm>
                <a:off x="7736638" y="3342161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602" name=""/>
              <p:cNvSpPr/>
              <p:nvPr/>
            </p:nvSpPr>
            <p:spPr>
              <a:xfrm>
                <a:off x="7760838" y="3385876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605" name=""/>
              <p:cNvSpPr/>
              <p:nvPr/>
            </p:nvSpPr>
            <p:spPr>
              <a:xfrm>
                <a:off x="7897980" y="3236265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08" name=""/>
              <p:cNvSpPr/>
              <p:nvPr/>
            </p:nvSpPr>
            <p:spPr>
              <a:xfrm>
                <a:off x="7920376" y="319997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11" name=""/>
              <p:cNvSpPr/>
              <p:nvPr/>
            </p:nvSpPr>
            <p:spPr>
              <a:xfrm>
                <a:off x="7935054" y="3226023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614" name=""/>
              <p:cNvSpPr/>
              <p:nvPr/>
            </p:nvSpPr>
            <p:spPr>
              <a:xfrm>
                <a:off x="7921148" y="3327723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17" name=""/>
              <p:cNvSpPr/>
              <p:nvPr/>
            </p:nvSpPr>
            <p:spPr>
              <a:xfrm>
                <a:off x="7935827" y="3353766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620" name=""/>
              <p:cNvSpPr/>
              <p:nvPr/>
            </p:nvSpPr>
            <p:spPr>
              <a:xfrm>
                <a:off x="7921921" y="3456254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23" name=""/>
              <p:cNvSpPr/>
              <p:nvPr/>
            </p:nvSpPr>
            <p:spPr>
              <a:xfrm>
                <a:off x="7936612" y="348229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626" name=""/>
              <p:cNvSpPr/>
              <p:nvPr/>
            </p:nvSpPr>
            <p:spPr>
              <a:xfrm>
                <a:off x="8053161" y="3199769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29" name=""/>
              <p:cNvSpPr/>
              <p:nvPr/>
            </p:nvSpPr>
            <p:spPr>
              <a:xfrm>
                <a:off x="8060779" y="3225812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634" name=""/>
              <p:cNvSpPr/>
              <p:nvPr/>
            </p:nvSpPr>
            <p:spPr>
              <a:xfrm>
                <a:off x="8053556" y="3327513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37" name=""/>
              <p:cNvSpPr/>
              <p:nvPr/>
            </p:nvSpPr>
            <p:spPr>
              <a:xfrm>
                <a:off x="8061171" y="3353556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641" name=""/>
              <p:cNvSpPr/>
              <p:nvPr/>
            </p:nvSpPr>
            <p:spPr>
              <a:xfrm>
                <a:off x="8053955" y="345604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44" name=""/>
              <p:cNvSpPr/>
              <p:nvPr/>
            </p:nvSpPr>
            <p:spPr>
              <a:xfrm>
                <a:off x="8061590" y="348208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8" name="Text 5168"/>
              <p:cNvSpPr txBox="1"/>
              <p:nvPr/>
            </p:nvSpPr>
            <p:spPr>
              <a:xfrm>
                <a:off x="7695053" y="3556733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2004</a:t>
                </a:r>
              </a:p>
            </p:txBody>
          </p:sp>
        </p:grpSp>
        <p:grpSp>
          <p:nvGrpSpPr>
            <p:cNvPr id="10651" name=""/>
            <p:cNvGrpSpPr/>
            <p:nvPr/>
          </p:nvGrpSpPr>
          <p:grpSpPr>
            <a:xfrm>
              <a:off x="7059458" y="3949698"/>
              <a:ext cx="396719" cy="338108"/>
              <a:chOff x="7059458" y="3949698"/>
              <a:chExt cx="396719" cy="338108"/>
            </a:xfrm>
          </p:grpSpPr>
          <p:sp>
            <p:nvSpPr>
              <p:cNvPr id="10654" name=""/>
              <p:cNvSpPr/>
              <p:nvPr/>
            </p:nvSpPr>
            <p:spPr>
              <a:xfrm>
                <a:off x="7233985" y="4118060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57" name=""/>
              <p:cNvSpPr/>
              <p:nvPr/>
            </p:nvSpPr>
            <p:spPr>
              <a:xfrm>
                <a:off x="7058641" y="4055396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60" name=""/>
              <p:cNvSpPr/>
              <p:nvPr/>
            </p:nvSpPr>
            <p:spPr>
              <a:xfrm>
                <a:off x="7090235" y="4091361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663" name=""/>
              <p:cNvSpPr/>
              <p:nvPr/>
            </p:nvSpPr>
            <p:spPr>
              <a:xfrm>
                <a:off x="7114435" y="4135076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666" name=""/>
              <p:cNvSpPr/>
              <p:nvPr/>
            </p:nvSpPr>
            <p:spPr>
              <a:xfrm>
                <a:off x="7251577" y="3985465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69" name=""/>
              <p:cNvSpPr/>
              <p:nvPr/>
            </p:nvSpPr>
            <p:spPr>
              <a:xfrm>
                <a:off x="7273974" y="394917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72" name=""/>
              <p:cNvSpPr/>
              <p:nvPr/>
            </p:nvSpPr>
            <p:spPr>
              <a:xfrm>
                <a:off x="7288652" y="397522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675" name=""/>
              <p:cNvSpPr/>
              <p:nvPr/>
            </p:nvSpPr>
            <p:spPr>
              <a:xfrm>
                <a:off x="7274745" y="4076924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78" name=""/>
              <p:cNvSpPr/>
              <p:nvPr/>
            </p:nvSpPr>
            <p:spPr>
              <a:xfrm>
                <a:off x="7289425" y="4102967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681" name=""/>
              <p:cNvSpPr/>
              <p:nvPr/>
            </p:nvSpPr>
            <p:spPr>
              <a:xfrm>
                <a:off x="7275518" y="4205455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84" name=""/>
              <p:cNvSpPr/>
              <p:nvPr/>
            </p:nvSpPr>
            <p:spPr>
              <a:xfrm>
                <a:off x="7290209" y="4231495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687" name=""/>
              <p:cNvSpPr/>
              <p:nvPr/>
            </p:nvSpPr>
            <p:spPr>
              <a:xfrm>
                <a:off x="7406759" y="3948969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90" name=""/>
              <p:cNvSpPr/>
              <p:nvPr/>
            </p:nvSpPr>
            <p:spPr>
              <a:xfrm>
                <a:off x="7414376" y="3975013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693" name=""/>
              <p:cNvSpPr/>
              <p:nvPr/>
            </p:nvSpPr>
            <p:spPr>
              <a:xfrm>
                <a:off x="7407154" y="4076713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96" name=""/>
              <p:cNvSpPr/>
              <p:nvPr/>
            </p:nvSpPr>
            <p:spPr>
              <a:xfrm>
                <a:off x="7414768" y="410275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699" name=""/>
              <p:cNvSpPr/>
              <p:nvPr/>
            </p:nvSpPr>
            <p:spPr>
              <a:xfrm>
                <a:off x="7407552" y="420524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02" name=""/>
              <p:cNvSpPr/>
              <p:nvPr/>
            </p:nvSpPr>
            <p:spPr>
              <a:xfrm>
                <a:off x="7415187" y="423128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69" name="Text 5169"/>
              <p:cNvSpPr txBox="1"/>
              <p:nvPr/>
            </p:nvSpPr>
            <p:spPr>
              <a:xfrm>
                <a:off x="7048651" y="4305933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Cisc</a:t>
                </a:r>
              </a:p>
            </p:txBody>
          </p:sp>
        </p:grpSp>
        <p:grpSp>
          <p:nvGrpSpPr>
            <p:cNvPr id="10707" name=""/>
            <p:cNvGrpSpPr/>
            <p:nvPr/>
          </p:nvGrpSpPr>
          <p:grpSpPr>
            <a:xfrm>
              <a:off x="8313861" y="3949698"/>
              <a:ext cx="396719" cy="338108"/>
              <a:chOff x="8313861" y="3949698"/>
              <a:chExt cx="396719" cy="338108"/>
            </a:xfrm>
          </p:grpSpPr>
          <p:sp>
            <p:nvSpPr>
              <p:cNvPr id="10710" name=""/>
              <p:cNvSpPr/>
              <p:nvPr/>
            </p:nvSpPr>
            <p:spPr>
              <a:xfrm>
                <a:off x="8488388" y="4118060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13" name=""/>
              <p:cNvSpPr/>
              <p:nvPr/>
            </p:nvSpPr>
            <p:spPr>
              <a:xfrm>
                <a:off x="8313045" y="4055396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16" name=""/>
              <p:cNvSpPr/>
              <p:nvPr/>
            </p:nvSpPr>
            <p:spPr>
              <a:xfrm>
                <a:off x="8344639" y="4091361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719" name=""/>
              <p:cNvSpPr/>
              <p:nvPr/>
            </p:nvSpPr>
            <p:spPr>
              <a:xfrm>
                <a:off x="8368838" y="4135076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722" name=""/>
              <p:cNvSpPr/>
              <p:nvPr/>
            </p:nvSpPr>
            <p:spPr>
              <a:xfrm>
                <a:off x="8505981" y="3985465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25" name=""/>
              <p:cNvSpPr/>
              <p:nvPr/>
            </p:nvSpPr>
            <p:spPr>
              <a:xfrm>
                <a:off x="8528377" y="394917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28" name=""/>
              <p:cNvSpPr/>
              <p:nvPr/>
            </p:nvSpPr>
            <p:spPr>
              <a:xfrm>
                <a:off x="8543055" y="397522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731" name=""/>
              <p:cNvSpPr/>
              <p:nvPr/>
            </p:nvSpPr>
            <p:spPr>
              <a:xfrm>
                <a:off x="8529148" y="4076924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34" name=""/>
              <p:cNvSpPr/>
              <p:nvPr/>
            </p:nvSpPr>
            <p:spPr>
              <a:xfrm>
                <a:off x="8543828" y="4102967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737" name=""/>
              <p:cNvSpPr/>
              <p:nvPr/>
            </p:nvSpPr>
            <p:spPr>
              <a:xfrm>
                <a:off x="8529921" y="4205455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40" name=""/>
              <p:cNvSpPr/>
              <p:nvPr/>
            </p:nvSpPr>
            <p:spPr>
              <a:xfrm>
                <a:off x="8544612" y="4231495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743" name=""/>
              <p:cNvSpPr/>
              <p:nvPr/>
            </p:nvSpPr>
            <p:spPr>
              <a:xfrm>
                <a:off x="8661162" y="3948969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46" name=""/>
              <p:cNvSpPr/>
              <p:nvPr/>
            </p:nvSpPr>
            <p:spPr>
              <a:xfrm>
                <a:off x="8668780" y="3975013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749" name=""/>
              <p:cNvSpPr/>
              <p:nvPr/>
            </p:nvSpPr>
            <p:spPr>
              <a:xfrm>
                <a:off x="8661557" y="4076713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52" name=""/>
              <p:cNvSpPr/>
              <p:nvPr/>
            </p:nvSpPr>
            <p:spPr>
              <a:xfrm>
                <a:off x="8669171" y="410275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755" name=""/>
              <p:cNvSpPr/>
              <p:nvPr/>
            </p:nvSpPr>
            <p:spPr>
              <a:xfrm>
                <a:off x="8661955" y="420524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58" name=""/>
              <p:cNvSpPr/>
              <p:nvPr/>
            </p:nvSpPr>
            <p:spPr>
              <a:xfrm>
                <a:off x="8669591" y="423128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70" name="Text 5170"/>
              <p:cNvSpPr txBox="1"/>
              <p:nvPr/>
            </p:nvSpPr>
            <p:spPr>
              <a:xfrm>
                <a:off x="8303054" y="4305933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Hist</a:t>
                </a:r>
              </a:p>
            </p:txBody>
          </p:sp>
        </p:grpSp>
        <p:grpSp>
          <p:nvGrpSpPr>
            <p:cNvPr id="10763" name=""/>
            <p:cNvGrpSpPr/>
            <p:nvPr/>
          </p:nvGrpSpPr>
          <p:grpSpPr>
            <a:xfrm>
              <a:off x="8313861" y="4527298"/>
              <a:ext cx="396719" cy="338108"/>
              <a:chOff x="8313861" y="4527298"/>
              <a:chExt cx="396719" cy="338108"/>
            </a:xfrm>
          </p:grpSpPr>
          <p:sp>
            <p:nvSpPr>
              <p:cNvPr id="10766" name=""/>
              <p:cNvSpPr/>
              <p:nvPr/>
            </p:nvSpPr>
            <p:spPr>
              <a:xfrm>
                <a:off x="8488388" y="4695660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69" name=""/>
              <p:cNvSpPr/>
              <p:nvPr/>
            </p:nvSpPr>
            <p:spPr>
              <a:xfrm>
                <a:off x="8313045" y="4632996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72" name=""/>
              <p:cNvSpPr/>
              <p:nvPr/>
            </p:nvSpPr>
            <p:spPr>
              <a:xfrm>
                <a:off x="8344639" y="4668961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775" name=""/>
              <p:cNvSpPr/>
              <p:nvPr/>
            </p:nvSpPr>
            <p:spPr>
              <a:xfrm>
                <a:off x="8368838" y="4712676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778" name=""/>
              <p:cNvSpPr/>
              <p:nvPr/>
            </p:nvSpPr>
            <p:spPr>
              <a:xfrm>
                <a:off x="8505981" y="4563065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81" name=""/>
              <p:cNvSpPr/>
              <p:nvPr/>
            </p:nvSpPr>
            <p:spPr>
              <a:xfrm>
                <a:off x="8528377" y="452677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84" name=""/>
              <p:cNvSpPr/>
              <p:nvPr/>
            </p:nvSpPr>
            <p:spPr>
              <a:xfrm>
                <a:off x="8543055" y="455282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787" name=""/>
              <p:cNvSpPr/>
              <p:nvPr/>
            </p:nvSpPr>
            <p:spPr>
              <a:xfrm>
                <a:off x="8529148" y="4654524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90" name=""/>
              <p:cNvSpPr/>
              <p:nvPr/>
            </p:nvSpPr>
            <p:spPr>
              <a:xfrm>
                <a:off x="8543828" y="4680567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793" name=""/>
              <p:cNvSpPr/>
              <p:nvPr/>
            </p:nvSpPr>
            <p:spPr>
              <a:xfrm>
                <a:off x="8529921" y="4783055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96" name=""/>
              <p:cNvSpPr/>
              <p:nvPr/>
            </p:nvSpPr>
            <p:spPr>
              <a:xfrm>
                <a:off x="8544612" y="4809095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799" name=""/>
              <p:cNvSpPr/>
              <p:nvPr/>
            </p:nvSpPr>
            <p:spPr>
              <a:xfrm>
                <a:off x="8661162" y="4526569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02" name=""/>
              <p:cNvSpPr/>
              <p:nvPr/>
            </p:nvSpPr>
            <p:spPr>
              <a:xfrm>
                <a:off x="8668780" y="4552613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805" name=""/>
              <p:cNvSpPr/>
              <p:nvPr/>
            </p:nvSpPr>
            <p:spPr>
              <a:xfrm>
                <a:off x="8661557" y="4654313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08" name=""/>
              <p:cNvSpPr/>
              <p:nvPr/>
            </p:nvSpPr>
            <p:spPr>
              <a:xfrm>
                <a:off x="8669171" y="468035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811" name=""/>
              <p:cNvSpPr/>
              <p:nvPr/>
            </p:nvSpPr>
            <p:spPr>
              <a:xfrm>
                <a:off x="8661955" y="478284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14" name=""/>
              <p:cNvSpPr/>
              <p:nvPr/>
            </p:nvSpPr>
            <p:spPr>
              <a:xfrm>
                <a:off x="8669591" y="480888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71" name="Text 5171"/>
              <p:cNvSpPr txBox="1"/>
              <p:nvPr/>
            </p:nvSpPr>
            <p:spPr>
              <a:xfrm>
                <a:off x="8211158" y="4967760"/>
                <a:ext cx="621385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Hisy333</a:t>
                </a:r>
              </a:p>
            </p:txBody>
          </p:sp>
        </p:grpSp>
        <p:grpSp>
          <p:nvGrpSpPr>
            <p:cNvPr id="10819" name=""/>
            <p:cNvGrpSpPr/>
            <p:nvPr/>
          </p:nvGrpSpPr>
          <p:grpSpPr>
            <a:xfrm>
              <a:off x="7059458" y="4527298"/>
              <a:ext cx="396719" cy="338108"/>
              <a:chOff x="7059458" y="4527298"/>
              <a:chExt cx="396719" cy="338108"/>
            </a:xfrm>
          </p:grpSpPr>
          <p:sp>
            <p:nvSpPr>
              <p:cNvPr id="10822" name=""/>
              <p:cNvSpPr/>
              <p:nvPr/>
            </p:nvSpPr>
            <p:spPr>
              <a:xfrm>
                <a:off x="7233985" y="4695660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25" name=""/>
              <p:cNvSpPr/>
              <p:nvPr/>
            </p:nvSpPr>
            <p:spPr>
              <a:xfrm>
                <a:off x="7058641" y="4632996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28" name=""/>
              <p:cNvSpPr/>
              <p:nvPr/>
            </p:nvSpPr>
            <p:spPr>
              <a:xfrm>
                <a:off x="7090235" y="4668961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831" name=""/>
              <p:cNvSpPr/>
              <p:nvPr/>
            </p:nvSpPr>
            <p:spPr>
              <a:xfrm>
                <a:off x="7114435" y="4712676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834" name=""/>
              <p:cNvSpPr/>
              <p:nvPr/>
            </p:nvSpPr>
            <p:spPr>
              <a:xfrm>
                <a:off x="7251577" y="4563065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37" name=""/>
              <p:cNvSpPr/>
              <p:nvPr/>
            </p:nvSpPr>
            <p:spPr>
              <a:xfrm>
                <a:off x="7273974" y="452677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40" name=""/>
              <p:cNvSpPr/>
              <p:nvPr/>
            </p:nvSpPr>
            <p:spPr>
              <a:xfrm>
                <a:off x="7288652" y="455282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843" name=""/>
              <p:cNvSpPr/>
              <p:nvPr/>
            </p:nvSpPr>
            <p:spPr>
              <a:xfrm>
                <a:off x="7274745" y="4654524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46" name=""/>
              <p:cNvSpPr/>
              <p:nvPr/>
            </p:nvSpPr>
            <p:spPr>
              <a:xfrm>
                <a:off x="7289425" y="4680567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849" name=""/>
              <p:cNvSpPr/>
              <p:nvPr/>
            </p:nvSpPr>
            <p:spPr>
              <a:xfrm>
                <a:off x="7275518" y="4783055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52" name=""/>
              <p:cNvSpPr/>
              <p:nvPr/>
            </p:nvSpPr>
            <p:spPr>
              <a:xfrm>
                <a:off x="7290209" y="4809095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855" name=""/>
              <p:cNvSpPr/>
              <p:nvPr/>
            </p:nvSpPr>
            <p:spPr>
              <a:xfrm>
                <a:off x="7406759" y="4526569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58" name=""/>
              <p:cNvSpPr/>
              <p:nvPr/>
            </p:nvSpPr>
            <p:spPr>
              <a:xfrm>
                <a:off x="7414376" y="4552613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861" name=""/>
              <p:cNvSpPr/>
              <p:nvPr/>
            </p:nvSpPr>
            <p:spPr>
              <a:xfrm>
                <a:off x="7407154" y="4654313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64" name=""/>
              <p:cNvSpPr/>
              <p:nvPr/>
            </p:nvSpPr>
            <p:spPr>
              <a:xfrm>
                <a:off x="7414768" y="468035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867" name=""/>
              <p:cNvSpPr/>
              <p:nvPr/>
            </p:nvSpPr>
            <p:spPr>
              <a:xfrm>
                <a:off x="7407552" y="478284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70" name=""/>
              <p:cNvSpPr/>
              <p:nvPr/>
            </p:nvSpPr>
            <p:spPr>
              <a:xfrm>
                <a:off x="7415187" y="480888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72" name="Text 5172"/>
              <p:cNvSpPr txBox="1"/>
              <p:nvPr/>
            </p:nvSpPr>
            <p:spPr>
              <a:xfrm>
                <a:off x="7048651" y="4883533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Cisc10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id="10875" name=""/>
            <p:cNvGrpSpPr/>
            <p:nvPr/>
          </p:nvGrpSpPr>
          <p:grpSpPr>
            <a:xfrm>
              <a:off x="3176276" y="4173305"/>
              <a:ext cx="396719" cy="338108"/>
              <a:chOff x="3176276" y="4173305"/>
              <a:chExt cx="396719" cy="338108"/>
            </a:xfrm>
          </p:grpSpPr>
          <p:sp>
            <p:nvSpPr>
              <p:cNvPr id="10878" name=""/>
              <p:cNvSpPr/>
              <p:nvPr/>
            </p:nvSpPr>
            <p:spPr>
              <a:xfrm>
                <a:off x="3350803" y="4341667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81" name=""/>
              <p:cNvSpPr/>
              <p:nvPr/>
            </p:nvSpPr>
            <p:spPr>
              <a:xfrm>
                <a:off x="3175460" y="4279004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84" name=""/>
              <p:cNvSpPr/>
              <p:nvPr/>
            </p:nvSpPr>
            <p:spPr>
              <a:xfrm>
                <a:off x="3207054" y="4314969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887" name=""/>
              <p:cNvSpPr/>
              <p:nvPr/>
            </p:nvSpPr>
            <p:spPr>
              <a:xfrm>
                <a:off x="3231253" y="4358683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890" name=""/>
              <p:cNvSpPr/>
              <p:nvPr/>
            </p:nvSpPr>
            <p:spPr>
              <a:xfrm>
                <a:off x="3368395" y="4209072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93" name=""/>
              <p:cNvSpPr/>
              <p:nvPr/>
            </p:nvSpPr>
            <p:spPr>
              <a:xfrm>
                <a:off x="3390792" y="4172786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96" name=""/>
              <p:cNvSpPr/>
              <p:nvPr/>
            </p:nvSpPr>
            <p:spPr>
              <a:xfrm>
                <a:off x="3405470" y="4198831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899" name=""/>
              <p:cNvSpPr/>
              <p:nvPr/>
            </p:nvSpPr>
            <p:spPr>
              <a:xfrm>
                <a:off x="3391563" y="4300531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02" name=""/>
              <p:cNvSpPr/>
              <p:nvPr/>
            </p:nvSpPr>
            <p:spPr>
              <a:xfrm>
                <a:off x="3406243" y="432657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05" name=""/>
              <p:cNvSpPr/>
              <p:nvPr/>
            </p:nvSpPr>
            <p:spPr>
              <a:xfrm>
                <a:off x="3392336" y="4429062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08" name=""/>
              <p:cNvSpPr/>
              <p:nvPr/>
            </p:nvSpPr>
            <p:spPr>
              <a:xfrm>
                <a:off x="3407027" y="4455102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11" name=""/>
              <p:cNvSpPr/>
              <p:nvPr/>
            </p:nvSpPr>
            <p:spPr>
              <a:xfrm>
                <a:off x="3523577" y="4172576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14" name=""/>
              <p:cNvSpPr/>
              <p:nvPr/>
            </p:nvSpPr>
            <p:spPr>
              <a:xfrm>
                <a:off x="3531194" y="4198620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917" name=""/>
              <p:cNvSpPr/>
              <p:nvPr/>
            </p:nvSpPr>
            <p:spPr>
              <a:xfrm>
                <a:off x="3523972" y="4300320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20" name=""/>
              <p:cNvSpPr/>
              <p:nvPr/>
            </p:nvSpPr>
            <p:spPr>
              <a:xfrm>
                <a:off x="3531586" y="4326364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923" name=""/>
              <p:cNvSpPr/>
              <p:nvPr/>
            </p:nvSpPr>
            <p:spPr>
              <a:xfrm>
                <a:off x="3524370" y="4428855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26" name=""/>
              <p:cNvSpPr/>
              <p:nvPr/>
            </p:nvSpPr>
            <p:spPr>
              <a:xfrm>
                <a:off x="3532005" y="4454895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73" name="Text 5173"/>
              <p:cNvSpPr txBox="1"/>
              <p:nvPr/>
            </p:nvSpPr>
            <p:spPr>
              <a:xfrm>
                <a:off x="3128433" y="4529541"/>
                <a:ext cx="492403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ClientA</a:t>
                </a:r>
              </a:p>
            </p:txBody>
          </p:sp>
        </p:grpSp>
        <p:grpSp>
          <p:nvGrpSpPr>
            <p:cNvPr id="10931" name=""/>
            <p:cNvGrpSpPr/>
            <p:nvPr/>
          </p:nvGrpSpPr>
          <p:grpSpPr>
            <a:xfrm>
              <a:off x="2902691" y="4952868"/>
              <a:ext cx="396719" cy="338108"/>
              <a:chOff x="2902691" y="4952868"/>
              <a:chExt cx="396719" cy="338108"/>
            </a:xfrm>
          </p:grpSpPr>
          <p:sp>
            <p:nvSpPr>
              <p:cNvPr id="10935" name=""/>
              <p:cNvSpPr/>
              <p:nvPr/>
            </p:nvSpPr>
            <p:spPr>
              <a:xfrm>
                <a:off x="3077218" y="5121229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39" name=""/>
              <p:cNvSpPr/>
              <p:nvPr/>
            </p:nvSpPr>
            <p:spPr>
              <a:xfrm>
                <a:off x="2901875" y="5058566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44" name=""/>
              <p:cNvSpPr/>
              <p:nvPr/>
            </p:nvSpPr>
            <p:spPr>
              <a:xfrm>
                <a:off x="2933469" y="5094531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949" name=""/>
              <p:cNvSpPr/>
              <p:nvPr/>
            </p:nvSpPr>
            <p:spPr>
              <a:xfrm>
                <a:off x="2957668" y="5138245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0954" name=""/>
              <p:cNvSpPr/>
              <p:nvPr/>
            </p:nvSpPr>
            <p:spPr>
              <a:xfrm>
                <a:off x="3094811" y="4988635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58" name=""/>
              <p:cNvSpPr/>
              <p:nvPr/>
            </p:nvSpPr>
            <p:spPr>
              <a:xfrm>
                <a:off x="3117207" y="4952349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63" name=""/>
              <p:cNvSpPr/>
              <p:nvPr/>
            </p:nvSpPr>
            <p:spPr>
              <a:xfrm>
                <a:off x="3131885" y="4978393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67" name=""/>
              <p:cNvSpPr/>
              <p:nvPr/>
            </p:nvSpPr>
            <p:spPr>
              <a:xfrm>
                <a:off x="3117978" y="5080093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72" name=""/>
              <p:cNvSpPr/>
              <p:nvPr/>
            </p:nvSpPr>
            <p:spPr>
              <a:xfrm>
                <a:off x="3132658" y="5106136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76" name=""/>
              <p:cNvSpPr/>
              <p:nvPr/>
            </p:nvSpPr>
            <p:spPr>
              <a:xfrm>
                <a:off x="3118751" y="5208624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81" name=""/>
              <p:cNvSpPr/>
              <p:nvPr/>
            </p:nvSpPr>
            <p:spPr>
              <a:xfrm>
                <a:off x="3133442" y="5234664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0985" name=""/>
              <p:cNvSpPr/>
              <p:nvPr/>
            </p:nvSpPr>
            <p:spPr>
              <a:xfrm>
                <a:off x="3249992" y="4952138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90" name=""/>
              <p:cNvSpPr/>
              <p:nvPr/>
            </p:nvSpPr>
            <p:spPr>
              <a:xfrm>
                <a:off x="3257609" y="4978182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0994" name=""/>
              <p:cNvSpPr/>
              <p:nvPr/>
            </p:nvSpPr>
            <p:spPr>
              <a:xfrm>
                <a:off x="3250387" y="5079882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997" name=""/>
              <p:cNvSpPr/>
              <p:nvPr/>
            </p:nvSpPr>
            <p:spPr>
              <a:xfrm>
                <a:off x="3258002" y="5105926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1000" name=""/>
              <p:cNvSpPr/>
              <p:nvPr/>
            </p:nvSpPr>
            <p:spPr>
              <a:xfrm>
                <a:off x="3250785" y="5208417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05" name=""/>
              <p:cNvSpPr/>
              <p:nvPr/>
            </p:nvSpPr>
            <p:spPr>
              <a:xfrm>
                <a:off x="3258420" y="5234457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74" name="Text 5174"/>
              <p:cNvSpPr txBox="1"/>
              <p:nvPr/>
            </p:nvSpPr>
            <p:spPr>
              <a:xfrm>
                <a:off x="2891884" y="5309103"/>
                <a:ext cx="418332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App1</a:t>
                </a:r>
              </a:p>
            </p:txBody>
          </p:sp>
        </p:grpSp>
        <p:grpSp>
          <p:nvGrpSpPr>
            <p:cNvPr id="11010" name=""/>
            <p:cNvGrpSpPr/>
            <p:nvPr/>
          </p:nvGrpSpPr>
          <p:grpSpPr>
            <a:xfrm>
              <a:off x="713884" y="3308030"/>
              <a:ext cx="396719" cy="338108"/>
              <a:chOff x="713884" y="3308030"/>
              <a:chExt cx="396719" cy="338108"/>
            </a:xfrm>
          </p:grpSpPr>
          <p:sp>
            <p:nvSpPr>
              <p:cNvPr id="11013" name=""/>
              <p:cNvSpPr/>
              <p:nvPr/>
            </p:nvSpPr>
            <p:spPr>
              <a:xfrm>
                <a:off x="888411" y="3476392"/>
                <a:ext cx="175799" cy="2009"/>
              </a:xfrm>
              <a:custGeom>
                <a:avLst/>
                <a:gdLst/>
                <a:ahLst/>
                <a:cxnLst/>
                <a:pathLst>
                  <a:path w="175799" h="2009" fill="none">
                    <a:moveTo>
                      <a:pt x="0" y="0"/>
                    </a:moveTo>
                    <a:lnTo>
                      <a:pt x="17633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16" name=""/>
              <p:cNvSpPr/>
              <p:nvPr/>
            </p:nvSpPr>
            <p:spPr>
              <a:xfrm>
                <a:off x="713067" y="3413729"/>
                <a:ext cx="174799" cy="124334"/>
              </a:xfrm>
              <a:custGeom>
                <a:avLst/>
                <a:gdLst/>
                <a:ahLst/>
                <a:cxnLst/>
                <a:pathLst>
                  <a:path w="174799" h="124334">
                    <a:moveTo>
                      <a:pt x="0" y="0"/>
                    </a:moveTo>
                    <a:lnTo>
                      <a:pt x="174799" y="0"/>
                    </a:lnTo>
                    <a:lnTo>
                      <a:pt x="174799" y="124334"/>
                    </a:lnTo>
                    <a:lnTo>
                      <a:pt x="0" y="1243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19" name=""/>
              <p:cNvSpPr/>
              <p:nvPr/>
            </p:nvSpPr>
            <p:spPr>
              <a:xfrm>
                <a:off x="744661" y="3449694"/>
                <a:ext cx="107785" cy="25078"/>
              </a:xfrm>
              <a:custGeom>
                <a:avLst/>
                <a:gdLst/>
                <a:ahLst/>
                <a:cxnLst/>
                <a:pathLst>
                  <a:path w="107785" h="25078">
                    <a:moveTo>
                      <a:pt x="0" y="0"/>
                    </a:moveTo>
                    <a:lnTo>
                      <a:pt x="107785" y="0"/>
                    </a:lnTo>
                    <a:lnTo>
                      <a:pt x="10778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1022" name=""/>
              <p:cNvSpPr/>
              <p:nvPr/>
            </p:nvSpPr>
            <p:spPr>
              <a:xfrm>
                <a:off x="768861" y="3493408"/>
                <a:ext cx="60315" cy="25078"/>
              </a:xfrm>
              <a:custGeom>
                <a:avLst/>
                <a:gdLst/>
                <a:ahLst/>
                <a:cxnLst/>
                <a:pathLst>
                  <a:path w="60315" h="25078">
                    <a:moveTo>
                      <a:pt x="0" y="0"/>
                    </a:moveTo>
                    <a:lnTo>
                      <a:pt x="60315" y="0"/>
                    </a:lnTo>
                    <a:lnTo>
                      <a:pt x="60315" y="25078"/>
                    </a:lnTo>
                    <a:lnTo>
                      <a:pt x="0" y="25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6435" cap="flat">
                <a:noFill/>
                <a:miter lim="800000"/>
              </a:ln>
            </p:spPr>
          </p:sp>
          <p:sp>
            <p:nvSpPr>
              <p:cNvPr id="11025" name=""/>
              <p:cNvSpPr/>
              <p:nvPr/>
            </p:nvSpPr>
            <p:spPr>
              <a:xfrm>
                <a:off x="906003" y="3343798"/>
                <a:ext cx="154311" cy="261172"/>
              </a:xfrm>
              <a:custGeom>
                <a:avLst/>
                <a:gdLst/>
                <a:ahLst/>
                <a:cxnLst/>
                <a:pathLst>
                  <a:path w="154311" h="261172" fill="none">
                    <a:moveTo>
                      <a:pt x="154311" y="0"/>
                    </a:moveTo>
                    <a:lnTo>
                      <a:pt x="0" y="0"/>
                    </a:lnTo>
                    <a:lnTo>
                      <a:pt x="0" y="261172"/>
                    </a:lnTo>
                    <a:lnTo>
                      <a:pt x="154311" y="26117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28" name=""/>
              <p:cNvSpPr/>
              <p:nvPr/>
            </p:nvSpPr>
            <p:spPr>
              <a:xfrm>
                <a:off x="928400" y="3307511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31" name=""/>
              <p:cNvSpPr/>
              <p:nvPr/>
            </p:nvSpPr>
            <p:spPr>
              <a:xfrm>
                <a:off x="943077" y="3333556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1034" name=""/>
              <p:cNvSpPr/>
              <p:nvPr/>
            </p:nvSpPr>
            <p:spPr>
              <a:xfrm>
                <a:off x="929171" y="3435256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37" name=""/>
              <p:cNvSpPr/>
              <p:nvPr/>
            </p:nvSpPr>
            <p:spPr>
              <a:xfrm>
                <a:off x="943850" y="3461299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1040" name=""/>
              <p:cNvSpPr/>
              <p:nvPr/>
            </p:nvSpPr>
            <p:spPr>
              <a:xfrm>
                <a:off x="929944" y="3563787"/>
                <a:ext cx="95497" cy="83056"/>
              </a:xfrm>
              <a:custGeom>
                <a:avLst/>
                <a:gdLst/>
                <a:ahLst/>
                <a:cxnLst/>
                <a:pathLst>
                  <a:path w="95497" h="83056">
                    <a:moveTo>
                      <a:pt x="0" y="0"/>
                    </a:moveTo>
                    <a:lnTo>
                      <a:pt x="95497" y="0"/>
                    </a:lnTo>
                    <a:lnTo>
                      <a:pt x="95497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0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43" name=""/>
              <p:cNvSpPr/>
              <p:nvPr/>
            </p:nvSpPr>
            <p:spPr>
              <a:xfrm>
                <a:off x="944635" y="3589827"/>
                <a:ext cx="64722" cy="19868"/>
              </a:xfrm>
              <a:custGeom>
                <a:avLst/>
                <a:gdLst/>
                <a:ahLst/>
                <a:cxnLst/>
                <a:pathLst>
                  <a:path w="64722" h="19868">
                    <a:moveTo>
                      <a:pt x="0" y="0"/>
                    </a:moveTo>
                    <a:lnTo>
                      <a:pt x="64722" y="0"/>
                    </a:lnTo>
                    <a:lnTo>
                      <a:pt x="64722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435" cap="flat">
                <a:noFill/>
                <a:miter lim="800000"/>
              </a:ln>
            </p:spPr>
          </p:sp>
          <p:sp>
            <p:nvSpPr>
              <p:cNvPr id="11046" name=""/>
              <p:cNvSpPr/>
              <p:nvPr/>
            </p:nvSpPr>
            <p:spPr>
              <a:xfrm>
                <a:off x="1061185" y="3307301"/>
                <a:ext cx="49552" cy="83056"/>
              </a:xfrm>
              <a:custGeom>
                <a:avLst/>
                <a:gdLst/>
                <a:ahLst/>
                <a:cxnLst/>
                <a:pathLst>
                  <a:path w="49552" h="83056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6"/>
                    </a:lnTo>
                    <a:lnTo>
                      <a:pt x="0" y="83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49" name=""/>
              <p:cNvSpPr/>
              <p:nvPr/>
            </p:nvSpPr>
            <p:spPr>
              <a:xfrm>
                <a:off x="1068802" y="3333345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1052" name=""/>
              <p:cNvSpPr/>
              <p:nvPr/>
            </p:nvSpPr>
            <p:spPr>
              <a:xfrm>
                <a:off x="1061580" y="3435045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55" name=""/>
              <p:cNvSpPr/>
              <p:nvPr/>
            </p:nvSpPr>
            <p:spPr>
              <a:xfrm>
                <a:off x="1069194" y="3461089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11058" name=""/>
              <p:cNvSpPr/>
              <p:nvPr/>
            </p:nvSpPr>
            <p:spPr>
              <a:xfrm>
                <a:off x="1061978" y="3563579"/>
                <a:ext cx="49552" cy="83057"/>
              </a:xfrm>
              <a:custGeom>
                <a:avLst/>
                <a:gdLst/>
                <a:ahLst/>
                <a:cxnLst/>
                <a:pathLst>
                  <a:path w="49552" h="83057">
                    <a:moveTo>
                      <a:pt x="0" y="0"/>
                    </a:moveTo>
                    <a:lnTo>
                      <a:pt x="49552" y="0"/>
                    </a:lnTo>
                    <a:lnTo>
                      <a:pt x="49552" y="83057"/>
                    </a:lnTo>
                    <a:lnTo>
                      <a:pt x="0" y="830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CCC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061" name=""/>
              <p:cNvSpPr/>
              <p:nvPr/>
            </p:nvSpPr>
            <p:spPr>
              <a:xfrm>
                <a:off x="1069613" y="3589619"/>
                <a:ext cx="33583" cy="19868"/>
              </a:xfrm>
              <a:custGeom>
                <a:avLst/>
                <a:gdLst/>
                <a:ahLst/>
                <a:cxnLst/>
                <a:pathLst>
                  <a:path w="33583" h="19868">
                    <a:moveTo>
                      <a:pt x="0" y="0"/>
                    </a:moveTo>
                    <a:lnTo>
                      <a:pt x="33583" y="0"/>
                    </a:lnTo>
                    <a:lnTo>
                      <a:pt x="33583" y="19868"/>
                    </a:lnTo>
                    <a:lnTo>
                      <a:pt x="0" y="19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F0"/>
              </a:solidFill>
              <a:ln w="6435" cap="flat">
                <a:noFill/>
                <a:miter lim="800000"/>
              </a:ln>
            </p:spPr>
          </p:sp>
          <p:sp>
            <p:nvSpPr>
              <p:cNvPr id="5175" name="Text 5175"/>
              <p:cNvSpPr txBox="1"/>
              <p:nvPr/>
            </p:nvSpPr>
            <p:spPr>
              <a:xfrm>
                <a:off x="369614" y="3751757"/>
                <a:ext cx="1043716" cy="65177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Organizational unit</a:t>
                </a:r>
              </a:p>
            </p:txBody>
          </p:sp>
        </p:grpSp>
        <p:grpSp>
          <p:nvGrpSpPr>
            <p:cNvPr id="10747" name=""/>
            <p:cNvGrpSpPr/>
            <p:nvPr/>
          </p:nvGrpSpPr>
          <p:grpSpPr>
            <a:xfrm>
              <a:off x="1802136" y="2507912"/>
              <a:ext cx="422024" cy="442967"/>
              <a:chOff x="1802136" y="2507912"/>
              <a:chExt cx="422024" cy="442967"/>
            </a:xfrm>
          </p:grpSpPr>
          <p:grpSp>
            <p:nvGrpSpPr>
              <p:cNvPr id="10695" name=""/>
              <p:cNvGrpSpPr/>
              <p:nvPr/>
            </p:nvGrpSpPr>
            <p:grpSpPr>
              <a:xfrm>
                <a:off x="1952614" y="2507701"/>
                <a:ext cx="205592" cy="266309"/>
                <a:chOff x="1952614" y="2507701"/>
                <a:chExt cx="205592" cy="266309"/>
              </a:xfrm>
            </p:grpSpPr>
            <p:sp>
              <p:nvSpPr>
                <p:cNvPr id="10698" name=""/>
                <p:cNvSpPr/>
                <p:nvPr/>
              </p:nvSpPr>
              <p:spPr>
                <a:xfrm>
                  <a:off x="2091624" y="2630136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0134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0701" name=""/>
                <p:cNvSpPr/>
                <p:nvPr/>
              </p:nvSpPr>
              <p:spPr>
                <a:xfrm>
                  <a:off x="1979208" y="2615738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6963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0704" name=""/>
                <p:cNvSpPr/>
                <p:nvPr/>
              </p:nvSpPr>
              <p:spPr>
                <a:xfrm>
                  <a:off x="2004038" y="2507933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7079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077" name=""/>
                <p:cNvSpPr/>
                <p:nvPr/>
              </p:nvSpPr>
              <p:spPr>
                <a:xfrm flipH="true">
                  <a:off x="1952523" y="2631631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235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080" name=""/>
                <p:cNvSpPr/>
                <p:nvPr/>
              </p:nvSpPr>
              <p:spPr>
                <a:xfrm>
                  <a:off x="2055450" y="2509325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805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083" name=""/>
                <p:cNvSpPr/>
                <p:nvPr/>
              </p:nvSpPr>
              <p:spPr>
                <a:xfrm>
                  <a:off x="2013428" y="2509177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6417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087" name=""/>
                <p:cNvSpPr/>
                <p:nvPr/>
              </p:nvSpPr>
              <p:spPr>
                <a:xfrm>
                  <a:off x="2023525" y="2592103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9098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090" name=""/>
                <p:cNvSpPr/>
                <p:nvPr/>
              </p:nvSpPr>
              <p:spPr>
                <a:xfrm>
                  <a:off x="2020236" y="2512391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81234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093" name=""/>
                <p:cNvSpPr/>
                <p:nvPr/>
              </p:nvSpPr>
              <p:spPr>
                <a:xfrm>
                  <a:off x="2066120" y="2512015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79223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095" name=""/>
                <p:cNvSpPr/>
                <p:nvPr/>
              </p:nvSpPr>
              <p:spPr>
                <a:xfrm>
                  <a:off x="2030047" y="2628768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0730" name=""/>
              <p:cNvSpPr/>
              <p:nvPr/>
            </p:nvSpPr>
            <p:spPr>
              <a:xfrm>
                <a:off x="1801429" y="2746617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71" name=""/>
              <p:cNvSpPr/>
              <p:nvPr/>
            </p:nvSpPr>
            <p:spPr>
              <a:xfrm>
                <a:off x="1837495" y="2574781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74" name=""/>
              <p:cNvSpPr/>
              <p:nvPr/>
            </p:nvSpPr>
            <p:spPr>
              <a:xfrm>
                <a:off x="1864498" y="2695584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77" name=""/>
              <p:cNvSpPr/>
              <p:nvPr/>
            </p:nvSpPr>
            <p:spPr>
              <a:xfrm>
                <a:off x="1818665" y="2710083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680" name=""/>
              <p:cNvSpPr/>
              <p:nvPr/>
            </p:nvSpPr>
            <p:spPr>
              <a:xfrm>
                <a:off x="1832120" y="2759535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0727" name=""/>
              <p:cNvSpPr/>
              <p:nvPr/>
            </p:nvSpPr>
            <p:spPr>
              <a:xfrm>
                <a:off x="2106502" y="2686811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29" name=""/>
              <p:cNvSpPr/>
              <p:nvPr/>
            </p:nvSpPr>
            <p:spPr>
              <a:xfrm>
                <a:off x="2117647" y="2705837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32" name=""/>
              <p:cNvSpPr/>
              <p:nvPr/>
            </p:nvSpPr>
            <p:spPr>
              <a:xfrm>
                <a:off x="1834488" y="2758528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0686" name=""/>
              <p:cNvSpPr/>
              <p:nvPr/>
            </p:nvSpPr>
            <p:spPr>
              <a:xfrm>
                <a:off x="1846727" y="2774626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76" name="Text 5176"/>
              <p:cNvSpPr txBox="1"/>
              <p:nvPr/>
            </p:nvSpPr>
            <p:spPr>
              <a:xfrm>
                <a:off x="1752316" y="2979142"/>
                <a:ext cx="521664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Student</a:t>
                </a:r>
              </a:p>
            </p:txBody>
          </p:sp>
        </p:grpSp>
        <p:grpSp>
          <p:nvGrpSpPr>
            <p:cNvPr id="11120" name=""/>
            <p:cNvGrpSpPr/>
            <p:nvPr/>
          </p:nvGrpSpPr>
          <p:grpSpPr>
            <a:xfrm>
              <a:off x="1802136" y="3178384"/>
              <a:ext cx="422024" cy="442967"/>
              <a:chOff x="1802136" y="3178384"/>
              <a:chExt cx="422024" cy="442967"/>
            </a:xfrm>
          </p:grpSpPr>
          <p:grpSp>
            <p:nvGrpSpPr>
              <p:cNvPr id="11123" name=""/>
              <p:cNvGrpSpPr/>
              <p:nvPr/>
            </p:nvGrpSpPr>
            <p:grpSpPr>
              <a:xfrm>
                <a:off x="1952614" y="3178173"/>
                <a:ext cx="205592" cy="266309"/>
                <a:chOff x="1952614" y="3178173"/>
                <a:chExt cx="205592" cy="266309"/>
              </a:xfrm>
            </p:grpSpPr>
            <p:sp>
              <p:nvSpPr>
                <p:cNvPr id="11126" name=""/>
                <p:cNvSpPr/>
                <p:nvPr/>
              </p:nvSpPr>
              <p:spPr>
                <a:xfrm>
                  <a:off x="2091624" y="3300608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0134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129" name=""/>
                <p:cNvSpPr/>
                <p:nvPr/>
              </p:nvSpPr>
              <p:spPr>
                <a:xfrm>
                  <a:off x="1979208" y="3286210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6963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132" name=""/>
                <p:cNvSpPr/>
                <p:nvPr/>
              </p:nvSpPr>
              <p:spPr>
                <a:xfrm>
                  <a:off x="2004038" y="3178405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7079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135" name=""/>
                <p:cNvSpPr/>
                <p:nvPr/>
              </p:nvSpPr>
              <p:spPr>
                <a:xfrm flipH="true">
                  <a:off x="1952523" y="3302103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235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138" name=""/>
                <p:cNvSpPr/>
                <p:nvPr/>
              </p:nvSpPr>
              <p:spPr>
                <a:xfrm>
                  <a:off x="2055450" y="3179797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805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141" name=""/>
                <p:cNvSpPr/>
                <p:nvPr/>
              </p:nvSpPr>
              <p:spPr>
                <a:xfrm>
                  <a:off x="2013428" y="3179649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6417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144" name=""/>
                <p:cNvSpPr/>
                <p:nvPr/>
              </p:nvSpPr>
              <p:spPr>
                <a:xfrm>
                  <a:off x="2023525" y="3262575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9098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147" name=""/>
                <p:cNvSpPr/>
                <p:nvPr/>
              </p:nvSpPr>
              <p:spPr>
                <a:xfrm>
                  <a:off x="2020236" y="3182863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81234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150" name=""/>
                <p:cNvSpPr/>
                <p:nvPr/>
              </p:nvSpPr>
              <p:spPr>
                <a:xfrm>
                  <a:off x="2066120" y="3182487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79223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153" name=""/>
                <p:cNvSpPr/>
                <p:nvPr/>
              </p:nvSpPr>
              <p:spPr>
                <a:xfrm>
                  <a:off x="2030047" y="3299240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156" name=""/>
              <p:cNvSpPr/>
              <p:nvPr/>
            </p:nvSpPr>
            <p:spPr>
              <a:xfrm>
                <a:off x="1801429" y="3417089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159" name=""/>
              <p:cNvSpPr/>
              <p:nvPr/>
            </p:nvSpPr>
            <p:spPr>
              <a:xfrm>
                <a:off x="1837495" y="3245253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162" name=""/>
              <p:cNvSpPr/>
              <p:nvPr/>
            </p:nvSpPr>
            <p:spPr>
              <a:xfrm>
                <a:off x="1864498" y="3366056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165" name=""/>
              <p:cNvSpPr/>
              <p:nvPr/>
            </p:nvSpPr>
            <p:spPr>
              <a:xfrm>
                <a:off x="1818665" y="3380555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168" name=""/>
              <p:cNvSpPr/>
              <p:nvPr/>
            </p:nvSpPr>
            <p:spPr>
              <a:xfrm>
                <a:off x="1832120" y="3430007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171" name=""/>
              <p:cNvSpPr/>
              <p:nvPr/>
            </p:nvSpPr>
            <p:spPr>
              <a:xfrm>
                <a:off x="2106502" y="3357283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174" name=""/>
              <p:cNvSpPr/>
              <p:nvPr/>
            </p:nvSpPr>
            <p:spPr>
              <a:xfrm>
                <a:off x="2117647" y="3376309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177" name=""/>
              <p:cNvSpPr/>
              <p:nvPr/>
            </p:nvSpPr>
            <p:spPr>
              <a:xfrm>
                <a:off x="1834488" y="3429000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180" name=""/>
              <p:cNvSpPr/>
              <p:nvPr/>
            </p:nvSpPr>
            <p:spPr>
              <a:xfrm>
                <a:off x="1846727" y="3445098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77" name="Text 5177"/>
              <p:cNvSpPr txBox="1"/>
              <p:nvPr/>
            </p:nvSpPr>
            <p:spPr>
              <a:xfrm>
                <a:off x="1752316" y="3649614"/>
                <a:ext cx="521664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Facuity</a:t>
                </a:r>
              </a:p>
            </p:txBody>
          </p:sp>
        </p:grpSp>
        <p:grpSp>
          <p:nvGrpSpPr>
            <p:cNvPr id="11185" name=""/>
            <p:cNvGrpSpPr/>
            <p:nvPr/>
          </p:nvGrpSpPr>
          <p:grpSpPr>
            <a:xfrm>
              <a:off x="1802873" y="3855073"/>
              <a:ext cx="422024" cy="442967"/>
              <a:chOff x="1802873" y="3855073"/>
              <a:chExt cx="422024" cy="442967"/>
            </a:xfrm>
          </p:grpSpPr>
          <p:grpSp>
            <p:nvGrpSpPr>
              <p:cNvPr id="11188" name=""/>
              <p:cNvGrpSpPr/>
              <p:nvPr/>
            </p:nvGrpSpPr>
            <p:grpSpPr>
              <a:xfrm>
                <a:off x="1953351" y="3854862"/>
                <a:ext cx="205592" cy="266309"/>
                <a:chOff x="1953351" y="3854862"/>
                <a:chExt cx="205592" cy="266309"/>
              </a:xfrm>
            </p:grpSpPr>
            <p:sp>
              <p:nvSpPr>
                <p:cNvPr id="11191" name=""/>
                <p:cNvSpPr/>
                <p:nvPr/>
              </p:nvSpPr>
              <p:spPr>
                <a:xfrm>
                  <a:off x="2092361" y="3977297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0134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194" name=""/>
                <p:cNvSpPr/>
                <p:nvPr/>
              </p:nvSpPr>
              <p:spPr>
                <a:xfrm>
                  <a:off x="1979946" y="3962899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6963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197" name=""/>
                <p:cNvSpPr/>
                <p:nvPr/>
              </p:nvSpPr>
              <p:spPr>
                <a:xfrm>
                  <a:off x="2004776" y="3855093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7079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200" name=""/>
                <p:cNvSpPr/>
                <p:nvPr/>
              </p:nvSpPr>
              <p:spPr>
                <a:xfrm flipH="true">
                  <a:off x="1953261" y="3978792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235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203" name=""/>
                <p:cNvSpPr/>
                <p:nvPr/>
              </p:nvSpPr>
              <p:spPr>
                <a:xfrm>
                  <a:off x="2056187" y="3856485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805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06" name=""/>
                <p:cNvSpPr/>
                <p:nvPr/>
              </p:nvSpPr>
              <p:spPr>
                <a:xfrm>
                  <a:off x="2014166" y="3856338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6417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09" name=""/>
                <p:cNvSpPr/>
                <p:nvPr/>
              </p:nvSpPr>
              <p:spPr>
                <a:xfrm>
                  <a:off x="2024263" y="3939263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9098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12" name=""/>
                <p:cNvSpPr/>
                <p:nvPr/>
              </p:nvSpPr>
              <p:spPr>
                <a:xfrm>
                  <a:off x="2020974" y="3859552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81234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15" name=""/>
                <p:cNvSpPr/>
                <p:nvPr/>
              </p:nvSpPr>
              <p:spPr>
                <a:xfrm>
                  <a:off x="2066857" y="3859176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79223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18" name=""/>
                <p:cNvSpPr/>
                <p:nvPr/>
              </p:nvSpPr>
              <p:spPr>
                <a:xfrm>
                  <a:off x="2030784" y="3975929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221" name=""/>
              <p:cNvSpPr/>
              <p:nvPr/>
            </p:nvSpPr>
            <p:spPr>
              <a:xfrm>
                <a:off x="1802166" y="4093778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24" name=""/>
              <p:cNvSpPr/>
              <p:nvPr/>
            </p:nvSpPr>
            <p:spPr>
              <a:xfrm>
                <a:off x="1838232" y="3921942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27" name=""/>
              <p:cNvSpPr/>
              <p:nvPr/>
            </p:nvSpPr>
            <p:spPr>
              <a:xfrm>
                <a:off x="1865235" y="4042744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30" name=""/>
              <p:cNvSpPr/>
              <p:nvPr/>
            </p:nvSpPr>
            <p:spPr>
              <a:xfrm>
                <a:off x="1819402" y="4057244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33" name=""/>
              <p:cNvSpPr/>
              <p:nvPr/>
            </p:nvSpPr>
            <p:spPr>
              <a:xfrm>
                <a:off x="1832857" y="4106696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236" name=""/>
              <p:cNvSpPr/>
              <p:nvPr/>
            </p:nvSpPr>
            <p:spPr>
              <a:xfrm>
                <a:off x="2107239" y="4033971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39" name=""/>
              <p:cNvSpPr/>
              <p:nvPr/>
            </p:nvSpPr>
            <p:spPr>
              <a:xfrm>
                <a:off x="2118384" y="4052998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42" name=""/>
              <p:cNvSpPr/>
              <p:nvPr/>
            </p:nvSpPr>
            <p:spPr>
              <a:xfrm>
                <a:off x="1835226" y="4105689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245" name=""/>
              <p:cNvSpPr/>
              <p:nvPr/>
            </p:nvSpPr>
            <p:spPr>
              <a:xfrm>
                <a:off x="1847465" y="4121787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78" name="Text 5178"/>
              <p:cNvSpPr txBox="1"/>
              <p:nvPr/>
            </p:nvSpPr>
            <p:spPr>
              <a:xfrm>
                <a:off x="1753054" y="4326303"/>
                <a:ext cx="521664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Emplyee</a:t>
                </a:r>
              </a:p>
            </p:txBody>
          </p:sp>
        </p:grpSp>
        <p:grpSp>
          <p:nvGrpSpPr>
            <p:cNvPr id="11250" name=""/>
            <p:cNvGrpSpPr/>
            <p:nvPr/>
          </p:nvGrpSpPr>
          <p:grpSpPr>
            <a:xfrm>
              <a:off x="1802873" y="4525545"/>
              <a:ext cx="422024" cy="442967"/>
              <a:chOff x="1802873" y="4525545"/>
              <a:chExt cx="422024" cy="442967"/>
            </a:xfrm>
          </p:grpSpPr>
          <p:grpSp>
            <p:nvGrpSpPr>
              <p:cNvPr id="11253" name=""/>
              <p:cNvGrpSpPr/>
              <p:nvPr/>
            </p:nvGrpSpPr>
            <p:grpSpPr>
              <a:xfrm>
                <a:off x="1953351" y="4525334"/>
                <a:ext cx="205592" cy="266309"/>
                <a:chOff x="1953351" y="4525334"/>
                <a:chExt cx="205592" cy="266309"/>
              </a:xfrm>
            </p:grpSpPr>
            <p:sp>
              <p:nvSpPr>
                <p:cNvPr id="11256" name=""/>
                <p:cNvSpPr/>
                <p:nvPr/>
              </p:nvSpPr>
              <p:spPr>
                <a:xfrm>
                  <a:off x="2092361" y="4647769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0134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259" name=""/>
                <p:cNvSpPr/>
                <p:nvPr/>
              </p:nvSpPr>
              <p:spPr>
                <a:xfrm>
                  <a:off x="1979946" y="4633372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6963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262" name=""/>
                <p:cNvSpPr/>
                <p:nvPr/>
              </p:nvSpPr>
              <p:spPr>
                <a:xfrm>
                  <a:off x="2004776" y="4525565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7079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265" name=""/>
                <p:cNvSpPr/>
                <p:nvPr/>
              </p:nvSpPr>
              <p:spPr>
                <a:xfrm flipH="true">
                  <a:off x="1953261" y="4649264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235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268" name=""/>
                <p:cNvSpPr/>
                <p:nvPr/>
              </p:nvSpPr>
              <p:spPr>
                <a:xfrm>
                  <a:off x="2056187" y="4526958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805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71" name=""/>
                <p:cNvSpPr/>
                <p:nvPr/>
              </p:nvSpPr>
              <p:spPr>
                <a:xfrm>
                  <a:off x="2014166" y="4526810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6417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74" name=""/>
                <p:cNvSpPr/>
                <p:nvPr/>
              </p:nvSpPr>
              <p:spPr>
                <a:xfrm>
                  <a:off x="2024263" y="4609735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9098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77" name=""/>
                <p:cNvSpPr/>
                <p:nvPr/>
              </p:nvSpPr>
              <p:spPr>
                <a:xfrm>
                  <a:off x="2020974" y="4530024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81234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80" name=""/>
                <p:cNvSpPr/>
                <p:nvPr/>
              </p:nvSpPr>
              <p:spPr>
                <a:xfrm>
                  <a:off x="2066857" y="4529648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79223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283" name=""/>
                <p:cNvSpPr/>
                <p:nvPr/>
              </p:nvSpPr>
              <p:spPr>
                <a:xfrm>
                  <a:off x="2030784" y="4646401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286" name=""/>
              <p:cNvSpPr/>
              <p:nvPr/>
            </p:nvSpPr>
            <p:spPr>
              <a:xfrm>
                <a:off x="1802166" y="4764250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89" name=""/>
              <p:cNvSpPr/>
              <p:nvPr/>
            </p:nvSpPr>
            <p:spPr>
              <a:xfrm>
                <a:off x="1838232" y="4592414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92" name=""/>
              <p:cNvSpPr/>
              <p:nvPr/>
            </p:nvSpPr>
            <p:spPr>
              <a:xfrm>
                <a:off x="1865235" y="4713217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95" name=""/>
              <p:cNvSpPr/>
              <p:nvPr/>
            </p:nvSpPr>
            <p:spPr>
              <a:xfrm>
                <a:off x="1819402" y="4727716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298" name=""/>
              <p:cNvSpPr/>
              <p:nvPr/>
            </p:nvSpPr>
            <p:spPr>
              <a:xfrm>
                <a:off x="1832857" y="4777168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301" name=""/>
              <p:cNvSpPr/>
              <p:nvPr/>
            </p:nvSpPr>
            <p:spPr>
              <a:xfrm>
                <a:off x="2107239" y="4704444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04" name=""/>
              <p:cNvSpPr/>
              <p:nvPr/>
            </p:nvSpPr>
            <p:spPr>
              <a:xfrm>
                <a:off x="2118384" y="4723470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07" name=""/>
              <p:cNvSpPr/>
              <p:nvPr/>
            </p:nvSpPr>
            <p:spPr>
              <a:xfrm>
                <a:off x="1835226" y="4776161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310" name=""/>
              <p:cNvSpPr/>
              <p:nvPr/>
            </p:nvSpPr>
            <p:spPr>
              <a:xfrm>
                <a:off x="1847465" y="4792258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79" name="Text 5179"/>
              <p:cNvSpPr txBox="1"/>
              <p:nvPr/>
            </p:nvSpPr>
            <p:spPr>
              <a:xfrm>
                <a:off x="1753054" y="4996775"/>
                <a:ext cx="521664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Staff</a:t>
                </a:r>
              </a:p>
            </p:txBody>
          </p:sp>
        </p:grpSp>
        <p:grpSp>
          <p:nvGrpSpPr>
            <p:cNvPr id="11315" name=""/>
            <p:cNvGrpSpPr/>
            <p:nvPr/>
          </p:nvGrpSpPr>
          <p:grpSpPr>
            <a:xfrm>
              <a:off x="1802873" y="5184306"/>
              <a:ext cx="422024" cy="442967"/>
              <a:chOff x="1802873" y="5184306"/>
              <a:chExt cx="422024" cy="442967"/>
            </a:xfrm>
          </p:grpSpPr>
          <p:grpSp>
            <p:nvGrpSpPr>
              <p:cNvPr id="11318" name=""/>
              <p:cNvGrpSpPr/>
              <p:nvPr/>
            </p:nvGrpSpPr>
            <p:grpSpPr>
              <a:xfrm>
                <a:off x="1953351" y="5184095"/>
                <a:ext cx="205592" cy="266309"/>
                <a:chOff x="1953351" y="5184095"/>
                <a:chExt cx="205592" cy="266309"/>
              </a:xfrm>
            </p:grpSpPr>
            <p:sp>
              <p:nvSpPr>
                <p:cNvPr id="11321" name=""/>
                <p:cNvSpPr/>
                <p:nvPr/>
              </p:nvSpPr>
              <p:spPr>
                <a:xfrm>
                  <a:off x="2092361" y="5306530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24" name=""/>
                <p:cNvSpPr/>
                <p:nvPr/>
              </p:nvSpPr>
              <p:spPr>
                <a:xfrm>
                  <a:off x="1979946" y="5292133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27" name=""/>
                <p:cNvSpPr/>
                <p:nvPr/>
              </p:nvSpPr>
              <p:spPr>
                <a:xfrm>
                  <a:off x="2004776" y="5184326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30" name=""/>
                <p:cNvSpPr/>
                <p:nvPr/>
              </p:nvSpPr>
              <p:spPr>
                <a:xfrm flipH="true">
                  <a:off x="1953261" y="5308025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33" name=""/>
                <p:cNvSpPr/>
                <p:nvPr/>
              </p:nvSpPr>
              <p:spPr>
                <a:xfrm>
                  <a:off x="2056187" y="5185719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336" name=""/>
                <p:cNvSpPr/>
                <p:nvPr/>
              </p:nvSpPr>
              <p:spPr>
                <a:xfrm>
                  <a:off x="2014166" y="5185571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339" name=""/>
                <p:cNvSpPr/>
                <p:nvPr/>
              </p:nvSpPr>
              <p:spPr>
                <a:xfrm>
                  <a:off x="2024263" y="5268496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342" name=""/>
                <p:cNvSpPr/>
                <p:nvPr/>
              </p:nvSpPr>
              <p:spPr>
                <a:xfrm>
                  <a:off x="2020974" y="5188785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345" name=""/>
                <p:cNvSpPr/>
                <p:nvPr/>
              </p:nvSpPr>
              <p:spPr>
                <a:xfrm>
                  <a:off x="2066857" y="5188409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348" name=""/>
                <p:cNvSpPr/>
                <p:nvPr/>
              </p:nvSpPr>
              <p:spPr>
                <a:xfrm>
                  <a:off x="2030784" y="5305162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351" name=""/>
              <p:cNvSpPr/>
              <p:nvPr/>
            </p:nvSpPr>
            <p:spPr>
              <a:xfrm>
                <a:off x="1802166" y="5423011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54" name=""/>
              <p:cNvSpPr/>
              <p:nvPr/>
            </p:nvSpPr>
            <p:spPr>
              <a:xfrm>
                <a:off x="1838232" y="5251175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57" name=""/>
              <p:cNvSpPr/>
              <p:nvPr/>
            </p:nvSpPr>
            <p:spPr>
              <a:xfrm>
                <a:off x="1865235" y="5371978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60" name=""/>
              <p:cNvSpPr/>
              <p:nvPr/>
            </p:nvSpPr>
            <p:spPr>
              <a:xfrm>
                <a:off x="1819402" y="5386477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63" name=""/>
              <p:cNvSpPr/>
              <p:nvPr/>
            </p:nvSpPr>
            <p:spPr>
              <a:xfrm>
                <a:off x="1832857" y="5435929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366" name=""/>
              <p:cNvSpPr/>
              <p:nvPr/>
            </p:nvSpPr>
            <p:spPr>
              <a:xfrm>
                <a:off x="2107239" y="5363205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69" name=""/>
              <p:cNvSpPr/>
              <p:nvPr/>
            </p:nvSpPr>
            <p:spPr>
              <a:xfrm>
                <a:off x="2118384" y="5382231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372" name=""/>
              <p:cNvSpPr/>
              <p:nvPr/>
            </p:nvSpPr>
            <p:spPr>
              <a:xfrm>
                <a:off x="1835226" y="5434922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375" name=""/>
              <p:cNvSpPr/>
              <p:nvPr/>
            </p:nvSpPr>
            <p:spPr>
              <a:xfrm>
                <a:off x="1847465" y="5451019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80" name="Text 5180"/>
              <p:cNvSpPr txBox="1"/>
              <p:nvPr/>
            </p:nvSpPr>
            <p:spPr>
              <a:xfrm>
                <a:off x="1753054" y="5655536"/>
                <a:ext cx="521664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Other</a:t>
                </a:r>
              </a:p>
            </p:txBody>
          </p:sp>
        </p:grpSp>
        <p:grpSp>
          <p:nvGrpSpPr>
            <p:cNvPr id="11380" name=""/>
            <p:cNvGrpSpPr/>
            <p:nvPr/>
          </p:nvGrpSpPr>
          <p:grpSpPr>
            <a:xfrm>
              <a:off x="701230" y="5184306"/>
              <a:ext cx="422024" cy="442967"/>
              <a:chOff x="701230" y="5184306"/>
              <a:chExt cx="422024" cy="442967"/>
            </a:xfrm>
          </p:grpSpPr>
          <p:grpSp>
            <p:nvGrpSpPr>
              <p:cNvPr id="11383" name=""/>
              <p:cNvGrpSpPr/>
              <p:nvPr/>
            </p:nvGrpSpPr>
            <p:grpSpPr>
              <a:xfrm>
                <a:off x="851708" y="5184095"/>
                <a:ext cx="205592" cy="266309"/>
                <a:chOff x="851708" y="5184095"/>
                <a:chExt cx="205592" cy="266309"/>
              </a:xfrm>
            </p:grpSpPr>
            <p:sp>
              <p:nvSpPr>
                <p:cNvPr id="11386" name=""/>
                <p:cNvSpPr/>
                <p:nvPr/>
              </p:nvSpPr>
              <p:spPr>
                <a:xfrm>
                  <a:off x="990718" y="5306530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89" name=""/>
                <p:cNvSpPr/>
                <p:nvPr/>
              </p:nvSpPr>
              <p:spPr>
                <a:xfrm>
                  <a:off x="878303" y="5292133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92" name=""/>
                <p:cNvSpPr/>
                <p:nvPr/>
              </p:nvSpPr>
              <p:spPr>
                <a:xfrm>
                  <a:off x="903133" y="5184326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95" name=""/>
                <p:cNvSpPr/>
                <p:nvPr/>
              </p:nvSpPr>
              <p:spPr>
                <a:xfrm flipH="true">
                  <a:off x="851618" y="5308025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398" name=""/>
                <p:cNvSpPr/>
                <p:nvPr/>
              </p:nvSpPr>
              <p:spPr>
                <a:xfrm>
                  <a:off x="954544" y="5185719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01" name=""/>
                <p:cNvSpPr/>
                <p:nvPr/>
              </p:nvSpPr>
              <p:spPr>
                <a:xfrm>
                  <a:off x="912523" y="5185571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04" name=""/>
                <p:cNvSpPr/>
                <p:nvPr/>
              </p:nvSpPr>
              <p:spPr>
                <a:xfrm>
                  <a:off x="922620" y="5268496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07" name=""/>
                <p:cNvSpPr/>
                <p:nvPr/>
              </p:nvSpPr>
              <p:spPr>
                <a:xfrm>
                  <a:off x="919331" y="5188785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10" name=""/>
                <p:cNvSpPr/>
                <p:nvPr/>
              </p:nvSpPr>
              <p:spPr>
                <a:xfrm>
                  <a:off x="965214" y="5188409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13" name=""/>
                <p:cNvSpPr/>
                <p:nvPr/>
              </p:nvSpPr>
              <p:spPr>
                <a:xfrm>
                  <a:off x="929141" y="5305162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416" name=""/>
              <p:cNvSpPr/>
              <p:nvPr/>
            </p:nvSpPr>
            <p:spPr>
              <a:xfrm>
                <a:off x="700524" y="5423011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19" name=""/>
              <p:cNvSpPr/>
              <p:nvPr/>
            </p:nvSpPr>
            <p:spPr>
              <a:xfrm>
                <a:off x="736589" y="5251175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22" name=""/>
              <p:cNvSpPr/>
              <p:nvPr/>
            </p:nvSpPr>
            <p:spPr>
              <a:xfrm>
                <a:off x="763592" y="5371978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25" name=""/>
              <p:cNvSpPr/>
              <p:nvPr/>
            </p:nvSpPr>
            <p:spPr>
              <a:xfrm>
                <a:off x="717760" y="5386477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28" name=""/>
              <p:cNvSpPr/>
              <p:nvPr/>
            </p:nvSpPr>
            <p:spPr>
              <a:xfrm>
                <a:off x="731214" y="5435929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431" name=""/>
              <p:cNvSpPr/>
              <p:nvPr/>
            </p:nvSpPr>
            <p:spPr>
              <a:xfrm>
                <a:off x="1005597" y="5363205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34" name=""/>
              <p:cNvSpPr/>
              <p:nvPr/>
            </p:nvSpPr>
            <p:spPr>
              <a:xfrm>
                <a:off x="1016741" y="5382231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37" name=""/>
              <p:cNvSpPr/>
              <p:nvPr/>
            </p:nvSpPr>
            <p:spPr>
              <a:xfrm>
                <a:off x="733583" y="5434922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440" name=""/>
              <p:cNvSpPr/>
              <p:nvPr/>
            </p:nvSpPr>
            <p:spPr>
              <a:xfrm>
                <a:off x="745822" y="5451019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81" name="Text 5181"/>
              <p:cNvSpPr txBox="1"/>
              <p:nvPr/>
            </p:nvSpPr>
            <p:spPr>
              <a:xfrm>
                <a:off x="651411" y="5655536"/>
                <a:ext cx="521664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Role</a:t>
                </a:r>
              </a:p>
            </p:txBody>
          </p:sp>
        </p:grpSp>
        <p:grpSp>
          <p:nvGrpSpPr>
            <p:cNvPr id="11445" name=""/>
            <p:cNvGrpSpPr/>
            <p:nvPr/>
          </p:nvGrpSpPr>
          <p:grpSpPr>
            <a:xfrm>
              <a:off x="2890038" y="5761928"/>
              <a:ext cx="422024" cy="442967"/>
              <a:chOff x="2890038" y="5761928"/>
              <a:chExt cx="422024" cy="442967"/>
            </a:xfrm>
          </p:grpSpPr>
          <p:grpSp>
            <p:nvGrpSpPr>
              <p:cNvPr id="11448" name=""/>
              <p:cNvGrpSpPr/>
              <p:nvPr/>
            </p:nvGrpSpPr>
            <p:grpSpPr>
              <a:xfrm>
                <a:off x="3040516" y="5761717"/>
                <a:ext cx="205592" cy="266309"/>
                <a:chOff x="3040516" y="5761717"/>
                <a:chExt cx="205592" cy="266309"/>
              </a:xfrm>
            </p:grpSpPr>
            <p:sp>
              <p:nvSpPr>
                <p:cNvPr id="11451" name=""/>
                <p:cNvSpPr/>
                <p:nvPr/>
              </p:nvSpPr>
              <p:spPr>
                <a:xfrm>
                  <a:off x="3179526" y="5884152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454" name=""/>
                <p:cNvSpPr/>
                <p:nvPr/>
              </p:nvSpPr>
              <p:spPr>
                <a:xfrm>
                  <a:off x="3067110" y="5869755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457" name=""/>
                <p:cNvSpPr/>
                <p:nvPr/>
              </p:nvSpPr>
              <p:spPr>
                <a:xfrm>
                  <a:off x="3091941" y="5761949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460" name=""/>
                <p:cNvSpPr/>
                <p:nvPr/>
              </p:nvSpPr>
              <p:spPr>
                <a:xfrm flipH="true">
                  <a:off x="3040426" y="5885647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463" name=""/>
                <p:cNvSpPr/>
                <p:nvPr/>
              </p:nvSpPr>
              <p:spPr>
                <a:xfrm>
                  <a:off x="3143352" y="5763341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66" name=""/>
                <p:cNvSpPr/>
                <p:nvPr/>
              </p:nvSpPr>
              <p:spPr>
                <a:xfrm>
                  <a:off x="3101330" y="5763194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69" name=""/>
                <p:cNvSpPr/>
                <p:nvPr/>
              </p:nvSpPr>
              <p:spPr>
                <a:xfrm>
                  <a:off x="3111427" y="5846119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72" name=""/>
                <p:cNvSpPr/>
                <p:nvPr/>
              </p:nvSpPr>
              <p:spPr>
                <a:xfrm>
                  <a:off x="3108139" y="5766407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75" name=""/>
                <p:cNvSpPr/>
                <p:nvPr/>
              </p:nvSpPr>
              <p:spPr>
                <a:xfrm>
                  <a:off x="3154022" y="5766031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478" name=""/>
                <p:cNvSpPr/>
                <p:nvPr/>
              </p:nvSpPr>
              <p:spPr>
                <a:xfrm>
                  <a:off x="3117949" y="5882785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481" name=""/>
              <p:cNvSpPr/>
              <p:nvPr/>
            </p:nvSpPr>
            <p:spPr>
              <a:xfrm>
                <a:off x="2889331" y="6000633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84" name=""/>
              <p:cNvSpPr/>
              <p:nvPr/>
            </p:nvSpPr>
            <p:spPr>
              <a:xfrm>
                <a:off x="2925397" y="5828797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87" name=""/>
              <p:cNvSpPr/>
              <p:nvPr/>
            </p:nvSpPr>
            <p:spPr>
              <a:xfrm>
                <a:off x="2952400" y="5949600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90" name=""/>
              <p:cNvSpPr/>
              <p:nvPr/>
            </p:nvSpPr>
            <p:spPr>
              <a:xfrm>
                <a:off x="2906567" y="5964099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93" name=""/>
              <p:cNvSpPr/>
              <p:nvPr/>
            </p:nvSpPr>
            <p:spPr>
              <a:xfrm>
                <a:off x="2920021" y="6013551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496" name=""/>
              <p:cNvSpPr/>
              <p:nvPr/>
            </p:nvSpPr>
            <p:spPr>
              <a:xfrm>
                <a:off x="3194404" y="5940827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99" name=""/>
              <p:cNvSpPr/>
              <p:nvPr/>
            </p:nvSpPr>
            <p:spPr>
              <a:xfrm>
                <a:off x="3205549" y="5959853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502" name=""/>
              <p:cNvSpPr/>
              <p:nvPr/>
            </p:nvSpPr>
            <p:spPr>
              <a:xfrm>
                <a:off x="2922390" y="6012544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505" name=""/>
              <p:cNvSpPr/>
              <p:nvPr/>
            </p:nvSpPr>
            <p:spPr>
              <a:xfrm>
                <a:off x="2934630" y="6028642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82" name="Text 5182"/>
              <p:cNvSpPr txBox="1"/>
              <p:nvPr/>
            </p:nvSpPr>
            <p:spPr>
              <a:xfrm>
                <a:off x="2550541" y="6270845"/>
                <a:ext cx="1120270" cy="19500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App1-Subtree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 Admin Role</a:t>
                </a:r>
              </a:p>
            </p:txBody>
          </p:sp>
        </p:grpSp>
        <p:grpSp>
          <p:nvGrpSpPr>
            <p:cNvPr id="11510" name=""/>
            <p:cNvGrpSpPr/>
            <p:nvPr/>
          </p:nvGrpSpPr>
          <p:grpSpPr>
            <a:xfrm>
              <a:off x="3719426" y="5761928"/>
              <a:ext cx="422024" cy="442967"/>
              <a:chOff x="3719426" y="5761928"/>
              <a:chExt cx="422024" cy="442967"/>
            </a:xfrm>
          </p:grpSpPr>
          <p:grpSp>
            <p:nvGrpSpPr>
              <p:cNvPr id="11513" name=""/>
              <p:cNvGrpSpPr/>
              <p:nvPr/>
            </p:nvGrpSpPr>
            <p:grpSpPr>
              <a:xfrm>
                <a:off x="3869904" y="5761717"/>
                <a:ext cx="205592" cy="266309"/>
                <a:chOff x="3869904" y="5761717"/>
                <a:chExt cx="205592" cy="266309"/>
              </a:xfrm>
            </p:grpSpPr>
            <p:sp>
              <p:nvSpPr>
                <p:cNvPr id="11516" name=""/>
                <p:cNvSpPr/>
                <p:nvPr/>
              </p:nvSpPr>
              <p:spPr>
                <a:xfrm>
                  <a:off x="4008914" y="5884152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19" name=""/>
                <p:cNvSpPr/>
                <p:nvPr/>
              </p:nvSpPr>
              <p:spPr>
                <a:xfrm>
                  <a:off x="3896499" y="5869755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22" name=""/>
                <p:cNvSpPr/>
                <p:nvPr/>
              </p:nvSpPr>
              <p:spPr>
                <a:xfrm>
                  <a:off x="3921329" y="5761949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25" name=""/>
                <p:cNvSpPr/>
                <p:nvPr/>
              </p:nvSpPr>
              <p:spPr>
                <a:xfrm flipH="true">
                  <a:off x="3869814" y="5885647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28" name=""/>
                <p:cNvSpPr/>
                <p:nvPr/>
              </p:nvSpPr>
              <p:spPr>
                <a:xfrm>
                  <a:off x="3972740" y="5763341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531" name=""/>
                <p:cNvSpPr/>
                <p:nvPr/>
              </p:nvSpPr>
              <p:spPr>
                <a:xfrm>
                  <a:off x="3930718" y="5763194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534" name=""/>
                <p:cNvSpPr/>
                <p:nvPr/>
              </p:nvSpPr>
              <p:spPr>
                <a:xfrm>
                  <a:off x="3940815" y="5846119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537" name=""/>
                <p:cNvSpPr/>
                <p:nvPr/>
              </p:nvSpPr>
              <p:spPr>
                <a:xfrm>
                  <a:off x="3937527" y="5766407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540" name=""/>
                <p:cNvSpPr/>
                <p:nvPr/>
              </p:nvSpPr>
              <p:spPr>
                <a:xfrm>
                  <a:off x="3983410" y="5766031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543" name=""/>
                <p:cNvSpPr/>
                <p:nvPr/>
              </p:nvSpPr>
              <p:spPr>
                <a:xfrm>
                  <a:off x="3947337" y="5882785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546" name=""/>
              <p:cNvSpPr/>
              <p:nvPr/>
            </p:nvSpPr>
            <p:spPr>
              <a:xfrm>
                <a:off x="3718719" y="6000633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549" name=""/>
              <p:cNvSpPr/>
              <p:nvPr/>
            </p:nvSpPr>
            <p:spPr>
              <a:xfrm>
                <a:off x="3754785" y="5828797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552" name=""/>
              <p:cNvSpPr/>
              <p:nvPr/>
            </p:nvSpPr>
            <p:spPr>
              <a:xfrm>
                <a:off x="3781788" y="5949600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555" name=""/>
              <p:cNvSpPr/>
              <p:nvPr/>
            </p:nvSpPr>
            <p:spPr>
              <a:xfrm>
                <a:off x="3735955" y="5964099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558" name=""/>
              <p:cNvSpPr/>
              <p:nvPr/>
            </p:nvSpPr>
            <p:spPr>
              <a:xfrm>
                <a:off x="3749409" y="6013551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561" name=""/>
              <p:cNvSpPr/>
              <p:nvPr/>
            </p:nvSpPr>
            <p:spPr>
              <a:xfrm>
                <a:off x="4023792" y="5940827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564" name=""/>
              <p:cNvSpPr/>
              <p:nvPr/>
            </p:nvSpPr>
            <p:spPr>
              <a:xfrm>
                <a:off x="4034937" y="5959853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567" name=""/>
              <p:cNvSpPr/>
              <p:nvPr/>
            </p:nvSpPr>
            <p:spPr>
              <a:xfrm>
                <a:off x="3751778" y="6012544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570" name=""/>
              <p:cNvSpPr/>
              <p:nvPr/>
            </p:nvSpPr>
            <p:spPr>
              <a:xfrm>
                <a:off x="3764018" y="6028642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83" name="Text 5183"/>
              <p:cNvSpPr txBox="1"/>
              <p:nvPr/>
            </p:nvSpPr>
            <p:spPr>
              <a:xfrm>
                <a:off x="3602942" y="6330165"/>
                <a:ext cx="657071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App1 Role2</a:t>
                </a:r>
              </a:p>
            </p:txBody>
          </p:sp>
        </p:grpSp>
        <p:grpSp>
          <p:nvGrpSpPr>
            <p:cNvPr id="11575" name=""/>
            <p:cNvGrpSpPr/>
            <p:nvPr/>
          </p:nvGrpSpPr>
          <p:grpSpPr>
            <a:xfrm>
              <a:off x="4813796" y="5761928"/>
              <a:ext cx="422024" cy="442967"/>
              <a:chOff x="4813796" y="5761928"/>
              <a:chExt cx="422024" cy="442967"/>
            </a:xfrm>
          </p:grpSpPr>
          <p:grpSp>
            <p:nvGrpSpPr>
              <p:cNvPr id="11578" name=""/>
              <p:cNvGrpSpPr/>
              <p:nvPr/>
            </p:nvGrpSpPr>
            <p:grpSpPr>
              <a:xfrm>
                <a:off x="4964273" y="5761717"/>
                <a:ext cx="205592" cy="266309"/>
                <a:chOff x="4964273" y="5761717"/>
                <a:chExt cx="205592" cy="266309"/>
              </a:xfrm>
            </p:grpSpPr>
            <p:sp>
              <p:nvSpPr>
                <p:cNvPr id="11581" name=""/>
                <p:cNvSpPr/>
                <p:nvPr/>
              </p:nvSpPr>
              <p:spPr>
                <a:xfrm>
                  <a:off x="5103283" y="5884152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84" name=""/>
                <p:cNvSpPr/>
                <p:nvPr/>
              </p:nvSpPr>
              <p:spPr>
                <a:xfrm>
                  <a:off x="4990868" y="5869755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87" name=""/>
                <p:cNvSpPr/>
                <p:nvPr/>
              </p:nvSpPr>
              <p:spPr>
                <a:xfrm>
                  <a:off x="5015698" y="5761949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90" name=""/>
                <p:cNvSpPr/>
                <p:nvPr/>
              </p:nvSpPr>
              <p:spPr>
                <a:xfrm flipH="true">
                  <a:off x="4964183" y="5885647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1593" name=""/>
                <p:cNvSpPr/>
                <p:nvPr/>
              </p:nvSpPr>
              <p:spPr>
                <a:xfrm>
                  <a:off x="5067109" y="5763341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596" name=""/>
                <p:cNvSpPr/>
                <p:nvPr/>
              </p:nvSpPr>
              <p:spPr>
                <a:xfrm>
                  <a:off x="5025088" y="5763194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599" name=""/>
                <p:cNvSpPr/>
                <p:nvPr/>
              </p:nvSpPr>
              <p:spPr>
                <a:xfrm>
                  <a:off x="5035185" y="5846119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602" name=""/>
                <p:cNvSpPr/>
                <p:nvPr/>
              </p:nvSpPr>
              <p:spPr>
                <a:xfrm>
                  <a:off x="5031896" y="5766407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605" name=""/>
                <p:cNvSpPr/>
                <p:nvPr/>
              </p:nvSpPr>
              <p:spPr>
                <a:xfrm>
                  <a:off x="5077779" y="5766031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608" name=""/>
                <p:cNvSpPr/>
                <p:nvPr/>
              </p:nvSpPr>
              <p:spPr>
                <a:xfrm>
                  <a:off x="5041707" y="5882785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1611" name=""/>
              <p:cNvSpPr/>
              <p:nvPr/>
            </p:nvSpPr>
            <p:spPr>
              <a:xfrm>
                <a:off x="4813089" y="6000633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614" name=""/>
              <p:cNvSpPr/>
              <p:nvPr/>
            </p:nvSpPr>
            <p:spPr>
              <a:xfrm>
                <a:off x="4849155" y="5828797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617" name=""/>
              <p:cNvSpPr/>
              <p:nvPr/>
            </p:nvSpPr>
            <p:spPr>
              <a:xfrm>
                <a:off x="4876157" y="5949600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620" name=""/>
              <p:cNvSpPr/>
              <p:nvPr/>
            </p:nvSpPr>
            <p:spPr>
              <a:xfrm>
                <a:off x="4830325" y="5964099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623" name=""/>
              <p:cNvSpPr/>
              <p:nvPr/>
            </p:nvSpPr>
            <p:spPr>
              <a:xfrm>
                <a:off x="4843779" y="6013551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1626" name=""/>
              <p:cNvSpPr/>
              <p:nvPr/>
            </p:nvSpPr>
            <p:spPr>
              <a:xfrm>
                <a:off x="5118162" y="5940827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629" name=""/>
              <p:cNvSpPr/>
              <p:nvPr/>
            </p:nvSpPr>
            <p:spPr>
              <a:xfrm>
                <a:off x="5129307" y="5959853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1632" name=""/>
              <p:cNvSpPr/>
              <p:nvPr/>
            </p:nvSpPr>
            <p:spPr>
              <a:xfrm>
                <a:off x="4846148" y="6012544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1635" name=""/>
              <p:cNvSpPr/>
              <p:nvPr/>
            </p:nvSpPr>
            <p:spPr>
              <a:xfrm>
                <a:off x="4858387" y="6028642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84" name="Text 5184"/>
              <p:cNvSpPr txBox="1"/>
              <p:nvPr/>
            </p:nvSpPr>
            <p:spPr>
              <a:xfrm>
                <a:off x="4666923" y="6330165"/>
                <a:ext cx="717898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App1 Role</a:t>
                </a:r>
              </a:p>
            </p:txBody>
          </p:sp>
        </p:grpSp>
        <p:grpSp>
          <p:nvGrpSpPr>
            <p:cNvPr id="10451" name=""/>
            <p:cNvGrpSpPr/>
            <p:nvPr/>
          </p:nvGrpSpPr>
          <p:grpSpPr>
            <a:xfrm>
              <a:off x="6060975" y="3341301"/>
              <a:ext cx="484289" cy="454649"/>
              <a:chOff x="6060975" y="3341301"/>
              <a:chExt cx="484289" cy="454649"/>
            </a:xfrm>
          </p:grpSpPr>
          <p:grpSp>
            <p:nvGrpSpPr>
              <p:cNvPr id="10383" name=""/>
              <p:cNvGrpSpPr/>
              <p:nvPr/>
            </p:nvGrpSpPr>
            <p:grpSpPr>
              <a:xfrm>
                <a:off x="6190058" y="3342049"/>
                <a:ext cx="217288" cy="264961"/>
                <a:chOff x="6190058" y="3342049"/>
                <a:chExt cx="217288" cy="264961"/>
              </a:xfrm>
            </p:grpSpPr>
            <p:sp>
              <p:nvSpPr>
                <p:cNvPr id="11643" name=""/>
                <p:cNvSpPr/>
                <p:nvPr/>
              </p:nvSpPr>
              <p:spPr>
                <a:xfrm>
                  <a:off x="6340990" y="3467189"/>
                  <a:ext cx="66853" cy="95311"/>
                </a:xfrm>
                <a:custGeom>
                  <a:avLst/>
                  <a:gdLst/>
                  <a:ahLst/>
                  <a:cxnLst/>
                  <a:pathLst>
                    <a:path w="66853" h="95311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5"/>
                      </a:cubicBezTo>
                      <a:cubicBezTo>
                        <a:pt x="63266" y="56531"/>
                        <a:pt x="69943" y="78986"/>
                        <a:pt x="65446" y="88424"/>
                      </a:cubicBezTo>
                      <a:cubicBezTo>
                        <a:pt x="59032" y="101399"/>
                        <a:pt x="45208" y="91962"/>
                        <a:pt x="45208" y="91963"/>
                      </a:cubicBezTo>
                      <a:lnTo>
                        <a:pt x="22720" y="44773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79282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646" name=""/>
                <p:cNvSpPr/>
                <p:nvPr/>
              </p:nvSpPr>
              <p:spPr>
                <a:xfrm>
                  <a:off x="6231123" y="3452855"/>
                  <a:ext cx="155162" cy="154547"/>
                </a:xfrm>
                <a:custGeom>
                  <a:avLst/>
                  <a:gdLst/>
                  <a:ahLst/>
                  <a:cxnLst/>
                  <a:pathLst>
                    <a:path w="155162" h="154547">
                      <a:moveTo>
                        <a:pt x="-331" y="122520"/>
                      </a:moveTo>
                      <a:cubicBezTo>
                        <a:pt x="-331" y="122520"/>
                        <a:pt x="13162" y="152014"/>
                        <a:pt x="71629" y="154373"/>
                      </a:cubicBezTo>
                      <a:cubicBezTo>
                        <a:pt x="145836" y="153194"/>
                        <a:pt x="154833" y="127239"/>
                        <a:pt x="154833" y="127239"/>
                      </a:cubicBezTo>
                      <a:cubicBezTo>
                        <a:pt x="154833" y="127239"/>
                        <a:pt x="145326" y="-727"/>
                        <a:pt x="73005" y="0"/>
                      </a:cubicBezTo>
                      <a:cubicBezTo>
                        <a:pt x="0" y="453"/>
                        <a:pt x="-331" y="122520"/>
                        <a:pt x="-331" y="1225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69609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648" name=""/>
                <p:cNvSpPr/>
                <p:nvPr/>
              </p:nvSpPr>
              <p:spPr>
                <a:xfrm>
                  <a:off x="6291582" y="3456276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8"/>
                      </a:lnTo>
                      <a:lnTo>
                        <a:pt x="25491" y="102088"/>
                      </a:lnTo>
                      <a:lnTo>
                        <a:pt x="0" y="82880"/>
                      </a:lnTo>
                      <a:lnTo>
                        <a:pt x="12432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D5D2C"/>
                </a:solidFill>
                <a:ln w="5429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651" name=""/>
                <p:cNvSpPr/>
                <p:nvPr/>
              </p:nvSpPr>
              <p:spPr>
                <a:xfrm>
                  <a:off x="6255340" y="3347728"/>
                  <a:ext cx="103638" cy="108743"/>
                </a:xfrm>
                <a:custGeom>
                  <a:avLst/>
                  <a:gdLst/>
                  <a:ahLst/>
                  <a:cxnLst/>
                  <a:pathLst>
                    <a:path w="103638" h="108743">
                      <a:moveTo>
                        <a:pt x="51706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3"/>
                        <a:pt x="23103" y="108743"/>
                        <a:pt x="51706" y="108743"/>
                      </a:cubicBezTo>
                      <a:cubicBezTo>
                        <a:pt x="80309" y="108743"/>
                        <a:pt x="103638" y="84703"/>
                        <a:pt x="103638" y="54424"/>
                      </a:cubicBezTo>
                      <a:cubicBezTo>
                        <a:pt x="103638" y="24145"/>
                        <a:pt x="80792" y="0"/>
                        <a:pt x="51706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70641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653" name=""/>
                <p:cNvSpPr/>
                <p:nvPr/>
              </p:nvSpPr>
              <p:spPr>
                <a:xfrm>
                  <a:off x="6247810" y="3340749"/>
                  <a:ext cx="115840" cy="69962"/>
                </a:xfrm>
                <a:custGeom>
                  <a:avLst/>
                  <a:gdLst/>
                  <a:ahLst/>
                  <a:cxnLst/>
                  <a:pathLst>
                    <a:path w="115840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79" y="90"/>
                      </a:cubicBezTo>
                      <a:cubicBezTo>
                        <a:pt x="75347" y="90"/>
                        <a:pt x="91932" y="9427"/>
                        <a:pt x="97009" y="14063"/>
                      </a:cubicBezTo>
                      <a:cubicBezTo>
                        <a:pt x="114796" y="29940"/>
                        <a:pt x="121940" y="58362"/>
                        <a:pt x="109712" y="57875"/>
                      </a:cubicBezTo>
                      <a:cubicBezTo>
                        <a:pt x="101933" y="56933"/>
                        <a:pt x="107412" y="72888"/>
                        <a:pt x="102092" y="69317"/>
                      </a:cubicBezTo>
                      <a:cubicBezTo>
                        <a:pt x="90025" y="61220"/>
                        <a:pt x="88595" y="32179"/>
                        <a:pt x="78592" y="31846"/>
                      </a:cubicBezTo>
                      <a:cubicBezTo>
                        <a:pt x="59539" y="31211"/>
                        <a:pt x="46678" y="62172"/>
                        <a:pt x="46678" y="62172"/>
                      </a:cubicBezTo>
                      <a:cubicBezTo>
                        <a:pt x="46678" y="62172"/>
                        <a:pt x="44773" y="62172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5"/>
                        <a:pt x="33659" y="54233"/>
                        <a:pt x="32388" y="61220"/>
                      </a:cubicBezTo>
                      <a:cubicBezTo>
                        <a:pt x="27944" y="63760"/>
                        <a:pt x="25719" y="63601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0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2C5D4D"/>
                    </a:gs>
                    <a:gs pos="83513">
                      <a:srgbClr val="2C5D4D"/>
                    </a:gs>
                    <a:gs pos="0">
                      <a:srgbClr val="93CDDC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656" name=""/>
                <p:cNvSpPr/>
                <p:nvPr/>
              </p:nvSpPr>
              <p:spPr>
                <a:xfrm>
                  <a:off x="6268906" y="3346845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2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5" y="20033"/>
                        <a:pt x="4782" y="21939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CE3D7"/>
                    </a:gs>
                    <a:gs pos="86873">
                      <a:srgbClr val="BCE3D7"/>
                    </a:gs>
                    <a:gs pos="0">
                      <a:srgbClr val="DDF1E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660" name=""/>
                <p:cNvSpPr/>
                <p:nvPr/>
              </p:nvSpPr>
              <p:spPr>
                <a:xfrm flipH="true">
                  <a:off x="6189734" y="3468525"/>
                  <a:ext cx="76546" cy="116867"/>
                </a:xfrm>
                <a:custGeom>
                  <a:avLst/>
                  <a:gdLst/>
                  <a:ahLst/>
                  <a:cxnLst/>
                  <a:pathLst>
                    <a:path w="76546" h="116867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4" y="50516"/>
                      </a:cubicBezTo>
                      <a:cubicBezTo>
                        <a:pt x="74474" y="73467"/>
                        <a:pt x="81338" y="101245"/>
                        <a:pt x="72344" y="112580"/>
                      </a:cubicBezTo>
                      <a:cubicBezTo>
                        <a:pt x="59976" y="124839"/>
                        <a:pt x="35239" y="107143"/>
                        <a:pt x="35240" y="107144"/>
                      </a:cubicBezTo>
                      <a:cubicBezTo>
                        <a:pt x="35240" y="107144"/>
                        <a:pt x="37488" y="68212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81604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</p:grpSp>
          <p:grpSp>
            <p:nvGrpSpPr>
              <p:cNvPr id="10382" name=""/>
              <p:cNvGrpSpPr/>
              <p:nvPr/>
            </p:nvGrpSpPr>
            <p:grpSpPr>
              <a:xfrm>
                <a:off x="6327346" y="3444658"/>
                <a:ext cx="217288" cy="264961"/>
                <a:chOff x="6327346" y="3444658"/>
                <a:chExt cx="217288" cy="264961"/>
              </a:xfrm>
            </p:grpSpPr>
            <p:sp>
              <p:nvSpPr>
                <p:cNvPr id="11663" name=""/>
                <p:cNvSpPr/>
                <p:nvPr/>
              </p:nvSpPr>
              <p:spPr>
                <a:xfrm>
                  <a:off x="6478278" y="3569965"/>
                  <a:ext cx="66853" cy="95311"/>
                </a:xfrm>
                <a:custGeom>
                  <a:avLst/>
                  <a:gdLst/>
                  <a:ahLst/>
                  <a:cxnLst/>
                  <a:pathLst>
                    <a:path w="66853" h="95311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5"/>
                      </a:cubicBezTo>
                      <a:cubicBezTo>
                        <a:pt x="63266" y="56531"/>
                        <a:pt x="69943" y="78986"/>
                        <a:pt x="65446" y="88424"/>
                      </a:cubicBezTo>
                      <a:cubicBezTo>
                        <a:pt x="59032" y="101399"/>
                        <a:pt x="45208" y="91962"/>
                        <a:pt x="45208" y="91963"/>
                      </a:cubicBezTo>
                      <a:lnTo>
                        <a:pt x="22720" y="44773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79282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0311" name=""/>
                <p:cNvSpPr/>
                <p:nvPr/>
              </p:nvSpPr>
              <p:spPr>
                <a:xfrm>
                  <a:off x="6368411" y="3555632"/>
                  <a:ext cx="155162" cy="154547"/>
                </a:xfrm>
                <a:custGeom>
                  <a:avLst/>
                  <a:gdLst/>
                  <a:ahLst/>
                  <a:cxnLst/>
                  <a:pathLst>
                    <a:path w="155162" h="154547">
                      <a:moveTo>
                        <a:pt x="-331" y="122520"/>
                      </a:moveTo>
                      <a:cubicBezTo>
                        <a:pt x="-331" y="122520"/>
                        <a:pt x="13162" y="152014"/>
                        <a:pt x="71629" y="154373"/>
                      </a:cubicBezTo>
                      <a:cubicBezTo>
                        <a:pt x="145836" y="153194"/>
                        <a:pt x="154833" y="127239"/>
                        <a:pt x="154833" y="127239"/>
                      </a:cubicBezTo>
                      <a:cubicBezTo>
                        <a:pt x="154833" y="127239"/>
                        <a:pt x="145326" y="-727"/>
                        <a:pt x="73005" y="0"/>
                      </a:cubicBezTo>
                      <a:cubicBezTo>
                        <a:pt x="0" y="453"/>
                        <a:pt x="-331" y="122520"/>
                        <a:pt x="-331" y="1225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69609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0314" name=""/>
                <p:cNvSpPr/>
                <p:nvPr/>
              </p:nvSpPr>
              <p:spPr>
                <a:xfrm>
                  <a:off x="6428870" y="35590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8"/>
                      </a:lnTo>
                      <a:lnTo>
                        <a:pt x="25491" y="102088"/>
                      </a:lnTo>
                      <a:lnTo>
                        <a:pt x="0" y="82880"/>
                      </a:lnTo>
                      <a:lnTo>
                        <a:pt x="12432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03251"/>
                </a:soli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0317" name=""/>
                <p:cNvSpPr/>
                <p:nvPr/>
              </p:nvSpPr>
              <p:spPr>
                <a:xfrm>
                  <a:off x="6392628" y="3450504"/>
                  <a:ext cx="103638" cy="108743"/>
                </a:xfrm>
                <a:custGeom>
                  <a:avLst/>
                  <a:gdLst/>
                  <a:ahLst/>
                  <a:cxnLst/>
                  <a:pathLst>
                    <a:path w="103638" h="108743">
                      <a:moveTo>
                        <a:pt x="51706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3"/>
                        <a:pt x="23103" y="108743"/>
                        <a:pt x="51706" y="108743"/>
                      </a:cubicBezTo>
                      <a:cubicBezTo>
                        <a:pt x="80309" y="108743"/>
                        <a:pt x="103638" y="84703"/>
                        <a:pt x="103638" y="54424"/>
                      </a:cubicBezTo>
                      <a:cubicBezTo>
                        <a:pt x="103638" y="24145"/>
                        <a:pt x="80792" y="0"/>
                        <a:pt x="51706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70641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0320" name=""/>
                <p:cNvSpPr/>
                <p:nvPr/>
              </p:nvSpPr>
              <p:spPr>
                <a:xfrm>
                  <a:off x="6385098" y="3443527"/>
                  <a:ext cx="115840" cy="69962"/>
                </a:xfrm>
                <a:custGeom>
                  <a:avLst/>
                  <a:gdLst/>
                  <a:ahLst/>
                  <a:cxnLst/>
                  <a:pathLst>
                    <a:path w="115840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79" y="90"/>
                      </a:cubicBezTo>
                      <a:cubicBezTo>
                        <a:pt x="75347" y="90"/>
                        <a:pt x="91932" y="9427"/>
                        <a:pt x="97009" y="14063"/>
                      </a:cubicBezTo>
                      <a:cubicBezTo>
                        <a:pt x="114796" y="29940"/>
                        <a:pt x="121940" y="58362"/>
                        <a:pt x="109712" y="57875"/>
                      </a:cubicBezTo>
                      <a:cubicBezTo>
                        <a:pt x="101933" y="56933"/>
                        <a:pt x="107412" y="72888"/>
                        <a:pt x="102092" y="69317"/>
                      </a:cubicBezTo>
                      <a:cubicBezTo>
                        <a:pt x="90025" y="61220"/>
                        <a:pt x="88595" y="32179"/>
                        <a:pt x="78592" y="31846"/>
                      </a:cubicBezTo>
                      <a:cubicBezTo>
                        <a:pt x="59539" y="31211"/>
                        <a:pt x="46678" y="62172"/>
                        <a:pt x="46678" y="62172"/>
                      </a:cubicBezTo>
                      <a:cubicBezTo>
                        <a:pt x="46678" y="62172"/>
                        <a:pt x="44773" y="62172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5"/>
                        <a:pt x="33659" y="54233"/>
                        <a:pt x="32388" y="61220"/>
                      </a:cubicBezTo>
                      <a:cubicBezTo>
                        <a:pt x="27944" y="63760"/>
                        <a:pt x="25719" y="63601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0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13240"/>
                    </a:gs>
                    <a:gs pos="83513">
                      <a:srgbClr val="513240"/>
                    </a:gs>
                    <a:gs pos="0">
                      <a:srgbClr val="CCC1D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0323" name=""/>
                <p:cNvSpPr/>
                <p:nvPr/>
              </p:nvSpPr>
              <p:spPr>
                <a:xfrm>
                  <a:off x="6406194" y="34496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2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5" y="20033"/>
                        <a:pt x="4782" y="21939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E0E5"/>
                    </a:gs>
                    <a:gs pos="86873">
                      <a:srgbClr val="ECE0E5"/>
                    </a:gs>
                    <a:gs pos="0">
                      <a:srgbClr val="C7A2B2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0326" name=""/>
                <p:cNvSpPr/>
                <p:nvPr/>
              </p:nvSpPr>
              <p:spPr>
                <a:xfrm flipH="true">
                  <a:off x="6327022" y="3571300"/>
                  <a:ext cx="76546" cy="116867"/>
                </a:xfrm>
                <a:custGeom>
                  <a:avLst/>
                  <a:gdLst/>
                  <a:ahLst/>
                  <a:cxnLst/>
                  <a:pathLst>
                    <a:path w="76546" h="116867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4" y="50516"/>
                      </a:cubicBezTo>
                      <a:cubicBezTo>
                        <a:pt x="74474" y="73467"/>
                        <a:pt x="81338" y="101245"/>
                        <a:pt x="72344" y="112580"/>
                      </a:cubicBezTo>
                      <a:cubicBezTo>
                        <a:pt x="59976" y="124839"/>
                        <a:pt x="35239" y="107143"/>
                        <a:pt x="35240" y="107144"/>
                      </a:cubicBezTo>
                      <a:cubicBezTo>
                        <a:pt x="35240" y="107144"/>
                        <a:pt x="37488" y="68212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81604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</p:grpSp>
          <p:grpSp>
            <p:nvGrpSpPr>
              <p:cNvPr id="10385" name=""/>
              <p:cNvGrpSpPr/>
              <p:nvPr/>
            </p:nvGrpSpPr>
            <p:grpSpPr>
              <a:xfrm>
                <a:off x="6060946" y="3444658"/>
                <a:ext cx="217288" cy="264961"/>
                <a:chOff x="6060946" y="3444658"/>
                <a:chExt cx="217288" cy="264961"/>
              </a:xfrm>
            </p:grpSpPr>
            <p:sp>
              <p:nvSpPr>
                <p:cNvPr id="10388" name=""/>
                <p:cNvSpPr/>
                <p:nvPr/>
              </p:nvSpPr>
              <p:spPr>
                <a:xfrm>
                  <a:off x="6211878" y="3569965"/>
                  <a:ext cx="66853" cy="95311"/>
                </a:xfrm>
                <a:custGeom>
                  <a:avLst/>
                  <a:gdLst/>
                  <a:ahLst/>
                  <a:cxnLst/>
                  <a:pathLst>
                    <a:path w="66853" h="95311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5"/>
                      </a:cubicBezTo>
                      <a:cubicBezTo>
                        <a:pt x="63266" y="56531"/>
                        <a:pt x="69943" y="78986"/>
                        <a:pt x="65446" y="88424"/>
                      </a:cubicBezTo>
                      <a:cubicBezTo>
                        <a:pt x="59032" y="101399"/>
                        <a:pt x="45208" y="91962"/>
                        <a:pt x="45208" y="91963"/>
                      </a:cubicBezTo>
                      <a:lnTo>
                        <a:pt x="22720" y="44773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9282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0391" name=""/>
                <p:cNvSpPr/>
                <p:nvPr/>
              </p:nvSpPr>
              <p:spPr>
                <a:xfrm>
                  <a:off x="6102011" y="3555632"/>
                  <a:ext cx="155162" cy="154547"/>
                </a:xfrm>
                <a:custGeom>
                  <a:avLst/>
                  <a:gdLst/>
                  <a:ahLst/>
                  <a:cxnLst/>
                  <a:pathLst>
                    <a:path w="155162" h="154547">
                      <a:moveTo>
                        <a:pt x="-331" y="122520"/>
                      </a:moveTo>
                      <a:cubicBezTo>
                        <a:pt x="-331" y="122520"/>
                        <a:pt x="13162" y="152014"/>
                        <a:pt x="71629" y="154373"/>
                      </a:cubicBezTo>
                      <a:cubicBezTo>
                        <a:pt x="145836" y="153194"/>
                        <a:pt x="154833" y="127239"/>
                        <a:pt x="154833" y="127239"/>
                      </a:cubicBezTo>
                      <a:cubicBezTo>
                        <a:pt x="154833" y="127239"/>
                        <a:pt x="145326" y="-727"/>
                        <a:pt x="73005" y="0"/>
                      </a:cubicBezTo>
                      <a:cubicBezTo>
                        <a:pt x="0" y="453"/>
                        <a:pt x="-331" y="122520"/>
                        <a:pt x="-331" y="1225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69609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0394" name=""/>
                <p:cNvSpPr/>
                <p:nvPr/>
              </p:nvSpPr>
              <p:spPr>
                <a:xfrm>
                  <a:off x="6162470" y="35590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8"/>
                      </a:lnTo>
                      <a:lnTo>
                        <a:pt x="25491" y="102088"/>
                      </a:lnTo>
                      <a:lnTo>
                        <a:pt x="0" y="82880"/>
                      </a:lnTo>
                      <a:lnTo>
                        <a:pt x="12432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7B4B23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0397" name=""/>
                <p:cNvSpPr/>
                <p:nvPr/>
              </p:nvSpPr>
              <p:spPr>
                <a:xfrm>
                  <a:off x="6126228" y="3450504"/>
                  <a:ext cx="103638" cy="108743"/>
                </a:xfrm>
                <a:custGeom>
                  <a:avLst/>
                  <a:gdLst/>
                  <a:ahLst/>
                  <a:cxnLst/>
                  <a:pathLst>
                    <a:path w="103638" h="108743">
                      <a:moveTo>
                        <a:pt x="51706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3"/>
                        <a:pt x="23103" y="108743"/>
                        <a:pt x="51706" y="108743"/>
                      </a:cubicBezTo>
                      <a:cubicBezTo>
                        <a:pt x="80309" y="108743"/>
                        <a:pt x="103638" y="84703"/>
                        <a:pt x="103638" y="54424"/>
                      </a:cubicBezTo>
                      <a:cubicBezTo>
                        <a:pt x="103638" y="24145"/>
                        <a:pt x="80792" y="0"/>
                        <a:pt x="51706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0641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0400" name=""/>
                <p:cNvSpPr/>
                <p:nvPr/>
              </p:nvSpPr>
              <p:spPr>
                <a:xfrm>
                  <a:off x="6118698" y="3443527"/>
                  <a:ext cx="115840" cy="69962"/>
                </a:xfrm>
                <a:custGeom>
                  <a:avLst/>
                  <a:gdLst/>
                  <a:ahLst/>
                  <a:cxnLst/>
                  <a:pathLst>
                    <a:path w="115840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79" y="90"/>
                      </a:cubicBezTo>
                      <a:cubicBezTo>
                        <a:pt x="75347" y="90"/>
                        <a:pt x="91932" y="9427"/>
                        <a:pt x="97009" y="14063"/>
                      </a:cubicBezTo>
                      <a:cubicBezTo>
                        <a:pt x="114796" y="29940"/>
                        <a:pt x="121940" y="58362"/>
                        <a:pt x="109712" y="57875"/>
                      </a:cubicBezTo>
                      <a:cubicBezTo>
                        <a:pt x="101933" y="56933"/>
                        <a:pt x="107412" y="72888"/>
                        <a:pt x="102092" y="69317"/>
                      </a:cubicBezTo>
                      <a:cubicBezTo>
                        <a:pt x="90025" y="61220"/>
                        <a:pt x="88595" y="32179"/>
                        <a:pt x="78592" y="31846"/>
                      </a:cubicBezTo>
                      <a:cubicBezTo>
                        <a:pt x="59539" y="31211"/>
                        <a:pt x="46678" y="62172"/>
                        <a:pt x="46678" y="62172"/>
                      </a:cubicBezTo>
                      <a:cubicBezTo>
                        <a:pt x="46678" y="62172"/>
                        <a:pt x="44773" y="62172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5"/>
                        <a:pt x="33659" y="54233"/>
                        <a:pt x="32388" y="61220"/>
                      </a:cubicBezTo>
                      <a:cubicBezTo>
                        <a:pt x="27944" y="63760"/>
                        <a:pt x="25719" y="63601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0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600"/>
                    </a:gs>
                    <a:gs pos="83513">
                      <a:srgbClr val="FF6600"/>
                    </a:gs>
                    <a:gs pos="0">
                      <a:srgbClr val="FFFF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0403" name=""/>
                <p:cNvSpPr/>
                <p:nvPr/>
              </p:nvSpPr>
              <p:spPr>
                <a:xfrm>
                  <a:off x="6139794" y="34496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2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5" y="20033"/>
                        <a:pt x="4782" y="21939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99"/>
                    </a:gs>
                    <a:gs pos="86873">
                      <a:srgbClr val="FFFF99"/>
                    </a:gs>
                    <a:gs pos="0">
                      <a:srgbClr val="FFCC66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0406" name=""/>
                <p:cNvSpPr/>
                <p:nvPr/>
              </p:nvSpPr>
              <p:spPr>
                <a:xfrm flipH="true">
                  <a:off x="6060622" y="3571300"/>
                  <a:ext cx="76546" cy="116867"/>
                </a:xfrm>
                <a:custGeom>
                  <a:avLst/>
                  <a:gdLst/>
                  <a:ahLst/>
                  <a:cxnLst/>
                  <a:pathLst>
                    <a:path w="76546" h="116867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4" y="50516"/>
                      </a:cubicBezTo>
                      <a:cubicBezTo>
                        <a:pt x="74474" y="73467"/>
                        <a:pt x="81338" y="101245"/>
                        <a:pt x="72344" y="112580"/>
                      </a:cubicBezTo>
                      <a:cubicBezTo>
                        <a:pt x="59976" y="124839"/>
                        <a:pt x="35239" y="107143"/>
                        <a:pt x="35240" y="107144"/>
                      </a:cubicBezTo>
                      <a:cubicBezTo>
                        <a:pt x="35240" y="107144"/>
                        <a:pt x="37488" y="68212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81604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</p:grpSp>
          <p:grpSp>
            <p:nvGrpSpPr>
              <p:cNvPr id="11689" name=""/>
              <p:cNvGrpSpPr/>
              <p:nvPr/>
            </p:nvGrpSpPr>
            <p:grpSpPr>
              <a:xfrm>
                <a:off x="6189974" y="3530600"/>
                <a:ext cx="217455" cy="264961"/>
                <a:chOff x="6189974" y="3530600"/>
                <a:chExt cx="217455" cy="264961"/>
              </a:xfrm>
            </p:grpSpPr>
            <p:sp>
              <p:nvSpPr>
                <p:cNvPr id="10329" name=""/>
                <p:cNvSpPr/>
                <p:nvPr/>
              </p:nvSpPr>
              <p:spPr>
                <a:xfrm>
                  <a:off x="6340706" y="3655908"/>
                  <a:ext cx="66853" cy="95311"/>
                </a:xfrm>
                <a:custGeom>
                  <a:avLst/>
                  <a:gdLst/>
                  <a:ahLst/>
                  <a:cxnLst/>
                  <a:pathLst>
                    <a:path w="66853" h="95311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5"/>
                      </a:cubicBezTo>
                      <a:cubicBezTo>
                        <a:pt x="63266" y="56531"/>
                        <a:pt x="69944" y="78986"/>
                        <a:pt x="65446" y="88424"/>
                      </a:cubicBezTo>
                      <a:cubicBezTo>
                        <a:pt x="59032" y="101399"/>
                        <a:pt x="45208" y="91962"/>
                        <a:pt x="45208" y="91963"/>
                      </a:cubicBezTo>
                      <a:lnTo>
                        <a:pt x="22720" y="44773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79282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0332" name=""/>
                <p:cNvSpPr/>
                <p:nvPr/>
              </p:nvSpPr>
              <p:spPr>
                <a:xfrm>
                  <a:off x="6230838" y="3641574"/>
                  <a:ext cx="155162" cy="154547"/>
                </a:xfrm>
                <a:custGeom>
                  <a:avLst/>
                  <a:gdLst/>
                  <a:ahLst/>
                  <a:cxnLst/>
                  <a:pathLst>
                    <a:path w="155162" h="154547">
                      <a:moveTo>
                        <a:pt x="-331" y="122520"/>
                      </a:moveTo>
                      <a:cubicBezTo>
                        <a:pt x="-331" y="122520"/>
                        <a:pt x="13162" y="152014"/>
                        <a:pt x="71629" y="154373"/>
                      </a:cubicBezTo>
                      <a:cubicBezTo>
                        <a:pt x="145836" y="153194"/>
                        <a:pt x="154833" y="127239"/>
                        <a:pt x="154833" y="127239"/>
                      </a:cubicBezTo>
                      <a:cubicBezTo>
                        <a:pt x="154833" y="127239"/>
                        <a:pt x="145326" y="-727"/>
                        <a:pt x="73005" y="0"/>
                      </a:cubicBezTo>
                      <a:cubicBezTo>
                        <a:pt x="0" y="453"/>
                        <a:pt x="-331" y="122520"/>
                        <a:pt x="-331" y="1225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69609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0335" name=""/>
                <p:cNvSpPr/>
                <p:nvPr/>
              </p:nvSpPr>
              <p:spPr>
                <a:xfrm>
                  <a:off x="6291299" y="3644994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2" y="80498"/>
                      </a:lnTo>
                      <a:lnTo>
                        <a:pt x="25491" y="102088"/>
                      </a:lnTo>
                      <a:lnTo>
                        <a:pt x="0" y="82880"/>
                      </a:lnTo>
                      <a:lnTo>
                        <a:pt x="12432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602826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0338" name=""/>
                <p:cNvSpPr/>
                <p:nvPr/>
              </p:nvSpPr>
              <p:spPr>
                <a:xfrm>
                  <a:off x="6255057" y="3536447"/>
                  <a:ext cx="103638" cy="108743"/>
                </a:xfrm>
                <a:custGeom>
                  <a:avLst/>
                  <a:gdLst/>
                  <a:ahLst/>
                  <a:cxnLst/>
                  <a:pathLst>
                    <a:path w="103638" h="108743">
                      <a:moveTo>
                        <a:pt x="51706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3"/>
                        <a:pt x="23103" y="108743"/>
                        <a:pt x="51706" y="108743"/>
                      </a:cubicBezTo>
                      <a:cubicBezTo>
                        <a:pt x="80309" y="108743"/>
                        <a:pt x="103638" y="84703"/>
                        <a:pt x="103638" y="54424"/>
                      </a:cubicBezTo>
                      <a:cubicBezTo>
                        <a:pt x="103638" y="24145"/>
                        <a:pt x="80792" y="0"/>
                        <a:pt x="51706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70641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0341" name=""/>
                <p:cNvSpPr/>
                <p:nvPr/>
              </p:nvSpPr>
              <p:spPr>
                <a:xfrm>
                  <a:off x="6247527" y="3529470"/>
                  <a:ext cx="115839" cy="69962"/>
                </a:xfrm>
                <a:custGeom>
                  <a:avLst/>
                  <a:gdLst/>
                  <a:ahLst/>
                  <a:cxnLst/>
                  <a:pathLst>
                    <a:path w="115839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79" y="90"/>
                      </a:cubicBezTo>
                      <a:cubicBezTo>
                        <a:pt x="75347" y="90"/>
                        <a:pt x="91932" y="9427"/>
                        <a:pt x="97009" y="14063"/>
                      </a:cubicBezTo>
                      <a:cubicBezTo>
                        <a:pt x="114796" y="29940"/>
                        <a:pt x="121940" y="58362"/>
                        <a:pt x="109712" y="57875"/>
                      </a:cubicBezTo>
                      <a:cubicBezTo>
                        <a:pt x="101933" y="56933"/>
                        <a:pt x="107412" y="72888"/>
                        <a:pt x="102092" y="69317"/>
                      </a:cubicBezTo>
                      <a:cubicBezTo>
                        <a:pt x="90025" y="61220"/>
                        <a:pt x="88595" y="32179"/>
                        <a:pt x="78592" y="31846"/>
                      </a:cubicBezTo>
                      <a:cubicBezTo>
                        <a:pt x="59539" y="31211"/>
                        <a:pt x="46678" y="62172"/>
                        <a:pt x="46678" y="62172"/>
                      </a:cubicBezTo>
                      <a:cubicBezTo>
                        <a:pt x="46678" y="62172"/>
                        <a:pt x="44773" y="62172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5"/>
                        <a:pt x="33659" y="54233"/>
                        <a:pt x="32388" y="61220"/>
                      </a:cubicBezTo>
                      <a:cubicBezTo>
                        <a:pt x="27944" y="63760"/>
                        <a:pt x="25719" y="63601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0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800000"/>
                    </a:gs>
                    <a:gs pos="83513">
                      <a:srgbClr val="800000"/>
                    </a:gs>
                    <a:gs pos="0">
                      <a:srgbClr val="FF66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0344" name=""/>
                <p:cNvSpPr/>
                <p:nvPr/>
              </p:nvSpPr>
              <p:spPr>
                <a:xfrm>
                  <a:off x="6268621" y="3535563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2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5" y="20033"/>
                        <a:pt x="4782" y="21939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CCCC"/>
                    </a:gs>
                    <a:gs pos="86873">
                      <a:srgbClr val="FFCCCC"/>
                    </a:gs>
                    <a:gs pos="0">
                      <a:srgbClr val="C7898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0347" name=""/>
                <p:cNvSpPr/>
                <p:nvPr/>
              </p:nvSpPr>
              <p:spPr>
                <a:xfrm flipH="true">
                  <a:off x="6189451" y="3657243"/>
                  <a:ext cx="76546" cy="116867"/>
                </a:xfrm>
                <a:custGeom>
                  <a:avLst/>
                  <a:gdLst/>
                  <a:ahLst/>
                  <a:cxnLst/>
                  <a:pathLst>
                    <a:path w="76546" h="116867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4" y="50516"/>
                      </a:cubicBezTo>
                      <a:cubicBezTo>
                        <a:pt x="74473" y="73467"/>
                        <a:pt x="81338" y="101245"/>
                        <a:pt x="72344" y="112580"/>
                      </a:cubicBezTo>
                      <a:cubicBezTo>
                        <a:pt x="59976" y="124839"/>
                        <a:pt x="35239" y="107143"/>
                        <a:pt x="35239" y="107144"/>
                      </a:cubicBezTo>
                      <a:cubicBezTo>
                        <a:pt x="35239" y="107144"/>
                        <a:pt x="37488" y="68212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81604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</p:grpSp>
          <p:sp>
            <p:nvSpPr>
              <p:cNvPr id="5185" name="Text 5185"/>
              <p:cNvSpPr txBox="1"/>
              <p:nvPr/>
            </p:nvSpPr>
            <p:spPr>
              <a:xfrm>
                <a:off x="6118487" y="3837384"/>
                <a:ext cx="369267" cy="53528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101-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ITS</a:t>
                </a:r>
              </a:p>
            </p:txBody>
          </p:sp>
        </p:grpSp>
        <p:grpSp>
          <p:nvGrpSpPr>
            <p:cNvPr id="11703" name=""/>
            <p:cNvGrpSpPr/>
            <p:nvPr/>
          </p:nvGrpSpPr>
          <p:grpSpPr>
            <a:xfrm>
              <a:off x="6060974" y="4008208"/>
              <a:ext cx="484294" cy="454652"/>
              <a:chOff x="6060974" y="4008208"/>
              <a:chExt cx="484294" cy="454652"/>
            </a:xfrm>
          </p:grpSpPr>
          <p:grpSp>
            <p:nvGrpSpPr>
              <p:cNvPr id="11706" name=""/>
              <p:cNvGrpSpPr/>
              <p:nvPr/>
            </p:nvGrpSpPr>
            <p:grpSpPr>
              <a:xfrm>
                <a:off x="6190057" y="4008955"/>
                <a:ext cx="217290" cy="264963"/>
                <a:chOff x="6190057" y="4008955"/>
                <a:chExt cx="217290" cy="264963"/>
              </a:xfrm>
            </p:grpSpPr>
            <p:sp>
              <p:nvSpPr>
                <p:cNvPr id="11709" name=""/>
                <p:cNvSpPr/>
                <p:nvPr/>
              </p:nvSpPr>
              <p:spPr>
                <a:xfrm>
                  <a:off x="6340991" y="4134096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79282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712" name=""/>
                <p:cNvSpPr/>
                <p:nvPr/>
              </p:nvSpPr>
              <p:spPr>
                <a:xfrm>
                  <a:off x="6231122" y="411976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69609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715" name=""/>
                <p:cNvSpPr/>
                <p:nvPr/>
              </p:nvSpPr>
              <p:spPr>
                <a:xfrm>
                  <a:off x="6291583" y="412318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D5D2C"/>
                </a:solidFill>
                <a:ln w="5429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718" name=""/>
                <p:cNvSpPr/>
                <p:nvPr/>
              </p:nvSpPr>
              <p:spPr>
                <a:xfrm>
                  <a:off x="6255340" y="4014634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70641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721" name=""/>
                <p:cNvSpPr/>
                <p:nvPr/>
              </p:nvSpPr>
              <p:spPr>
                <a:xfrm>
                  <a:off x="6247810" y="4007656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2C5D4D"/>
                    </a:gs>
                    <a:gs pos="83513">
                      <a:srgbClr val="2C5D4D"/>
                    </a:gs>
                    <a:gs pos="0">
                      <a:srgbClr val="93CDDC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724" name=""/>
                <p:cNvSpPr/>
                <p:nvPr/>
              </p:nvSpPr>
              <p:spPr>
                <a:xfrm>
                  <a:off x="6268906" y="4013752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CE3D7"/>
                    </a:gs>
                    <a:gs pos="86873">
                      <a:srgbClr val="BCE3D7"/>
                    </a:gs>
                    <a:gs pos="0">
                      <a:srgbClr val="DDF1E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727" name=""/>
                <p:cNvSpPr/>
                <p:nvPr/>
              </p:nvSpPr>
              <p:spPr>
                <a:xfrm flipH="true">
                  <a:off x="6189734" y="4135432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81604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</p:grpSp>
          <p:grpSp>
            <p:nvGrpSpPr>
              <p:cNvPr id="11730" name=""/>
              <p:cNvGrpSpPr/>
              <p:nvPr/>
            </p:nvGrpSpPr>
            <p:grpSpPr>
              <a:xfrm>
                <a:off x="6327347" y="4111565"/>
                <a:ext cx="217290" cy="264963"/>
                <a:chOff x="6327347" y="4111565"/>
                <a:chExt cx="217290" cy="264963"/>
              </a:xfrm>
            </p:grpSpPr>
            <p:sp>
              <p:nvSpPr>
                <p:cNvPr id="11733" name=""/>
                <p:cNvSpPr/>
                <p:nvPr/>
              </p:nvSpPr>
              <p:spPr>
                <a:xfrm>
                  <a:off x="6478281" y="4236873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79282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736" name=""/>
                <p:cNvSpPr/>
                <p:nvPr/>
              </p:nvSpPr>
              <p:spPr>
                <a:xfrm>
                  <a:off x="6368412" y="4222540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69609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739" name=""/>
                <p:cNvSpPr/>
                <p:nvPr/>
              </p:nvSpPr>
              <p:spPr>
                <a:xfrm>
                  <a:off x="6428872" y="4225959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03251"/>
                </a:soli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742" name=""/>
                <p:cNvSpPr/>
                <p:nvPr/>
              </p:nvSpPr>
              <p:spPr>
                <a:xfrm>
                  <a:off x="6392629" y="4117411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70641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745" name=""/>
                <p:cNvSpPr/>
                <p:nvPr/>
              </p:nvSpPr>
              <p:spPr>
                <a:xfrm>
                  <a:off x="6385100" y="4110435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13240"/>
                    </a:gs>
                    <a:gs pos="83513">
                      <a:srgbClr val="513240"/>
                    </a:gs>
                    <a:gs pos="0">
                      <a:srgbClr val="CCC1D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748" name=""/>
                <p:cNvSpPr/>
                <p:nvPr/>
              </p:nvSpPr>
              <p:spPr>
                <a:xfrm>
                  <a:off x="6406195" y="4116528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E0E5"/>
                    </a:gs>
                    <a:gs pos="86873">
                      <a:srgbClr val="ECE0E5"/>
                    </a:gs>
                    <a:gs pos="0">
                      <a:srgbClr val="C7A2B2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751" name=""/>
                <p:cNvSpPr/>
                <p:nvPr/>
              </p:nvSpPr>
              <p:spPr>
                <a:xfrm flipH="true">
                  <a:off x="6327024" y="4238208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81604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</p:grpSp>
          <p:grpSp>
            <p:nvGrpSpPr>
              <p:cNvPr id="11754" name=""/>
              <p:cNvGrpSpPr/>
              <p:nvPr/>
            </p:nvGrpSpPr>
            <p:grpSpPr>
              <a:xfrm>
                <a:off x="6060944" y="4111565"/>
                <a:ext cx="217290" cy="264963"/>
                <a:chOff x="6060944" y="4111565"/>
                <a:chExt cx="217290" cy="264963"/>
              </a:xfrm>
            </p:grpSpPr>
            <p:sp>
              <p:nvSpPr>
                <p:cNvPr id="11757" name=""/>
                <p:cNvSpPr/>
                <p:nvPr/>
              </p:nvSpPr>
              <p:spPr>
                <a:xfrm>
                  <a:off x="6211878" y="4236873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9282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760" name=""/>
                <p:cNvSpPr/>
                <p:nvPr/>
              </p:nvSpPr>
              <p:spPr>
                <a:xfrm>
                  <a:off x="6102010" y="4222540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69609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763" name=""/>
                <p:cNvSpPr/>
                <p:nvPr/>
              </p:nvSpPr>
              <p:spPr>
                <a:xfrm>
                  <a:off x="6162470" y="4225959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7B4B23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766" name=""/>
                <p:cNvSpPr/>
                <p:nvPr/>
              </p:nvSpPr>
              <p:spPr>
                <a:xfrm>
                  <a:off x="6126227" y="4117411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0641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769" name=""/>
                <p:cNvSpPr/>
                <p:nvPr/>
              </p:nvSpPr>
              <p:spPr>
                <a:xfrm>
                  <a:off x="6118698" y="4110435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600"/>
                    </a:gs>
                    <a:gs pos="83513">
                      <a:srgbClr val="FF6600"/>
                    </a:gs>
                    <a:gs pos="0">
                      <a:srgbClr val="FFFF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772" name=""/>
                <p:cNvSpPr/>
                <p:nvPr/>
              </p:nvSpPr>
              <p:spPr>
                <a:xfrm>
                  <a:off x="6139793" y="4116528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99"/>
                    </a:gs>
                    <a:gs pos="86873">
                      <a:srgbClr val="FFFF99"/>
                    </a:gs>
                    <a:gs pos="0">
                      <a:srgbClr val="FFCC66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775" name=""/>
                <p:cNvSpPr/>
                <p:nvPr/>
              </p:nvSpPr>
              <p:spPr>
                <a:xfrm flipH="true">
                  <a:off x="6060621" y="4238208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81604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</p:grpSp>
          <p:grpSp>
            <p:nvGrpSpPr>
              <p:cNvPr id="11778" name=""/>
              <p:cNvGrpSpPr/>
              <p:nvPr/>
            </p:nvGrpSpPr>
            <p:grpSpPr>
              <a:xfrm>
                <a:off x="6189973" y="4197507"/>
                <a:ext cx="217457" cy="264963"/>
                <a:chOff x="6189973" y="4197507"/>
                <a:chExt cx="217457" cy="264963"/>
              </a:xfrm>
            </p:grpSpPr>
            <p:sp>
              <p:nvSpPr>
                <p:cNvPr id="11781" name=""/>
                <p:cNvSpPr/>
                <p:nvPr/>
              </p:nvSpPr>
              <p:spPr>
                <a:xfrm>
                  <a:off x="6340706" y="4322815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79282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784" name=""/>
                <p:cNvSpPr/>
                <p:nvPr/>
              </p:nvSpPr>
              <p:spPr>
                <a:xfrm>
                  <a:off x="6230838" y="430848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3" y="127240"/>
                        <a:pt x="154833" y="127240"/>
                      </a:cubicBezTo>
                      <a:cubicBezTo>
                        <a:pt x="154833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69609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787" name=""/>
                <p:cNvSpPr/>
                <p:nvPr/>
              </p:nvSpPr>
              <p:spPr>
                <a:xfrm>
                  <a:off x="6291299" y="431190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602826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790" name=""/>
                <p:cNvSpPr/>
                <p:nvPr/>
              </p:nvSpPr>
              <p:spPr>
                <a:xfrm>
                  <a:off x="6255056" y="4203353"/>
                  <a:ext cx="103639" cy="108744"/>
                </a:xfrm>
                <a:custGeom>
                  <a:avLst/>
                  <a:gdLst/>
                  <a:ahLst/>
                  <a:cxnLst/>
                  <a:pathLst>
                    <a:path w="103639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39" y="84704"/>
                        <a:pt x="103639" y="54424"/>
                      </a:cubicBezTo>
                      <a:cubicBezTo>
                        <a:pt x="103639" y="24145"/>
                        <a:pt x="80792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70641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793" name=""/>
                <p:cNvSpPr/>
                <p:nvPr/>
              </p:nvSpPr>
              <p:spPr>
                <a:xfrm>
                  <a:off x="6247526" y="4196377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2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800000"/>
                    </a:gs>
                    <a:gs pos="83513">
                      <a:srgbClr val="800000"/>
                    </a:gs>
                    <a:gs pos="0">
                      <a:srgbClr val="FF66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796" name=""/>
                <p:cNvSpPr/>
                <p:nvPr/>
              </p:nvSpPr>
              <p:spPr>
                <a:xfrm>
                  <a:off x="6268622" y="4202470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CCCC"/>
                    </a:gs>
                    <a:gs pos="86873">
                      <a:srgbClr val="FFCCCC"/>
                    </a:gs>
                    <a:gs pos="0">
                      <a:srgbClr val="C7898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799" name=""/>
                <p:cNvSpPr/>
                <p:nvPr/>
              </p:nvSpPr>
              <p:spPr>
                <a:xfrm flipH="true">
                  <a:off x="6189450" y="4324150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81604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</p:grpSp>
          <p:sp>
            <p:nvSpPr>
              <p:cNvPr id="5186" name="Text 5186"/>
              <p:cNvSpPr txBox="1"/>
              <p:nvPr/>
            </p:nvSpPr>
            <p:spPr>
              <a:xfrm>
                <a:off x="6059027" y="4504293"/>
                <a:ext cx="488188" cy="53528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103-UIS</a:t>
                </a:r>
              </a:p>
            </p:txBody>
          </p:sp>
        </p:grpSp>
        <p:grpSp>
          <p:nvGrpSpPr>
            <p:cNvPr id="11804" name=""/>
            <p:cNvGrpSpPr/>
            <p:nvPr/>
          </p:nvGrpSpPr>
          <p:grpSpPr>
            <a:xfrm>
              <a:off x="6060974" y="4663844"/>
              <a:ext cx="484294" cy="454652"/>
              <a:chOff x="6060974" y="4663844"/>
              <a:chExt cx="484294" cy="454652"/>
            </a:xfrm>
          </p:grpSpPr>
          <p:grpSp>
            <p:nvGrpSpPr>
              <p:cNvPr id="11807" name=""/>
              <p:cNvGrpSpPr/>
              <p:nvPr/>
            </p:nvGrpSpPr>
            <p:grpSpPr>
              <a:xfrm>
                <a:off x="6190057" y="4664591"/>
                <a:ext cx="217290" cy="264963"/>
                <a:chOff x="6190057" y="4664591"/>
                <a:chExt cx="217290" cy="264963"/>
              </a:xfrm>
            </p:grpSpPr>
            <p:sp>
              <p:nvSpPr>
                <p:cNvPr id="11810" name=""/>
                <p:cNvSpPr/>
                <p:nvPr/>
              </p:nvSpPr>
              <p:spPr>
                <a:xfrm>
                  <a:off x="6340991" y="4789732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79282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813" name=""/>
                <p:cNvSpPr/>
                <p:nvPr/>
              </p:nvSpPr>
              <p:spPr>
                <a:xfrm>
                  <a:off x="6231122" y="4775399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69609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816" name=""/>
                <p:cNvSpPr/>
                <p:nvPr/>
              </p:nvSpPr>
              <p:spPr>
                <a:xfrm>
                  <a:off x="6291583" y="4778819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D5D2C"/>
                </a:solidFill>
                <a:ln w="5429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819" name=""/>
                <p:cNvSpPr/>
                <p:nvPr/>
              </p:nvSpPr>
              <p:spPr>
                <a:xfrm>
                  <a:off x="6255340" y="4670271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70641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822" name=""/>
                <p:cNvSpPr/>
                <p:nvPr/>
              </p:nvSpPr>
              <p:spPr>
                <a:xfrm>
                  <a:off x="6247810" y="4663292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2C5D4D"/>
                    </a:gs>
                    <a:gs pos="83513">
                      <a:srgbClr val="2C5D4D"/>
                    </a:gs>
                    <a:gs pos="0">
                      <a:srgbClr val="93CDDC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825" name=""/>
                <p:cNvSpPr/>
                <p:nvPr/>
              </p:nvSpPr>
              <p:spPr>
                <a:xfrm>
                  <a:off x="6268906" y="4669388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CE3D7"/>
                    </a:gs>
                    <a:gs pos="86873">
                      <a:srgbClr val="BCE3D7"/>
                    </a:gs>
                    <a:gs pos="0">
                      <a:srgbClr val="DDF1E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828" name=""/>
                <p:cNvSpPr/>
                <p:nvPr/>
              </p:nvSpPr>
              <p:spPr>
                <a:xfrm flipH="true">
                  <a:off x="6189734" y="4791068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81604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</p:grpSp>
          <p:grpSp>
            <p:nvGrpSpPr>
              <p:cNvPr id="11831" name=""/>
              <p:cNvGrpSpPr/>
              <p:nvPr/>
            </p:nvGrpSpPr>
            <p:grpSpPr>
              <a:xfrm>
                <a:off x="6327347" y="4767201"/>
                <a:ext cx="217290" cy="264963"/>
                <a:chOff x="6327347" y="4767201"/>
                <a:chExt cx="217290" cy="264963"/>
              </a:xfrm>
            </p:grpSpPr>
            <p:sp>
              <p:nvSpPr>
                <p:cNvPr id="11834" name=""/>
                <p:cNvSpPr/>
                <p:nvPr/>
              </p:nvSpPr>
              <p:spPr>
                <a:xfrm>
                  <a:off x="6478281" y="4892509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79282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837" name=""/>
                <p:cNvSpPr/>
                <p:nvPr/>
              </p:nvSpPr>
              <p:spPr>
                <a:xfrm>
                  <a:off x="6368412" y="4878176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69609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840" name=""/>
                <p:cNvSpPr/>
                <p:nvPr/>
              </p:nvSpPr>
              <p:spPr>
                <a:xfrm>
                  <a:off x="6428872" y="4881596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03251"/>
                </a:soli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843" name=""/>
                <p:cNvSpPr/>
                <p:nvPr/>
              </p:nvSpPr>
              <p:spPr>
                <a:xfrm>
                  <a:off x="6392629" y="4773048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70641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846" name=""/>
                <p:cNvSpPr/>
                <p:nvPr/>
              </p:nvSpPr>
              <p:spPr>
                <a:xfrm>
                  <a:off x="6385100" y="4766071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13240"/>
                    </a:gs>
                    <a:gs pos="83513">
                      <a:srgbClr val="513240"/>
                    </a:gs>
                    <a:gs pos="0">
                      <a:srgbClr val="CCC1D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849" name=""/>
                <p:cNvSpPr/>
                <p:nvPr/>
              </p:nvSpPr>
              <p:spPr>
                <a:xfrm>
                  <a:off x="6406195" y="4772165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E0E5"/>
                    </a:gs>
                    <a:gs pos="86873">
                      <a:srgbClr val="ECE0E5"/>
                    </a:gs>
                    <a:gs pos="0">
                      <a:srgbClr val="C7A2B2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852" name=""/>
                <p:cNvSpPr/>
                <p:nvPr/>
              </p:nvSpPr>
              <p:spPr>
                <a:xfrm flipH="true">
                  <a:off x="6327024" y="4893844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81604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</p:grpSp>
          <p:grpSp>
            <p:nvGrpSpPr>
              <p:cNvPr id="11855" name=""/>
              <p:cNvGrpSpPr/>
              <p:nvPr/>
            </p:nvGrpSpPr>
            <p:grpSpPr>
              <a:xfrm>
                <a:off x="6060944" y="4767201"/>
                <a:ext cx="217290" cy="264963"/>
                <a:chOff x="6060944" y="4767201"/>
                <a:chExt cx="217290" cy="264963"/>
              </a:xfrm>
            </p:grpSpPr>
            <p:sp>
              <p:nvSpPr>
                <p:cNvPr id="11858" name=""/>
                <p:cNvSpPr/>
                <p:nvPr/>
              </p:nvSpPr>
              <p:spPr>
                <a:xfrm>
                  <a:off x="6211878" y="4892509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9282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861" name=""/>
                <p:cNvSpPr/>
                <p:nvPr/>
              </p:nvSpPr>
              <p:spPr>
                <a:xfrm>
                  <a:off x="6102010" y="4878176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69609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864" name=""/>
                <p:cNvSpPr/>
                <p:nvPr/>
              </p:nvSpPr>
              <p:spPr>
                <a:xfrm>
                  <a:off x="6162470" y="4881596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7B4B23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867" name=""/>
                <p:cNvSpPr/>
                <p:nvPr/>
              </p:nvSpPr>
              <p:spPr>
                <a:xfrm>
                  <a:off x="6126227" y="4773048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0641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870" name=""/>
                <p:cNvSpPr/>
                <p:nvPr/>
              </p:nvSpPr>
              <p:spPr>
                <a:xfrm>
                  <a:off x="6118698" y="4766071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600"/>
                    </a:gs>
                    <a:gs pos="83513">
                      <a:srgbClr val="FF6600"/>
                    </a:gs>
                    <a:gs pos="0">
                      <a:srgbClr val="FFFF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873" name=""/>
                <p:cNvSpPr/>
                <p:nvPr/>
              </p:nvSpPr>
              <p:spPr>
                <a:xfrm>
                  <a:off x="6139793" y="4772165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99"/>
                    </a:gs>
                    <a:gs pos="86873">
                      <a:srgbClr val="FFFF99"/>
                    </a:gs>
                    <a:gs pos="0">
                      <a:srgbClr val="FFCC66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876" name=""/>
                <p:cNvSpPr/>
                <p:nvPr/>
              </p:nvSpPr>
              <p:spPr>
                <a:xfrm flipH="true">
                  <a:off x="6060621" y="4893844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81604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</p:grpSp>
          <p:grpSp>
            <p:nvGrpSpPr>
              <p:cNvPr id="11879" name=""/>
              <p:cNvGrpSpPr/>
              <p:nvPr/>
            </p:nvGrpSpPr>
            <p:grpSpPr>
              <a:xfrm>
                <a:off x="6189973" y="4853143"/>
                <a:ext cx="217457" cy="264963"/>
                <a:chOff x="6189973" y="4853143"/>
                <a:chExt cx="217457" cy="264963"/>
              </a:xfrm>
            </p:grpSpPr>
            <p:sp>
              <p:nvSpPr>
                <p:cNvPr id="11882" name=""/>
                <p:cNvSpPr/>
                <p:nvPr/>
              </p:nvSpPr>
              <p:spPr>
                <a:xfrm>
                  <a:off x="6340706" y="4978451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79282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885" name=""/>
                <p:cNvSpPr/>
                <p:nvPr/>
              </p:nvSpPr>
              <p:spPr>
                <a:xfrm>
                  <a:off x="6230838" y="4964118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3" y="127240"/>
                        <a:pt x="154833" y="127240"/>
                      </a:cubicBezTo>
                      <a:cubicBezTo>
                        <a:pt x="154833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69609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888" name=""/>
                <p:cNvSpPr/>
                <p:nvPr/>
              </p:nvSpPr>
              <p:spPr>
                <a:xfrm>
                  <a:off x="6291299" y="4967538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602826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891" name=""/>
                <p:cNvSpPr/>
                <p:nvPr/>
              </p:nvSpPr>
              <p:spPr>
                <a:xfrm>
                  <a:off x="6255056" y="4858990"/>
                  <a:ext cx="103639" cy="108744"/>
                </a:xfrm>
                <a:custGeom>
                  <a:avLst/>
                  <a:gdLst/>
                  <a:ahLst/>
                  <a:cxnLst/>
                  <a:pathLst>
                    <a:path w="103639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39" y="84704"/>
                        <a:pt x="103639" y="54424"/>
                      </a:cubicBezTo>
                      <a:cubicBezTo>
                        <a:pt x="103639" y="24145"/>
                        <a:pt x="80792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70641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894" name=""/>
                <p:cNvSpPr/>
                <p:nvPr/>
              </p:nvSpPr>
              <p:spPr>
                <a:xfrm>
                  <a:off x="6247526" y="4852013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2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800000"/>
                    </a:gs>
                    <a:gs pos="83513">
                      <a:srgbClr val="800000"/>
                    </a:gs>
                    <a:gs pos="0">
                      <a:srgbClr val="FF66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897" name=""/>
                <p:cNvSpPr/>
                <p:nvPr/>
              </p:nvSpPr>
              <p:spPr>
                <a:xfrm>
                  <a:off x="6268622" y="4858107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CCCC"/>
                    </a:gs>
                    <a:gs pos="86873">
                      <a:srgbClr val="FFCCCC"/>
                    </a:gs>
                    <a:gs pos="0">
                      <a:srgbClr val="C7898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900" name=""/>
                <p:cNvSpPr/>
                <p:nvPr/>
              </p:nvSpPr>
              <p:spPr>
                <a:xfrm flipH="true">
                  <a:off x="6189450" y="4979786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81604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</p:grpSp>
          <p:sp>
            <p:nvSpPr>
              <p:cNvPr id="5187" name="Text 5187"/>
              <p:cNvSpPr txBox="1"/>
              <p:nvPr/>
            </p:nvSpPr>
            <p:spPr>
              <a:xfrm>
                <a:off x="5873992" y="5277588"/>
                <a:ext cx="857364" cy="53528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834-Principals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Office</a:t>
                </a:r>
              </a:p>
            </p:txBody>
          </p:sp>
        </p:grpSp>
        <p:grpSp>
          <p:nvGrpSpPr>
            <p:cNvPr id="11905" name=""/>
            <p:cNvGrpSpPr/>
            <p:nvPr/>
          </p:nvGrpSpPr>
          <p:grpSpPr>
            <a:xfrm>
              <a:off x="6613821" y="5262200"/>
              <a:ext cx="484294" cy="454652"/>
              <a:chOff x="6613821" y="5262200"/>
              <a:chExt cx="484294" cy="454652"/>
            </a:xfrm>
          </p:grpSpPr>
          <p:grpSp>
            <p:nvGrpSpPr>
              <p:cNvPr id="11908" name=""/>
              <p:cNvGrpSpPr/>
              <p:nvPr/>
            </p:nvGrpSpPr>
            <p:grpSpPr>
              <a:xfrm>
                <a:off x="6742904" y="5262948"/>
                <a:ext cx="217290" cy="264963"/>
                <a:chOff x="6742904" y="5262948"/>
                <a:chExt cx="217290" cy="264963"/>
              </a:xfrm>
            </p:grpSpPr>
            <p:sp>
              <p:nvSpPr>
                <p:cNvPr id="11911" name=""/>
                <p:cNvSpPr/>
                <p:nvPr/>
              </p:nvSpPr>
              <p:spPr>
                <a:xfrm>
                  <a:off x="6893838" y="538808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914" name=""/>
                <p:cNvSpPr/>
                <p:nvPr/>
              </p:nvSpPr>
              <p:spPr>
                <a:xfrm>
                  <a:off x="6783969" y="537375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69609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917" name=""/>
                <p:cNvSpPr/>
                <p:nvPr/>
              </p:nvSpPr>
              <p:spPr>
                <a:xfrm>
                  <a:off x="6844429" y="5377175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D5D2C"/>
                </a:solidFill>
                <a:ln w="5429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920" name=""/>
                <p:cNvSpPr/>
                <p:nvPr/>
              </p:nvSpPr>
              <p:spPr>
                <a:xfrm>
                  <a:off x="6808187" y="5268627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1923" name=""/>
                <p:cNvSpPr/>
                <p:nvPr/>
              </p:nvSpPr>
              <p:spPr>
                <a:xfrm>
                  <a:off x="6800657" y="5261648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2C5D4D"/>
                    </a:gs>
                    <a:gs pos="0">
                      <a:srgbClr val="93CDDC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1926" name=""/>
                <p:cNvSpPr/>
                <p:nvPr/>
              </p:nvSpPr>
              <p:spPr>
                <a:xfrm>
                  <a:off x="6821752" y="5267744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CE3D7"/>
                    </a:gs>
                    <a:gs pos="0">
                      <a:srgbClr val="DDF1E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929" name=""/>
                <p:cNvSpPr/>
                <p:nvPr/>
              </p:nvSpPr>
              <p:spPr>
                <a:xfrm flipH="true">
                  <a:off x="6742581" y="5389424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81604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</p:grpSp>
          <p:grpSp>
            <p:nvGrpSpPr>
              <p:cNvPr id="11932" name=""/>
              <p:cNvGrpSpPr/>
              <p:nvPr/>
            </p:nvGrpSpPr>
            <p:grpSpPr>
              <a:xfrm>
                <a:off x="6880193" y="5365557"/>
                <a:ext cx="217290" cy="264963"/>
                <a:chOff x="6880193" y="5365557"/>
                <a:chExt cx="217290" cy="264963"/>
              </a:xfrm>
            </p:grpSpPr>
            <p:sp>
              <p:nvSpPr>
                <p:cNvPr id="11935" name=""/>
                <p:cNvSpPr/>
                <p:nvPr/>
              </p:nvSpPr>
              <p:spPr>
                <a:xfrm>
                  <a:off x="7031127" y="5490865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938" name=""/>
                <p:cNvSpPr/>
                <p:nvPr/>
              </p:nvSpPr>
              <p:spPr>
                <a:xfrm>
                  <a:off x="6921258" y="547653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941" name=""/>
                <p:cNvSpPr/>
                <p:nvPr/>
              </p:nvSpPr>
              <p:spPr>
                <a:xfrm>
                  <a:off x="6981719" y="54799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03251"/>
                </a:soli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944" name=""/>
                <p:cNvSpPr/>
                <p:nvPr/>
              </p:nvSpPr>
              <p:spPr>
                <a:xfrm>
                  <a:off x="6945476" y="5371404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1947" name=""/>
                <p:cNvSpPr/>
                <p:nvPr/>
              </p:nvSpPr>
              <p:spPr>
                <a:xfrm>
                  <a:off x="6937946" y="5364427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13240"/>
                    </a:gs>
                    <a:gs pos="0">
                      <a:srgbClr val="CCC1D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950" name=""/>
                <p:cNvSpPr/>
                <p:nvPr/>
              </p:nvSpPr>
              <p:spPr>
                <a:xfrm>
                  <a:off x="6959042" y="53705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E0E5"/>
                    </a:gs>
                    <a:gs pos="0">
                      <a:srgbClr val="C7A2B2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953" name=""/>
                <p:cNvSpPr/>
                <p:nvPr/>
              </p:nvSpPr>
              <p:spPr>
                <a:xfrm flipH="true">
                  <a:off x="6879870" y="5492200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</p:grpSp>
          <p:grpSp>
            <p:nvGrpSpPr>
              <p:cNvPr id="11956" name=""/>
              <p:cNvGrpSpPr/>
              <p:nvPr/>
            </p:nvGrpSpPr>
            <p:grpSpPr>
              <a:xfrm>
                <a:off x="6613791" y="5365557"/>
                <a:ext cx="217290" cy="264963"/>
                <a:chOff x="6613791" y="5365557"/>
                <a:chExt cx="217290" cy="264963"/>
              </a:xfrm>
            </p:grpSpPr>
            <p:sp>
              <p:nvSpPr>
                <p:cNvPr id="11959" name=""/>
                <p:cNvSpPr/>
                <p:nvPr/>
              </p:nvSpPr>
              <p:spPr>
                <a:xfrm>
                  <a:off x="6764725" y="5490865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9282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962" name=""/>
                <p:cNvSpPr/>
                <p:nvPr/>
              </p:nvSpPr>
              <p:spPr>
                <a:xfrm>
                  <a:off x="6654856" y="547653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69609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965" name=""/>
                <p:cNvSpPr/>
                <p:nvPr/>
              </p:nvSpPr>
              <p:spPr>
                <a:xfrm>
                  <a:off x="6715317" y="54799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7B4B23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968" name=""/>
                <p:cNvSpPr/>
                <p:nvPr/>
              </p:nvSpPr>
              <p:spPr>
                <a:xfrm>
                  <a:off x="6679074" y="5371404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70641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971" name=""/>
                <p:cNvSpPr/>
                <p:nvPr/>
              </p:nvSpPr>
              <p:spPr>
                <a:xfrm>
                  <a:off x="6671544" y="5364427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600"/>
                    </a:gs>
                    <a:gs pos="83513">
                      <a:srgbClr val="FF6600"/>
                    </a:gs>
                    <a:gs pos="0">
                      <a:srgbClr val="FFFF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1974" name=""/>
                <p:cNvSpPr/>
                <p:nvPr/>
              </p:nvSpPr>
              <p:spPr>
                <a:xfrm>
                  <a:off x="6692640" y="53705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99"/>
                    </a:gs>
                    <a:gs pos="86873">
                      <a:srgbClr val="FFFF99"/>
                    </a:gs>
                    <a:gs pos="0">
                      <a:srgbClr val="FFCC66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1977" name=""/>
                <p:cNvSpPr/>
                <p:nvPr/>
              </p:nvSpPr>
              <p:spPr>
                <a:xfrm flipH="true">
                  <a:off x="6613468" y="5492200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81604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</p:grpSp>
          <p:grpSp>
            <p:nvGrpSpPr>
              <p:cNvPr id="11980" name=""/>
              <p:cNvGrpSpPr/>
              <p:nvPr/>
            </p:nvGrpSpPr>
            <p:grpSpPr>
              <a:xfrm>
                <a:off x="6742820" y="5451499"/>
                <a:ext cx="217457" cy="264963"/>
                <a:chOff x="6742820" y="5451499"/>
                <a:chExt cx="217457" cy="264963"/>
              </a:xfrm>
            </p:grpSpPr>
            <p:sp>
              <p:nvSpPr>
                <p:cNvPr id="11983" name=""/>
                <p:cNvSpPr/>
                <p:nvPr/>
              </p:nvSpPr>
              <p:spPr>
                <a:xfrm>
                  <a:off x="6893553" y="557680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986" name=""/>
                <p:cNvSpPr/>
                <p:nvPr/>
              </p:nvSpPr>
              <p:spPr>
                <a:xfrm>
                  <a:off x="6783685" y="556247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3" y="127240"/>
                        <a:pt x="154833" y="127240"/>
                      </a:cubicBezTo>
                      <a:cubicBezTo>
                        <a:pt x="154833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69609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989" name=""/>
                <p:cNvSpPr/>
                <p:nvPr/>
              </p:nvSpPr>
              <p:spPr>
                <a:xfrm>
                  <a:off x="6844146" y="5565894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602826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992" name=""/>
                <p:cNvSpPr/>
                <p:nvPr/>
              </p:nvSpPr>
              <p:spPr>
                <a:xfrm>
                  <a:off x="6807903" y="5457346"/>
                  <a:ext cx="103639" cy="108744"/>
                </a:xfrm>
                <a:custGeom>
                  <a:avLst/>
                  <a:gdLst/>
                  <a:ahLst/>
                  <a:cxnLst/>
                  <a:pathLst>
                    <a:path w="103639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39" y="84704"/>
                        <a:pt x="103639" y="54424"/>
                      </a:cubicBezTo>
                      <a:cubicBezTo>
                        <a:pt x="103639" y="24145"/>
                        <a:pt x="80792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995" name=""/>
                <p:cNvSpPr/>
                <p:nvPr/>
              </p:nvSpPr>
              <p:spPr>
                <a:xfrm>
                  <a:off x="6800372" y="5450369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2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800000"/>
                    </a:gs>
                    <a:gs pos="0">
                      <a:srgbClr val="FF66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1998" name=""/>
                <p:cNvSpPr/>
                <p:nvPr/>
              </p:nvSpPr>
              <p:spPr>
                <a:xfrm>
                  <a:off x="6821469" y="5456463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CCCC"/>
                    </a:gs>
                    <a:gs pos="0">
                      <a:srgbClr val="C7898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001" name=""/>
                <p:cNvSpPr/>
                <p:nvPr/>
              </p:nvSpPr>
              <p:spPr>
                <a:xfrm flipH="true">
                  <a:off x="6742297" y="5578143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81604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</p:grpSp>
          <p:sp>
            <p:nvSpPr>
              <p:cNvPr id="5188" name="Text 5188"/>
              <p:cNvSpPr txBox="1"/>
              <p:nvPr/>
            </p:nvSpPr>
            <p:spPr>
              <a:xfrm>
                <a:off x="6417759" y="5885588"/>
                <a:ext cx="864242" cy="53528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2004-Cise101-A-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FW</a:t>
                </a:r>
              </a:p>
            </p:txBody>
          </p:sp>
        </p:grpSp>
        <p:grpSp>
          <p:nvGrpSpPr>
            <p:cNvPr id="12006" name=""/>
            <p:cNvGrpSpPr/>
            <p:nvPr/>
          </p:nvGrpSpPr>
          <p:grpSpPr>
            <a:xfrm>
              <a:off x="7444181" y="5262200"/>
              <a:ext cx="484294" cy="454652"/>
              <a:chOff x="7444181" y="5262200"/>
              <a:chExt cx="484294" cy="454652"/>
            </a:xfrm>
          </p:grpSpPr>
          <p:grpSp>
            <p:nvGrpSpPr>
              <p:cNvPr id="12009" name=""/>
              <p:cNvGrpSpPr/>
              <p:nvPr/>
            </p:nvGrpSpPr>
            <p:grpSpPr>
              <a:xfrm>
                <a:off x="7573265" y="5262948"/>
                <a:ext cx="217290" cy="264963"/>
                <a:chOff x="7573265" y="5262948"/>
                <a:chExt cx="217290" cy="264963"/>
              </a:xfrm>
            </p:grpSpPr>
            <p:sp>
              <p:nvSpPr>
                <p:cNvPr id="12012" name=""/>
                <p:cNvSpPr/>
                <p:nvPr/>
              </p:nvSpPr>
              <p:spPr>
                <a:xfrm>
                  <a:off x="7724199" y="538808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015" name=""/>
                <p:cNvSpPr/>
                <p:nvPr/>
              </p:nvSpPr>
              <p:spPr>
                <a:xfrm>
                  <a:off x="7614330" y="537375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018" name=""/>
                <p:cNvSpPr/>
                <p:nvPr/>
              </p:nvSpPr>
              <p:spPr>
                <a:xfrm>
                  <a:off x="7674790" y="5377175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D5D2C"/>
                </a:solidFill>
                <a:ln w="5429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2021" name=""/>
                <p:cNvSpPr/>
                <p:nvPr/>
              </p:nvSpPr>
              <p:spPr>
                <a:xfrm>
                  <a:off x="7638547" y="5268627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024" name=""/>
                <p:cNvSpPr/>
                <p:nvPr/>
              </p:nvSpPr>
              <p:spPr>
                <a:xfrm>
                  <a:off x="7631018" y="5261648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2C5D4D"/>
                    </a:gs>
                    <a:gs pos="0">
                      <a:srgbClr val="93CDDC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2027" name=""/>
                <p:cNvSpPr/>
                <p:nvPr/>
              </p:nvSpPr>
              <p:spPr>
                <a:xfrm>
                  <a:off x="7652113" y="5267744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CE3D7"/>
                    </a:gs>
                    <a:gs pos="0">
                      <a:srgbClr val="DDF1E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030" name=""/>
                <p:cNvSpPr/>
                <p:nvPr/>
              </p:nvSpPr>
              <p:spPr>
                <a:xfrm flipH="true">
                  <a:off x="7572942" y="5389424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</p:grpSp>
          <p:grpSp>
            <p:nvGrpSpPr>
              <p:cNvPr id="12033" name=""/>
              <p:cNvGrpSpPr/>
              <p:nvPr/>
            </p:nvGrpSpPr>
            <p:grpSpPr>
              <a:xfrm>
                <a:off x="7710554" y="5365557"/>
                <a:ext cx="217290" cy="264963"/>
                <a:chOff x="7710554" y="5365557"/>
                <a:chExt cx="217290" cy="264963"/>
              </a:xfrm>
            </p:grpSpPr>
            <p:sp>
              <p:nvSpPr>
                <p:cNvPr id="12036" name=""/>
                <p:cNvSpPr/>
                <p:nvPr/>
              </p:nvSpPr>
              <p:spPr>
                <a:xfrm>
                  <a:off x="7861488" y="5490865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039" name=""/>
                <p:cNvSpPr/>
                <p:nvPr/>
              </p:nvSpPr>
              <p:spPr>
                <a:xfrm>
                  <a:off x="7751619" y="547653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042" name=""/>
                <p:cNvSpPr/>
                <p:nvPr/>
              </p:nvSpPr>
              <p:spPr>
                <a:xfrm>
                  <a:off x="7812080" y="54799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03251"/>
                </a:soli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045" name=""/>
                <p:cNvSpPr/>
                <p:nvPr/>
              </p:nvSpPr>
              <p:spPr>
                <a:xfrm>
                  <a:off x="7775837" y="5371404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048" name=""/>
                <p:cNvSpPr/>
                <p:nvPr/>
              </p:nvSpPr>
              <p:spPr>
                <a:xfrm>
                  <a:off x="7768307" y="5364427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13240"/>
                    </a:gs>
                    <a:gs pos="0">
                      <a:srgbClr val="CCC1D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051" name=""/>
                <p:cNvSpPr/>
                <p:nvPr/>
              </p:nvSpPr>
              <p:spPr>
                <a:xfrm>
                  <a:off x="7789403" y="53705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E0E5"/>
                    </a:gs>
                    <a:gs pos="0">
                      <a:srgbClr val="C7A2B2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054" name=""/>
                <p:cNvSpPr/>
                <p:nvPr/>
              </p:nvSpPr>
              <p:spPr>
                <a:xfrm flipH="true">
                  <a:off x="7710231" y="5492200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</p:grpSp>
          <p:grpSp>
            <p:nvGrpSpPr>
              <p:cNvPr id="12057" name=""/>
              <p:cNvGrpSpPr/>
              <p:nvPr/>
            </p:nvGrpSpPr>
            <p:grpSpPr>
              <a:xfrm>
                <a:off x="7444152" y="5365557"/>
                <a:ext cx="217290" cy="264963"/>
                <a:chOff x="7444152" y="5365557"/>
                <a:chExt cx="217290" cy="264963"/>
              </a:xfrm>
            </p:grpSpPr>
            <p:sp>
              <p:nvSpPr>
                <p:cNvPr id="12060" name=""/>
                <p:cNvSpPr/>
                <p:nvPr/>
              </p:nvSpPr>
              <p:spPr>
                <a:xfrm>
                  <a:off x="7595086" y="5490865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063" name=""/>
                <p:cNvSpPr/>
                <p:nvPr/>
              </p:nvSpPr>
              <p:spPr>
                <a:xfrm>
                  <a:off x="7485217" y="547653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066" name=""/>
                <p:cNvSpPr/>
                <p:nvPr/>
              </p:nvSpPr>
              <p:spPr>
                <a:xfrm>
                  <a:off x="7545677" y="54799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7B4B23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069" name=""/>
                <p:cNvSpPr/>
                <p:nvPr/>
              </p:nvSpPr>
              <p:spPr>
                <a:xfrm>
                  <a:off x="7509435" y="5371404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072" name=""/>
                <p:cNvSpPr/>
                <p:nvPr/>
              </p:nvSpPr>
              <p:spPr>
                <a:xfrm>
                  <a:off x="7501905" y="5364427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600"/>
                    </a:gs>
                    <a:gs pos="0">
                      <a:srgbClr val="FFFF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075" name=""/>
                <p:cNvSpPr/>
                <p:nvPr/>
              </p:nvSpPr>
              <p:spPr>
                <a:xfrm>
                  <a:off x="7523000" y="53705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99"/>
                    </a:gs>
                    <a:gs pos="0">
                      <a:srgbClr val="FFCC66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078" name=""/>
                <p:cNvSpPr/>
                <p:nvPr/>
              </p:nvSpPr>
              <p:spPr>
                <a:xfrm flipH="true">
                  <a:off x="7443829" y="5492200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</p:grpSp>
          <p:grpSp>
            <p:nvGrpSpPr>
              <p:cNvPr id="12081" name=""/>
              <p:cNvGrpSpPr/>
              <p:nvPr/>
            </p:nvGrpSpPr>
            <p:grpSpPr>
              <a:xfrm>
                <a:off x="7573181" y="5451499"/>
                <a:ext cx="217457" cy="264963"/>
                <a:chOff x="7573181" y="5451499"/>
                <a:chExt cx="217457" cy="264963"/>
              </a:xfrm>
            </p:grpSpPr>
            <p:sp>
              <p:nvSpPr>
                <p:cNvPr id="12084" name=""/>
                <p:cNvSpPr/>
                <p:nvPr/>
              </p:nvSpPr>
              <p:spPr>
                <a:xfrm>
                  <a:off x="7723914" y="557680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087" name=""/>
                <p:cNvSpPr/>
                <p:nvPr/>
              </p:nvSpPr>
              <p:spPr>
                <a:xfrm>
                  <a:off x="7614046" y="556247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3" y="127240"/>
                        <a:pt x="154833" y="127240"/>
                      </a:cubicBezTo>
                      <a:cubicBezTo>
                        <a:pt x="154833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090" name=""/>
                <p:cNvSpPr/>
                <p:nvPr/>
              </p:nvSpPr>
              <p:spPr>
                <a:xfrm>
                  <a:off x="7674507" y="5565894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602826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093" name=""/>
                <p:cNvSpPr/>
                <p:nvPr/>
              </p:nvSpPr>
              <p:spPr>
                <a:xfrm>
                  <a:off x="7638263" y="5457346"/>
                  <a:ext cx="103639" cy="108744"/>
                </a:xfrm>
                <a:custGeom>
                  <a:avLst/>
                  <a:gdLst/>
                  <a:ahLst/>
                  <a:cxnLst/>
                  <a:pathLst>
                    <a:path w="103639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39" y="84704"/>
                        <a:pt x="103639" y="54424"/>
                      </a:cubicBezTo>
                      <a:cubicBezTo>
                        <a:pt x="103639" y="24145"/>
                        <a:pt x="80792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096" name=""/>
                <p:cNvSpPr/>
                <p:nvPr/>
              </p:nvSpPr>
              <p:spPr>
                <a:xfrm>
                  <a:off x="7630733" y="5450369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2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800000"/>
                    </a:gs>
                    <a:gs pos="0">
                      <a:srgbClr val="FF66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099" name=""/>
                <p:cNvSpPr/>
                <p:nvPr/>
              </p:nvSpPr>
              <p:spPr>
                <a:xfrm>
                  <a:off x="7651829" y="5456463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CCCC"/>
                    </a:gs>
                    <a:gs pos="0">
                      <a:srgbClr val="C7898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102" name=""/>
                <p:cNvSpPr/>
                <p:nvPr/>
              </p:nvSpPr>
              <p:spPr>
                <a:xfrm flipH="true">
                  <a:off x="7572657" y="5578143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</p:grpSp>
          <p:sp>
            <p:nvSpPr>
              <p:cNvPr id="5189" name="Text 5189"/>
              <p:cNvSpPr txBox="1"/>
              <p:nvPr/>
            </p:nvSpPr>
            <p:spPr>
              <a:xfrm>
                <a:off x="7223218" y="5885588"/>
                <a:ext cx="894968" cy="53528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2004-Cise101-B-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FW</a:t>
                </a:r>
              </a:p>
            </p:txBody>
          </p:sp>
        </p:grpSp>
        <p:grpSp>
          <p:nvGrpSpPr>
            <p:cNvPr id="12107" name=""/>
            <p:cNvGrpSpPr/>
            <p:nvPr/>
          </p:nvGrpSpPr>
          <p:grpSpPr>
            <a:xfrm>
              <a:off x="8270073" y="5262200"/>
              <a:ext cx="484294" cy="454652"/>
              <a:chOff x="8270073" y="5262200"/>
              <a:chExt cx="484294" cy="454652"/>
            </a:xfrm>
          </p:grpSpPr>
          <p:grpSp>
            <p:nvGrpSpPr>
              <p:cNvPr id="12110" name=""/>
              <p:cNvGrpSpPr/>
              <p:nvPr/>
            </p:nvGrpSpPr>
            <p:grpSpPr>
              <a:xfrm>
                <a:off x="8399156" y="5262948"/>
                <a:ext cx="217290" cy="264963"/>
                <a:chOff x="8399156" y="5262948"/>
                <a:chExt cx="217290" cy="264963"/>
              </a:xfrm>
            </p:grpSpPr>
            <p:sp>
              <p:nvSpPr>
                <p:cNvPr id="12113" name=""/>
                <p:cNvSpPr/>
                <p:nvPr/>
              </p:nvSpPr>
              <p:spPr>
                <a:xfrm>
                  <a:off x="8550090" y="538808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116" name=""/>
                <p:cNvSpPr/>
                <p:nvPr/>
              </p:nvSpPr>
              <p:spPr>
                <a:xfrm>
                  <a:off x="8440221" y="537375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119" name=""/>
                <p:cNvSpPr/>
                <p:nvPr/>
              </p:nvSpPr>
              <p:spPr>
                <a:xfrm>
                  <a:off x="8500682" y="5377175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D5D2C"/>
                </a:solidFill>
                <a:ln w="5429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2122" name=""/>
                <p:cNvSpPr/>
                <p:nvPr/>
              </p:nvSpPr>
              <p:spPr>
                <a:xfrm>
                  <a:off x="8464439" y="5268627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125" name=""/>
                <p:cNvSpPr/>
                <p:nvPr/>
              </p:nvSpPr>
              <p:spPr>
                <a:xfrm>
                  <a:off x="8456909" y="5261648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2C5D4D"/>
                    </a:gs>
                    <a:gs pos="0">
                      <a:srgbClr val="93CDDC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2128" name=""/>
                <p:cNvSpPr/>
                <p:nvPr/>
              </p:nvSpPr>
              <p:spPr>
                <a:xfrm>
                  <a:off x="8478005" y="5267744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CE3D7"/>
                    </a:gs>
                    <a:gs pos="0">
                      <a:srgbClr val="DDF1E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131" name=""/>
                <p:cNvSpPr/>
                <p:nvPr/>
              </p:nvSpPr>
              <p:spPr>
                <a:xfrm flipH="true">
                  <a:off x="8398833" y="5389424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</p:grpSp>
          <p:grpSp>
            <p:nvGrpSpPr>
              <p:cNvPr id="12134" name=""/>
              <p:cNvGrpSpPr/>
              <p:nvPr/>
            </p:nvGrpSpPr>
            <p:grpSpPr>
              <a:xfrm>
                <a:off x="8536445" y="5365557"/>
                <a:ext cx="217290" cy="264963"/>
                <a:chOff x="8536445" y="5365557"/>
                <a:chExt cx="217290" cy="264963"/>
              </a:xfrm>
            </p:grpSpPr>
            <p:sp>
              <p:nvSpPr>
                <p:cNvPr id="12137" name=""/>
                <p:cNvSpPr/>
                <p:nvPr/>
              </p:nvSpPr>
              <p:spPr>
                <a:xfrm>
                  <a:off x="8687379" y="5490865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140" name=""/>
                <p:cNvSpPr/>
                <p:nvPr/>
              </p:nvSpPr>
              <p:spPr>
                <a:xfrm>
                  <a:off x="8577510" y="547653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143" name=""/>
                <p:cNvSpPr/>
                <p:nvPr/>
              </p:nvSpPr>
              <p:spPr>
                <a:xfrm>
                  <a:off x="8637971" y="54799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03251"/>
                </a:soli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146" name=""/>
                <p:cNvSpPr/>
                <p:nvPr/>
              </p:nvSpPr>
              <p:spPr>
                <a:xfrm>
                  <a:off x="8601728" y="5371404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149" name=""/>
                <p:cNvSpPr/>
                <p:nvPr/>
              </p:nvSpPr>
              <p:spPr>
                <a:xfrm>
                  <a:off x="8594198" y="5364427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13240"/>
                    </a:gs>
                    <a:gs pos="0">
                      <a:srgbClr val="CCC1D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152" name=""/>
                <p:cNvSpPr/>
                <p:nvPr/>
              </p:nvSpPr>
              <p:spPr>
                <a:xfrm>
                  <a:off x="8615294" y="53705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E0E5"/>
                    </a:gs>
                    <a:gs pos="0">
                      <a:srgbClr val="C7A2B2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155" name=""/>
                <p:cNvSpPr/>
                <p:nvPr/>
              </p:nvSpPr>
              <p:spPr>
                <a:xfrm flipH="true">
                  <a:off x="8536122" y="5492200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</p:grpSp>
          <p:grpSp>
            <p:nvGrpSpPr>
              <p:cNvPr id="12158" name=""/>
              <p:cNvGrpSpPr/>
              <p:nvPr/>
            </p:nvGrpSpPr>
            <p:grpSpPr>
              <a:xfrm>
                <a:off x="8270043" y="5365557"/>
                <a:ext cx="217290" cy="264963"/>
                <a:chOff x="8270043" y="5365557"/>
                <a:chExt cx="217290" cy="264963"/>
              </a:xfrm>
            </p:grpSpPr>
            <p:sp>
              <p:nvSpPr>
                <p:cNvPr id="12161" name=""/>
                <p:cNvSpPr/>
                <p:nvPr/>
              </p:nvSpPr>
              <p:spPr>
                <a:xfrm>
                  <a:off x="8420977" y="5490865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164" name=""/>
                <p:cNvSpPr/>
                <p:nvPr/>
              </p:nvSpPr>
              <p:spPr>
                <a:xfrm>
                  <a:off x="8311108" y="5476532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167" name=""/>
                <p:cNvSpPr/>
                <p:nvPr/>
              </p:nvSpPr>
              <p:spPr>
                <a:xfrm>
                  <a:off x="8371569" y="5479952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7B4B23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170" name=""/>
                <p:cNvSpPr/>
                <p:nvPr/>
              </p:nvSpPr>
              <p:spPr>
                <a:xfrm>
                  <a:off x="8335326" y="5371404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173" name=""/>
                <p:cNvSpPr/>
                <p:nvPr/>
              </p:nvSpPr>
              <p:spPr>
                <a:xfrm>
                  <a:off x="8327796" y="5364427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600"/>
                    </a:gs>
                    <a:gs pos="0">
                      <a:srgbClr val="FFFF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176" name=""/>
                <p:cNvSpPr/>
                <p:nvPr/>
              </p:nvSpPr>
              <p:spPr>
                <a:xfrm>
                  <a:off x="8348892" y="5370521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99"/>
                    </a:gs>
                    <a:gs pos="0">
                      <a:srgbClr val="FFCC66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179" name=""/>
                <p:cNvSpPr/>
                <p:nvPr/>
              </p:nvSpPr>
              <p:spPr>
                <a:xfrm flipH="true">
                  <a:off x="8269720" y="5492200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</p:grpSp>
          <p:grpSp>
            <p:nvGrpSpPr>
              <p:cNvPr id="12182" name=""/>
              <p:cNvGrpSpPr/>
              <p:nvPr/>
            </p:nvGrpSpPr>
            <p:grpSpPr>
              <a:xfrm>
                <a:off x="8399072" y="5451499"/>
                <a:ext cx="217457" cy="264963"/>
                <a:chOff x="8399072" y="5451499"/>
                <a:chExt cx="217457" cy="264963"/>
              </a:xfrm>
            </p:grpSpPr>
            <p:sp>
              <p:nvSpPr>
                <p:cNvPr id="12185" name=""/>
                <p:cNvSpPr/>
                <p:nvPr/>
              </p:nvSpPr>
              <p:spPr>
                <a:xfrm>
                  <a:off x="8549806" y="557680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188" name=""/>
                <p:cNvSpPr/>
                <p:nvPr/>
              </p:nvSpPr>
              <p:spPr>
                <a:xfrm>
                  <a:off x="8439937" y="556247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3" y="127240"/>
                        <a:pt x="154833" y="127240"/>
                      </a:cubicBezTo>
                      <a:cubicBezTo>
                        <a:pt x="154833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191" name=""/>
                <p:cNvSpPr/>
                <p:nvPr/>
              </p:nvSpPr>
              <p:spPr>
                <a:xfrm>
                  <a:off x="8500399" y="5565894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602826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194" name=""/>
                <p:cNvSpPr/>
                <p:nvPr/>
              </p:nvSpPr>
              <p:spPr>
                <a:xfrm>
                  <a:off x="8464155" y="5457346"/>
                  <a:ext cx="103639" cy="108744"/>
                </a:xfrm>
                <a:custGeom>
                  <a:avLst/>
                  <a:gdLst/>
                  <a:ahLst/>
                  <a:cxnLst/>
                  <a:pathLst>
                    <a:path w="103639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39" y="84704"/>
                        <a:pt x="103639" y="54424"/>
                      </a:cubicBezTo>
                      <a:cubicBezTo>
                        <a:pt x="103639" y="24145"/>
                        <a:pt x="80792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197" name=""/>
                <p:cNvSpPr/>
                <p:nvPr/>
              </p:nvSpPr>
              <p:spPr>
                <a:xfrm>
                  <a:off x="8456625" y="5450369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2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800000"/>
                    </a:gs>
                    <a:gs pos="0">
                      <a:srgbClr val="FF66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200" name=""/>
                <p:cNvSpPr/>
                <p:nvPr/>
              </p:nvSpPr>
              <p:spPr>
                <a:xfrm>
                  <a:off x="8477721" y="5456463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CCCC"/>
                    </a:gs>
                    <a:gs pos="0">
                      <a:srgbClr val="C7898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203" name=""/>
                <p:cNvSpPr/>
                <p:nvPr/>
              </p:nvSpPr>
              <p:spPr>
                <a:xfrm flipH="true">
                  <a:off x="8398549" y="5578143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</p:grpSp>
          <p:sp>
            <p:nvSpPr>
              <p:cNvPr id="5190" name="Text 5190"/>
              <p:cNvSpPr txBox="1"/>
              <p:nvPr/>
            </p:nvSpPr>
            <p:spPr>
              <a:xfrm>
                <a:off x="8195994" y="5885588"/>
                <a:ext cx="651710" cy="53528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2004-Hist333</a:t>
                </a:r>
              </a:p>
            </p:txBody>
          </p:sp>
        </p:grpSp>
        <p:grpSp>
          <p:nvGrpSpPr>
            <p:cNvPr id="12208" name=""/>
            <p:cNvGrpSpPr/>
            <p:nvPr/>
          </p:nvGrpSpPr>
          <p:grpSpPr>
            <a:xfrm>
              <a:off x="3719426" y="4559866"/>
              <a:ext cx="422024" cy="442967"/>
              <a:chOff x="3719426" y="4559866"/>
              <a:chExt cx="422024" cy="442967"/>
            </a:xfrm>
          </p:grpSpPr>
          <p:grpSp>
            <p:nvGrpSpPr>
              <p:cNvPr id="12211" name=""/>
              <p:cNvGrpSpPr/>
              <p:nvPr/>
            </p:nvGrpSpPr>
            <p:grpSpPr>
              <a:xfrm>
                <a:off x="3869904" y="4559655"/>
                <a:ext cx="205592" cy="266309"/>
                <a:chOff x="3869904" y="4559655"/>
                <a:chExt cx="205592" cy="266309"/>
              </a:xfrm>
            </p:grpSpPr>
            <p:sp>
              <p:nvSpPr>
                <p:cNvPr id="12214" name=""/>
                <p:cNvSpPr/>
                <p:nvPr/>
              </p:nvSpPr>
              <p:spPr>
                <a:xfrm>
                  <a:off x="4008914" y="4682091"/>
                  <a:ext cx="66473" cy="97695"/>
                </a:xfrm>
                <a:custGeom>
                  <a:avLst/>
                  <a:gdLst/>
                  <a:ahLst/>
                  <a:cxnLst/>
                  <a:pathLst>
                    <a:path w="66473" h="97695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09"/>
                        <a:pt x="60214" y="76787"/>
                      </a:cubicBezTo>
                      <a:cubicBezTo>
                        <a:pt x="53637" y="90093"/>
                        <a:pt x="43932" y="97695"/>
                        <a:pt x="43932" y="97695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0134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217" name=""/>
                <p:cNvSpPr/>
                <p:nvPr/>
              </p:nvSpPr>
              <p:spPr>
                <a:xfrm>
                  <a:off x="3896499" y="4667693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6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6963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220" name=""/>
                <p:cNvSpPr/>
                <p:nvPr/>
              </p:nvSpPr>
              <p:spPr>
                <a:xfrm>
                  <a:off x="3921329" y="4559887"/>
                  <a:ext cx="106278" cy="111513"/>
                </a:xfrm>
                <a:custGeom>
                  <a:avLst/>
                  <a:gdLst/>
                  <a:ahLst/>
                  <a:cxnLst/>
                  <a:pathLst>
                    <a:path w="106278" h="111513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0"/>
                        <a:pt x="23692" y="111513"/>
                        <a:pt x="53023" y="111513"/>
                      </a:cubicBezTo>
                      <a:cubicBezTo>
                        <a:pt x="82355" y="111513"/>
                        <a:pt x="106278" y="86860"/>
                        <a:pt x="106278" y="55810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7079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223" name=""/>
                <p:cNvSpPr/>
                <p:nvPr/>
              </p:nvSpPr>
              <p:spPr>
                <a:xfrm flipH="true">
                  <a:off x="3869814" y="4683585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1"/>
                      </a:cubicBezTo>
                      <a:cubicBezTo>
                        <a:pt x="67863" y="62357"/>
                        <a:pt x="61921" y="78650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2"/>
                      </a:cubicBezTo>
                      <a:cubicBezTo>
                        <a:pt x="36414" y="99392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5"/>
                        <a:pt x="26645" y="50545"/>
                      </a:cubicBezTo>
                      <a:cubicBezTo>
                        <a:pt x="10503" y="36027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235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226" name=""/>
                <p:cNvSpPr/>
                <p:nvPr/>
              </p:nvSpPr>
              <p:spPr>
                <a:xfrm>
                  <a:off x="3972740" y="4561279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8"/>
                        <a:pt x="31258" y="26958"/>
                      </a:cubicBezTo>
                      <a:cubicBezTo>
                        <a:pt x="24257" y="26958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805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229" name=""/>
                <p:cNvSpPr/>
                <p:nvPr/>
              </p:nvSpPr>
              <p:spPr>
                <a:xfrm>
                  <a:off x="3930718" y="4561132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7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5"/>
                      </a:cubicBezTo>
                      <a:cubicBezTo>
                        <a:pt x="5279" y="31297"/>
                        <a:pt x="-4549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6417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232" name=""/>
                <p:cNvSpPr/>
                <p:nvPr/>
              </p:nvSpPr>
              <p:spPr>
                <a:xfrm>
                  <a:off x="3940815" y="4644057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4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9098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235" name=""/>
                <p:cNvSpPr/>
                <p:nvPr/>
              </p:nvSpPr>
              <p:spPr>
                <a:xfrm>
                  <a:off x="3937527" y="4564346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81234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238" name=""/>
                <p:cNvSpPr/>
                <p:nvPr/>
              </p:nvSpPr>
              <p:spPr>
                <a:xfrm>
                  <a:off x="3983410" y="4563970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79223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241" name=""/>
                <p:cNvSpPr/>
                <p:nvPr/>
              </p:nvSpPr>
              <p:spPr>
                <a:xfrm>
                  <a:off x="3947337" y="4680723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2244" name=""/>
              <p:cNvSpPr/>
              <p:nvPr/>
            </p:nvSpPr>
            <p:spPr>
              <a:xfrm>
                <a:off x="3718719" y="4798572"/>
                <a:ext cx="423135" cy="203866"/>
              </a:xfrm>
              <a:custGeom>
                <a:avLst/>
                <a:gdLst/>
                <a:ahLst/>
                <a:cxnLst/>
                <a:pathLst>
                  <a:path w="423135" h="203866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5" y="17215"/>
                    </a:lnTo>
                    <a:lnTo>
                      <a:pt x="411355" y="203866"/>
                    </a:lnTo>
                    <a:lnTo>
                      <a:pt x="18121" y="202054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247" name=""/>
              <p:cNvSpPr/>
              <p:nvPr/>
            </p:nvSpPr>
            <p:spPr>
              <a:xfrm>
                <a:off x="3754785" y="4626735"/>
                <a:ext cx="142324" cy="125480"/>
              </a:xfrm>
              <a:custGeom>
                <a:avLst/>
                <a:gdLst/>
                <a:ahLst/>
                <a:cxnLst/>
                <a:pathLst>
                  <a:path w="142324" h="125480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0"/>
                    </a:lnTo>
                    <a:lnTo>
                      <a:pt x="0" y="1254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250" name=""/>
              <p:cNvSpPr/>
              <p:nvPr/>
            </p:nvSpPr>
            <p:spPr>
              <a:xfrm>
                <a:off x="3781788" y="4747538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253" name=""/>
              <p:cNvSpPr/>
              <p:nvPr/>
            </p:nvSpPr>
            <p:spPr>
              <a:xfrm>
                <a:off x="3735955" y="4762037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256" name=""/>
              <p:cNvSpPr/>
              <p:nvPr/>
            </p:nvSpPr>
            <p:spPr>
              <a:xfrm>
                <a:off x="3749409" y="4811489"/>
                <a:ext cx="362550" cy="180033"/>
              </a:xfrm>
              <a:custGeom>
                <a:avLst/>
                <a:gdLst/>
                <a:ahLst/>
                <a:cxnLst/>
                <a:pathLst>
                  <a:path w="362550" h="180033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3"/>
                    </a:lnTo>
                    <a:lnTo>
                      <a:pt x="0" y="1800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2259" name=""/>
              <p:cNvSpPr/>
              <p:nvPr/>
            </p:nvSpPr>
            <p:spPr>
              <a:xfrm>
                <a:off x="4023792" y="4738765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59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262" name=""/>
              <p:cNvSpPr/>
              <p:nvPr/>
            </p:nvSpPr>
            <p:spPr>
              <a:xfrm>
                <a:off x="4034937" y="4757792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265" name=""/>
              <p:cNvSpPr/>
              <p:nvPr/>
            </p:nvSpPr>
            <p:spPr>
              <a:xfrm>
                <a:off x="3751778" y="4810483"/>
                <a:ext cx="362426" cy="180308"/>
              </a:xfrm>
              <a:custGeom>
                <a:avLst/>
                <a:gdLst/>
                <a:ahLst/>
                <a:cxnLst/>
                <a:pathLst>
                  <a:path w="362426" h="180308">
                    <a:moveTo>
                      <a:pt x="349302" y="19797"/>
                    </a:moveTo>
                    <a:lnTo>
                      <a:pt x="362426" y="0"/>
                    </a:lnTo>
                    <a:lnTo>
                      <a:pt x="362426" y="180035"/>
                    </a:lnTo>
                    <a:lnTo>
                      <a:pt x="0" y="180035"/>
                    </a:lnTo>
                    <a:lnTo>
                      <a:pt x="14058" y="169300"/>
                    </a:lnTo>
                    <a:lnTo>
                      <a:pt x="349302" y="19797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2268" name=""/>
              <p:cNvSpPr/>
              <p:nvPr/>
            </p:nvSpPr>
            <p:spPr>
              <a:xfrm>
                <a:off x="3764018" y="4826580"/>
                <a:ext cx="337835" cy="153939"/>
              </a:xfrm>
              <a:custGeom>
                <a:avLst/>
                <a:gdLst/>
                <a:ahLst/>
                <a:cxnLst/>
                <a:pathLst>
                  <a:path w="337835" h="153939">
                    <a:moveTo>
                      <a:pt x="0" y="0"/>
                    </a:moveTo>
                    <a:lnTo>
                      <a:pt x="337835" y="0"/>
                    </a:lnTo>
                    <a:lnTo>
                      <a:pt x="337835" y="153939"/>
                    </a:lnTo>
                    <a:lnTo>
                      <a:pt x="0" y="1539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91" name="Text 5191"/>
              <p:cNvSpPr txBox="1"/>
              <p:nvPr/>
            </p:nvSpPr>
            <p:spPr>
              <a:xfrm>
                <a:off x="3318004" y="5114166"/>
                <a:ext cx="1105344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ClientA-Subtree Admin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Role</a:t>
                </a:r>
              </a:p>
            </p:txBody>
          </p:sp>
        </p:grpSp>
        <p:grpSp>
          <p:nvGrpSpPr>
            <p:cNvPr id="12273" name=""/>
            <p:cNvGrpSpPr/>
            <p:nvPr/>
          </p:nvGrpSpPr>
          <p:grpSpPr>
            <a:xfrm>
              <a:off x="670096" y="4115033"/>
              <a:ext cx="484294" cy="454652"/>
              <a:chOff x="670096" y="4115033"/>
              <a:chExt cx="484294" cy="454652"/>
            </a:xfrm>
          </p:grpSpPr>
          <p:grpSp>
            <p:nvGrpSpPr>
              <p:cNvPr id="12276" name=""/>
              <p:cNvGrpSpPr/>
              <p:nvPr/>
            </p:nvGrpSpPr>
            <p:grpSpPr>
              <a:xfrm>
                <a:off x="799179" y="4115780"/>
                <a:ext cx="217290" cy="264963"/>
                <a:chOff x="799179" y="4115780"/>
                <a:chExt cx="217290" cy="264963"/>
              </a:xfrm>
            </p:grpSpPr>
            <p:sp>
              <p:nvSpPr>
                <p:cNvPr id="12279" name=""/>
                <p:cNvSpPr/>
                <p:nvPr/>
              </p:nvSpPr>
              <p:spPr>
                <a:xfrm>
                  <a:off x="950113" y="4240921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282" name=""/>
                <p:cNvSpPr/>
                <p:nvPr/>
              </p:nvSpPr>
              <p:spPr>
                <a:xfrm>
                  <a:off x="840244" y="4226587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285" name=""/>
                <p:cNvSpPr/>
                <p:nvPr/>
              </p:nvSpPr>
              <p:spPr>
                <a:xfrm>
                  <a:off x="900705" y="4230007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D5D2C"/>
                </a:solidFill>
                <a:ln w="5429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2288" name=""/>
                <p:cNvSpPr/>
                <p:nvPr/>
              </p:nvSpPr>
              <p:spPr>
                <a:xfrm>
                  <a:off x="864462" y="4121459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  <p:sp>
              <p:nvSpPr>
                <p:cNvPr id="12291" name=""/>
                <p:cNvSpPr/>
                <p:nvPr/>
              </p:nvSpPr>
              <p:spPr>
                <a:xfrm>
                  <a:off x="856932" y="4114481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2C5D4D"/>
                    </a:gs>
                    <a:gs pos="0">
                      <a:srgbClr val="93CDDC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002060"/>
                  </a:solidFill>
                  <a:miter lim="800000"/>
                </a:ln>
              </p:spPr>
            </p:sp>
            <p:sp>
              <p:nvSpPr>
                <p:cNvPr id="12294" name=""/>
                <p:cNvSpPr/>
                <p:nvPr/>
              </p:nvSpPr>
              <p:spPr>
                <a:xfrm>
                  <a:off x="878028" y="4120577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CE3D7"/>
                    </a:gs>
                    <a:gs pos="0">
                      <a:srgbClr val="DDF1E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297" name=""/>
                <p:cNvSpPr/>
                <p:nvPr/>
              </p:nvSpPr>
              <p:spPr>
                <a:xfrm flipH="true">
                  <a:off x="798856" y="4242257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D5D2C"/>
                    </a:gs>
                    <a:gs pos="0">
                      <a:srgbClr val="DDF1E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55663"/>
                  </a:solidFill>
                  <a:miter lim="800000"/>
                </a:ln>
              </p:spPr>
            </p:sp>
          </p:grpSp>
          <p:grpSp>
            <p:nvGrpSpPr>
              <p:cNvPr id="12300" name=""/>
              <p:cNvGrpSpPr/>
              <p:nvPr/>
            </p:nvGrpSpPr>
            <p:grpSpPr>
              <a:xfrm>
                <a:off x="936469" y="4218390"/>
                <a:ext cx="217290" cy="264963"/>
                <a:chOff x="936469" y="4218390"/>
                <a:chExt cx="217290" cy="264963"/>
              </a:xfrm>
            </p:grpSpPr>
            <p:sp>
              <p:nvSpPr>
                <p:cNvPr id="12303" name=""/>
                <p:cNvSpPr/>
                <p:nvPr/>
              </p:nvSpPr>
              <p:spPr>
                <a:xfrm>
                  <a:off x="1087403" y="434369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306" name=""/>
                <p:cNvSpPr/>
                <p:nvPr/>
              </p:nvSpPr>
              <p:spPr>
                <a:xfrm>
                  <a:off x="977534" y="432936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309" name=""/>
                <p:cNvSpPr/>
                <p:nvPr/>
              </p:nvSpPr>
              <p:spPr>
                <a:xfrm>
                  <a:off x="1037994" y="4332784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403251"/>
                </a:soli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312" name=""/>
                <p:cNvSpPr/>
                <p:nvPr/>
              </p:nvSpPr>
              <p:spPr>
                <a:xfrm>
                  <a:off x="1001751" y="4224236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  <p:sp>
              <p:nvSpPr>
                <p:cNvPr id="12315" name=""/>
                <p:cNvSpPr/>
                <p:nvPr/>
              </p:nvSpPr>
              <p:spPr>
                <a:xfrm>
                  <a:off x="994222" y="4217260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13240"/>
                    </a:gs>
                    <a:gs pos="0">
                      <a:srgbClr val="CCC1D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318" name=""/>
                <p:cNvSpPr/>
                <p:nvPr/>
              </p:nvSpPr>
              <p:spPr>
                <a:xfrm>
                  <a:off x="1015317" y="4223353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ECE0E5"/>
                    </a:gs>
                    <a:gs pos="0">
                      <a:srgbClr val="C7A2B2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321" name=""/>
                <p:cNvSpPr/>
                <p:nvPr/>
              </p:nvSpPr>
              <p:spPr>
                <a:xfrm flipH="true">
                  <a:off x="936145" y="4345033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3251"/>
                    </a:gs>
                    <a:gs pos="0">
                      <a:srgbClr val="D9C1CC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2D2339"/>
                  </a:solidFill>
                  <a:miter lim="800000"/>
                </a:ln>
              </p:spPr>
            </p:sp>
          </p:grpSp>
          <p:grpSp>
            <p:nvGrpSpPr>
              <p:cNvPr id="12324" name=""/>
              <p:cNvGrpSpPr/>
              <p:nvPr/>
            </p:nvGrpSpPr>
            <p:grpSpPr>
              <a:xfrm>
                <a:off x="670067" y="4218390"/>
                <a:ext cx="217290" cy="264963"/>
                <a:chOff x="670067" y="4218390"/>
                <a:chExt cx="217290" cy="264963"/>
              </a:xfrm>
            </p:grpSpPr>
            <p:sp>
              <p:nvSpPr>
                <p:cNvPr id="12327" name=""/>
                <p:cNvSpPr/>
                <p:nvPr/>
              </p:nvSpPr>
              <p:spPr>
                <a:xfrm>
                  <a:off x="821001" y="4343698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330" name=""/>
                <p:cNvSpPr/>
                <p:nvPr/>
              </p:nvSpPr>
              <p:spPr>
                <a:xfrm>
                  <a:off x="711132" y="4329365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4" y="127240"/>
                        <a:pt x="154834" y="127240"/>
                      </a:cubicBezTo>
                      <a:cubicBezTo>
                        <a:pt x="154834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333" name=""/>
                <p:cNvSpPr/>
                <p:nvPr/>
              </p:nvSpPr>
              <p:spPr>
                <a:xfrm>
                  <a:off x="771592" y="4332784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7B4B23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336" name=""/>
                <p:cNvSpPr/>
                <p:nvPr/>
              </p:nvSpPr>
              <p:spPr>
                <a:xfrm>
                  <a:off x="735349" y="4224236"/>
                  <a:ext cx="103640" cy="108744"/>
                </a:xfrm>
                <a:custGeom>
                  <a:avLst/>
                  <a:gdLst/>
                  <a:ahLst/>
                  <a:cxnLst/>
                  <a:pathLst>
                    <a:path w="103640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40" y="84704"/>
                        <a:pt x="103640" y="54424"/>
                      </a:cubicBezTo>
                      <a:cubicBezTo>
                        <a:pt x="103640" y="24145"/>
                        <a:pt x="80793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339" name=""/>
                <p:cNvSpPr/>
                <p:nvPr/>
              </p:nvSpPr>
              <p:spPr>
                <a:xfrm>
                  <a:off x="727820" y="4217260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3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600"/>
                    </a:gs>
                    <a:gs pos="0">
                      <a:srgbClr val="FFFF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7B4B23"/>
                  </a:solidFill>
                  <a:miter lim="800000"/>
                </a:ln>
              </p:spPr>
            </p:sp>
            <p:sp>
              <p:nvSpPr>
                <p:cNvPr id="12342" name=""/>
                <p:cNvSpPr/>
                <p:nvPr/>
              </p:nvSpPr>
              <p:spPr>
                <a:xfrm>
                  <a:off x="748915" y="4223353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FF99"/>
                    </a:gs>
                    <a:gs pos="0">
                      <a:srgbClr val="FFCC66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345" name=""/>
                <p:cNvSpPr/>
                <p:nvPr/>
              </p:nvSpPr>
              <p:spPr>
                <a:xfrm flipH="true">
                  <a:off x="669743" y="4345033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CC6600"/>
                    </a:gs>
                    <a:gs pos="0">
                      <a:srgbClr val="FFFF66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7B4B23"/>
                  </a:solidFill>
                  <a:miter lim="800000"/>
                </a:ln>
              </p:spPr>
            </p:sp>
          </p:grpSp>
          <p:grpSp>
            <p:nvGrpSpPr>
              <p:cNvPr id="12348" name=""/>
              <p:cNvGrpSpPr/>
              <p:nvPr/>
            </p:nvGrpSpPr>
            <p:grpSpPr>
              <a:xfrm>
                <a:off x="799096" y="4304332"/>
                <a:ext cx="217457" cy="264963"/>
                <a:chOff x="799096" y="4304332"/>
                <a:chExt cx="217457" cy="264963"/>
              </a:xfrm>
            </p:grpSpPr>
            <p:sp>
              <p:nvSpPr>
                <p:cNvPr id="12351" name=""/>
                <p:cNvSpPr/>
                <p:nvPr/>
              </p:nvSpPr>
              <p:spPr>
                <a:xfrm>
                  <a:off x="949829" y="4429640"/>
                  <a:ext cx="66853" cy="95312"/>
                </a:xfrm>
                <a:custGeom>
                  <a:avLst/>
                  <a:gdLst/>
                  <a:ahLst/>
                  <a:cxnLst/>
                  <a:pathLst>
                    <a:path w="66853" h="95312">
                      <a:moveTo>
                        <a:pt x="0" y="-185"/>
                      </a:moveTo>
                      <a:cubicBezTo>
                        <a:pt x="0" y="-185"/>
                        <a:pt x="36213" y="5842"/>
                        <a:pt x="51954" y="35336"/>
                      </a:cubicBezTo>
                      <a:cubicBezTo>
                        <a:pt x="63267" y="56531"/>
                        <a:pt x="69944" y="78987"/>
                        <a:pt x="65447" y="88424"/>
                      </a:cubicBezTo>
                      <a:cubicBezTo>
                        <a:pt x="59032" y="101400"/>
                        <a:pt x="45209" y="91963"/>
                        <a:pt x="45209" y="91964"/>
                      </a:cubicBezTo>
                      <a:lnTo>
                        <a:pt x="22721" y="44774"/>
                      </a:lnTo>
                      <a:lnTo>
                        <a:pt x="0" y="-185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354" name=""/>
                <p:cNvSpPr/>
                <p:nvPr/>
              </p:nvSpPr>
              <p:spPr>
                <a:xfrm>
                  <a:off x="839961" y="4415307"/>
                  <a:ext cx="155164" cy="154548"/>
                </a:xfrm>
                <a:custGeom>
                  <a:avLst/>
                  <a:gdLst/>
                  <a:ahLst/>
                  <a:cxnLst/>
                  <a:pathLst>
                    <a:path w="155164" h="154548">
                      <a:moveTo>
                        <a:pt x="-331" y="122521"/>
                      </a:moveTo>
                      <a:cubicBezTo>
                        <a:pt x="-331" y="122521"/>
                        <a:pt x="13162" y="152015"/>
                        <a:pt x="71629" y="154374"/>
                      </a:cubicBezTo>
                      <a:cubicBezTo>
                        <a:pt x="145838" y="153195"/>
                        <a:pt x="154833" y="127240"/>
                        <a:pt x="154833" y="127240"/>
                      </a:cubicBezTo>
                      <a:cubicBezTo>
                        <a:pt x="154833" y="127240"/>
                        <a:pt x="145327" y="-727"/>
                        <a:pt x="73005" y="0"/>
                      </a:cubicBezTo>
                      <a:cubicBezTo>
                        <a:pt x="0" y="453"/>
                        <a:pt x="-331" y="122521"/>
                        <a:pt x="-331" y="1225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357" name=""/>
                <p:cNvSpPr/>
                <p:nvPr/>
              </p:nvSpPr>
              <p:spPr>
                <a:xfrm>
                  <a:off x="900422" y="4418726"/>
                  <a:ext cx="46205" cy="101937"/>
                </a:xfrm>
                <a:custGeom>
                  <a:avLst/>
                  <a:gdLst/>
                  <a:ahLst/>
                  <a:cxnLst/>
                  <a:pathLst>
                    <a:path w="46205" h="101937">
                      <a:moveTo>
                        <a:pt x="6581" y="0"/>
                      </a:moveTo>
                      <a:lnTo>
                        <a:pt x="25491" y="0"/>
                      </a:lnTo>
                      <a:lnTo>
                        <a:pt x="22436" y="13335"/>
                      </a:lnTo>
                      <a:lnTo>
                        <a:pt x="46253" y="80499"/>
                      </a:lnTo>
                      <a:lnTo>
                        <a:pt x="25491" y="102089"/>
                      </a:lnTo>
                      <a:lnTo>
                        <a:pt x="0" y="82881"/>
                      </a:lnTo>
                      <a:lnTo>
                        <a:pt x="12433" y="12859"/>
                      </a:lnTo>
                      <a:lnTo>
                        <a:pt x="6581" y="0"/>
                      </a:lnTo>
                      <a:close/>
                    </a:path>
                  </a:pathLst>
                </a:custGeom>
                <a:solidFill>
                  <a:srgbClr val="602826"/>
                </a:soli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360" name=""/>
                <p:cNvSpPr/>
                <p:nvPr/>
              </p:nvSpPr>
              <p:spPr>
                <a:xfrm>
                  <a:off x="864178" y="4310178"/>
                  <a:ext cx="103639" cy="108744"/>
                </a:xfrm>
                <a:custGeom>
                  <a:avLst/>
                  <a:gdLst/>
                  <a:ahLst/>
                  <a:cxnLst/>
                  <a:pathLst>
                    <a:path w="103639" h="108744">
                      <a:moveTo>
                        <a:pt x="51707" y="0"/>
                      </a:moveTo>
                      <a:cubicBezTo>
                        <a:pt x="22621" y="0"/>
                        <a:pt x="263" y="24255"/>
                        <a:pt x="126" y="54479"/>
                      </a:cubicBezTo>
                      <a:cubicBezTo>
                        <a:pt x="0" y="84704"/>
                        <a:pt x="23103" y="108744"/>
                        <a:pt x="51707" y="108744"/>
                      </a:cubicBezTo>
                      <a:cubicBezTo>
                        <a:pt x="80310" y="108744"/>
                        <a:pt x="103639" y="84704"/>
                        <a:pt x="103639" y="54424"/>
                      </a:cubicBezTo>
                      <a:cubicBezTo>
                        <a:pt x="103639" y="24145"/>
                        <a:pt x="80792" y="0"/>
                        <a:pt x="51707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363" name=""/>
                <p:cNvSpPr/>
                <p:nvPr/>
              </p:nvSpPr>
              <p:spPr>
                <a:xfrm>
                  <a:off x="856648" y="4303202"/>
                  <a:ext cx="115841" cy="69962"/>
                </a:xfrm>
                <a:custGeom>
                  <a:avLst/>
                  <a:gdLst/>
                  <a:ahLst/>
                  <a:cxnLst/>
                  <a:pathLst>
                    <a:path w="115841" h="69962">
                      <a:moveTo>
                        <a:pt x="13811" y="17873"/>
                      </a:moveTo>
                      <a:cubicBezTo>
                        <a:pt x="23020" y="8664"/>
                        <a:pt x="38580" y="90"/>
                        <a:pt x="62080" y="90"/>
                      </a:cubicBezTo>
                      <a:cubicBezTo>
                        <a:pt x="75347" y="90"/>
                        <a:pt x="91933" y="9427"/>
                        <a:pt x="97010" y="14063"/>
                      </a:cubicBezTo>
                      <a:cubicBezTo>
                        <a:pt x="114796" y="29941"/>
                        <a:pt x="121940" y="58362"/>
                        <a:pt x="109713" y="57875"/>
                      </a:cubicBezTo>
                      <a:cubicBezTo>
                        <a:pt x="101934" y="56933"/>
                        <a:pt x="107412" y="72888"/>
                        <a:pt x="102092" y="69318"/>
                      </a:cubicBezTo>
                      <a:cubicBezTo>
                        <a:pt x="90026" y="61220"/>
                        <a:pt x="88596" y="32179"/>
                        <a:pt x="78593" y="31846"/>
                      </a:cubicBezTo>
                      <a:cubicBezTo>
                        <a:pt x="59540" y="31211"/>
                        <a:pt x="46678" y="62173"/>
                        <a:pt x="46679" y="62173"/>
                      </a:cubicBezTo>
                      <a:cubicBezTo>
                        <a:pt x="46678" y="62173"/>
                        <a:pt x="44773" y="62173"/>
                        <a:pt x="40962" y="61220"/>
                      </a:cubicBezTo>
                      <a:cubicBezTo>
                        <a:pt x="37026" y="60236"/>
                        <a:pt x="44298" y="46136"/>
                        <a:pt x="48584" y="39785"/>
                      </a:cubicBezTo>
                      <a:cubicBezTo>
                        <a:pt x="50836" y="31846"/>
                        <a:pt x="33659" y="54234"/>
                        <a:pt x="32388" y="61220"/>
                      </a:cubicBezTo>
                      <a:cubicBezTo>
                        <a:pt x="27944" y="63761"/>
                        <a:pt x="25720" y="63602"/>
                        <a:pt x="23814" y="62649"/>
                      </a:cubicBezTo>
                      <a:cubicBezTo>
                        <a:pt x="20742" y="61113"/>
                        <a:pt x="23178" y="53916"/>
                        <a:pt x="26672" y="46930"/>
                      </a:cubicBezTo>
                      <a:cubicBezTo>
                        <a:pt x="21366" y="51445"/>
                        <a:pt x="12541" y="61061"/>
                        <a:pt x="3013" y="61696"/>
                      </a:cubicBezTo>
                      <a:cubicBezTo>
                        <a:pt x="-5243" y="58521"/>
                        <a:pt x="4601" y="27082"/>
                        <a:pt x="13811" y="1787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800000"/>
                    </a:gs>
                    <a:gs pos="0">
                      <a:srgbClr val="FF660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solidFill>
                    <a:srgbClr val="451C1B"/>
                  </a:solidFill>
                  <a:miter lim="800000"/>
                </a:ln>
              </p:spPr>
            </p:sp>
            <p:sp>
              <p:nvSpPr>
                <p:cNvPr id="12366" name=""/>
                <p:cNvSpPr/>
                <p:nvPr/>
              </p:nvSpPr>
              <p:spPr>
                <a:xfrm>
                  <a:off x="877744" y="4309295"/>
                  <a:ext cx="50889" cy="20284"/>
                </a:xfrm>
                <a:custGeom>
                  <a:avLst/>
                  <a:gdLst/>
                  <a:ahLst/>
                  <a:cxnLst/>
                  <a:pathLst>
                    <a:path w="50889" h="20284">
                      <a:moveTo>
                        <a:pt x="971" y="17493"/>
                      </a:moveTo>
                      <a:cubicBezTo>
                        <a:pt x="-2839" y="13047"/>
                        <a:pt x="7323" y="2250"/>
                        <a:pt x="24471" y="345"/>
                      </a:cubicBezTo>
                      <a:cubicBezTo>
                        <a:pt x="39003" y="-1270"/>
                        <a:pt x="51146" y="1615"/>
                        <a:pt x="51146" y="7966"/>
                      </a:cubicBezTo>
                      <a:cubicBezTo>
                        <a:pt x="51146" y="14317"/>
                        <a:pt x="39079" y="17493"/>
                        <a:pt x="30822" y="18763"/>
                      </a:cubicBezTo>
                      <a:cubicBezTo>
                        <a:pt x="22566" y="20033"/>
                        <a:pt x="4782" y="21940"/>
                        <a:pt x="971" y="1749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CCCC"/>
                    </a:gs>
                    <a:gs pos="0">
                      <a:srgbClr val="C78989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369" name=""/>
                <p:cNvSpPr/>
                <p:nvPr/>
              </p:nvSpPr>
              <p:spPr>
                <a:xfrm flipH="true">
                  <a:off x="798572" y="4430975"/>
                  <a:ext cx="76547" cy="116868"/>
                </a:xfrm>
                <a:custGeom>
                  <a:avLst/>
                  <a:gdLst/>
                  <a:ahLst/>
                  <a:cxnLst/>
                  <a:pathLst>
                    <a:path w="76547" h="116868">
                      <a:moveTo>
                        <a:pt x="208" y="0"/>
                      </a:moveTo>
                      <a:cubicBezTo>
                        <a:pt x="209" y="0"/>
                        <a:pt x="43110" y="4507"/>
                        <a:pt x="62225" y="50517"/>
                      </a:cubicBezTo>
                      <a:cubicBezTo>
                        <a:pt x="74474" y="73468"/>
                        <a:pt x="81339" y="101246"/>
                        <a:pt x="72344" y="112581"/>
                      </a:cubicBezTo>
                      <a:cubicBezTo>
                        <a:pt x="59976" y="124840"/>
                        <a:pt x="35240" y="107144"/>
                        <a:pt x="35240" y="107144"/>
                      </a:cubicBezTo>
                      <a:cubicBezTo>
                        <a:pt x="35240" y="107144"/>
                        <a:pt x="37488" y="68213"/>
                        <a:pt x="21747" y="54056"/>
                      </a:cubicBezTo>
                      <a:cubicBezTo>
                        <a:pt x="6006" y="39899"/>
                        <a:pt x="208" y="0"/>
                        <a:pt x="20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02826"/>
                    </a:gs>
                    <a:gs pos="0">
                      <a:srgbClr val="FF9999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451C1B"/>
                  </a:solidFill>
                  <a:miter lim="800000"/>
                </a:ln>
              </p:spPr>
            </p:sp>
          </p:grpSp>
          <p:sp>
            <p:nvSpPr>
              <p:cNvPr id="5192" name="Text 5192"/>
              <p:cNvSpPr txBox="1"/>
              <p:nvPr/>
            </p:nvSpPr>
            <p:spPr>
              <a:xfrm>
                <a:off x="293377" y="4684131"/>
                <a:ext cx="1256987" cy="146029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Group of unique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names</a:t>
                </a:r>
              </a:p>
            </p:txBody>
          </p:sp>
        </p:grpSp>
        <p:grpSp>
          <p:nvGrpSpPr>
            <p:cNvPr id="12374" name=""/>
            <p:cNvGrpSpPr/>
            <p:nvPr/>
          </p:nvGrpSpPr>
          <p:grpSpPr>
            <a:xfrm>
              <a:off x="719203" y="5790372"/>
              <a:ext cx="386080" cy="386080"/>
              <a:chOff x="719203" y="5790372"/>
              <a:chExt cx="386080" cy="386080"/>
            </a:xfrm>
          </p:grpSpPr>
          <p:sp>
            <p:nvSpPr>
              <p:cNvPr id="11563" name=""/>
              <p:cNvSpPr/>
              <p:nvPr/>
            </p:nvSpPr>
            <p:spPr>
              <a:xfrm>
                <a:off x="719943" y="5789814"/>
                <a:ext cx="385107" cy="387026"/>
              </a:xfrm>
              <a:custGeom>
                <a:avLst/>
                <a:gdLst/>
                <a:ahLst/>
                <a:cxnLst/>
                <a:pathLst>
                  <a:path w="385107" h="387026">
                    <a:moveTo>
                      <a:pt x="0" y="0"/>
                    </a:moveTo>
                    <a:lnTo>
                      <a:pt x="385107" y="0"/>
                    </a:lnTo>
                    <a:lnTo>
                      <a:pt x="385107" y="387026"/>
                    </a:lnTo>
                    <a:lnTo>
                      <a:pt x="0" y="3870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4762" cap="flat">
                <a:solidFill>
                  <a:srgbClr val="262626"/>
                </a:solidFill>
                <a:miter lim="800000"/>
              </a:ln>
            </p:spPr>
          </p:sp>
          <p:sp>
            <p:nvSpPr>
              <p:cNvPr id="12380" name=""/>
              <p:cNvSpPr/>
              <p:nvPr/>
            </p:nvSpPr>
            <p:spPr>
              <a:xfrm>
                <a:off x="843433" y="5876362"/>
                <a:ext cx="240299" cy="212561"/>
              </a:xfrm>
              <a:custGeom>
                <a:avLst/>
                <a:gdLst/>
                <a:ahLst/>
                <a:cxnLst/>
                <a:pathLst>
                  <a:path w="240299" h="212561">
                    <a:moveTo>
                      <a:pt x="0" y="0"/>
                    </a:moveTo>
                    <a:lnTo>
                      <a:pt x="240299" y="0"/>
                    </a:lnTo>
                    <a:lnTo>
                      <a:pt x="240299" y="212561"/>
                    </a:lnTo>
                    <a:lnTo>
                      <a:pt x="0" y="21256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3F3F3F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83" name=""/>
              <p:cNvSpPr/>
              <p:nvPr/>
            </p:nvSpPr>
            <p:spPr>
              <a:xfrm>
                <a:off x="848091" y="5882775"/>
                <a:ext cx="230985" cy="200369"/>
              </a:xfrm>
              <a:custGeom>
                <a:avLst/>
                <a:gdLst/>
                <a:ahLst/>
                <a:cxnLst/>
                <a:pathLst>
                  <a:path w="230985" h="200369">
                    <a:moveTo>
                      <a:pt x="0" y="0"/>
                    </a:moveTo>
                    <a:lnTo>
                      <a:pt x="230985" y="0"/>
                    </a:lnTo>
                    <a:lnTo>
                      <a:pt x="230985" y="200369"/>
                    </a:lnTo>
                    <a:lnTo>
                      <a:pt x="0" y="2003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8580" cap="flat">
                <a:noFill/>
                <a:miter lim="800000"/>
              </a:ln>
            </p:spPr>
          </p:sp>
          <p:sp>
            <p:nvSpPr>
              <p:cNvPr id="11566" name=""/>
              <p:cNvSpPr/>
              <p:nvPr/>
            </p:nvSpPr>
            <p:spPr>
              <a:xfrm>
                <a:off x="719730" y="5791279"/>
                <a:ext cx="385656" cy="64552"/>
              </a:xfrm>
              <a:custGeom>
                <a:avLst/>
                <a:gdLst/>
                <a:ahLst/>
                <a:cxnLst/>
                <a:pathLst>
                  <a:path w="385656" h="64552">
                    <a:moveTo>
                      <a:pt x="0" y="0"/>
                    </a:moveTo>
                    <a:lnTo>
                      <a:pt x="385656" y="0"/>
                    </a:lnTo>
                    <a:lnTo>
                      <a:pt x="385656" y="64552"/>
                    </a:lnTo>
                    <a:lnTo>
                      <a:pt x="0" y="645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CC"/>
              </a:solidFill>
              <a:ln w="4762" cap="flat">
                <a:solidFill>
                  <a:srgbClr val="262626"/>
                </a:solidFill>
                <a:miter lim="800000"/>
              </a:ln>
            </p:spPr>
          </p:sp>
          <p:sp>
            <p:nvSpPr>
              <p:cNvPr id="11569" name=""/>
              <p:cNvSpPr/>
              <p:nvPr/>
            </p:nvSpPr>
            <p:spPr>
              <a:xfrm>
                <a:off x="738921" y="5876043"/>
                <a:ext cx="96721" cy="211903"/>
              </a:xfrm>
              <a:custGeom>
                <a:avLst/>
                <a:gdLst/>
                <a:ahLst/>
                <a:cxnLst/>
                <a:pathLst>
                  <a:path w="96721" h="211903">
                    <a:moveTo>
                      <a:pt x="0" y="0"/>
                    </a:moveTo>
                    <a:lnTo>
                      <a:pt x="96721" y="0"/>
                    </a:lnTo>
                    <a:lnTo>
                      <a:pt x="96721" y="211903"/>
                    </a:lnTo>
                    <a:lnTo>
                      <a:pt x="0" y="21190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0000FF"/>
                  </a:gs>
                  <a:gs pos="0">
                    <a:srgbClr val="00CC00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8580" cap="flat">
                <a:noFill/>
                <a:miter lim="800000"/>
              </a:ln>
            </p:spPr>
          </p:sp>
          <p:sp>
            <p:nvSpPr>
              <p:cNvPr id="12390" name=""/>
              <p:cNvSpPr/>
              <p:nvPr/>
            </p:nvSpPr>
            <p:spPr>
              <a:xfrm>
                <a:off x="743197" y="6109676"/>
                <a:ext cx="343489" cy="12473"/>
              </a:xfrm>
              <a:custGeom>
                <a:avLst/>
                <a:gdLst/>
                <a:ahLst/>
                <a:cxnLst/>
                <a:pathLst>
                  <a:path w="343489" h="12473">
                    <a:moveTo>
                      <a:pt x="0" y="0"/>
                    </a:moveTo>
                    <a:lnTo>
                      <a:pt x="343489" y="0"/>
                    </a:lnTo>
                    <a:lnTo>
                      <a:pt x="343489" y="12473"/>
                    </a:lnTo>
                    <a:lnTo>
                      <a:pt x="0" y="124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8580" cap="flat">
                <a:noFill/>
                <a:miter lim="800000"/>
              </a:ln>
            </p:spPr>
          </p:sp>
          <p:sp>
            <p:nvSpPr>
              <p:cNvPr id="12394" name=""/>
              <p:cNvSpPr/>
              <p:nvPr/>
            </p:nvSpPr>
            <p:spPr>
              <a:xfrm>
                <a:off x="880192" y="5997067"/>
                <a:ext cx="21718" cy="21829"/>
              </a:xfrm>
              <a:custGeom>
                <a:avLst/>
                <a:gdLst/>
                <a:ahLst/>
                <a:cxnLst/>
                <a:pathLst>
                  <a:path w="21718" h="21829">
                    <a:moveTo>
                      <a:pt x="0" y="0"/>
                    </a:moveTo>
                    <a:lnTo>
                      <a:pt x="21718" y="0"/>
                    </a:lnTo>
                    <a:lnTo>
                      <a:pt x="21718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398" name=""/>
              <p:cNvSpPr/>
              <p:nvPr/>
            </p:nvSpPr>
            <p:spPr>
              <a:xfrm>
                <a:off x="880159" y="5997021"/>
                <a:ext cx="16314" cy="17865"/>
              </a:xfrm>
              <a:custGeom>
                <a:avLst/>
                <a:gdLst/>
                <a:ahLst/>
                <a:cxnLst/>
                <a:pathLst>
                  <a:path w="16314" h="17865">
                    <a:moveTo>
                      <a:pt x="0" y="0"/>
                    </a:moveTo>
                    <a:lnTo>
                      <a:pt x="16314" y="0"/>
                    </a:lnTo>
                    <a:lnTo>
                      <a:pt x="16314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401" name=""/>
              <p:cNvSpPr/>
              <p:nvPr/>
            </p:nvSpPr>
            <p:spPr>
              <a:xfrm>
                <a:off x="920780" y="5946525"/>
                <a:ext cx="93086" cy="17865"/>
              </a:xfrm>
              <a:custGeom>
                <a:avLst/>
                <a:gdLst/>
                <a:ahLst/>
                <a:cxnLst/>
                <a:pathLst>
                  <a:path w="93086" h="17865">
                    <a:moveTo>
                      <a:pt x="0" y="0"/>
                    </a:moveTo>
                    <a:lnTo>
                      <a:pt x="93086" y="0"/>
                    </a:lnTo>
                    <a:lnTo>
                      <a:pt x="93086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403" name=""/>
              <p:cNvSpPr/>
              <p:nvPr/>
            </p:nvSpPr>
            <p:spPr>
              <a:xfrm>
                <a:off x="920780" y="5973318"/>
                <a:ext cx="93086" cy="17865"/>
              </a:xfrm>
              <a:custGeom>
                <a:avLst/>
                <a:gdLst/>
                <a:ahLst/>
                <a:cxnLst/>
                <a:pathLst>
                  <a:path w="93086" h="17865">
                    <a:moveTo>
                      <a:pt x="0" y="0"/>
                    </a:moveTo>
                    <a:lnTo>
                      <a:pt x="93086" y="0"/>
                    </a:lnTo>
                    <a:lnTo>
                      <a:pt x="93086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405" name=""/>
              <p:cNvSpPr/>
              <p:nvPr/>
            </p:nvSpPr>
            <p:spPr>
              <a:xfrm>
                <a:off x="920707" y="5999904"/>
                <a:ext cx="93086" cy="17865"/>
              </a:xfrm>
              <a:custGeom>
                <a:avLst/>
                <a:gdLst/>
                <a:ahLst/>
                <a:cxnLst/>
                <a:pathLst>
                  <a:path w="93086" h="17865">
                    <a:moveTo>
                      <a:pt x="0" y="0"/>
                    </a:moveTo>
                    <a:lnTo>
                      <a:pt x="93086" y="0"/>
                    </a:lnTo>
                    <a:lnTo>
                      <a:pt x="93086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560" name=""/>
              <p:cNvSpPr/>
              <p:nvPr/>
            </p:nvSpPr>
            <p:spPr>
              <a:xfrm>
                <a:off x="880361" y="5946547"/>
                <a:ext cx="21718" cy="21829"/>
              </a:xfrm>
              <a:custGeom>
                <a:avLst/>
                <a:gdLst/>
                <a:ahLst/>
                <a:cxnLst/>
                <a:pathLst>
                  <a:path w="21718" h="21829">
                    <a:moveTo>
                      <a:pt x="0" y="0"/>
                    </a:moveTo>
                    <a:lnTo>
                      <a:pt x="21718" y="0"/>
                    </a:lnTo>
                    <a:lnTo>
                      <a:pt x="21718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409" name=""/>
              <p:cNvSpPr/>
              <p:nvPr/>
            </p:nvSpPr>
            <p:spPr>
              <a:xfrm>
                <a:off x="880340" y="5946525"/>
                <a:ext cx="16314" cy="17865"/>
              </a:xfrm>
              <a:custGeom>
                <a:avLst/>
                <a:gdLst/>
                <a:ahLst/>
                <a:cxnLst/>
                <a:pathLst>
                  <a:path w="16314" h="17865">
                    <a:moveTo>
                      <a:pt x="0" y="0"/>
                    </a:moveTo>
                    <a:lnTo>
                      <a:pt x="16314" y="0"/>
                    </a:lnTo>
                    <a:lnTo>
                      <a:pt x="16314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411" name=""/>
              <p:cNvSpPr/>
              <p:nvPr/>
            </p:nvSpPr>
            <p:spPr>
              <a:xfrm>
                <a:off x="880241" y="5971337"/>
                <a:ext cx="21718" cy="21829"/>
              </a:xfrm>
              <a:custGeom>
                <a:avLst/>
                <a:gdLst/>
                <a:ahLst/>
                <a:cxnLst/>
                <a:pathLst>
                  <a:path w="21718" h="21829">
                    <a:moveTo>
                      <a:pt x="0" y="0"/>
                    </a:moveTo>
                    <a:lnTo>
                      <a:pt x="21718" y="0"/>
                    </a:lnTo>
                    <a:lnTo>
                      <a:pt x="21718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414" name=""/>
              <p:cNvSpPr/>
              <p:nvPr/>
            </p:nvSpPr>
            <p:spPr>
              <a:xfrm>
                <a:off x="880243" y="5971351"/>
                <a:ext cx="16314" cy="17865"/>
              </a:xfrm>
              <a:custGeom>
                <a:avLst/>
                <a:gdLst/>
                <a:ahLst/>
                <a:cxnLst/>
                <a:pathLst>
                  <a:path w="16314" h="17865">
                    <a:moveTo>
                      <a:pt x="0" y="0"/>
                    </a:moveTo>
                    <a:lnTo>
                      <a:pt x="16314" y="0"/>
                    </a:lnTo>
                    <a:lnTo>
                      <a:pt x="16314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610" name=""/>
              <p:cNvSpPr/>
              <p:nvPr/>
            </p:nvSpPr>
            <p:spPr>
              <a:xfrm>
                <a:off x="901803" y="6131706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1616" name=""/>
              <p:cNvSpPr/>
              <p:nvPr/>
            </p:nvSpPr>
            <p:spPr>
              <a:xfrm>
                <a:off x="909005" y="6137546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11625" name=""/>
              <p:cNvSpPr/>
              <p:nvPr/>
            </p:nvSpPr>
            <p:spPr>
              <a:xfrm>
                <a:off x="945241" y="6131682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1628" name=""/>
              <p:cNvSpPr/>
              <p:nvPr/>
            </p:nvSpPr>
            <p:spPr>
              <a:xfrm>
                <a:off x="952442" y="6137522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11631" name=""/>
              <p:cNvSpPr/>
              <p:nvPr/>
            </p:nvSpPr>
            <p:spPr>
              <a:xfrm>
                <a:off x="989077" y="6131474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1634" name=""/>
              <p:cNvSpPr/>
              <p:nvPr/>
            </p:nvSpPr>
            <p:spPr>
              <a:xfrm>
                <a:off x="995782" y="6137327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11637" name=""/>
              <p:cNvSpPr/>
              <p:nvPr/>
            </p:nvSpPr>
            <p:spPr>
              <a:xfrm>
                <a:off x="1032514" y="6131437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2425" name=""/>
              <p:cNvSpPr/>
              <p:nvPr/>
            </p:nvSpPr>
            <p:spPr>
              <a:xfrm>
                <a:off x="1039716" y="6137290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5193" name="Text 5193"/>
              <p:cNvSpPr txBox="1"/>
              <p:nvPr/>
            </p:nvSpPr>
            <p:spPr>
              <a:xfrm>
                <a:off x="423153" y="6191466"/>
                <a:ext cx="978181" cy="8579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Application entity</a:t>
                </a:r>
              </a:p>
            </p:txBody>
          </p:sp>
        </p:grpSp>
        <p:sp>
          <p:nvSpPr>
            <p:cNvPr id="12431" name="ConnectLine"/>
            <p:cNvSpPr/>
            <p:nvPr/>
          </p:nvSpPr>
          <p:spPr>
            <a:xfrm>
              <a:off x="4209283" y="1324748"/>
              <a:ext cx="2987856" cy="375213"/>
            </a:xfrm>
            <a:custGeom>
              <a:avLst/>
              <a:gdLst/>
              <a:ahLst/>
              <a:cxnLst/>
              <a:pathLst>
                <a:path w="2987856" h="375213" fill="none">
                  <a:moveTo>
                    <a:pt x="0" y="0"/>
                  </a:moveTo>
                  <a:lnTo>
                    <a:pt x="0" y="186184"/>
                  </a:lnTo>
                  <a:lnTo>
                    <a:pt x="-2987856" y="186184"/>
                  </a:lnTo>
                  <a:lnTo>
                    <a:pt x="-2987856" y="37521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35" name="ConnectLine"/>
            <p:cNvSpPr/>
            <p:nvPr/>
          </p:nvSpPr>
          <p:spPr>
            <a:xfrm>
              <a:off x="3264225" y="1699961"/>
              <a:ext cx="945052" cy="375213"/>
            </a:xfrm>
            <a:custGeom>
              <a:avLst/>
              <a:gdLst/>
              <a:ahLst/>
              <a:cxnLst/>
              <a:pathLst>
                <a:path w="945052" h="375213" fill="none">
                  <a:moveTo>
                    <a:pt x="0" y="0"/>
                  </a:moveTo>
                  <a:lnTo>
                    <a:pt x="0" y="-189028"/>
                  </a:lnTo>
                  <a:lnTo>
                    <a:pt x="945052" y="-189028"/>
                  </a:lnTo>
                  <a:lnTo>
                    <a:pt x="945052" y="-37521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39" name="ConnectLine"/>
            <p:cNvSpPr/>
            <p:nvPr/>
          </p:nvSpPr>
          <p:spPr>
            <a:xfrm>
              <a:off x="4796152" y="1699961"/>
              <a:ext cx="586867" cy="375213"/>
            </a:xfrm>
            <a:custGeom>
              <a:avLst/>
              <a:gdLst/>
              <a:ahLst/>
              <a:cxnLst/>
              <a:pathLst>
                <a:path w="586867" h="375213" fill="none">
                  <a:moveTo>
                    <a:pt x="0" y="0"/>
                  </a:moveTo>
                  <a:lnTo>
                    <a:pt x="0" y="-189028"/>
                  </a:lnTo>
                  <a:lnTo>
                    <a:pt x="-586867" y="-189028"/>
                  </a:lnTo>
                  <a:lnTo>
                    <a:pt x="-586867" y="-37521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43" name="ConnectLine"/>
            <p:cNvSpPr/>
            <p:nvPr/>
          </p:nvSpPr>
          <p:spPr>
            <a:xfrm>
              <a:off x="7021921" y="1699961"/>
              <a:ext cx="2812639" cy="375213"/>
            </a:xfrm>
            <a:custGeom>
              <a:avLst/>
              <a:gdLst/>
              <a:ahLst/>
              <a:cxnLst/>
              <a:pathLst>
                <a:path w="2812639" h="375213" fill="none">
                  <a:moveTo>
                    <a:pt x="0" y="0"/>
                  </a:moveTo>
                  <a:lnTo>
                    <a:pt x="0" y="-189028"/>
                  </a:lnTo>
                  <a:lnTo>
                    <a:pt x="-2812639" y="-189028"/>
                  </a:lnTo>
                  <a:lnTo>
                    <a:pt x="-2812639" y="-37521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48" name="ConnectLine"/>
            <p:cNvSpPr/>
            <p:nvPr/>
          </p:nvSpPr>
          <p:spPr>
            <a:xfrm>
              <a:off x="3264229" y="2140053"/>
              <a:ext cx="148933" cy="580763"/>
            </a:xfrm>
            <a:custGeom>
              <a:avLst/>
              <a:gdLst/>
              <a:ahLst/>
              <a:cxnLst/>
              <a:pathLst>
                <a:path w="148933" h="580763" fill="none">
                  <a:moveTo>
                    <a:pt x="0" y="0"/>
                  </a:moveTo>
                  <a:lnTo>
                    <a:pt x="0" y="580763"/>
                  </a:lnTo>
                  <a:lnTo>
                    <a:pt x="148933" y="58076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52" name="ConnectLine"/>
            <p:cNvSpPr/>
            <p:nvPr/>
          </p:nvSpPr>
          <p:spPr>
            <a:xfrm>
              <a:off x="1802132" y="2729392"/>
              <a:ext cx="1462096" cy="589343"/>
            </a:xfrm>
            <a:custGeom>
              <a:avLst/>
              <a:gdLst/>
              <a:ahLst/>
              <a:cxnLst/>
              <a:pathLst>
                <a:path w="1462096" h="589343" fill="none">
                  <a:moveTo>
                    <a:pt x="0" y="0"/>
                  </a:moveTo>
                  <a:lnTo>
                    <a:pt x="-211453" y="0"/>
                  </a:lnTo>
                  <a:lnTo>
                    <a:pt x="-211453" y="-365856"/>
                  </a:lnTo>
                  <a:lnTo>
                    <a:pt x="1462096" y="-365856"/>
                  </a:lnTo>
                  <a:lnTo>
                    <a:pt x="1462096" y="-58934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56" name="ConnectLine"/>
            <p:cNvSpPr/>
            <p:nvPr/>
          </p:nvSpPr>
          <p:spPr>
            <a:xfrm>
              <a:off x="1802132" y="3399866"/>
              <a:ext cx="1462096" cy="1259814"/>
            </a:xfrm>
            <a:custGeom>
              <a:avLst/>
              <a:gdLst/>
              <a:ahLst/>
              <a:cxnLst/>
              <a:pathLst>
                <a:path w="1462096" h="1259814" fill="none">
                  <a:moveTo>
                    <a:pt x="0" y="0"/>
                  </a:moveTo>
                  <a:lnTo>
                    <a:pt x="-211453" y="0"/>
                  </a:lnTo>
                  <a:lnTo>
                    <a:pt x="-211453" y="-1036245"/>
                  </a:lnTo>
                  <a:lnTo>
                    <a:pt x="1462096" y="-1036245"/>
                  </a:lnTo>
                  <a:lnTo>
                    <a:pt x="1462096" y="-125981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60" name="ConnectLine"/>
            <p:cNvSpPr/>
            <p:nvPr/>
          </p:nvSpPr>
          <p:spPr>
            <a:xfrm>
              <a:off x="1802874" y="4076557"/>
              <a:ext cx="1461351" cy="1936503"/>
            </a:xfrm>
            <a:custGeom>
              <a:avLst/>
              <a:gdLst/>
              <a:ahLst/>
              <a:cxnLst/>
              <a:pathLst>
                <a:path w="1461351" h="1936503" fill="none">
                  <a:moveTo>
                    <a:pt x="0" y="0"/>
                  </a:moveTo>
                  <a:lnTo>
                    <a:pt x="-212201" y="0"/>
                  </a:lnTo>
                  <a:lnTo>
                    <a:pt x="-212201" y="-1713412"/>
                  </a:lnTo>
                  <a:lnTo>
                    <a:pt x="1461358" y="-1713412"/>
                  </a:lnTo>
                  <a:lnTo>
                    <a:pt x="1461358" y="-193650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64" name="ConnectLine"/>
            <p:cNvSpPr/>
            <p:nvPr/>
          </p:nvSpPr>
          <p:spPr>
            <a:xfrm>
              <a:off x="1802874" y="4747028"/>
              <a:ext cx="1461351" cy="2606982"/>
            </a:xfrm>
            <a:custGeom>
              <a:avLst/>
              <a:gdLst/>
              <a:ahLst/>
              <a:cxnLst/>
              <a:pathLst>
                <a:path w="1461351" h="2606982" fill="none">
                  <a:moveTo>
                    <a:pt x="0" y="0"/>
                  </a:moveTo>
                  <a:lnTo>
                    <a:pt x="-212199" y="0"/>
                  </a:lnTo>
                  <a:lnTo>
                    <a:pt x="-212199" y="-2383884"/>
                  </a:lnTo>
                  <a:lnTo>
                    <a:pt x="1461358" y="-2383884"/>
                  </a:lnTo>
                  <a:lnTo>
                    <a:pt x="1461358" y="-260697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68" name="ConnectLine"/>
            <p:cNvSpPr/>
            <p:nvPr/>
          </p:nvSpPr>
          <p:spPr>
            <a:xfrm>
              <a:off x="2013883" y="5184302"/>
              <a:ext cx="1250344" cy="3044256"/>
            </a:xfrm>
            <a:custGeom>
              <a:avLst/>
              <a:gdLst/>
              <a:ahLst/>
              <a:cxnLst/>
              <a:pathLst>
                <a:path w="1250344" h="3044256" fill="none">
                  <a:moveTo>
                    <a:pt x="0" y="0"/>
                  </a:moveTo>
                  <a:lnTo>
                    <a:pt x="0" y="-107955"/>
                  </a:lnTo>
                  <a:lnTo>
                    <a:pt x="-423212" y="-107955"/>
                  </a:lnTo>
                  <a:lnTo>
                    <a:pt x="-423212" y="-2821158"/>
                  </a:lnTo>
                  <a:lnTo>
                    <a:pt x="1250344" y="-2821158"/>
                  </a:lnTo>
                  <a:lnTo>
                    <a:pt x="1250344" y="-304424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72" name="ConnectLine"/>
            <p:cNvSpPr/>
            <p:nvPr/>
          </p:nvSpPr>
          <p:spPr>
            <a:xfrm>
              <a:off x="3719428" y="4781349"/>
              <a:ext cx="816734" cy="340574"/>
            </a:xfrm>
            <a:custGeom>
              <a:avLst/>
              <a:gdLst/>
              <a:ahLst/>
              <a:cxnLst/>
              <a:pathLst>
                <a:path w="816734" h="340574" fill="none">
                  <a:moveTo>
                    <a:pt x="0" y="0"/>
                  </a:moveTo>
                  <a:lnTo>
                    <a:pt x="-259825" y="0"/>
                  </a:lnTo>
                  <a:lnTo>
                    <a:pt x="-259825" y="-83111"/>
                  </a:lnTo>
                  <a:lnTo>
                    <a:pt x="-1074883" y="-83111"/>
                  </a:lnTo>
                  <a:lnTo>
                    <a:pt x="-1074883" y="340574"/>
                  </a:lnTo>
                  <a:lnTo>
                    <a:pt x="-816734" y="34057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76" name="ConnectLine"/>
            <p:cNvSpPr/>
            <p:nvPr/>
          </p:nvSpPr>
          <p:spPr>
            <a:xfrm>
              <a:off x="3101050" y="5761931"/>
              <a:ext cx="0" cy="470954"/>
            </a:xfrm>
            <a:custGeom>
              <a:avLst/>
              <a:gdLst/>
              <a:ahLst/>
              <a:cxnLst/>
              <a:pathLst>
                <a:path w="0" h="470954" fill="none">
                  <a:moveTo>
                    <a:pt x="0" y="0"/>
                  </a:moveTo>
                  <a:lnTo>
                    <a:pt x="0" y="-47095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80" name="ConnectLine"/>
            <p:cNvSpPr/>
            <p:nvPr/>
          </p:nvSpPr>
          <p:spPr>
            <a:xfrm>
              <a:off x="3930438" y="5761931"/>
              <a:ext cx="829388" cy="470954"/>
            </a:xfrm>
            <a:custGeom>
              <a:avLst/>
              <a:gdLst/>
              <a:ahLst/>
              <a:cxnLst/>
              <a:pathLst>
                <a:path w="829388" h="470954" fill="none">
                  <a:moveTo>
                    <a:pt x="0" y="0"/>
                  </a:moveTo>
                  <a:lnTo>
                    <a:pt x="0" y="-235763"/>
                  </a:lnTo>
                  <a:lnTo>
                    <a:pt x="-829388" y="-235763"/>
                  </a:lnTo>
                  <a:lnTo>
                    <a:pt x="-829388" y="-47095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484" name="ConnectLine"/>
            <p:cNvSpPr/>
            <p:nvPr/>
          </p:nvSpPr>
          <p:spPr>
            <a:xfrm>
              <a:off x="5024808" y="5761931"/>
              <a:ext cx="1923758" cy="470954"/>
            </a:xfrm>
            <a:custGeom>
              <a:avLst/>
              <a:gdLst/>
              <a:ahLst/>
              <a:cxnLst/>
              <a:pathLst>
                <a:path w="1923758" h="470954" fill="none">
                  <a:moveTo>
                    <a:pt x="0" y="0"/>
                  </a:moveTo>
                  <a:lnTo>
                    <a:pt x="0" y="-235763"/>
                  </a:lnTo>
                  <a:lnTo>
                    <a:pt x="-1923758" y="-235763"/>
                  </a:lnTo>
                  <a:lnTo>
                    <a:pt x="-1923758" y="-47095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grpSp>
          <p:nvGrpSpPr>
            <p:cNvPr id="12489" name=""/>
            <p:cNvGrpSpPr/>
            <p:nvPr/>
          </p:nvGrpSpPr>
          <p:grpSpPr>
            <a:xfrm>
              <a:off x="3583211" y="3255599"/>
              <a:ext cx="422025" cy="442970"/>
              <a:chOff x="3583211" y="3255599"/>
              <a:chExt cx="422025" cy="442970"/>
            </a:xfrm>
          </p:grpSpPr>
          <p:grpSp>
            <p:nvGrpSpPr>
              <p:cNvPr id="12492" name=""/>
              <p:cNvGrpSpPr/>
              <p:nvPr/>
            </p:nvGrpSpPr>
            <p:grpSpPr>
              <a:xfrm>
                <a:off x="3733690" y="3255388"/>
                <a:ext cx="205592" cy="266310"/>
                <a:chOff x="3733690" y="3255388"/>
                <a:chExt cx="205592" cy="266310"/>
              </a:xfrm>
            </p:grpSpPr>
            <p:sp>
              <p:nvSpPr>
                <p:cNvPr id="12495" name=""/>
                <p:cNvSpPr/>
                <p:nvPr/>
              </p:nvSpPr>
              <p:spPr>
                <a:xfrm>
                  <a:off x="3872700" y="3377824"/>
                  <a:ext cx="66473" cy="97696"/>
                </a:xfrm>
                <a:custGeom>
                  <a:avLst/>
                  <a:gdLst/>
                  <a:ahLst/>
                  <a:cxnLst/>
                  <a:pathLst>
                    <a:path w="66473" h="97696">
                      <a:moveTo>
                        <a:pt x="0" y="-190"/>
                      </a:moveTo>
                      <a:cubicBezTo>
                        <a:pt x="0" y="-190"/>
                        <a:pt x="44072" y="3557"/>
                        <a:pt x="60214" y="33802"/>
                      </a:cubicBezTo>
                      <a:cubicBezTo>
                        <a:pt x="71816" y="55537"/>
                        <a:pt x="64826" y="67110"/>
                        <a:pt x="60215" y="76788"/>
                      </a:cubicBezTo>
                      <a:cubicBezTo>
                        <a:pt x="53637" y="90094"/>
                        <a:pt x="43932" y="97696"/>
                        <a:pt x="43932" y="97696"/>
                      </a:cubicBezTo>
                      <a:lnTo>
                        <a:pt x="23299" y="45914"/>
                      </a:lnTo>
                      <a:lnTo>
                        <a:pt x="0" y="-19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0134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498" name=""/>
                <p:cNvSpPr/>
                <p:nvPr/>
              </p:nvSpPr>
              <p:spPr>
                <a:xfrm>
                  <a:off x="3760284" y="3363427"/>
                  <a:ext cx="159114" cy="158484"/>
                </a:xfrm>
                <a:custGeom>
                  <a:avLst/>
                  <a:gdLst/>
                  <a:ahLst/>
                  <a:cxnLst/>
                  <a:pathLst>
                    <a:path w="159114" h="158484">
                      <a:moveTo>
                        <a:pt x="-339" y="125642"/>
                      </a:moveTo>
                      <a:cubicBezTo>
                        <a:pt x="-339" y="125642"/>
                        <a:pt x="13497" y="155887"/>
                        <a:pt x="73453" y="158306"/>
                      </a:cubicBezTo>
                      <a:cubicBezTo>
                        <a:pt x="149551" y="157097"/>
                        <a:pt x="158775" y="130481"/>
                        <a:pt x="158775" y="130481"/>
                      </a:cubicBezTo>
                      <a:cubicBezTo>
                        <a:pt x="158775" y="130481"/>
                        <a:pt x="149027" y="-745"/>
                        <a:pt x="74864" y="0"/>
                      </a:cubicBezTo>
                      <a:cubicBezTo>
                        <a:pt x="0" y="464"/>
                        <a:pt x="-339" y="125642"/>
                        <a:pt x="-339" y="12564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6963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501" name=""/>
                <p:cNvSpPr/>
                <p:nvPr/>
              </p:nvSpPr>
              <p:spPr>
                <a:xfrm>
                  <a:off x="3785115" y="3255620"/>
                  <a:ext cx="106278" cy="111514"/>
                </a:xfrm>
                <a:custGeom>
                  <a:avLst/>
                  <a:gdLst/>
                  <a:ahLst/>
                  <a:cxnLst/>
                  <a:pathLst>
                    <a:path w="106278" h="111514">
                      <a:moveTo>
                        <a:pt x="53023" y="0"/>
                      </a:moveTo>
                      <a:cubicBezTo>
                        <a:pt x="23197" y="0"/>
                        <a:pt x="270" y="24873"/>
                        <a:pt x="129" y="55867"/>
                      </a:cubicBezTo>
                      <a:cubicBezTo>
                        <a:pt x="0" y="86861"/>
                        <a:pt x="23692" y="111514"/>
                        <a:pt x="53023" y="111514"/>
                      </a:cubicBezTo>
                      <a:cubicBezTo>
                        <a:pt x="82355" y="111514"/>
                        <a:pt x="106278" y="86861"/>
                        <a:pt x="106278" y="55811"/>
                      </a:cubicBezTo>
                      <a:cubicBezTo>
                        <a:pt x="106278" y="24760"/>
                        <a:pt x="82849" y="0"/>
                        <a:pt x="53023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70790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504" name=""/>
                <p:cNvSpPr/>
                <p:nvPr/>
              </p:nvSpPr>
              <p:spPr>
                <a:xfrm flipH="true">
                  <a:off x="3733599" y="3379319"/>
                  <a:ext cx="62484" cy="99893"/>
                </a:xfrm>
                <a:custGeom>
                  <a:avLst/>
                  <a:gdLst/>
                  <a:ahLst/>
                  <a:cxnLst/>
                  <a:pathLst>
                    <a:path w="62484" h="99893">
                      <a:moveTo>
                        <a:pt x="214" y="-123"/>
                      </a:moveTo>
                      <a:cubicBezTo>
                        <a:pt x="214" y="-123"/>
                        <a:pt x="34461" y="4954"/>
                        <a:pt x="55302" y="38822"/>
                      </a:cubicBezTo>
                      <a:cubicBezTo>
                        <a:pt x="67863" y="62357"/>
                        <a:pt x="61921" y="78651"/>
                        <a:pt x="52697" y="90274"/>
                      </a:cubicBezTo>
                      <a:cubicBezTo>
                        <a:pt x="40014" y="102845"/>
                        <a:pt x="36414" y="99392"/>
                        <a:pt x="36414" y="99393"/>
                      </a:cubicBezTo>
                      <a:cubicBezTo>
                        <a:pt x="36414" y="99393"/>
                        <a:pt x="33824" y="86236"/>
                        <a:pt x="31855" y="72769"/>
                      </a:cubicBezTo>
                      <a:cubicBezTo>
                        <a:pt x="30644" y="64481"/>
                        <a:pt x="32794" y="56076"/>
                        <a:pt x="26645" y="50545"/>
                      </a:cubicBezTo>
                      <a:cubicBezTo>
                        <a:pt x="10503" y="36028"/>
                        <a:pt x="214" y="-123"/>
                        <a:pt x="214" y="-123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B608D"/>
                    </a:gs>
                    <a:gs pos="82359">
                      <a:srgbClr val="3B608D"/>
                    </a:gs>
                    <a:gs pos="0">
                      <a:srgbClr val="B5D5FB"/>
                    </a:gs>
                  </a:gsLst>
                  <a:path path="circle">
                    <a:fillToRect l="50000" t="50000" r="50000" b="50000"/>
                  </a:path>
                </a:gradFill>
                <a:ln w="5429" cap="flat">
                  <a:solidFill>
                    <a:srgbClr val="0F243E"/>
                  </a:solidFill>
                  <a:miter lim="800000"/>
                </a:ln>
              </p:spPr>
            </p:sp>
            <p:sp>
              <p:nvSpPr>
                <p:cNvPr id="12507" name=""/>
                <p:cNvSpPr/>
                <p:nvPr/>
              </p:nvSpPr>
              <p:spPr>
                <a:xfrm>
                  <a:off x="3836526" y="3257012"/>
                  <a:ext cx="41001" cy="26866"/>
                </a:xfrm>
                <a:custGeom>
                  <a:avLst/>
                  <a:gdLst/>
                  <a:ahLst/>
                  <a:cxnLst/>
                  <a:pathLst>
                    <a:path w="41001" h="26866">
                      <a:moveTo>
                        <a:pt x="0" y="5465"/>
                      </a:moveTo>
                      <a:cubicBezTo>
                        <a:pt x="0" y="5465"/>
                        <a:pt x="24320" y="-6816"/>
                        <a:pt x="37771" y="5465"/>
                      </a:cubicBezTo>
                      <a:cubicBezTo>
                        <a:pt x="45261" y="12304"/>
                        <a:pt x="38571" y="26959"/>
                        <a:pt x="31258" y="26958"/>
                      </a:cubicBezTo>
                      <a:cubicBezTo>
                        <a:pt x="24257" y="26959"/>
                        <a:pt x="22593" y="17795"/>
                        <a:pt x="18232" y="13932"/>
                      </a:cubicBezTo>
                      <a:cubicBezTo>
                        <a:pt x="12533" y="8885"/>
                        <a:pt x="0" y="5465"/>
                        <a:pt x="0" y="546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805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510" name=""/>
                <p:cNvSpPr/>
                <p:nvPr/>
              </p:nvSpPr>
              <p:spPr>
                <a:xfrm>
                  <a:off x="3794504" y="3256864"/>
                  <a:ext cx="41917" cy="29919"/>
                </a:xfrm>
                <a:custGeom>
                  <a:avLst/>
                  <a:gdLst/>
                  <a:ahLst/>
                  <a:cxnLst/>
                  <a:pathLst>
                    <a:path w="41917" h="29919">
                      <a:moveTo>
                        <a:pt x="42018" y="5618"/>
                      </a:moveTo>
                      <a:cubicBezTo>
                        <a:pt x="42018" y="5618"/>
                        <a:pt x="25736" y="10991"/>
                        <a:pt x="21177" y="16690"/>
                      </a:cubicBezTo>
                      <a:cubicBezTo>
                        <a:pt x="17227" y="21627"/>
                        <a:pt x="16943" y="28576"/>
                        <a:pt x="12059" y="29716"/>
                      </a:cubicBezTo>
                      <a:cubicBezTo>
                        <a:pt x="5279" y="31298"/>
                        <a:pt x="-4550" y="14898"/>
                        <a:pt x="2289" y="6920"/>
                      </a:cubicBezTo>
                      <a:cubicBezTo>
                        <a:pt x="14938" y="-7836"/>
                        <a:pt x="42018" y="5618"/>
                        <a:pt x="42018" y="56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76417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513" name=""/>
                <p:cNvSpPr/>
                <p:nvPr/>
              </p:nvSpPr>
              <p:spPr>
                <a:xfrm>
                  <a:off x="3804601" y="3339791"/>
                  <a:ext cx="64999" cy="18564"/>
                </a:xfrm>
                <a:custGeom>
                  <a:avLst/>
                  <a:gdLst/>
                  <a:ahLst/>
                  <a:cxnLst/>
                  <a:pathLst>
                    <a:path w="64999" h="18564">
                      <a:moveTo>
                        <a:pt x="64578" y="0"/>
                      </a:moveTo>
                      <a:cubicBezTo>
                        <a:pt x="62380" y="1668"/>
                        <a:pt x="60090" y="6889"/>
                        <a:pt x="57159" y="6889"/>
                      </a:cubicBezTo>
                      <a:cubicBezTo>
                        <a:pt x="54228" y="6889"/>
                        <a:pt x="49191" y="1668"/>
                        <a:pt x="44795" y="1668"/>
                      </a:cubicBezTo>
                      <a:cubicBezTo>
                        <a:pt x="40398" y="1668"/>
                        <a:pt x="33128" y="10059"/>
                        <a:pt x="33128" y="10059"/>
                      </a:cubicBezTo>
                      <a:cubicBezTo>
                        <a:pt x="33128" y="10059"/>
                        <a:pt x="28015" y="2309"/>
                        <a:pt x="22479" y="2309"/>
                      </a:cubicBezTo>
                      <a:cubicBezTo>
                        <a:pt x="16943" y="2309"/>
                        <a:pt x="15487" y="5515"/>
                        <a:pt x="9625" y="5515"/>
                      </a:cubicBezTo>
                      <a:cubicBezTo>
                        <a:pt x="3764" y="5515"/>
                        <a:pt x="3374" y="670"/>
                        <a:pt x="0" y="844"/>
                      </a:cubicBezTo>
                      <a:cubicBezTo>
                        <a:pt x="-551" y="14857"/>
                        <a:pt x="13706" y="18095"/>
                        <a:pt x="19242" y="18154"/>
                      </a:cubicBezTo>
                      <a:cubicBezTo>
                        <a:pt x="25632" y="18204"/>
                        <a:pt x="33255" y="12384"/>
                        <a:pt x="33255" y="12384"/>
                      </a:cubicBezTo>
                      <a:cubicBezTo>
                        <a:pt x="33255" y="12384"/>
                        <a:pt x="40399" y="19784"/>
                        <a:pt x="48856" y="18429"/>
                      </a:cubicBezTo>
                      <a:cubicBezTo>
                        <a:pt x="56534" y="17182"/>
                        <a:pt x="67326" y="12109"/>
                        <a:pt x="64578" y="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0000"/>
                    </a:gs>
                    <a:gs pos="90981">
                      <a:srgbClr val="000000"/>
                    </a:gs>
                    <a:gs pos="0">
                      <a:srgbClr val="595959"/>
                    </a:gs>
                  </a:gsLst>
                  <a:path path="circle">
                    <a:fillToRect l="50000" t="50000" r="50000" b="50000"/>
                  </a:path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516" name=""/>
                <p:cNvSpPr/>
                <p:nvPr/>
              </p:nvSpPr>
              <p:spPr>
                <a:xfrm>
                  <a:off x="3801313" y="3260078"/>
                  <a:ext cx="23904" cy="9634"/>
                </a:xfrm>
                <a:custGeom>
                  <a:avLst/>
                  <a:gdLst/>
                  <a:ahLst/>
                  <a:cxnLst/>
                  <a:pathLst>
                    <a:path w="23904" h="9634">
                      <a:moveTo>
                        <a:pt x="0" y="9667"/>
                      </a:moveTo>
                      <a:cubicBezTo>
                        <a:pt x="0" y="9667"/>
                        <a:pt x="0" y="1698"/>
                        <a:pt x="4671" y="325"/>
                      </a:cubicBezTo>
                      <a:cubicBezTo>
                        <a:pt x="9342" y="-1049"/>
                        <a:pt x="23904" y="2523"/>
                        <a:pt x="23904" y="2523"/>
                      </a:cubicBezTo>
                      <a:cubicBezTo>
                        <a:pt x="23904" y="2523"/>
                        <a:pt x="14562" y="2248"/>
                        <a:pt x="10029" y="3484"/>
                      </a:cubicBezTo>
                      <a:cubicBezTo>
                        <a:pt x="5495" y="4721"/>
                        <a:pt x="0" y="9667"/>
                        <a:pt x="0" y="966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81234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519" name=""/>
                <p:cNvSpPr/>
                <p:nvPr/>
              </p:nvSpPr>
              <p:spPr>
                <a:xfrm>
                  <a:off x="3847196" y="3259703"/>
                  <a:ext cx="20745" cy="9033"/>
                </a:xfrm>
                <a:custGeom>
                  <a:avLst/>
                  <a:gdLst/>
                  <a:ahLst/>
                  <a:cxnLst/>
                  <a:pathLst>
                    <a:path w="20745" h="9033">
                      <a:moveTo>
                        <a:pt x="0" y="2626"/>
                      </a:moveTo>
                      <a:cubicBezTo>
                        <a:pt x="-550" y="2626"/>
                        <a:pt x="15387" y="-2320"/>
                        <a:pt x="18684" y="1252"/>
                      </a:cubicBezTo>
                      <a:cubicBezTo>
                        <a:pt x="21981" y="4824"/>
                        <a:pt x="20333" y="8947"/>
                        <a:pt x="20333" y="8947"/>
                      </a:cubicBezTo>
                      <a:cubicBezTo>
                        <a:pt x="20333" y="8947"/>
                        <a:pt x="19233" y="6473"/>
                        <a:pt x="14562" y="5374"/>
                      </a:cubicBezTo>
                      <a:cubicBezTo>
                        <a:pt x="9891" y="4275"/>
                        <a:pt x="0" y="2626"/>
                        <a:pt x="0" y="2626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2F2F2"/>
                    </a:gs>
                    <a:gs pos="79223">
                      <a:srgbClr val="F2F2F2"/>
                    </a:gs>
                    <a:gs pos="0">
                      <a:srgbClr val="BFBFB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 w="283" cap="flat">
                  <a:noFill/>
                  <a:miter lim="800000"/>
                </a:ln>
              </p:spPr>
            </p:sp>
            <p:sp>
              <p:nvSpPr>
                <p:cNvPr id="12522" name=""/>
                <p:cNvSpPr/>
                <p:nvPr/>
              </p:nvSpPr>
              <p:spPr>
                <a:xfrm>
                  <a:off x="3811123" y="3376456"/>
                  <a:ext cx="50150" cy="29308"/>
                </a:xfrm>
                <a:custGeom>
                  <a:avLst/>
                  <a:gdLst/>
                  <a:ahLst/>
                  <a:cxnLst/>
                  <a:pathLst>
                    <a:path w="50150" h="29308">
                      <a:moveTo>
                        <a:pt x="1302" y="0"/>
                      </a:moveTo>
                      <a:lnTo>
                        <a:pt x="25400" y="13026"/>
                      </a:lnTo>
                      <a:cubicBezTo>
                        <a:pt x="25400" y="13026"/>
                        <a:pt x="50150" y="651"/>
                        <a:pt x="50150" y="651"/>
                      </a:cubicBezTo>
                      <a:cubicBezTo>
                        <a:pt x="50150" y="651"/>
                        <a:pt x="50150" y="29308"/>
                        <a:pt x="50150" y="29308"/>
                      </a:cubicBezTo>
                      <a:lnTo>
                        <a:pt x="26703" y="14329"/>
                      </a:lnTo>
                      <a:lnTo>
                        <a:pt x="0" y="28006"/>
                      </a:lnTo>
                      <a:lnTo>
                        <a:pt x="1302" y="0"/>
                      </a:lnTo>
                      <a:close/>
                    </a:path>
                  </a:pathLst>
                </a:custGeom>
                <a:solidFill>
                  <a:srgbClr val="B97034"/>
                </a:solidFill>
                <a:ln w="6435" cap="flat">
                  <a:solidFill>
                    <a:srgbClr val="0F243E"/>
                  </a:solidFill>
                  <a:miter lim="800000"/>
                </a:ln>
              </p:spPr>
            </p:sp>
          </p:grpSp>
          <p:sp>
            <p:nvSpPr>
              <p:cNvPr id="12525" name=""/>
              <p:cNvSpPr/>
              <p:nvPr/>
            </p:nvSpPr>
            <p:spPr>
              <a:xfrm>
                <a:off x="3582505" y="3494306"/>
                <a:ext cx="423135" cy="203868"/>
              </a:xfrm>
              <a:custGeom>
                <a:avLst/>
                <a:gdLst/>
                <a:ahLst/>
                <a:cxnLst/>
                <a:pathLst>
                  <a:path w="423135" h="203868">
                    <a:moveTo>
                      <a:pt x="0" y="1812"/>
                    </a:moveTo>
                    <a:lnTo>
                      <a:pt x="423135" y="0"/>
                    </a:lnTo>
                    <a:lnTo>
                      <a:pt x="423135" y="17215"/>
                    </a:lnTo>
                    <a:lnTo>
                      <a:pt x="411356" y="17215"/>
                    </a:lnTo>
                    <a:lnTo>
                      <a:pt x="411356" y="203868"/>
                    </a:lnTo>
                    <a:lnTo>
                      <a:pt x="18121" y="202055"/>
                    </a:lnTo>
                    <a:lnTo>
                      <a:pt x="18121" y="17215"/>
                    </a:lnTo>
                    <a:lnTo>
                      <a:pt x="0" y="17215"/>
                    </a:lnTo>
                    <a:lnTo>
                      <a:pt x="0" y="1812"/>
                    </a:ln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100000">
                    <a:srgbClr val="A6BED0"/>
                  </a:gs>
                </a:gsLst>
                <a:lin ang="5400000" scaled="0"/>
              </a:gra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528" name=""/>
              <p:cNvSpPr/>
              <p:nvPr/>
            </p:nvSpPr>
            <p:spPr>
              <a:xfrm>
                <a:off x="3618570" y="3322469"/>
                <a:ext cx="142324" cy="125481"/>
              </a:xfrm>
              <a:custGeom>
                <a:avLst/>
                <a:gdLst/>
                <a:ahLst/>
                <a:cxnLst/>
                <a:pathLst>
                  <a:path w="142324" h="125481">
                    <a:moveTo>
                      <a:pt x="0" y="0"/>
                    </a:moveTo>
                    <a:lnTo>
                      <a:pt x="142324" y="0"/>
                    </a:lnTo>
                    <a:lnTo>
                      <a:pt x="142324" y="125481"/>
                    </a:lnTo>
                    <a:lnTo>
                      <a:pt x="0" y="1254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531" name=""/>
              <p:cNvSpPr/>
              <p:nvPr/>
            </p:nvSpPr>
            <p:spPr>
              <a:xfrm>
                <a:off x="3645574" y="3443272"/>
                <a:ext cx="88678" cy="15634"/>
              </a:xfrm>
              <a:custGeom>
                <a:avLst/>
                <a:gdLst/>
                <a:ahLst/>
                <a:cxnLst/>
                <a:pathLst>
                  <a:path w="88678" h="15634">
                    <a:moveTo>
                      <a:pt x="0" y="0"/>
                    </a:moveTo>
                    <a:lnTo>
                      <a:pt x="88678" y="0"/>
                    </a:lnTo>
                    <a:lnTo>
                      <a:pt x="88678" y="15634"/>
                    </a:lnTo>
                    <a:lnTo>
                      <a:pt x="0" y="156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534" name=""/>
              <p:cNvSpPr/>
              <p:nvPr/>
            </p:nvSpPr>
            <p:spPr>
              <a:xfrm>
                <a:off x="3599740" y="3457772"/>
                <a:ext cx="179878" cy="40909"/>
              </a:xfrm>
              <a:custGeom>
                <a:avLst/>
                <a:gdLst/>
                <a:ahLst/>
                <a:cxnLst/>
                <a:pathLst>
                  <a:path w="179878" h="40909">
                    <a:moveTo>
                      <a:pt x="0" y="0"/>
                    </a:moveTo>
                    <a:lnTo>
                      <a:pt x="179878" y="0"/>
                    </a:lnTo>
                    <a:lnTo>
                      <a:pt x="179878" y="40909"/>
                    </a:lnTo>
                    <a:lnTo>
                      <a:pt x="0" y="409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537" name=""/>
              <p:cNvSpPr/>
              <p:nvPr/>
            </p:nvSpPr>
            <p:spPr>
              <a:xfrm>
                <a:off x="3613195" y="3507225"/>
                <a:ext cx="362550" cy="180034"/>
              </a:xfrm>
              <a:custGeom>
                <a:avLst/>
                <a:gdLst/>
                <a:ahLst/>
                <a:cxnLst/>
                <a:pathLst>
                  <a:path w="362550" h="180034">
                    <a:moveTo>
                      <a:pt x="0" y="0"/>
                    </a:moveTo>
                    <a:lnTo>
                      <a:pt x="362550" y="0"/>
                    </a:lnTo>
                    <a:lnTo>
                      <a:pt x="362550" y="180034"/>
                    </a:lnTo>
                    <a:lnTo>
                      <a:pt x="0" y="1800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435" cap="flat">
                <a:noFill/>
                <a:miter lim="800000"/>
              </a:ln>
            </p:spPr>
          </p:sp>
          <p:sp>
            <p:nvSpPr>
              <p:cNvPr id="12540" name=""/>
              <p:cNvSpPr/>
              <p:nvPr/>
            </p:nvSpPr>
            <p:spPr>
              <a:xfrm>
                <a:off x="3887578" y="3434500"/>
                <a:ext cx="105103" cy="30297"/>
              </a:xfrm>
              <a:custGeom>
                <a:avLst/>
                <a:gdLst/>
                <a:ahLst/>
                <a:cxnLst/>
                <a:pathLst>
                  <a:path w="105103" h="30297">
                    <a:moveTo>
                      <a:pt x="9332" y="0"/>
                    </a:moveTo>
                    <a:lnTo>
                      <a:pt x="94502" y="0"/>
                    </a:lnTo>
                    <a:cubicBezTo>
                      <a:pt x="94502" y="0"/>
                      <a:pt x="113530" y="10872"/>
                      <a:pt x="100845" y="25369"/>
                    </a:cubicBezTo>
                    <a:cubicBezTo>
                      <a:pt x="88603" y="39360"/>
                      <a:pt x="75475" y="19026"/>
                      <a:pt x="75475" y="19026"/>
                    </a:cubicBezTo>
                    <a:lnTo>
                      <a:pt x="28359" y="19026"/>
                    </a:lnTo>
                    <a:cubicBezTo>
                      <a:pt x="28359" y="19026"/>
                      <a:pt x="17487" y="38960"/>
                      <a:pt x="3898" y="24463"/>
                    </a:cubicBezTo>
                    <a:cubicBezTo>
                      <a:pt x="-7138" y="12694"/>
                      <a:pt x="9332" y="0"/>
                      <a:pt x="9332" y="0"/>
                    </a:cubicBez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543" name=""/>
              <p:cNvSpPr/>
              <p:nvPr/>
            </p:nvSpPr>
            <p:spPr>
              <a:xfrm>
                <a:off x="3898723" y="3453526"/>
                <a:ext cx="84264" cy="40773"/>
              </a:xfrm>
              <a:custGeom>
                <a:avLst/>
                <a:gdLst/>
                <a:ahLst/>
                <a:cxnLst/>
                <a:pathLst>
                  <a:path w="84264" h="40773">
                    <a:moveTo>
                      <a:pt x="0" y="40773"/>
                    </a:moveTo>
                    <a:lnTo>
                      <a:pt x="84264" y="40773"/>
                    </a:lnTo>
                    <a:lnTo>
                      <a:pt x="64330" y="0"/>
                    </a:lnTo>
                    <a:lnTo>
                      <a:pt x="17215" y="0"/>
                    </a:lnTo>
                    <a:lnTo>
                      <a:pt x="0" y="40773"/>
                    </a:lnTo>
                    <a:close/>
                  </a:path>
                </a:pathLst>
              </a:custGeom>
              <a:solidFill>
                <a:srgbClr val="FBC090"/>
              </a:solidFill>
              <a:ln w="6435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546" name=""/>
              <p:cNvSpPr/>
              <p:nvPr/>
            </p:nvSpPr>
            <p:spPr>
              <a:xfrm>
                <a:off x="3615564" y="3506217"/>
                <a:ext cx="362427" cy="180309"/>
              </a:xfrm>
              <a:custGeom>
                <a:avLst/>
                <a:gdLst/>
                <a:ahLst/>
                <a:cxnLst/>
                <a:pathLst>
                  <a:path w="362427" h="180309">
                    <a:moveTo>
                      <a:pt x="349303" y="19798"/>
                    </a:moveTo>
                    <a:lnTo>
                      <a:pt x="362427" y="0"/>
                    </a:lnTo>
                    <a:lnTo>
                      <a:pt x="362427" y="180036"/>
                    </a:lnTo>
                    <a:lnTo>
                      <a:pt x="0" y="180036"/>
                    </a:lnTo>
                    <a:lnTo>
                      <a:pt x="14059" y="169301"/>
                    </a:lnTo>
                    <a:lnTo>
                      <a:pt x="349303" y="19798"/>
                    </a:lnTo>
                    <a:close/>
                  </a:path>
                </a:pathLst>
              </a:custGeom>
              <a:solidFill>
                <a:srgbClr val="777670"/>
              </a:solidFill>
              <a:ln w="6435" cap="flat">
                <a:noFill/>
                <a:miter lim="800000"/>
              </a:ln>
            </p:spPr>
          </p:sp>
          <p:sp>
            <p:nvSpPr>
              <p:cNvPr id="12549" name=""/>
              <p:cNvSpPr/>
              <p:nvPr/>
            </p:nvSpPr>
            <p:spPr>
              <a:xfrm>
                <a:off x="3627803" y="3522315"/>
                <a:ext cx="337836" cy="153940"/>
              </a:xfrm>
              <a:custGeom>
                <a:avLst/>
                <a:gdLst/>
                <a:ahLst/>
                <a:cxnLst/>
                <a:pathLst>
                  <a:path w="337836" h="153940">
                    <a:moveTo>
                      <a:pt x="0" y="0"/>
                    </a:moveTo>
                    <a:lnTo>
                      <a:pt x="337836" y="0"/>
                    </a:lnTo>
                    <a:lnTo>
                      <a:pt x="337836" y="153940"/>
                    </a:lnTo>
                    <a:lnTo>
                      <a:pt x="0" y="1539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6435" cap="flat">
                <a:noFill/>
                <a:miter lim="800000"/>
              </a:ln>
            </p:spPr>
          </p:sp>
          <p:sp>
            <p:nvSpPr>
              <p:cNvPr id="5194" name="Text 5194"/>
              <p:cNvSpPr txBox="1"/>
              <p:nvPr/>
            </p:nvSpPr>
            <p:spPr>
              <a:xfrm>
                <a:off x="3458830" y="3837367"/>
                <a:ext cx="702081" cy="7636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UIS-Subtree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Admin Role</a:t>
                </a:r>
              </a:p>
            </p:txBody>
          </p:sp>
        </p:grpSp>
        <p:sp>
          <p:nvSpPr>
            <p:cNvPr id="12553" name="ConnectLine"/>
            <p:cNvSpPr/>
            <p:nvPr/>
          </p:nvSpPr>
          <p:spPr>
            <a:xfrm>
              <a:off x="3176277" y="4342361"/>
              <a:ext cx="617951" cy="1086762"/>
            </a:xfrm>
            <a:custGeom>
              <a:avLst/>
              <a:gdLst/>
              <a:ahLst/>
              <a:cxnLst/>
              <a:pathLst>
                <a:path w="617951" h="1086762" fill="none">
                  <a:moveTo>
                    <a:pt x="0" y="0"/>
                  </a:moveTo>
                  <a:lnTo>
                    <a:pt x="-190707" y="0"/>
                  </a:lnTo>
                  <a:lnTo>
                    <a:pt x="-190707" y="-1249607"/>
                  </a:lnTo>
                  <a:lnTo>
                    <a:pt x="617951" y="-1249607"/>
                  </a:lnTo>
                  <a:lnTo>
                    <a:pt x="617951" y="-1086754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557" name="ConnectLine"/>
            <p:cNvSpPr/>
            <p:nvPr/>
          </p:nvSpPr>
          <p:spPr>
            <a:xfrm>
              <a:off x="4796147" y="2140053"/>
              <a:ext cx="0" cy="411709"/>
            </a:xfrm>
            <a:custGeom>
              <a:avLst/>
              <a:gdLst/>
              <a:ahLst/>
              <a:cxnLst/>
              <a:pathLst>
                <a:path w="0" h="411709" fill="none">
                  <a:moveTo>
                    <a:pt x="0" y="0"/>
                  </a:moveTo>
                  <a:lnTo>
                    <a:pt x="0" y="41170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561" name="ConnectLine"/>
            <p:cNvSpPr/>
            <p:nvPr/>
          </p:nvSpPr>
          <p:spPr>
            <a:xfrm>
              <a:off x="4796147" y="2889870"/>
              <a:ext cx="0" cy="310627"/>
            </a:xfrm>
            <a:custGeom>
              <a:avLst/>
              <a:gdLst/>
              <a:ahLst/>
              <a:cxnLst/>
              <a:pathLst>
                <a:path w="0" h="310627" fill="none">
                  <a:moveTo>
                    <a:pt x="0" y="0"/>
                  </a:moveTo>
                  <a:lnTo>
                    <a:pt x="0" y="31064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565" name="ConnectLine"/>
            <p:cNvSpPr/>
            <p:nvPr/>
          </p:nvSpPr>
          <p:spPr>
            <a:xfrm>
              <a:off x="4796147" y="3538601"/>
              <a:ext cx="0" cy="278686"/>
            </a:xfrm>
            <a:custGeom>
              <a:avLst/>
              <a:gdLst/>
              <a:ahLst/>
              <a:cxnLst/>
              <a:pathLst>
                <a:path w="0" h="278686" fill="none">
                  <a:moveTo>
                    <a:pt x="0" y="0"/>
                  </a:moveTo>
                  <a:lnTo>
                    <a:pt x="0" y="27868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569" name="ConnectLine"/>
            <p:cNvSpPr/>
            <p:nvPr/>
          </p:nvSpPr>
          <p:spPr>
            <a:xfrm>
              <a:off x="4796147" y="4155397"/>
              <a:ext cx="0" cy="347917"/>
            </a:xfrm>
            <a:custGeom>
              <a:avLst/>
              <a:gdLst/>
              <a:ahLst/>
              <a:cxnLst/>
              <a:pathLst>
                <a:path w="0" h="347917" fill="none">
                  <a:moveTo>
                    <a:pt x="0" y="0"/>
                  </a:moveTo>
                  <a:lnTo>
                    <a:pt x="-1" y="34791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grpSp>
          <p:nvGrpSpPr>
            <p:cNvPr id="12574" name=""/>
            <p:cNvGrpSpPr/>
            <p:nvPr/>
          </p:nvGrpSpPr>
          <p:grpSpPr>
            <a:xfrm>
              <a:off x="4603106" y="4503311"/>
              <a:ext cx="386081" cy="386081"/>
              <a:chOff x="4603106" y="4503311"/>
              <a:chExt cx="386081" cy="386081"/>
            </a:xfrm>
          </p:grpSpPr>
          <p:sp>
            <p:nvSpPr>
              <p:cNvPr id="12577" name=""/>
              <p:cNvSpPr/>
              <p:nvPr/>
            </p:nvSpPr>
            <p:spPr>
              <a:xfrm>
                <a:off x="4603847" y="4502752"/>
                <a:ext cx="385108" cy="387027"/>
              </a:xfrm>
              <a:custGeom>
                <a:avLst/>
                <a:gdLst/>
                <a:ahLst/>
                <a:cxnLst/>
                <a:pathLst>
                  <a:path w="385108" h="387027">
                    <a:moveTo>
                      <a:pt x="0" y="0"/>
                    </a:moveTo>
                    <a:lnTo>
                      <a:pt x="385108" y="0"/>
                    </a:lnTo>
                    <a:lnTo>
                      <a:pt x="385108" y="387027"/>
                    </a:lnTo>
                    <a:lnTo>
                      <a:pt x="0" y="3870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4762" cap="flat">
                <a:solidFill>
                  <a:srgbClr val="262626"/>
                </a:solidFill>
                <a:miter lim="800000"/>
              </a:ln>
            </p:spPr>
          </p:sp>
          <p:sp>
            <p:nvSpPr>
              <p:cNvPr id="12580" name=""/>
              <p:cNvSpPr/>
              <p:nvPr/>
            </p:nvSpPr>
            <p:spPr>
              <a:xfrm>
                <a:off x="4727337" y="4589301"/>
                <a:ext cx="240300" cy="212561"/>
              </a:xfrm>
              <a:custGeom>
                <a:avLst/>
                <a:gdLst/>
                <a:ahLst/>
                <a:cxnLst/>
                <a:pathLst>
                  <a:path w="240300" h="212561">
                    <a:moveTo>
                      <a:pt x="0" y="0"/>
                    </a:moveTo>
                    <a:lnTo>
                      <a:pt x="240300" y="0"/>
                    </a:lnTo>
                    <a:lnTo>
                      <a:pt x="240300" y="212561"/>
                    </a:lnTo>
                    <a:lnTo>
                      <a:pt x="0" y="21256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3F3F3F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583" name=""/>
              <p:cNvSpPr/>
              <p:nvPr/>
            </p:nvSpPr>
            <p:spPr>
              <a:xfrm>
                <a:off x="4731995" y="4595715"/>
                <a:ext cx="230985" cy="200370"/>
              </a:xfrm>
              <a:custGeom>
                <a:avLst/>
                <a:gdLst/>
                <a:ahLst/>
                <a:cxnLst/>
                <a:pathLst>
                  <a:path w="230985" h="200370">
                    <a:moveTo>
                      <a:pt x="0" y="0"/>
                    </a:moveTo>
                    <a:lnTo>
                      <a:pt x="230985" y="0"/>
                    </a:lnTo>
                    <a:lnTo>
                      <a:pt x="230985" y="200370"/>
                    </a:lnTo>
                    <a:lnTo>
                      <a:pt x="0" y="2003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8580" cap="flat">
                <a:noFill/>
                <a:miter lim="800000"/>
              </a:ln>
            </p:spPr>
          </p:sp>
          <p:sp>
            <p:nvSpPr>
              <p:cNvPr id="12586" name=""/>
              <p:cNvSpPr/>
              <p:nvPr/>
            </p:nvSpPr>
            <p:spPr>
              <a:xfrm>
                <a:off x="4603634" y="4504218"/>
                <a:ext cx="385657" cy="64552"/>
              </a:xfrm>
              <a:custGeom>
                <a:avLst/>
                <a:gdLst/>
                <a:ahLst/>
                <a:cxnLst/>
                <a:pathLst>
                  <a:path w="385657" h="64552">
                    <a:moveTo>
                      <a:pt x="0" y="0"/>
                    </a:moveTo>
                    <a:lnTo>
                      <a:pt x="385657" y="0"/>
                    </a:lnTo>
                    <a:lnTo>
                      <a:pt x="385657" y="64552"/>
                    </a:lnTo>
                    <a:lnTo>
                      <a:pt x="0" y="645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CC"/>
              </a:solidFill>
              <a:ln w="4762" cap="flat">
                <a:solidFill>
                  <a:srgbClr val="262626"/>
                </a:solidFill>
                <a:miter lim="800000"/>
              </a:ln>
            </p:spPr>
          </p:sp>
          <p:sp>
            <p:nvSpPr>
              <p:cNvPr id="12589" name=""/>
              <p:cNvSpPr/>
              <p:nvPr/>
            </p:nvSpPr>
            <p:spPr>
              <a:xfrm>
                <a:off x="4622824" y="4588982"/>
                <a:ext cx="96721" cy="211904"/>
              </a:xfrm>
              <a:custGeom>
                <a:avLst/>
                <a:gdLst/>
                <a:ahLst/>
                <a:cxnLst/>
                <a:pathLst>
                  <a:path w="96721" h="211904">
                    <a:moveTo>
                      <a:pt x="0" y="0"/>
                    </a:moveTo>
                    <a:lnTo>
                      <a:pt x="96721" y="0"/>
                    </a:lnTo>
                    <a:lnTo>
                      <a:pt x="96721" y="211904"/>
                    </a:lnTo>
                    <a:lnTo>
                      <a:pt x="0" y="21190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0000FF"/>
                  </a:gs>
                  <a:gs pos="0">
                    <a:srgbClr val="00CC00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8580" cap="flat">
                <a:noFill/>
                <a:miter lim="800000"/>
              </a:ln>
            </p:spPr>
          </p:sp>
          <p:sp>
            <p:nvSpPr>
              <p:cNvPr id="12592" name=""/>
              <p:cNvSpPr/>
              <p:nvPr/>
            </p:nvSpPr>
            <p:spPr>
              <a:xfrm>
                <a:off x="4627101" y="4822616"/>
                <a:ext cx="343490" cy="12474"/>
              </a:xfrm>
              <a:custGeom>
                <a:avLst/>
                <a:gdLst/>
                <a:ahLst/>
                <a:cxnLst/>
                <a:pathLst>
                  <a:path w="343490" h="12474">
                    <a:moveTo>
                      <a:pt x="0" y="0"/>
                    </a:moveTo>
                    <a:lnTo>
                      <a:pt x="343490" y="0"/>
                    </a:lnTo>
                    <a:lnTo>
                      <a:pt x="343490" y="12474"/>
                    </a:lnTo>
                    <a:lnTo>
                      <a:pt x="0" y="124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8580" cap="flat">
                <a:noFill/>
                <a:miter lim="800000"/>
              </a:ln>
            </p:spPr>
          </p:sp>
          <p:sp>
            <p:nvSpPr>
              <p:cNvPr id="12595" name=""/>
              <p:cNvSpPr/>
              <p:nvPr/>
            </p:nvSpPr>
            <p:spPr>
              <a:xfrm>
                <a:off x="4764096" y="4710006"/>
                <a:ext cx="21718" cy="21829"/>
              </a:xfrm>
              <a:custGeom>
                <a:avLst/>
                <a:gdLst/>
                <a:ahLst/>
                <a:cxnLst/>
                <a:pathLst>
                  <a:path w="21718" h="21829">
                    <a:moveTo>
                      <a:pt x="0" y="0"/>
                    </a:moveTo>
                    <a:lnTo>
                      <a:pt x="21718" y="0"/>
                    </a:lnTo>
                    <a:lnTo>
                      <a:pt x="21718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598" name=""/>
              <p:cNvSpPr/>
              <p:nvPr/>
            </p:nvSpPr>
            <p:spPr>
              <a:xfrm>
                <a:off x="4764062" y="4709961"/>
                <a:ext cx="16314" cy="17865"/>
              </a:xfrm>
              <a:custGeom>
                <a:avLst/>
                <a:gdLst/>
                <a:ahLst/>
                <a:cxnLst/>
                <a:pathLst>
                  <a:path w="16314" h="17865">
                    <a:moveTo>
                      <a:pt x="0" y="0"/>
                    </a:moveTo>
                    <a:lnTo>
                      <a:pt x="16314" y="0"/>
                    </a:lnTo>
                    <a:lnTo>
                      <a:pt x="16314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601" name=""/>
              <p:cNvSpPr/>
              <p:nvPr/>
            </p:nvSpPr>
            <p:spPr>
              <a:xfrm>
                <a:off x="4804683" y="4659465"/>
                <a:ext cx="93086" cy="17865"/>
              </a:xfrm>
              <a:custGeom>
                <a:avLst/>
                <a:gdLst/>
                <a:ahLst/>
                <a:cxnLst/>
                <a:pathLst>
                  <a:path w="93086" h="17865">
                    <a:moveTo>
                      <a:pt x="0" y="0"/>
                    </a:moveTo>
                    <a:lnTo>
                      <a:pt x="93086" y="0"/>
                    </a:lnTo>
                    <a:lnTo>
                      <a:pt x="93086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604" name=""/>
              <p:cNvSpPr/>
              <p:nvPr/>
            </p:nvSpPr>
            <p:spPr>
              <a:xfrm>
                <a:off x="4804683" y="4686258"/>
                <a:ext cx="93086" cy="17865"/>
              </a:xfrm>
              <a:custGeom>
                <a:avLst/>
                <a:gdLst/>
                <a:ahLst/>
                <a:cxnLst/>
                <a:pathLst>
                  <a:path w="93086" h="17865">
                    <a:moveTo>
                      <a:pt x="0" y="0"/>
                    </a:moveTo>
                    <a:lnTo>
                      <a:pt x="93086" y="0"/>
                    </a:lnTo>
                    <a:lnTo>
                      <a:pt x="93086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607" name=""/>
              <p:cNvSpPr/>
              <p:nvPr/>
            </p:nvSpPr>
            <p:spPr>
              <a:xfrm>
                <a:off x="4804611" y="4712844"/>
                <a:ext cx="93086" cy="17865"/>
              </a:xfrm>
              <a:custGeom>
                <a:avLst/>
                <a:gdLst/>
                <a:ahLst/>
                <a:cxnLst/>
                <a:pathLst>
                  <a:path w="93086" h="17865">
                    <a:moveTo>
                      <a:pt x="0" y="0"/>
                    </a:moveTo>
                    <a:lnTo>
                      <a:pt x="93086" y="0"/>
                    </a:lnTo>
                    <a:lnTo>
                      <a:pt x="93086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610" name=""/>
              <p:cNvSpPr/>
              <p:nvPr/>
            </p:nvSpPr>
            <p:spPr>
              <a:xfrm>
                <a:off x="4764266" y="4659486"/>
                <a:ext cx="21718" cy="21829"/>
              </a:xfrm>
              <a:custGeom>
                <a:avLst/>
                <a:gdLst/>
                <a:ahLst/>
                <a:cxnLst/>
                <a:pathLst>
                  <a:path w="21718" h="21829">
                    <a:moveTo>
                      <a:pt x="0" y="0"/>
                    </a:moveTo>
                    <a:lnTo>
                      <a:pt x="21718" y="0"/>
                    </a:lnTo>
                    <a:lnTo>
                      <a:pt x="21718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613" name=""/>
              <p:cNvSpPr/>
              <p:nvPr/>
            </p:nvSpPr>
            <p:spPr>
              <a:xfrm>
                <a:off x="4764244" y="4659465"/>
                <a:ext cx="16314" cy="17865"/>
              </a:xfrm>
              <a:custGeom>
                <a:avLst/>
                <a:gdLst/>
                <a:ahLst/>
                <a:cxnLst/>
                <a:pathLst>
                  <a:path w="16314" h="17865">
                    <a:moveTo>
                      <a:pt x="0" y="0"/>
                    </a:moveTo>
                    <a:lnTo>
                      <a:pt x="16314" y="0"/>
                    </a:lnTo>
                    <a:lnTo>
                      <a:pt x="16314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616" name=""/>
              <p:cNvSpPr/>
              <p:nvPr/>
            </p:nvSpPr>
            <p:spPr>
              <a:xfrm>
                <a:off x="4764144" y="4684277"/>
                <a:ext cx="21718" cy="21829"/>
              </a:xfrm>
              <a:custGeom>
                <a:avLst/>
                <a:gdLst/>
                <a:ahLst/>
                <a:cxnLst/>
                <a:pathLst>
                  <a:path w="21718" h="21829">
                    <a:moveTo>
                      <a:pt x="0" y="0"/>
                    </a:moveTo>
                    <a:lnTo>
                      <a:pt x="21718" y="0"/>
                    </a:lnTo>
                    <a:lnTo>
                      <a:pt x="21718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619" name=""/>
              <p:cNvSpPr/>
              <p:nvPr/>
            </p:nvSpPr>
            <p:spPr>
              <a:xfrm>
                <a:off x="4764147" y="4684291"/>
                <a:ext cx="16314" cy="17865"/>
              </a:xfrm>
              <a:custGeom>
                <a:avLst/>
                <a:gdLst/>
                <a:ahLst/>
                <a:cxnLst/>
                <a:pathLst>
                  <a:path w="16314" h="17865">
                    <a:moveTo>
                      <a:pt x="0" y="0"/>
                    </a:moveTo>
                    <a:lnTo>
                      <a:pt x="16314" y="0"/>
                    </a:lnTo>
                    <a:lnTo>
                      <a:pt x="16314" y="17865"/>
                    </a:lnTo>
                    <a:lnTo>
                      <a:pt x="0" y="178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622" name=""/>
              <p:cNvSpPr/>
              <p:nvPr/>
            </p:nvSpPr>
            <p:spPr>
              <a:xfrm>
                <a:off x="4785708" y="4844647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2625" name=""/>
              <p:cNvSpPr/>
              <p:nvPr/>
            </p:nvSpPr>
            <p:spPr>
              <a:xfrm>
                <a:off x="4792909" y="4850486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12628" name=""/>
              <p:cNvSpPr/>
              <p:nvPr/>
            </p:nvSpPr>
            <p:spPr>
              <a:xfrm>
                <a:off x="4829145" y="4844622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2631" name=""/>
              <p:cNvSpPr/>
              <p:nvPr/>
            </p:nvSpPr>
            <p:spPr>
              <a:xfrm>
                <a:off x="4836346" y="4850462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12634" name=""/>
              <p:cNvSpPr/>
              <p:nvPr/>
            </p:nvSpPr>
            <p:spPr>
              <a:xfrm>
                <a:off x="4872981" y="4844415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2637" name=""/>
              <p:cNvSpPr/>
              <p:nvPr/>
            </p:nvSpPr>
            <p:spPr>
              <a:xfrm>
                <a:off x="4879686" y="4850267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12640" name=""/>
              <p:cNvSpPr/>
              <p:nvPr/>
            </p:nvSpPr>
            <p:spPr>
              <a:xfrm>
                <a:off x="4916418" y="4844377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8580" cap="flat">
                <a:noFill/>
                <a:miter lim="800000"/>
              </a:ln>
            </p:spPr>
          </p:sp>
          <p:sp>
            <p:nvSpPr>
              <p:cNvPr id="12643" name=""/>
              <p:cNvSpPr/>
              <p:nvPr/>
            </p:nvSpPr>
            <p:spPr>
              <a:xfrm>
                <a:off x="4923620" y="4850230"/>
                <a:ext cx="27801" cy="21829"/>
              </a:xfrm>
              <a:custGeom>
                <a:avLst/>
                <a:gdLst/>
                <a:ahLst/>
                <a:cxnLst/>
                <a:pathLst>
                  <a:path w="27801" h="21829">
                    <a:moveTo>
                      <a:pt x="0" y="0"/>
                    </a:moveTo>
                    <a:lnTo>
                      <a:pt x="27801" y="0"/>
                    </a:lnTo>
                    <a:lnTo>
                      <a:pt x="27801" y="21829"/>
                    </a:lnTo>
                    <a:lnTo>
                      <a:pt x="0" y="2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8580" cap="flat">
                <a:noFill/>
                <a:miter lim="800000"/>
              </a:ln>
            </p:spPr>
          </p:sp>
          <p:sp>
            <p:nvSpPr>
              <p:cNvPr id="5195" name="Text 5195"/>
              <p:cNvSpPr txBox="1"/>
              <p:nvPr/>
            </p:nvSpPr>
            <p:spPr>
              <a:xfrm>
                <a:off x="4260034" y="5018250"/>
                <a:ext cx="1045281" cy="8579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Application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 entity</a:t>
                </a:r>
              </a:p>
            </p:txBody>
          </p:sp>
        </p:grpSp>
        <p:sp>
          <p:nvSpPr>
            <p:cNvPr id="12647" name="ConnectLine"/>
            <p:cNvSpPr/>
            <p:nvPr/>
          </p:nvSpPr>
          <p:spPr>
            <a:xfrm>
              <a:off x="7021918" y="2140053"/>
              <a:ext cx="888919" cy="411709"/>
            </a:xfrm>
            <a:custGeom>
              <a:avLst/>
              <a:gdLst/>
              <a:ahLst/>
              <a:cxnLst/>
              <a:pathLst>
                <a:path w="888919" h="411709" fill="none">
                  <a:moveTo>
                    <a:pt x="0" y="0"/>
                  </a:moveTo>
                  <a:lnTo>
                    <a:pt x="0" y="207390"/>
                  </a:lnTo>
                  <a:lnTo>
                    <a:pt x="-888919" y="207390"/>
                  </a:lnTo>
                  <a:lnTo>
                    <a:pt x="-888919" y="41170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51" name="ConnectLine"/>
            <p:cNvSpPr/>
            <p:nvPr/>
          </p:nvSpPr>
          <p:spPr>
            <a:xfrm>
              <a:off x="7904239" y="2551762"/>
              <a:ext cx="882322" cy="411709"/>
            </a:xfrm>
            <a:custGeom>
              <a:avLst/>
              <a:gdLst/>
              <a:ahLst/>
              <a:cxnLst/>
              <a:pathLst>
                <a:path w="882322" h="411709" fill="none">
                  <a:moveTo>
                    <a:pt x="0" y="0"/>
                  </a:moveTo>
                  <a:lnTo>
                    <a:pt x="0" y="-188611"/>
                  </a:lnTo>
                  <a:lnTo>
                    <a:pt x="-882322" y="-188611"/>
                  </a:lnTo>
                  <a:lnTo>
                    <a:pt x="-882322" y="-411709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55" name="ConnectLine"/>
            <p:cNvSpPr/>
            <p:nvPr/>
          </p:nvSpPr>
          <p:spPr>
            <a:xfrm>
              <a:off x="5934636" y="2720813"/>
              <a:ext cx="126339" cy="847818"/>
            </a:xfrm>
            <a:custGeom>
              <a:avLst/>
              <a:gdLst/>
              <a:ahLst/>
              <a:cxnLst/>
              <a:pathLst>
                <a:path w="126339" h="847818" fill="none">
                  <a:moveTo>
                    <a:pt x="0" y="0"/>
                  </a:moveTo>
                  <a:lnTo>
                    <a:pt x="-261514" y="0"/>
                  </a:lnTo>
                  <a:lnTo>
                    <a:pt x="-261514" y="847818"/>
                  </a:lnTo>
                  <a:lnTo>
                    <a:pt x="126339" y="84781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59" name="ConnectLine"/>
            <p:cNvSpPr/>
            <p:nvPr/>
          </p:nvSpPr>
          <p:spPr>
            <a:xfrm>
              <a:off x="6060974" y="4235531"/>
              <a:ext cx="126336" cy="1514718"/>
            </a:xfrm>
            <a:custGeom>
              <a:avLst/>
              <a:gdLst/>
              <a:ahLst/>
              <a:cxnLst/>
              <a:pathLst>
                <a:path w="126336" h="1514718" fill="none">
                  <a:moveTo>
                    <a:pt x="0" y="0"/>
                  </a:moveTo>
                  <a:lnTo>
                    <a:pt x="-387850" y="0"/>
                  </a:lnTo>
                  <a:lnTo>
                    <a:pt x="-387850" y="-1514718"/>
                  </a:lnTo>
                  <a:lnTo>
                    <a:pt x="-126336" y="-151471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63" name="ConnectLine"/>
            <p:cNvSpPr/>
            <p:nvPr/>
          </p:nvSpPr>
          <p:spPr>
            <a:xfrm>
              <a:off x="6060974" y="4891162"/>
              <a:ext cx="126336" cy="2170355"/>
            </a:xfrm>
            <a:custGeom>
              <a:avLst/>
              <a:gdLst/>
              <a:ahLst/>
              <a:cxnLst/>
              <a:pathLst>
                <a:path w="126336" h="2170355" fill="none">
                  <a:moveTo>
                    <a:pt x="0" y="0"/>
                  </a:moveTo>
                  <a:lnTo>
                    <a:pt x="-387850" y="0"/>
                  </a:lnTo>
                  <a:lnTo>
                    <a:pt x="-387850" y="-2170355"/>
                  </a:lnTo>
                  <a:lnTo>
                    <a:pt x="-126336" y="-217035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67" name="ConnectLine"/>
            <p:cNvSpPr/>
            <p:nvPr/>
          </p:nvSpPr>
          <p:spPr>
            <a:xfrm>
              <a:off x="7904220" y="3200497"/>
              <a:ext cx="0" cy="310627"/>
            </a:xfrm>
            <a:custGeom>
              <a:avLst/>
              <a:gdLst/>
              <a:ahLst/>
              <a:cxnLst/>
              <a:pathLst>
                <a:path w="0" h="310627" fill="none">
                  <a:moveTo>
                    <a:pt x="0" y="0"/>
                  </a:moveTo>
                  <a:lnTo>
                    <a:pt x="0" y="-31062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71" name="ConnectLine"/>
            <p:cNvSpPr/>
            <p:nvPr/>
          </p:nvSpPr>
          <p:spPr>
            <a:xfrm>
              <a:off x="7904243" y="3538600"/>
              <a:ext cx="646426" cy="411094"/>
            </a:xfrm>
            <a:custGeom>
              <a:avLst/>
              <a:gdLst/>
              <a:ahLst/>
              <a:cxnLst/>
              <a:pathLst>
                <a:path w="646426" h="411094" fill="none">
                  <a:moveTo>
                    <a:pt x="0" y="0"/>
                  </a:moveTo>
                  <a:lnTo>
                    <a:pt x="0" y="218023"/>
                  </a:lnTo>
                  <a:lnTo>
                    <a:pt x="-646427" y="218023"/>
                  </a:lnTo>
                  <a:lnTo>
                    <a:pt x="-646427" y="411087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75" name="ConnectLine"/>
            <p:cNvSpPr/>
            <p:nvPr/>
          </p:nvSpPr>
          <p:spPr>
            <a:xfrm>
              <a:off x="8512224" y="3949696"/>
              <a:ext cx="608008" cy="411094"/>
            </a:xfrm>
            <a:custGeom>
              <a:avLst/>
              <a:gdLst/>
              <a:ahLst/>
              <a:cxnLst/>
              <a:pathLst>
                <a:path w="608008" h="411094" fill="none">
                  <a:moveTo>
                    <a:pt x="0" y="0"/>
                  </a:moveTo>
                  <a:lnTo>
                    <a:pt x="0" y="-195751"/>
                  </a:lnTo>
                  <a:lnTo>
                    <a:pt x="-608013" y="-195751"/>
                  </a:lnTo>
                  <a:lnTo>
                    <a:pt x="-608013" y="-41109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79" name="ConnectLine"/>
            <p:cNvSpPr/>
            <p:nvPr/>
          </p:nvSpPr>
          <p:spPr>
            <a:xfrm>
              <a:off x="7257817" y="4287804"/>
              <a:ext cx="0" cy="239495"/>
            </a:xfrm>
            <a:custGeom>
              <a:avLst/>
              <a:gdLst/>
              <a:ahLst/>
              <a:cxnLst/>
              <a:pathLst>
                <a:path w="0" h="239495" fill="none">
                  <a:moveTo>
                    <a:pt x="0" y="0"/>
                  </a:moveTo>
                  <a:lnTo>
                    <a:pt x="0" y="239493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83" name="ConnectLine"/>
            <p:cNvSpPr/>
            <p:nvPr/>
          </p:nvSpPr>
          <p:spPr>
            <a:xfrm>
              <a:off x="8512220" y="4287804"/>
              <a:ext cx="0" cy="239495"/>
            </a:xfrm>
            <a:custGeom>
              <a:avLst/>
              <a:gdLst/>
              <a:ahLst/>
              <a:cxnLst/>
              <a:pathLst>
                <a:path w="0" h="239495" fill="none">
                  <a:moveTo>
                    <a:pt x="0" y="0"/>
                  </a:moveTo>
                  <a:lnTo>
                    <a:pt x="0" y="23949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87" name="ConnectLine"/>
            <p:cNvSpPr/>
            <p:nvPr/>
          </p:nvSpPr>
          <p:spPr>
            <a:xfrm>
              <a:off x="8512220" y="4865408"/>
              <a:ext cx="0" cy="396792"/>
            </a:xfrm>
            <a:custGeom>
              <a:avLst/>
              <a:gdLst/>
              <a:ahLst/>
              <a:cxnLst/>
              <a:pathLst>
                <a:path w="0" h="396792" fill="none">
                  <a:moveTo>
                    <a:pt x="0" y="0"/>
                  </a:moveTo>
                  <a:lnTo>
                    <a:pt x="0" y="39679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91" name="ConnectLine"/>
            <p:cNvSpPr/>
            <p:nvPr/>
          </p:nvSpPr>
          <p:spPr>
            <a:xfrm>
              <a:off x="6855964" y="5262199"/>
              <a:ext cx="401851" cy="396792"/>
            </a:xfrm>
            <a:custGeom>
              <a:avLst/>
              <a:gdLst/>
              <a:ahLst/>
              <a:cxnLst/>
              <a:pathLst>
                <a:path w="401851" h="396792" fill="none">
                  <a:moveTo>
                    <a:pt x="0" y="0"/>
                  </a:moveTo>
                  <a:lnTo>
                    <a:pt x="0" y="-195037"/>
                  </a:lnTo>
                  <a:lnTo>
                    <a:pt x="401849" y="-195037"/>
                  </a:lnTo>
                  <a:lnTo>
                    <a:pt x="401849" y="-39679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95" name="ConnectLine"/>
            <p:cNvSpPr/>
            <p:nvPr/>
          </p:nvSpPr>
          <p:spPr>
            <a:xfrm>
              <a:off x="7686305" y="5262199"/>
              <a:ext cx="428489" cy="396792"/>
            </a:xfrm>
            <a:custGeom>
              <a:avLst/>
              <a:gdLst/>
              <a:ahLst/>
              <a:cxnLst/>
              <a:pathLst>
                <a:path w="428489" h="396792" fill="none">
                  <a:moveTo>
                    <a:pt x="0" y="0"/>
                  </a:moveTo>
                  <a:lnTo>
                    <a:pt x="0" y="-195037"/>
                  </a:lnTo>
                  <a:lnTo>
                    <a:pt x="-428489" y="-195037"/>
                  </a:lnTo>
                  <a:lnTo>
                    <a:pt x="-428489" y="-39679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699" name=""/>
            <p:cNvSpPr/>
            <p:nvPr/>
          </p:nvSpPr>
          <p:spPr>
            <a:xfrm>
              <a:off x="390974" y="2759248"/>
              <a:ext cx="1006666" cy="3694938"/>
            </a:xfrm>
            <a:custGeom>
              <a:avLst/>
              <a:gdLst/>
              <a:ahLst/>
              <a:cxnLst/>
              <a:pathLst>
                <a:path w="1006666" h="3694938">
                  <a:moveTo>
                    <a:pt x="1554" y="-5315"/>
                  </a:moveTo>
                  <a:lnTo>
                    <a:pt x="1008216" y="-5315"/>
                  </a:lnTo>
                  <a:lnTo>
                    <a:pt x="1008216" y="3689618"/>
                  </a:lnTo>
                  <a:lnTo>
                    <a:pt x="1554" y="3689618"/>
                  </a:lnTo>
                  <a:lnTo>
                    <a:pt x="1554" y="-5315"/>
                  </a:lnTo>
                  <a:close/>
                </a:path>
              </a:pathLst>
            </a:custGeom>
            <a:noFill/>
            <a:ln w="8580" cap="flat">
              <a:solidFill>
                <a:srgbClr val="3C5C74"/>
              </a:solidFill>
              <a:miter lim="800000"/>
            </a:ln>
          </p:spPr>
        </p:sp>
        <p:sp>
          <p:nvSpPr>
            <p:cNvPr id="12721" name="Rectangle"/>
            <p:cNvSpPr/>
            <p:nvPr/>
          </p:nvSpPr>
          <p:spPr>
            <a:xfrm>
              <a:off x="392529" y="2753937"/>
              <a:ext cx="985348" cy="331207"/>
            </a:xfrm>
            <a:custGeom>
              <a:avLst/>
              <a:gdLst/>
              <a:ahLst/>
              <a:cxnLst/>
              <a:rect l="l" t="t" r="r" b="b"/>
              <a:pathLst>
                <a:path w="985348" h="331207">
                  <a:moveTo>
                    <a:pt x="0" y="0"/>
                  </a:moveTo>
                  <a:lnTo>
                    <a:pt x="985348" y="0"/>
                  </a:lnTo>
                  <a:lnTo>
                    <a:pt x="985348" y="331207"/>
                  </a:lnTo>
                  <a:lnTo>
                    <a:pt x="0" y="33120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12723" name="Rectangle"/>
            <p:cNvSpPr/>
            <p:nvPr/>
          </p:nvSpPr>
          <p:spPr>
            <a:xfrm>
              <a:off x="726970" y="409134"/>
              <a:ext cx="6672823" cy="304001"/>
            </a:xfrm>
            <a:custGeom>
              <a:avLst/>
              <a:gdLst/>
              <a:ahLst/>
              <a:cxnLst/>
              <a:rect l="l" t="t" r="r" b="b"/>
              <a:pathLst>
                <a:path w="6672823" h="304001">
                  <a:moveTo>
                    <a:pt x="0" y="0"/>
                  </a:moveTo>
                  <a:lnTo>
                    <a:pt x="6672823" y="0"/>
                  </a:lnTo>
                  <a:lnTo>
                    <a:pt x="6672823" y="304001"/>
                  </a:lnTo>
                  <a:lnTo>
                    <a:pt x="0" y="3040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912" b="1">
                  <a:solidFill>
                    <a:srgbClr val="00B0F0"/>
                  </a:solidFill>
                  <a:latin typeface="Arial"/>
                </a:rPr>
                <a:t>University LDAP Directory Information Tree Structure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2013-12-02T05:02:20Z</dcterms:created>
  <dcterms:modified xsi:type="dcterms:W3CDTF">2013-12-02T05:02:20Z</dcterms:modified>
</cp:coreProperties>
</file>