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	<Relationship Id="rId3" Type="http://schemas.openxmlformats.org/package/2006/relationships/metadata/core-properties" Target="docProps/core.xml"/>
	<Relationship Id="rId2" Type="http://schemas.openxmlformats.org/package/2006/relationships/metadata/thumbnail" Target="docProps/thumbnail.jpeg"/>
	<Relationship Id="rId1" Type="http://schemas.openxmlformats.org/officeDocument/2006/relationships/officeDocument" Target="ppt/presentation.xml"/>
	<Relationship Id="rId4" Type="http://schemas.openxmlformats.org/officeDocument/2006/relationships/extended-properties" Target="docProps/app.xml"/>
</Relationships>
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tableStyles" Target="tableStyles.xml"/>
	<Relationship Id="rId3" Type="http://schemas.openxmlformats.org/officeDocument/2006/relationships/theme" Target="theme/theme1.xml"/>
	<Relationship Id="rId4" Type="http://schemas.openxmlformats.org/officeDocument/2006/relationships/viewProps" Target="viewProps.xml"/>
	<Relationship Id="rId5" Type="http://schemas.openxmlformats.org/officeDocument/2006/relationships/presProps" Target="presProps.xml"/>
	<Relationship Id="rId6" Type="http://schemas.openxmlformats.org/officeDocument/2006/relationships/slide" Target="slides/slide1.xml"/>
</Relationships>
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1" Type="http://schemas.openxmlformats.org/officeDocument/2006/relationships/slideLayout" Target="../slideLayouts/slideLayout1.xml"/>
</Relationships>
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182"/>
          <p:cNvGrpSpPr/>
          <p:nvPr/>
        </p:nvGrpSpPr>
        <p:grpSpPr>
          <a:xfrm>
            <a:off x="913813" y="457928"/>
            <a:ext cx="7316374" cy="5942143"/>
            <a:chOff x="913813" y="457928"/>
            <a:chExt cx="7316374" cy="5942143"/>
          </a:xfrm>
        </p:grpSpPr>
        <p:sp>
          <p:nvSpPr>
            <p:cNvPr id="203" name="Title bar"/>
            <p:cNvSpPr/>
            <p:nvPr/>
          </p:nvSpPr>
          <p:spPr>
            <a:xfrm>
              <a:off x="1920041" y="465628"/>
              <a:ext cx="5813092" cy="338186"/>
            </a:xfrm>
            <a:custGeom>
              <a:avLst/>
              <a:gdLst>
                <a:gd name="rtl" fmla="*/ 158374 w 5813092"/>
                <a:gd name="rtr" fmla="*/ 5700911 w 5813092"/>
              </a:gdLst>
              <a:ahLst/>
              <a:cxnLst/>
              <a:rect l="rtl" t="t" r="rtr" b="b"/>
              <a:pathLst>
                <a:path w="5813092" h="338186">
                  <a:moveTo>
                    <a:pt x="0" y="0"/>
                  </a:moveTo>
                  <a:lnTo>
                    <a:pt x="5677811" y="0"/>
                  </a:lnTo>
                  <a:lnTo>
                    <a:pt x="5813092" y="169093"/>
                  </a:lnTo>
                  <a:lnTo>
                    <a:pt x="5677811" y="338186"/>
                  </a:lnTo>
                  <a:lnTo>
                    <a:pt x="0" y="338186"/>
                  </a:lnTo>
                  <a:lnTo>
                    <a:pt x="135274" y="16909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FC057"/>
                </a:gs>
                <a:gs pos="10000">
                  <a:srgbClr val="FFC057"/>
                </a:gs>
                <a:gs pos="11000">
                  <a:srgbClr val="EF9600"/>
                </a:gs>
                <a:gs pos="14000">
                  <a:srgbClr val="EF9600"/>
                </a:gs>
                <a:gs pos="15000">
                  <a:srgbClr val="FFC35F"/>
                </a:gs>
                <a:gs pos="20000">
                  <a:srgbClr val="FFBA46"/>
                </a:gs>
                <a:gs pos="21000">
                  <a:srgbClr val="FFCD79"/>
                </a:gs>
                <a:gs pos="100000">
                  <a:srgbClr val="FFE0AB"/>
                </a:gs>
              </a:gsLst>
              <a:lin ang="16200000" scaled="0"/>
            </a:gradFill>
            <a:ln w="7700" cap="flat">
              <a:solidFill>
                <a:srgbClr val="FFA002"/>
              </a:solidFill>
              <a:bevel/>
            </a:ln>
            <a:effectLst>
              <a:outerShdw blurRad="0" dist="21779" dir="2700000" algn="tl">
                <a:srgbClr val="000000">
                  <a:alpha val="8000"/>
                </a:srgbClr>
              </a:outerShdw>
            </a:effectLst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F81BD"/>
                  </a:solidFill>
                  <a:latin typeface="Arial"/>
                </a:rPr>
                <a:t>Translation Process </a:t>
              </a:r>
            </a:p>
          </p:txBody>
        </p:sp>
        <p:grpSp>
          <p:nvGrpSpPr>
            <p:cNvPr id="334" name="Process"/>
            <p:cNvGrpSpPr/>
            <p:nvPr/>
          </p:nvGrpSpPr>
          <p:grpSpPr>
            <a:xfrm>
              <a:off x="1480433" y="1378104"/>
              <a:ext cx="1751881" cy="1508938"/>
              <a:chOff x="1480433" y="1378104"/>
              <a:chExt cx="1751881" cy="1508938"/>
            </a:xfrm>
          </p:grpSpPr>
          <p:grpSp>
            <p:nvGrpSpPr>
              <p:cNvPr id="335" name=""/>
              <p:cNvGrpSpPr/>
              <p:nvPr/>
            </p:nvGrpSpPr>
            <p:grpSpPr>
              <a:xfrm>
                <a:off x="1480433" y="1378104"/>
                <a:ext cx="1751881" cy="1508938"/>
                <a:chOff x="1480433" y="1378104"/>
                <a:chExt cx="1751881" cy="1508938"/>
              </a:xfrm>
            </p:grpSpPr>
            <p:grpSp>
              <p:nvGrpSpPr>
                <p:cNvPr id="336" name=""/>
                <p:cNvGrpSpPr/>
                <p:nvPr/>
              </p:nvGrpSpPr>
              <p:grpSpPr>
                <a:xfrm>
                  <a:off x="1480433" y="1378104"/>
                  <a:ext cx="1751881" cy="1508938"/>
                  <a:chOff x="1480433" y="1378104"/>
                  <a:chExt cx="1751881" cy="1508938"/>
                </a:xfrm>
              </p:grpSpPr>
              <p:sp>
                <p:nvSpPr>
                  <p:cNvPr id="337" name=""/>
                  <p:cNvSpPr/>
                  <p:nvPr/>
                </p:nvSpPr>
                <p:spPr>
                  <a:xfrm>
                    <a:off x="1480433" y="1378104"/>
                    <a:ext cx="1751881" cy="1508938"/>
                  </a:xfrm>
                  <a:custGeom>
                    <a:avLst/>
                    <a:gdLst/>
                    <a:ahLst/>
                    <a:cxnLst/>
                    <a:pathLst>
                      <a:path w="1751881" h="1508938" stroke="false">
                        <a:moveTo>
                          <a:pt x="0" y="754468"/>
                        </a:moveTo>
                        <a:cubicBezTo>
                          <a:pt x="0" y="337787"/>
                          <a:pt x="392173" y="0"/>
                          <a:pt x="875937" y="0"/>
                        </a:cubicBezTo>
                        <a:cubicBezTo>
                          <a:pt x="1359705" y="0"/>
                          <a:pt x="1751881" y="337787"/>
                          <a:pt x="1751881" y="754468"/>
                        </a:cubicBezTo>
                        <a:cubicBezTo>
                          <a:pt x="1751881" y="1171147"/>
                          <a:pt x="1359705" y="1508938"/>
                          <a:pt x="875937" y="1508938"/>
                        </a:cubicBezTo>
                        <a:cubicBezTo>
                          <a:pt x="392173" y="1508938"/>
                          <a:pt x="0" y="1171147"/>
                          <a:pt x="0" y="754468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4C9AD1"/>
                      </a:gs>
                      <a:gs pos="50000">
                        <a:srgbClr val="006FBD"/>
                      </a:gs>
                      <a:gs pos="0">
                        <a:srgbClr val="006FBD"/>
                      </a:gs>
                    </a:gsLst>
                    <a:path path="shape">
                      <a:fillToRect l="50000" t="50000" r="50000" b="50000"/>
                    </a:path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38" name=""/>
                  <p:cNvSpPr/>
                  <p:nvPr/>
                </p:nvSpPr>
                <p:spPr>
                  <a:xfrm>
                    <a:off x="1491952" y="2132569"/>
                    <a:ext cx="1728827" cy="754468"/>
                  </a:xfrm>
                  <a:custGeom>
                    <a:avLst/>
                    <a:gdLst/>
                    <a:ahLst/>
                    <a:cxnLst/>
                    <a:pathLst>
                      <a:path w="1728827" h="754468" stroke="false">
                        <a:moveTo>
                          <a:pt x="0" y="0"/>
                        </a:moveTo>
                        <a:cubicBezTo>
                          <a:pt x="154819" y="105100"/>
                          <a:pt x="387012" y="210200"/>
                          <a:pt x="864417" y="210200"/>
                        </a:cubicBezTo>
                        <a:cubicBezTo>
                          <a:pt x="1341817" y="210200"/>
                          <a:pt x="1556809" y="123868"/>
                          <a:pt x="1728827" y="0"/>
                        </a:cubicBezTo>
                        <a:cubicBezTo>
                          <a:pt x="1728827" y="416685"/>
                          <a:pt x="1341817" y="754468"/>
                          <a:pt x="864417" y="754468"/>
                        </a:cubicBezTo>
                        <a:cubicBezTo>
                          <a:pt x="387012" y="754468"/>
                          <a:pt x="0" y="416685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06FBD"/>
                      </a:gs>
                      <a:gs pos="50000">
                        <a:srgbClr val="197DC4"/>
                      </a:gs>
                      <a:gs pos="100000">
                        <a:srgbClr val="4797CF"/>
                      </a:gs>
                    </a:gsLst>
                    <a:lin ang="54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39" name=""/>
                  <p:cNvSpPr/>
                  <p:nvPr/>
                </p:nvSpPr>
                <p:spPr>
                  <a:xfrm>
                    <a:off x="1507749" y="1732026"/>
                    <a:ext cx="188010" cy="452309"/>
                  </a:xfrm>
                  <a:custGeom>
                    <a:avLst/>
                    <a:gdLst/>
                    <a:ahLst/>
                    <a:cxnLst/>
                    <a:pathLst>
                      <a:path w="188010" h="452309" stroke="false">
                        <a:moveTo>
                          <a:pt x="138651" y="-513"/>
                        </a:moveTo>
                        <a:cubicBezTo>
                          <a:pt x="-4265" y="178176"/>
                          <a:pt x="0" y="381910"/>
                          <a:pt x="0" y="381910"/>
                        </a:cubicBezTo>
                        <a:cubicBezTo>
                          <a:pt x="0" y="381910"/>
                          <a:pt x="70878" y="433816"/>
                          <a:pt x="126590" y="452309"/>
                        </a:cubicBezTo>
                        <a:cubicBezTo>
                          <a:pt x="99440" y="274685"/>
                          <a:pt x="187709" y="136268"/>
                          <a:pt x="187709" y="136268"/>
                        </a:cubicBezTo>
                        <a:cubicBezTo>
                          <a:pt x="187709" y="136268"/>
                          <a:pt x="120210" y="82875"/>
                          <a:pt x="138651" y="-5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2D4EB"/>
                      </a:gs>
                      <a:gs pos="100000">
                        <a:srgbClr val="4C9AD1"/>
                      </a:gs>
                    </a:gsLst>
                    <a:lin ang="27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40" name=""/>
                  <p:cNvSpPr/>
                  <p:nvPr/>
                </p:nvSpPr>
                <p:spPr>
                  <a:xfrm>
                    <a:off x="2444057" y="1402434"/>
                    <a:ext cx="533055" cy="330700"/>
                  </a:xfrm>
                  <a:custGeom>
                    <a:avLst/>
                    <a:gdLst/>
                    <a:ahLst/>
                    <a:cxnLst/>
                    <a:pathLst>
                      <a:path w="533055" h="330700" stroke="false">
                        <a:moveTo>
                          <a:pt x="0" y="-504"/>
                        </a:moveTo>
                        <a:cubicBezTo>
                          <a:pt x="0" y="-504"/>
                          <a:pt x="57738" y="16718"/>
                          <a:pt x="69046" y="120042"/>
                        </a:cubicBezTo>
                        <a:cubicBezTo>
                          <a:pt x="323569" y="159522"/>
                          <a:pt x="469495" y="330700"/>
                          <a:pt x="469495" y="330700"/>
                        </a:cubicBezTo>
                        <a:cubicBezTo>
                          <a:pt x="469495" y="330700"/>
                          <a:pt x="517006" y="287704"/>
                          <a:pt x="533055" y="237014"/>
                        </a:cubicBezTo>
                        <a:cubicBezTo>
                          <a:pt x="306602" y="14768"/>
                          <a:pt x="0" y="-504"/>
                          <a:pt x="0" y="-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2F2"/>
                      </a:gs>
                      <a:gs pos="50000">
                        <a:srgbClr val="66A9D7"/>
                      </a:gs>
                    </a:gsLst>
                    <a:lin ang="81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41" name=""/>
                  <p:cNvSpPr/>
                  <p:nvPr/>
                </p:nvSpPr>
                <p:spPr>
                  <a:xfrm>
                    <a:off x="2940977" y="1671133"/>
                    <a:ext cx="157755" cy="204749"/>
                  </a:xfrm>
                  <a:custGeom>
                    <a:avLst/>
                    <a:gdLst/>
                    <a:ahLst/>
                    <a:cxnLst/>
                    <a:pathLst>
                      <a:path w="157755" h="204749" stroke="false">
                        <a:moveTo>
                          <a:pt x="70028" y="-307"/>
                        </a:moveTo>
                        <a:cubicBezTo>
                          <a:pt x="70028" y="-307"/>
                          <a:pt x="33828" y="67929"/>
                          <a:pt x="0" y="89373"/>
                        </a:cubicBezTo>
                        <a:cubicBezTo>
                          <a:pt x="33833" y="122515"/>
                          <a:pt x="79070" y="204396"/>
                          <a:pt x="79076" y="204396"/>
                        </a:cubicBezTo>
                        <a:cubicBezTo>
                          <a:pt x="79070" y="204396"/>
                          <a:pt x="139459" y="154963"/>
                          <a:pt x="157755" y="115973"/>
                        </a:cubicBezTo>
                        <a:cubicBezTo>
                          <a:pt x="139459" y="69183"/>
                          <a:pt x="70028" y="-307"/>
                          <a:pt x="70028" y="-3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2F2"/>
                      </a:gs>
                      <a:gs pos="50000">
                        <a:srgbClr val="66A9D7"/>
                      </a:gs>
                    </a:gsLst>
                    <a:lin ang="81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42" name=""/>
                  <p:cNvSpPr/>
                  <p:nvPr/>
                </p:nvSpPr>
                <p:spPr>
                  <a:xfrm>
                    <a:off x="1657289" y="1529930"/>
                    <a:ext cx="1398158" cy="1205281"/>
                  </a:xfrm>
                  <a:custGeom>
                    <a:avLst/>
                    <a:gdLst/>
                    <a:ahLst/>
                    <a:cxnLst/>
                    <a:pathLst>
                      <a:path w="1398158" h="1205281" stroke="false">
                        <a:moveTo>
                          <a:pt x="0" y="602642"/>
                        </a:moveTo>
                        <a:cubicBezTo>
                          <a:pt x="0" y="269740"/>
                          <a:pt x="312843" y="0"/>
                          <a:pt x="699081" y="0"/>
                        </a:cubicBezTo>
                        <a:cubicBezTo>
                          <a:pt x="1085130" y="0"/>
                          <a:pt x="1398158" y="269740"/>
                          <a:pt x="1398158" y="602642"/>
                        </a:cubicBezTo>
                        <a:cubicBezTo>
                          <a:pt x="1398158" y="935219"/>
                          <a:pt x="1085130" y="1205281"/>
                          <a:pt x="699081" y="1205281"/>
                        </a:cubicBezTo>
                        <a:cubicBezTo>
                          <a:pt x="312843" y="1205281"/>
                          <a:pt x="0" y="935219"/>
                          <a:pt x="0" y="60264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43" name=""/>
                  <p:cNvSpPr/>
                  <p:nvPr/>
                </p:nvSpPr>
                <p:spPr>
                  <a:xfrm>
                    <a:off x="1697531" y="1564616"/>
                    <a:ext cx="1317678" cy="1135912"/>
                  </a:xfrm>
                  <a:custGeom>
                    <a:avLst/>
                    <a:gdLst/>
                    <a:ahLst/>
                    <a:cxnLst/>
                    <a:pathLst>
                      <a:path w="1317678" h="1135912" stroke="false">
                        <a:moveTo>
                          <a:pt x="0" y="567956"/>
                        </a:moveTo>
                        <a:cubicBezTo>
                          <a:pt x="0" y="254215"/>
                          <a:pt x="294835" y="0"/>
                          <a:pt x="658839" y="0"/>
                        </a:cubicBezTo>
                        <a:cubicBezTo>
                          <a:pt x="1022668" y="0"/>
                          <a:pt x="1317678" y="254215"/>
                          <a:pt x="1317678" y="567956"/>
                        </a:cubicBezTo>
                        <a:cubicBezTo>
                          <a:pt x="1317678" y="881396"/>
                          <a:pt x="1022668" y="1135912"/>
                          <a:pt x="658839" y="1135912"/>
                        </a:cubicBezTo>
                        <a:cubicBezTo>
                          <a:pt x="294835" y="1135912"/>
                          <a:pt x="0" y="881396"/>
                          <a:pt x="0" y="567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183" name="Text 183"/>
                  <p:cNvSpPr txBox="1"/>
                  <p:nvPr/>
                </p:nvSpPr>
                <p:spPr>
                  <a:xfrm>
                    <a:off x="1725692" y="1589355"/>
                    <a:ext cx="1261352" cy="1086432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Accurate Decoding </a:t>
                    </a:r>
                  </a:p>
                </p:txBody>
              </p:sp>
            </p:grpSp>
          </p:grpSp>
          <p:grpSp>
            <p:nvGrpSpPr>
              <p:cNvPr id="347" name=""/>
              <p:cNvGrpSpPr/>
              <p:nvPr/>
            </p:nvGrpSpPr>
            <p:grpSpPr>
              <a:xfrm>
                <a:off x="3824590" y="1378104"/>
                <a:ext cx="1751881" cy="1508938"/>
                <a:chOff x="3824590" y="1378104"/>
                <a:chExt cx="1751881" cy="1508938"/>
              </a:xfrm>
            </p:grpSpPr>
            <p:grpSp>
              <p:nvGrpSpPr>
                <p:cNvPr id="348" name=""/>
                <p:cNvGrpSpPr/>
                <p:nvPr/>
              </p:nvGrpSpPr>
              <p:grpSpPr>
                <a:xfrm>
                  <a:off x="3824590" y="1378104"/>
                  <a:ext cx="1751881" cy="1508938"/>
                  <a:chOff x="3824590" y="1378104"/>
                  <a:chExt cx="1751881" cy="1508938"/>
                </a:xfrm>
              </p:grpSpPr>
              <p:sp>
                <p:nvSpPr>
                  <p:cNvPr id="349" name=""/>
                  <p:cNvSpPr/>
                  <p:nvPr/>
                </p:nvSpPr>
                <p:spPr>
                  <a:xfrm>
                    <a:off x="3824590" y="1378104"/>
                    <a:ext cx="1751881" cy="1508938"/>
                  </a:xfrm>
                  <a:custGeom>
                    <a:avLst/>
                    <a:gdLst/>
                    <a:ahLst/>
                    <a:cxnLst/>
                    <a:pathLst>
                      <a:path w="1751881" h="1508938" stroke="false">
                        <a:moveTo>
                          <a:pt x="0" y="754468"/>
                        </a:moveTo>
                        <a:cubicBezTo>
                          <a:pt x="0" y="337787"/>
                          <a:pt x="392173" y="0"/>
                          <a:pt x="875937" y="0"/>
                        </a:cubicBezTo>
                        <a:cubicBezTo>
                          <a:pt x="1359705" y="0"/>
                          <a:pt x="1751881" y="337787"/>
                          <a:pt x="1751881" y="754468"/>
                        </a:cubicBezTo>
                        <a:cubicBezTo>
                          <a:pt x="1751881" y="1171147"/>
                          <a:pt x="1359705" y="1508938"/>
                          <a:pt x="875937" y="1508938"/>
                        </a:cubicBezTo>
                        <a:cubicBezTo>
                          <a:pt x="392173" y="1508938"/>
                          <a:pt x="0" y="1171147"/>
                          <a:pt x="0" y="754468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4CC787"/>
                      </a:gs>
                      <a:gs pos="50000">
                        <a:srgbClr val="00AF54"/>
                      </a:gs>
                      <a:gs pos="0">
                        <a:srgbClr val="00AF54"/>
                      </a:gs>
                    </a:gsLst>
                    <a:path path="shape">
                      <a:fillToRect l="50000" t="50000" r="50000" b="50000"/>
                    </a:path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0" name=""/>
                  <p:cNvSpPr/>
                  <p:nvPr/>
                </p:nvSpPr>
                <p:spPr>
                  <a:xfrm>
                    <a:off x="3836109" y="2132569"/>
                    <a:ext cx="1728827" cy="754468"/>
                  </a:xfrm>
                  <a:custGeom>
                    <a:avLst/>
                    <a:gdLst/>
                    <a:ahLst/>
                    <a:cxnLst/>
                    <a:pathLst>
                      <a:path w="1728827" h="754468" stroke="false">
                        <a:moveTo>
                          <a:pt x="0" y="0"/>
                        </a:moveTo>
                        <a:cubicBezTo>
                          <a:pt x="154819" y="105100"/>
                          <a:pt x="387012" y="210200"/>
                          <a:pt x="864417" y="210200"/>
                        </a:cubicBezTo>
                        <a:cubicBezTo>
                          <a:pt x="1341817" y="210200"/>
                          <a:pt x="1556809" y="123868"/>
                          <a:pt x="1728827" y="0"/>
                        </a:cubicBezTo>
                        <a:cubicBezTo>
                          <a:pt x="1728827" y="416685"/>
                          <a:pt x="1341817" y="754468"/>
                          <a:pt x="864417" y="754468"/>
                        </a:cubicBezTo>
                        <a:cubicBezTo>
                          <a:pt x="387012" y="754468"/>
                          <a:pt x="0" y="416685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00AF54"/>
                      </a:gs>
                      <a:gs pos="50000">
                        <a:srgbClr val="19B765"/>
                      </a:gs>
                      <a:gs pos="100000">
                        <a:srgbClr val="47C584"/>
                      </a:gs>
                    </a:gsLst>
                    <a:lin ang="54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1" name=""/>
                  <p:cNvSpPr/>
                  <p:nvPr/>
                </p:nvSpPr>
                <p:spPr>
                  <a:xfrm>
                    <a:off x="3851907" y="1732026"/>
                    <a:ext cx="188010" cy="452309"/>
                  </a:xfrm>
                  <a:custGeom>
                    <a:avLst/>
                    <a:gdLst/>
                    <a:ahLst/>
                    <a:cxnLst/>
                    <a:pathLst>
                      <a:path w="188010" h="452309" stroke="false">
                        <a:moveTo>
                          <a:pt x="138651" y="-513"/>
                        </a:moveTo>
                        <a:cubicBezTo>
                          <a:pt x="-4265" y="178176"/>
                          <a:pt x="0" y="381910"/>
                          <a:pt x="0" y="381910"/>
                        </a:cubicBezTo>
                        <a:cubicBezTo>
                          <a:pt x="0" y="381910"/>
                          <a:pt x="70878" y="433816"/>
                          <a:pt x="126590" y="452309"/>
                        </a:cubicBezTo>
                        <a:cubicBezTo>
                          <a:pt x="99440" y="274685"/>
                          <a:pt x="187709" y="136268"/>
                          <a:pt x="187709" y="136268"/>
                        </a:cubicBezTo>
                        <a:cubicBezTo>
                          <a:pt x="187709" y="136268"/>
                          <a:pt x="120210" y="82875"/>
                          <a:pt x="138651" y="-5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2E7CC"/>
                      </a:gs>
                      <a:gs pos="100000">
                        <a:srgbClr val="4CC787"/>
                      </a:gs>
                    </a:gsLst>
                    <a:lin ang="27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2" name=""/>
                  <p:cNvSpPr/>
                  <p:nvPr/>
                </p:nvSpPr>
                <p:spPr>
                  <a:xfrm>
                    <a:off x="4788214" y="1402434"/>
                    <a:ext cx="533055" cy="330700"/>
                  </a:xfrm>
                  <a:custGeom>
                    <a:avLst/>
                    <a:gdLst/>
                    <a:ahLst/>
                    <a:cxnLst/>
                    <a:pathLst>
                      <a:path w="533055" h="330700" stroke="false">
                        <a:moveTo>
                          <a:pt x="0" y="-504"/>
                        </a:moveTo>
                        <a:cubicBezTo>
                          <a:pt x="0" y="-504"/>
                          <a:pt x="57738" y="16718"/>
                          <a:pt x="69046" y="120042"/>
                        </a:cubicBezTo>
                        <a:cubicBezTo>
                          <a:pt x="323569" y="159522"/>
                          <a:pt x="469495" y="330700"/>
                          <a:pt x="469495" y="330700"/>
                        </a:cubicBezTo>
                        <a:cubicBezTo>
                          <a:pt x="469495" y="330700"/>
                          <a:pt x="517006" y="287704"/>
                          <a:pt x="533055" y="237014"/>
                        </a:cubicBezTo>
                        <a:cubicBezTo>
                          <a:pt x="306602" y="14768"/>
                          <a:pt x="0" y="-504"/>
                          <a:pt x="0" y="-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50000">
                        <a:srgbClr val="66CF98"/>
                      </a:gs>
                    </a:gsLst>
                    <a:lin ang="81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3" name=""/>
                  <p:cNvSpPr/>
                  <p:nvPr/>
                </p:nvSpPr>
                <p:spPr>
                  <a:xfrm>
                    <a:off x="5285134" y="1671133"/>
                    <a:ext cx="157755" cy="204749"/>
                  </a:xfrm>
                  <a:custGeom>
                    <a:avLst/>
                    <a:gdLst/>
                    <a:ahLst/>
                    <a:cxnLst/>
                    <a:pathLst>
                      <a:path w="157755" h="204749" stroke="false">
                        <a:moveTo>
                          <a:pt x="70028" y="-307"/>
                        </a:moveTo>
                        <a:cubicBezTo>
                          <a:pt x="70028" y="-307"/>
                          <a:pt x="33828" y="67929"/>
                          <a:pt x="0" y="89373"/>
                        </a:cubicBezTo>
                        <a:cubicBezTo>
                          <a:pt x="33833" y="122515"/>
                          <a:pt x="79070" y="204396"/>
                          <a:pt x="79076" y="204396"/>
                        </a:cubicBezTo>
                        <a:cubicBezTo>
                          <a:pt x="79070" y="204396"/>
                          <a:pt x="139459" y="154963"/>
                          <a:pt x="157755" y="115973"/>
                        </a:cubicBezTo>
                        <a:cubicBezTo>
                          <a:pt x="139459" y="69183"/>
                          <a:pt x="70028" y="-307"/>
                          <a:pt x="70028" y="-3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50000">
                        <a:srgbClr val="66CF98"/>
                      </a:gs>
                    </a:gsLst>
                    <a:lin ang="81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4" name=""/>
                  <p:cNvSpPr/>
                  <p:nvPr/>
                </p:nvSpPr>
                <p:spPr>
                  <a:xfrm>
                    <a:off x="4001446" y="1529930"/>
                    <a:ext cx="1398158" cy="1205281"/>
                  </a:xfrm>
                  <a:custGeom>
                    <a:avLst/>
                    <a:gdLst/>
                    <a:ahLst/>
                    <a:cxnLst/>
                    <a:pathLst>
                      <a:path w="1398158" h="1205281" stroke="false">
                        <a:moveTo>
                          <a:pt x="0" y="602642"/>
                        </a:moveTo>
                        <a:cubicBezTo>
                          <a:pt x="0" y="269740"/>
                          <a:pt x="312843" y="0"/>
                          <a:pt x="699081" y="0"/>
                        </a:cubicBezTo>
                        <a:cubicBezTo>
                          <a:pt x="1085130" y="0"/>
                          <a:pt x="1398158" y="269740"/>
                          <a:pt x="1398158" y="602642"/>
                        </a:cubicBezTo>
                        <a:cubicBezTo>
                          <a:pt x="1398158" y="935219"/>
                          <a:pt x="1085130" y="1205281"/>
                          <a:pt x="699081" y="1205281"/>
                        </a:cubicBezTo>
                        <a:cubicBezTo>
                          <a:pt x="312843" y="1205281"/>
                          <a:pt x="0" y="935219"/>
                          <a:pt x="0" y="60264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55" name=""/>
                  <p:cNvSpPr/>
                  <p:nvPr/>
                </p:nvSpPr>
                <p:spPr>
                  <a:xfrm>
                    <a:off x="4041688" y="1564616"/>
                    <a:ext cx="1317678" cy="1135912"/>
                  </a:xfrm>
                  <a:custGeom>
                    <a:avLst/>
                    <a:gdLst/>
                    <a:ahLst/>
                    <a:cxnLst/>
                    <a:pathLst>
                      <a:path w="1317678" h="1135912" stroke="false">
                        <a:moveTo>
                          <a:pt x="0" y="567956"/>
                        </a:moveTo>
                        <a:cubicBezTo>
                          <a:pt x="0" y="254215"/>
                          <a:pt x="294835" y="0"/>
                          <a:pt x="658839" y="0"/>
                        </a:cubicBezTo>
                        <a:cubicBezTo>
                          <a:pt x="1022668" y="0"/>
                          <a:pt x="1317678" y="254215"/>
                          <a:pt x="1317678" y="567956"/>
                        </a:cubicBezTo>
                        <a:cubicBezTo>
                          <a:pt x="1317678" y="881396"/>
                          <a:pt x="1022668" y="1135912"/>
                          <a:pt x="658839" y="1135912"/>
                        </a:cubicBezTo>
                        <a:cubicBezTo>
                          <a:pt x="294835" y="1135912"/>
                          <a:pt x="0" y="881396"/>
                          <a:pt x="0" y="567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184" name="Text 184"/>
                  <p:cNvSpPr txBox="1"/>
                  <p:nvPr/>
                </p:nvSpPr>
                <p:spPr>
                  <a:xfrm>
                    <a:off x="4069850" y="1589355"/>
                    <a:ext cx="1261352" cy="1086432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Smooth Expression</a:t>
                    </a:r>
                  </a:p>
                </p:txBody>
              </p:sp>
            </p:grpSp>
            <p:grpSp>
              <p:nvGrpSpPr>
                <p:cNvPr id="356" name=""/>
                <p:cNvGrpSpPr/>
                <p:nvPr/>
              </p:nvGrpSpPr>
              <p:grpSpPr>
                <a:xfrm>
                  <a:off x="3265670" y="1843512"/>
                  <a:ext cx="525564" cy="578121"/>
                  <a:chOff x="3265670" y="1843512"/>
                  <a:chExt cx="525564" cy="578121"/>
                </a:xfrm>
              </p:grpSpPr>
              <p:sp>
                <p:nvSpPr>
                  <p:cNvPr id="357" name=""/>
                  <p:cNvSpPr/>
                  <p:nvPr/>
                </p:nvSpPr>
                <p:spPr>
                  <a:xfrm>
                    <a:off x="3265670" y="1843512"/>
                    <a:ext cx="525564" cy="578121"/>
                  </a:xfrm>
                  <a:custGeom>
                    <a:avLst/>
                    <a:gdLst/>
                    <a:ahLst/>
                    <a:cxnLst/>
                    <a:pathLst>
                      <a:path w="525564" h="578121">
                        <a:moveTo>
                          <a:pt x="0" y="0"/>
                        </a:moveTo>
                        <a:lnTo>
                          <a:pt x="262782" y="289060"/>
                        </a:lnTo>
                        <a:lnTo>
                          <a:pt x="0" y="578121"/>
                        </a:lnTo>
                        <a:lnTo>
                          <a:pt x="262782" y="578121"/>
                        </a:lnTo>
                        <a:lnTo>
                          <a:pt x="525564" y="289060"/>
                        </a:lnTo>
                        <a:lnTo>
                          <a:pt x="26278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0AF54"/>
                      </a:gs>
                      <a:gs pos="50000">
                        <a:srgbClr val="4CC787"/>
                      </a:gs>
                      <a:gs pos="100000">
                        <a:srgbClr val="00AF54"/>
                      </a:gs>
                    </a:gsLst>
                    <a:lin ang="54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  <p:sp>
                <p:nvSpPr>
                  <p:cNvPr id="358" name=""/>
                  <p:cNvSpPr/>
                  <p:nvPr/>
                </p:nvSpPr>
                <p:spPr>
                  <a:xfrm>
                    <a:off x="3281070" y="1851212"/>
                    <a:ext cx="479364" cy="258260"/>
                  </a:xfrm>
                  <a:custGeom>
                    <a:avLst/>
                    <a:gdLst/>
                    <a:ahLst/>
                    <a:cxnLst/>
                    <a:pathLst>
                      <a:path w="479364" h="258260" stroke="false">
                        <a:moveTo>
                          <a:pt x="0" y="0"/>
                        </a:moveTo>
                        <a:lnTo>
                          <a:pt x="239682" y="258260"/>
                        </a:lnTo>
                        <a:lnTo>
                          <a:pt x="479364" y="258260"/>
                        </a:lnTo>
                        <a:lnTo>
                          <a:pt x="23968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CCEFDD"/>
                      </a:gs>
                      <a:gs pos="100000">
                        <a:srgbClr val="4CC787"/>
                      </a:gs>
                    </a:gsLst>
                    <a:lin ang="5400000" scaled="0"/>
                  </a:gradFill>
                  <a:ln w="7700" cap="flat">
                    <a:solidFill>
                      <a:srgbClr val="00AF54"/>
                    </a:solidFill>
                    <a:bevel/>
                  </a:ln>
                </p:spPr>
              </p:sp>
            </p:grpSp>
          </p:grpSp>
          <p:grpSp>
            <p:nvGrpSpPr>
              <p:cNvPr id="359" name=""/>
              <p:cNvGrpSpPr/>
              <p:nvPr/>
            </p:nvGrpSpPr>
            <p:grpSpPr>
              <a:xfrm>
                <a:off x="6168747" y="1378104"/>
                <a:ext cx="1751881" cy="1508938"/>
                <a:chOff x="6168747" y="1378104"/>
                <a:chExt cx="1751881" cy="1508938"/>
              </a:xfrm>
            </p:grpSpPr>
            <p:grpSp>
              <p:nvGrpSpPr>
                <p:cNvPr id="360" name=""/>
                <p:cNvGrpSpPr/>
                <p:nvPr/>
              </p:nvGrpSpPr>
              <p:grpSpPr>
                <a:xfrm>
                  <a:off x="6168747" y="1378104"/>
                  <a:ext cx="1751881" cy="1508938"/>
                  <a:chOff x="6168747" y="1378104"/>
                  <a:chExt cx="1751881" cy="1508938"/>
                </a:xfrm>
              </p:grpSpPr>
              <p:sp>
                <p:nvSpPr>
                  <p:cNvPr id="361" name=""/>
                  <p:cNvSpPr/>
                  <p:nvPr/>
                </p:nvSpPr>
                <p:spPr>
                  <a:xfrm>
                    <a:off x="6168747" y="1378104"/>
                    <a:ext cx="1751881" cy="1508938"/>
                  </a:xfrm>
                  <a:custGeom>
                    <a:avLst/>
                    <a:gdLst/>
                    <a:ahLst/>
                    <a:cxnLst/>
                    <a:pathLst>
                      <a:path w="1751881" h="1508938" stroke="false">
                        <a:moveTo>
                          <a:pt x="0" y="754468"/>
                        </a:moveTo>
                        <a:cubicBezTo>
                          <a:pt x="0" y="337787"/>
                          <a:pt x="392173" y="0"/>
                          <a:pt x="875937" y="0"/>
                        </a:cubicBezTo>
                        <a:cubicBezTo>
                          <a:pt x="1359705" y="0"/>
                          <a:pt x="1751881" y="337787"/>
                          <a:pt x="1751881" y="754468"/>
                        </a:cubicBezTo>
                        <a:cubicBezTo>
                          <a:pt x="1751881" y="1171147"/>
                          <a:pt x="1359705" y="1508938"/>
                          <a:pt x="875937" y="1508938"/>
                        </a:cubicBezTo>
                        <a:cubicBezTo>
                          <a:pt x="392173" y="1508938"/>
                          <a:pt x="0" y="1171147"/>
                          <a:pt x="0" y="754468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rgbClr val="F8AA68"/>
                      </a:gs>
                      <a:gs pos="50000">
                        <a:srgbClr val="F58527"/>
                      </a:gs>
                      <a:gs pos="0">
                        <a:srgbClr val="F58527"/>
                      </a:gs>
                    </a:gsLst>
                    <a:path path="shape">
                      <a:fillToRect l="50000" t="50000" r="50000" b="50000"/>
                    </a:path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62" name=""/>
                  <p:cNvSpPr/>
                  <p:nvPr/>
                </p:nvSpPr>
                <p:spPr>
                  <a:xfrm>
                    <a:off x="6180266" y="2132569"/>
                    <a:ext cx="1728827" cy="754468"/>
                  </a:xfrm>
                  <a:custGeom>
                    <a:avLst/>
                    <a:gdLst/>
                    <a:ahLst/>
                    <a:cxnLst/>
                    <a:pathLst>
                      <a:path w="1728827" h="754468" stroke="false">
                        <a:moveTo>
                          <a:pt x="0" y="0"/>
                        </a:moveTo>
                        <a:cubicBezTo>
                          <a:pt x="154819" y="105100"/>
                          <a:pt x="387012" y="210200"/>
                          <a:pt x="864417" y="210200"/>
                        </a:cubicBezTo>
                        <a:cubicBezTo>
                          <a:pt x="1341817" y="210200"/>
                          <a:pt x="1556809" y="123868"/>
                          <a:pt x="1728827" y="0"/>
                        </a:cubicBezTo>
                        <a:cubicBezTo>
                          <a:pt x="1728827" y="416685"/>
                          <a:pt x="1341817" y="754468"/>
                          <a:pt x="864417" y="754468"/>
                        </a:cubicBezTo>
                        <a:cubicBezTo>
                          <a:pt x="387012" y="754468"/>
                          <a:pt x="0" y="416685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58527"/>
                      </a:gs>
                      <a:gs pos="50000">
                        <a:srgbClr val="F6913D"/>
                      </a:gs>
                      <a:gs pos="100000">
                        <a:srgbClr val="F8A763"/>
                      </a:gs>
                    </a:gsLst>
                    <a:lin ang="54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63" name=""/>
                  <p:cNvSpPr/>
                  <p:nvPr/>
                </p:nvSpPr>
                <p:spPr>
                  <a:xfrm>
                    <a:off x="6196064" y="1732026"/>
                    <a:ext cx="188010" cy="452309"/>
                  </a:xfrm>
                  <a:custGeom>
                    <a:avLst/>
                    <a:gdLst/>
                    <a:ahLst/>
                    <a:cxnLst/>
                    <a:pathLst>
                      <a:path w="188010" h="452309" stroke="false">
                        <a:moveTo>
                          <a:pt x="138651" y="-513"/>
                        </a:moveTo>
                        <a:cubicBezTo>
                          <a:pt x="-4265" y="178176"/>
                          <a:pt x="0" y="381910"/>
                          <a:pt x="0" y="381910"/>
                        </a:cubicBezTo>
                        <a:cubicBezTo>
                          <a:pt x="0" y="381910"/>
                          <a:pt x="70878" y="433816"/>
                          <a:pt x="126590" y="452309"/>
                        </a:cubicBezTo>
                        <a:cubicBezTo>
                          <a:pt x="99440" y="274685"/>
                          <a:pt x="187709" y="136268"/>
                          <a:pt x="187709" y="136268"/>
                        </a:cubicBezTo>
                        <a:cubicBezTo>
                          <a:pt x="187709" y="136268"/>
                          <a:pt x="120210" y="82875"/>
                          <a:pt x="138651" y="-5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CDABE"/>
                      </a:gs>
                      <a:gs pos="100000">
                        <a:srgbClr val="F8AA68"/>
                      </a:gs>
                    </a:gsLst>
                    <a:lin ang="27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64" name=""/>
                  <p:cNvSpPr/>
                  <p:nvPr/>
                </p:nvSpPr>
                <p:spPr>
                  <a:xfrm>
                    <a:off x="7132371" y="1402434"/>
                    <a:ext cx="533055" cy="330700"/>
                  </a:xfrm>
                  <a:custGeom>
                    <a:avLst/>
                    <a:gdLst/>
                    <a:ahLst/>
                    <a:cxnLst/>
                    <a:pathLst>
                      <a:path w="533055" h="330700" stroke="false">
                        <a:moveTo>
                          <a:pt x="0" y="-504"/>
                        </a:moveTo>
                        <a:cubicBezTo>
                          <a:pt x="0" y="-504"/>
                          <a:pt x="57738" y="16718"/>
                          <a:pt x="69046" y="120042"/>
                        </a:cubicBezTo>
                        <a:cubicBezTo>
                          <a:pt x="323569" y="159522"/>
                          <a:pt x="469495" y="330700"/>
                          <a:pt x="469495" y="330700"/>
                        </a:cubicBezTo>
                        <a:cubicBezTo>
                          <a:pt x="469495" y="330700"/>
                          <a:pt x="517006" y="287704"/>
                          <a:pt x="533055" y="237014"/>
                        </a:cubicBezTo>
                        <a:cubicBezTo>
                          <a:pt x="306602" y="14768"/>
                          <a:pt x="0" y="-504"/>
                          <a:pt x="0" y="-50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DE7D4"/>
                      </a:gs>
                      <a:gs pos="50000">
                        <a:srgbClr val="F9B67D"/>
                      </a:gs>
                    </a:gsLst>
                    <a:lin ang="81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65" name=""/>
                  <p:cNvSpPr/>
                  <p:nvPr/>
                </p:nvSpPr>
                <p:spPr>
                  <a:xfrm>
                    <a:off x="7629291" y="1671133"/>
                    <a:ext cx="157755" cy="204749"/>
                  </a:xfrm>
                  <a:custGeom>
                    <a:avLst/>
                    <a:gdLst/>
                    <a:ahLst/>
                    <a:cxnLst/>
                    <a:pathLst>
                      <a:path w="157755" h="204749" stroke="false">
                        <a:moveTo>
                          <a:pt x="70028" y="-307"/>
                        </a:moveTo>
                        <a:cubicBezTo>
                          <a:pt x="70028" y="-307"/>
                          <a:pt x="33828" y="67929"/>
                          <a:pt x="0" y="89373"/>
                        </a:cubicBezTo>
                        <a:cubicBezTo>
                          <a:pt x="33833" y="122515"/>
                          <a:pt x="79070" y="204396"/>
                          <a:pt x="79076" y="204396"/>
                        </a:cubicBezTo>
                        <a:cubicBezTo>
                          <a:pt x="79070" y="204396"/>
                          <a:pt x="139459" y="154963"/>
                          <a:pt x="157755" y="115973"/>
                        </a:cubicBezTo>
                        <a:cubicBezTo>
                          <a:pt x="139459" y="69183"/>
                          <a:pt x="70028" y="-307"/>
                          <a:pt x="70028" y="-30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DE7D4"/>
                      </a:gs>
                      <a:gs pos="50000">
                        <a:srgbClr val="F9B67D"/>
                      </a:gs>
                    </a:gsLst>
                    <a:lin ang="81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66" name=""/>
                  <p:cNvSpPr/>
                  <p:nvPr/>
                </p:nvSpPr>
                <p:spPr>
                  <a:xfrm>
                    <a:off x="6345603" y="1529930"/>
                    <a:ext cx="1398158" cy="1205281"/>
                  </a:xfrm>
                  <a:custGeom>
                    <a:avLst/>
                    <a:gdLst/>
                    <a:ahLst/>
                    <a:cxnLst/>
                    <a:pathLst>
                      <a:path w="1398158" h="1205281" stroke="false">
                        <a:moveTo>
                          <a:pt x="0" y="602642"/>
                        </a:moveTo>
                        <a:cubicBezTo>
                          <a:pt x="0" y="269740"/>
                          <a:pt x="312843" y="0"/>
                          <a:pt x="699081" y="0"/>
                        </a:cubicBezTo>
                        <a:cubicBezTo>
                          <a:pt x="1085130" y="0"/>
                          <a:pt x="1398158" y="269740"/>
                          <a:pt x="1398158" y="602642"/>
                        </a:cubicBezTo>
                        <a:cubicBezTo>
                          <a:pt x="1398158" y="935219"/>
                          <a:pt x="1085130" y="1205281"/>
                          <a:pt x="699081" y="1205281"/>
                        </a:cubicBezTo>
                        <a:cubicBezTo>
                          <a:pt x="312843" y="1205281"/>
                          <a:pt x="0" y="935219"/>
                          <a:pt x="0" y="60264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000"/>
                    </a:srgbClr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367" name=""/>
                  <p:cNvSpPr/>
                  <p:nvPr/>
                </p:nvSpPr>
                <p:spPr>
                  <a:xfrm>
                    <a:off x="6385845" y="1564616"/>
                    <a:ext cx="1317678" cy="1135912"/>
                  </a:xfrm>
                  <a:custGeom>
                    <a:avLst/>
                    <a:gdLst/>
                    <a:ahLst/>
                    <a:cxnLst/>
                    <a:pathLst>
                      <a:path w="1317678" h="1135912" stroke="false">
                        <a:moveTo>
                          <a:pt x="0" y="567956"/>
                        </a:moveTo>
                        <a:cubicBezTo>
                          <a:pt x="0" y="254215"/>
                          <a:pt x="294835" y="0"/>
                          <a:pt x="658839" y="0"/>
                        </a:cubicBezTo>
                        <a:cubicBezTo>
                          <a:pt x="1022668" y="0"/>
                          <a:pt x="1317678" y="254215"/>
                          <a:pt x="1317678" y="567956"/>
                        </a:cubicBezTo>
                        <a:cubicBezTo>
                          <a:pt x="1317678" y="881396"/>
                          <a:pt x="1022668" y="1135912"/>
                          <a:pt x="658839" y="1135912"/>
                        </a:cubicBezTo>
                        <a:cubicBezTo>
                          <a:pt x="294835" y="1135912"/>
                          <a:pt x="0" y="881396"/>
                          <a:pt x="0" y="5679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185" name="Text 185"/>
                  <p:cNvSpPr txBox="1"/>
                  <p:nvPr/>
                </p:nvSpPr>
                <p:spPr>
                  <a:xfrm>
                    <a:off x="6414007" y="1589355"/>
                    <a:ext cx="1261352" cy="1086432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Careful Reviewing</a:t>
                    </a:r>
                  </a:p>
                </p:txBody>
              </p:sp>
            </p:grpSp>
            <p:grpSp>
              <p:nvGrpSpPr>
                <p:cNvPr id="368" name=""/>
                <p:cNvGrpSpPr/>
                <p:nvPr/>
              </p:nvGrpSpPr>
              <p:grpSpPr>
                <a:xfrm>
                  <a:off x="5609827" y="1843512"/>
                  <a:ext cx="525564" cy="578121"/>
                  <a:chOff x="5609827" y="1843512"/>
                  <a:chExt cx="525564" cy="578121"/>
                </a:xfrm>
              </p:grpSpPr>
              <p:sp>
                <p:nvSpPr>
                  <p:cNvPr id="369" name=""/>
                  <p:cNvSpPr/>
                  <p:nvPr/>
                </p:nvSpPr>
                <p:spPr>
                  <a:xfrm>
                    <a:off x="5609827" y="1843512"/>
                    <a:ext cx="525564" cy="578121"/>
                  </a:xfrm>
                  <a:custGeom>
                    <a:avLst/>
                    <a:gdLst/>
                    <a:ahLst/>
                    <a:cxnLst/>
                    <a:pathLst>
                      <a:path w="525564" h="578121">
                        <a:moveTo>
                          <a:pt x="0" y="0"/>
                        </a:moveTo>
                        <a:lnTo>
                          <a:pt x="262782" y="289060"/>
                        </a:lnTo>
                        <a:lnTo>
                          <a:pt x="0" y="578121"/>
                        </a:lnTo>
                        <a:lnTo>
                          <a:pt x="262782" y="578121"/>
                        </a:lnTo>
                        <a:lnTo>
                          <a:pt x="525564" y="289060"/>
                        </a:lnTo>
                        <a:lnTo>
                          <a:pt x="26278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58527"/>
                      </a:gs>
                      <a:gs pos="50000">
                        <a:srgbClr val="F8AA68"/>
                      </a:gs>
                      <a:gs pos="100000">
                        <a:srgbClr val="F58527"/>
                      </a:gs>
                    </a:gsLst>
                    <a:lin ang="54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  <p:sp>
                <p:nvSpPr>
                  <p:cNvPr id="370" name=""/>
                  <p:cNvSpPr/>
                  <p:nvPr/>
                </p:nvSpPr>
                <p:spPr>
                  <a:xfrm>
                    <a:off x="5625227" y="1851212"/>
                    <a:ext cx="479364" cy="258260"/>
                  </a:xfrm>
                  <a:custGeom>
                    <a:avLst/>
                    <a:gdLst/>
                    <a:ahLst/>
                    <a:cxnLst/>
                    <a:pathLst>
                      <a:path w="479364" h="258260" stroke="false">
                        <a:moveTo>
                          <a:pt x="0" y="0"/>
                        </a:moveTo>
                        <a:lnTo>
                          <a:pt x="239682" y="258260"/>
                        </a:lnTo>
                        <a:lnTo>
                          <a:pt x="479364" y="258260"/>
                        </a:lnTo>
                        <a:lnTo>
                          <a:pt x="23968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DE7D4"/>
                      </a:gs>
                      <a:gs pos="100000">
                        <a:srgbClr val="F8AA68"/>
                      </a:gs>
                    </a:gsLst>
                    <a:lin ang="5400000" scaled="0"/>
                  </a:gradFill>
                  <a:ln w="7700" cap="flat">
                    <a:solidFill>
                      <a:srgbClr val="F58527"/>
                    </a:solidFill>
                    <a:bevel/>
                  </a:ln>
                </p:spPr>
              </p:sp>
            </p:grpSp>
          </p:grpSp>
        </p:grpSp>
        <p:grpSp>
          <p:nvGrpSpPr>
            <p:cNvPr id="383" name="List"/>
            <p:cNvGrpSpPr/>
            <p:nvPr/>
          </p:nvGrpSpPr>
          <p:grpSpPr>
            <a:xfrm>
              <a:off x="1401569" y="3005090"/>
              <a:ext cx="1863254" cy="1817470"/>
              <a:chOff x="1401569" y="3005090"/>
              <a:chExt cx="1863254" cy="1817470"/>
            </a:xfrm>
          </p:grpSpPr>
          <p:grpSp>
            <p:nvGrpSpPr>
              <p:cNvPr id="384" name=""/>
              <p:cNvGrpSpPr/>
              <p:nvPr/>
            </p:nvGrpSpPr>
            <p:grpSpPr>
              <a:xfrm>
                <a:off x="1401569" y="3022053"/>
                <a:ext cx="1655508" cy="1800514"/>
                <a:chOff x="1401569" y="3022053"/>
                <a:chExt cx="1655508" cy="1800514"/>
              </a:xfrm>
            </p:grpSpPr>
            <p:sp>
              <p:nvSpPr>
                <p:cNvPr id="385" name=""/>
                <p:cNvSpPr/>
                <p:nvPr/>
              </p:nvSpPr>
              <p:spPr>
                <a:xfrm>
                  <a:off x="1401569" y="3022053"/>
                  <a:ext cx="1655508" cy="1800514"/>
                </a:xfrm>
                <a:custGeom>
                  <a:avLst/>
                  <a:gdLst>
                    <a:gd name="rtl" fmla="*/ 862155 w 1655508"/>
                    <a:gd name="rtt" fmla="*/ 40902 h 1800514"/>
                    <a:gd name="rtr" fmla="*/ 1621757 w 1655508"/>
                    <a:gd name="rtb" fmla="*/ 1797904 h 1800514"/>
                  </a:gdLst>
                  <a:ahLst/>
                  <a:cxnLst/>
                  <a:rect l="rtl" t="rtt" r="rtr" b="rtb"/>
                  <a:pathLst>
                    <a:path w="1655508" h="1800514">
                      <a:moveTo>
                        <a:pt x="165551" y="0"/>
                      </a:moveTo>
                      <a:lnTo>
                        <a:pt x="1489958" y="0"/>
                      </a:lnTo>
                      <a:cubicBezTo>
                        <a:pt x="1581395" y="0"/>
                        <a:pt x="1655508" y="74117"/>
                        <a:pt x="1655508" y="165551"/>
                      </a:cubicBezTo>
                      <a:lnTo>
                        <a:pt x="1655508" y="1634964"/>
                      </a:lnTo>
                      <a:cubicBezTo>
                        <a:pt x="1655508" y="1726394"/>
                        <a:pt x="1581395" y="1800514"/>
                        <a:pt x="1489958" y="1800514"/>
                      </a:cubicBezTo>
                      <a:lnTo>
                        <a:pt x="165551" y="1800514"/>
                      </a:lnTo>
                      <a:cubicBezTo>
                        <a:pt x="74117" y="1800514"/>
                        <a:pt x="0" y="1726394"/>
                        <a:pt x="0" y="1634964"/>
                      </a:cubicBezTo>
                      <a:lnTo>
                        <a:pt x="0" y="165551"/>
                      </a:lnTo>
                      <a:cubicBezTo>
                        <a:pt x="0" y="74117"/>
                        <a:pt x="74117" y="0"/>
                        <a:pt x="1655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006FBD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1. Grammar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2. Meaning 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3. Context 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4. Logic</a:t>
                  </a:r>
                </a:p>
              </p:txBody>
            </p:sp>
          </p:grpSp>
          <p:grpSp>
            <p:nvGrpSpPr>
              <p:cNvPr id="386" name=""/>
              <p:cNvGrpSpPr/>
              <p:nvPr/>
            </p:nvGrpSpPr>
            <p:grpSpPr>
              <a:xfrm>
                <a:off x="3740183" y="3005090"/>
                <a:ext cx="1863254" cy="1817470"/>
                <a:chOff x="3740183" y="3005090"/>
                <a:chExt cx="1863254" cy="1817470"/>
              </a:xfrm>
            </p:grpSpPr>
            <p:sp>
              <p:nvSpPr>
                <p:cNvPr id="387" name=""/>
                <p:cNvSpPr/>
                <p:nvPr/>
              </p:nvSpPr>
              <p:spPr>
                <a:xfrm>
                  <a:off x="3740183" y="3005090"/>
                  <a:ext cx="1863254" cy="1817470"/>
                </a:xfrm>
                <a:custGeom>
                  <a:avLst/>
                  <a:gdLst>
                    <a:gd name="rtl" fmla="*/ 30800 w 1863254"/>
                    <a:gd name="rtt" fmla="*/ 181743 h 1817470"/>
                    <a:gd name="rtr" fmla="*/ 1832454 w 1863254"/>
                    <a:gd name="rtb" fmla="*/ 1817470 h 1817470"/>
                  </a:gdLst>
                  <a:ahLst/>
                  <a:cxnLst/>
                  <a:rect l="rtl" t="rtt" r="rtr" b="rtb"/>
                  <a:pathLst>
                    <a:path w="1863254" h="1817470">
                      <a:moveTo>
                        <a:pt x="181747" y="0"/>
                      </a:moveTo>
                      <a:lnTo>
                        <a:pt x="1681511" y="0"/>
                      </a:lnTo>
                      <a:cubicBezTo>
                        <a:pt x="1781888" y="0"/>
                        <a:pt x="1863254" y="81368"/>
                        <a:pt x="1863254" y="181747"/>
                      </a:cubicBezTo>
                      <a:lnTo>
                        <a:pt x="1863254" y="1635726"/>
                      </a:lnTo>
                      <a:cubicBezTo>
                        <a:pt x="1863254" y="1736104"/>
                        <a:pt x="1781888" y="1817470"/>
                        <a:pt x="1681511" y="1817470"/>
                      </a:cubicBezTo>
                      <a:lnTo>
                        <a:pt x="181747" y="1817470"/>
                      </a:lnTo>
                      <a:cubicBezTo>
                        <a:pt x="81368" y="1817470"/>
                        <a:pt x="0" y="1736104"/>
                        <a:pt x="0" y="1635726"/>
                      </a:cubicBezTo>
                      <a:lnTo>
                        <a:pt x="0" y="181747"/>
                      </a:lnTo>
                      <a:cubicBezTo>
                        <a:pt x="0" y="81368"/>
                        <a:pt x="81368" y="0"/>
                        <a:pt x="18174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00AF54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l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1. Convey the original content and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ideas completely. </a:t>
                  </a:r>
                </a:p>
                <a:p>
                  <a:pPr algn="l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2. Keep the original style.</a:t>
                  </a:r>
                </a:p>
                <a:p>
                  <a:pPr algn="l"/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3. Apply smooth, acceptable and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idiomatic expression in the target </a:t>
                  </a:r>
                  <a:r>
                    <a:rPr sz="780">
                      <a:solidFill>
                        <a:srgbClr val="000000"/>
                      </a:solidFill>
                      <a:latin typeface="Arial"/>
                    </a:rPr>
                    <a:t>language.</a:t>
                  </a:r>
                </a:p>
              </p:txBody>
            </p:sp>
          </p:grpSp>
          <p:grpSp>
            <p:nvGrpSpPr>
              <p:cNvPr id="388" name=""/>
              <p:cNvGrpSpPr/>
              <p:nvPr/>
            </p:nvGrpSpPr>
            <p:grpSpPr>
              <a:xfrm>
                <a:off x="6500602" y="3005090"/>
                <a:ext cx="2074157" cy="1817470"/>
                <a:chOff x="6500602" y="3005090"/>
                <a:chExt cx="2074157" cy="1817470"/>
              </a:xfrm>
            </p:grpSpPr>
            <p:sp>
              <p:nvSpPr>
                <p:cNvPr id="389" name=""/>
                <p:cNvSpPr/>
                <p:nvPr/>
              </p:nvSpPr>
              <p:spPr>
                <a:xfrm>
                  <a:off x="5821905" y="3001787"/>
                  <a:ext cx="2074157" cy="1817470"/>
                </a:xfrm>
                <a:custGeom>
                  <a:avLst/>
                  <a:gdLst>
                    <a:gd name="rtl" fmla="*/ 761234 w 2074157"/>
                    <a:gd name="rtt" fmla="*/ 9109 h 1817470"/>
                    <a:gd name="rtr" fmla="*/ 2261433 w 2074157"/>
                    <a:gd name="rtb" fmla="*/ 1817470 h 1817470"/>
                  </a:gdLst>
                  <a:ahLst/>
                  <a:cxnLst/>
                  <a:rect l="rtl" t="rtt" r="rtr" b="rtb"/>
                  <a:pathLst>
                    <a:path w="2074157" h="1817470">
                      <a:moveTo>
                        <a:pt x="181747" y="0"/>
                      </a:moveTo>
                      <a:lnTo>
                        <a:pt x="1892414" y="0"/>
                      </a:lnTo>
                      <a:cubicBezTo>
                        <a:pt x="1992791" y="0"/>
                        <a:pt x="2074157" y="81368"/>
                        <a:pt x="2074157" y="181747"/>
                      </a:cubicBezTo>
                      <a:lnTo>
                        <a:pt x="2074157" y="1635726"/>
                      </a:lnTo>
                      <a:cubicBezTo>
                        <a:pt x="2074157" y="1736104"/>
                        <a:pt x="1992791" y="1817470"/>
                        <a:pt x="1892414" y="1817470"/>
                      </a:cubicBezTo>
                      <a:lnTo>
                        <a:pt x="181747" y="1817470"/>
                      </a:lnTo>
                      <a:cubicBezTo>
                        <a:pt x="81368" y="1817470"/>
                        <a:pt x="0" y="1736104"/>
                        <a:pt x="0" y="1635726"/>
                      </a:cubicBezTo>
                      <a:lnTo>
                        <a:pt x="0" y="181747"/>
                      </a:lnTo>
                      <a:cubicBezTo>
                        <a:pt x="0" y="81368"/>
                        <a:pt x="81368" y="0"/>
                        <a:pt x="18174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400" cap="flat">
                  <a:solidFill>
                    <a:srgbClr val="D2691E"/>
                  </a:solidFill>
                  <a:bevel/>
                </a:ln>
              </p:spPr>
              <p:txBody>
                <a:bodyPr wrap="square" lIns="28000" tIns="18000" rIns="28000" bIns="18000" rtlCol="0" anchor="ctr"/>
                <a:lstStyle/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303030"/>
                      </a:solidFill>
                      <a:latin typeface="Arial"/>
                    </a:rPr>
                    <a:t>1. Fidelity in meaning 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303030"/>
                      </a:solidFill>
                      <a:latin typeface="Arial"/>
                    </a:rPr>
                    <a:t>2. Authenticity  in expression 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303030"/>
                      </a:solidFill>
                      <a:latin typeface="Arial"/>
                    </a:rPr>
                    <a:t>3. Affinity in style 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sz="780">
                      <a:solidFill>
                        <a:srgbClr val="303030"/>
                      </a:solidFill>
                      <a:latin typeface="Arial"/>
                    </a:rPr>
                    <a:t>4. Identity in form.</a:t>
                  </a:r>
                </a:p>
                <a:p>
                  <a:pPr algn="l"/>
                </a:p>
              </p:txBody>
            </p:sp>
          </p:grpSp>
        </p:grpSp>
        <p:grpSp>
          <p:nvGrpSpPr>
            <p:cNvPr id="500" name="List"/>
            <p:cNvGrpSpPr/>
            <p:nvPr/>
          </p:nvGrpSpPr>
          <p:grpSpPr>
            <a:xfrm>
              <a:off x="1486995" y="4969974"/>
              <a:ext cx="1527557" cy="1422398"/>
              <a:chOff x="1486995" y="4969974"/>
              <a:chExt cx="1527557" cy="1422398"/>
            </a:xfrm>
          </p:grpSpPr>
          <p:grpSp>
            <p:nvGrpSpPr>
              <p:cNvPr id="501" name=""/>
              <p:cNvGrpSpPr/>
              <p:nvPr/>
            </p:nvGrpSpPr>
            <p:grpSpPr>
              <a:xfrm>
                <a:off x="1271995" y="5354622"/>
                <a:ext cx="1131530" cy="84139"/>
                <a:chOff x="1271995" y="5354622"/>
                <a:chExt cx="1131530" cy="84139"/>
              </a:xfrm>
            </p:grpSpPr>
            <p:sp>
              <p:nvSpPr>
                <p:cNvPr id="502" name=""/>
                <p:cNvSpPr/>
                <p:nvPr/>
              </p:nvSpPr>
              <p:spPr>
                <a:xfrm>
                  <a:off x="1271995" y="5354622"/>
                  <a:ext cx="1131530" cy="84139"/>
                </a:xfrm>
                <a:custGeom>
                  <a:avLst/>
                  <a:gdLst/>
                  <a:ahLst/>
                  <a:cxnLst/>
                  <a:pathLst>
                    <a:path w="1131530" h="84139">
                      <a:moveTo>
                        <a:pt x="16828" y="0"/>
                      </a:moveTo>
                      <a:lnTo>
                        <a:pt x="1131530" y="0"/>
                      </a:lnTo>
                      <a:lnTo>
                        <a:pt x="1131530" y="84139"/>
                      </a:lnTo>
                      <a:lnTo>
                        <a:pt x="16828" y="84139"/>
                      </a:lnTo>
                      <a:cubicBezTo>
                        <a:pt x="16828" y="84139"/>
                        <a:pt x="0" y="74043"/>
                        <a:pt x="0" y="42070"/>
                      </a:cubicBezTo>
                      <a:cubicBezTo>
                        <a:pt x="0" y="10097"/>
                        <a:pt x="16828" y="0"/>
                        <a:pt x="1682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4B4B4"/>
                    </a:gs>
                    <a:gs pos="50000">
                      <a:srgbClr val="F0F0F0"/>
                    </a:gs>
                    <a:gs pos="100000">
                      <a:srgbClr val="B4B4B4"/>
                    </a:gs>
                  </a:gsLst>
                  <a:lin ang="5400000" scaled="0"/>
                </a:gradFill>
                <a:ln w="7700" cap="flat">
                  <a:solidFill>
                    <a:srgbClr val="969696"/>
                  </a:solidFill>
                  <a:bevel/>
                </a:ln>
              </p:spPr>
            </p:sp>
            <p:sp>
              <p:nvSpPr>
                <p:cNvPr id="503" name=""/>
                <p:cNvSpPr/>
                <p:nvPr/>
              </p:nvSpPr>
              <p:spPr>
                <a:xfrm>
                  <a:off x="2386698" y="5354622"/>
                  <a:ext cx="33656" cy="84139"/>
                </a:xfrm>
                <a:custGeom>
                  <a:avLst/>
                  <a:gdLst/>
                  <a:ahLst/>
                  <a:cxnLst/>
                  <a:pathLst>
                    <a:path w="33656" h="84139">
                      <a:moveTo>
                        <a:pt x="-98" y="41941"/>
                      </a:moveTo>
                      <a:cubicBezTo>
                        <a:pt x="-98" y="18671"/>
                        <a:pt x="7428" y="-193"/>
                        <a:pt x="16713" y="-193"/>
                      </a:cubicBezTo>
                      <a:cubicBezTo>
                        <a:pt x="25998" y="-193"/>
                        <a:pt x="33525" y="18671"/>
                        <a:pt x="33525" y="41941"/>
                      </a:cubicBezTo>
                      <a:cubicBezTo>
                        <a:pt x="33525" y="65211"/>
                        <a:pt x="25998" y="84139"/>
                        <a:pt x="16713" y="84139"/>
                      </a:cubicBezTo>
                      <a:cubicBezTo>
                        <a:pt x="7428" y="84139"/>
                        <a:pt x="-98" y="65211"/>
                        <a:pt x="-98" y="4194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4B4B4"/>
                    </a:gs>
                    <a:gs pos="100000">
                      <a:srgbClr val="E1E1E1"/>
                    </a:gs>
                  </a:gsLst>
                  <a:lin ang="10800000" scaled="0"/>
                </a:gradFill>
                <a:ln w="7700" cap="flat">
                  <a:solidFill>
                    <a:srgbClr val="969696"/>
                  </a:solidFill>
                  <a:bevel/>
                </a:ln>
              </p:spPr>
            </p:sp>
          </p:grpSp>
          <p:grpSp>
            <p:nvGrpSpPr>
              <p:cNvPr id="504" name=""/>
              <p:cNvGrpSpPr/>
              <p:nvPr/>
            </p:nvGrpSpPr>
            <p:grpSpPr>
              <a:xfrm>
                <a:off x="1486995" y="4969974"/>
                <a:ext cx="1527557" cy="1422398"/>
                <a:chOff x="1486995" y="4969974"/>
                <a:chExt cx="1527557" cy="1422398"/>
              </a:xfrm>
            </p:grpSpPr>
            <p:grpSp>
              <p:nvGrpSpPr>
                <p:cNvPr id="505" name=""/>
                <p:cNvGrpSpPr/>
                <p:nvPr/>
              </p:nvGrpSpPr>
              <p:grpSpPr>
                <a:xfrm>
                  <a:off x="1486995" y="4969974"/>
                  <a:ext cx="1527557" cy="1422398"/>
                  <a:chOff x="1486995" y="4969974"/>
                  <a:chExt cx="1527557" cy="1422398"/>
                </a:xfrm>
              </p:grpSpPr>
              <p:sp>
                <p:nvSpPr>
                  <p:cNvPr id="506" name=""/>
                  <p:cNvSpPr/>
                  <p:nvPr/>
                </p:nvSpPr>
                <p:spPr>
                  <a:xfrm>
                    <a:off x="1486995" y="4969974"/>
                    <a:ext cx="1527557" cy="1422398"/>
                  </a:xfrm>
                  <a:custGeom>
                    <a:avLst/>
                    <a:gdLst/>
                    <a:ahLst/>
                    <a:cxnLst/>
                    <a:pathLst>
                      <a:path w="1527557" h="1422398">
                        <a:moveTo>
                          <a:pt x="0" y="597406"/>
                        </a:moveTo>
                        <a:lnTo>
                          <a:pt x="962361" y="0"/>
                        </a:lnTo>
                        <a:lnTo>
                          <a:pt x="1527557" y="824986"/>
                        </a:lnTo>
                        <a:lnTo>
                          <a:pt x="565195" y="1422398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5F1F8"/>
                      </a:gs>
                      <a:gs pos="50000">
                        <a:srgbClr val="80B7DE"/>
                      </a:gs>
                      <a:gs pos="100000">
                        <a:srgbClr val="0069B4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7" name=""/>
                  <p:cNvSpPr/>
                  <p:nvPr/>
                </p:nvSpPr>
                <p:spPr>
                  <a:xfrm>
                    <a:off x="2449356" y="4969974"/>
                    <a:ext cx="565195" cy="824986"/>
                  </a:xfrm>
                  <a:custGeom>
                    <a:avLst/>
                    <a:gdLst/>
                    <a:ahLst/>
                    <a:cxnLst/>
                    <a:pathLst>
                      <a:path w="565195" h="824986">
                        <a:moveTo>
                          <a:pt x="0" y="0"/>
                        </a:moveTo>
                        <a:lnTo>
                          <a:pt x="496766" y="61600"/>
                        </a:lnTo>
                        <a:lnTo>
                          <a:pt x="1023461" y="824986"/>
                        </a:lnTo>
                        <a:lnTo>
                          <a:pt x="565195" y="8249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5F1F8"/>
                      </a:gs>
                      <a:gs pos="100000">
                        <a:srgbClr val="338CCA"/>
                      </a:gs>
                    </a:gsLst>
                    <a:lin ang="60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08" name=""/>
                  <p:cNvSpPr/>
                  <p:nvPr/>
                </p:nvSpPr>
                <p:spPr>
                  <a:xfrm>
                    <a:off x="2052192" y="5794962"/>
                    <a:ext cx="962361" cy="597406"/>
                  </a:xfrm>
                  <a:custGeom>
                    <a:avLst/>
                    <a:gdLst/>
                    <a:ahLst/>
                    <a:cxnLst/>
                    <a:pathLst>
                      <a:path w="962361" h="597406">
                        <a:moveTo>
                          <a:pt x="0" y="597406"/>
                        </a:moveTo>
                        <a:lnTo>
                          <a:pt x="496766" y="558906"/>
                        </a:lnTo>
                        <a:lnTo>
                          <a:pt x="1420627" y="0"/>
                        </a:lnTo>
                        <a:lnTo>
                          <a:pt x="962361" y="0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B7DE"/>
                      </a:gs>
                      <a:gs pos="100000">
                        <a:srgbClr val="005997"/>
                      </a:gs>
                    </a:gsLst>
                    <a:lin ang="10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86" name="Text 186"/>
                  <p:cNvSpPr txBox="1"/>
                  <p:nvPr/>
                </p:nvSpPr>
                <p:spPr>
                  <a:xfrm>
                    <a:off x="1685579" y="5090877"/>
                    <a:ext cx="1160944" cy="1137914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Prerequisite</a:t>
                    </a:r>
                  </a:p>
                </p:txBody>
              </p:sp>
            </p:grpSp>
            <p:grpSp>
              <p:nvGrpSpPr>
                <p:cNvPr id="509" name=""/>
                <p:cNvGrpSpPr/>
                <p:nvPr/>
              </p:nvGrpSpPr>
              <p:grpSpPr>
                <a:xfrm>
                  <a:off x="2968721" y="5354622"/>
                  <a:ext cx="1609616" cy="84139"/>
                  <a:chOff x="2968721" y="5354622"/>
                  <a:chExt cx="1609616" cy="84139"/>
                </a:xfrm>
              </p:grpSpPr>
              <p:sp>
                <p:nvSpPr>
                  <p:cNvPr id="510" name=""/>
                  <p:cNvSpPr/>
                  <p:nvPr/>
                </p:nvSpPr>
                <p:spPr>
                  <a:xfrm>
                    <a:off x="2968721" y="5354622"/>
                    <a:ext cx="1609616" cy="84139"/>
                  </a:xfrm>
                  <a:custGeom>
                    <a:avLst/>
                    <a:gdLst/>
                    <a:ahLst/>
                    <a:cxnLst/>
                    <a:pathLst>
                      <a:path w="1609616" h="84139">
                        <a:moveTo>
                          <a:pt x="16828" y="0"/>
                        </a:moveTo>
                        <a:lnTo>
                          <a:pt x="1609616" y="0"/>
                        </a:lnTo>
                        <a:lnTo>
                          <a:pt x="1609616" y="84139"/>
                        </a:lnTo>
                        <a:lnTo>
                          <a:pt x="16828" y="84139"/>
                        </a:lnTo>
                        <a:cubicBezTo>
                          <a:pt x="16828" y="84139"/>
                          <a:pt x="0" y="74043"/>
                          <a:pt x="0" y="42070"/>
                        </a:cubicBezTo>
                        <a:cubicBezTo>
                          <a:pt x="0" y="10097"/>
                          <a:pt x="16828" y="0"/>
                          <a:pt x="168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50000">
                        <a:srgbClr val="F0F0F0"/>
                      </a:gs>
                      <a:gs pos="100000">
                        <a:srgbClr val="B4B4B4"/>
                      </a:gs>
                    </a:gsLst>
                    <a:lin ang="54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  <p:sp>
                <p:nvSpPr>
                  <p:cNvPr id="511" name=""/>
                  <p:cNvSpPr/>
                  <p:nvPr/>
                </p:nvSpPr>
                <p:spPr>
                  <a:xfrm>
                    <a:off x="4561509" y="5354622"/>
                    <a:ext cx="33656" cy="84139"/>
                  </a:xfrm>
                  <a:custGeom>
                    <a:avLst/>
                    <a:gdLst/>
                    <a:ahLst/>
                    <a:cxnLst/>
                    <a:pathLst>
                      <a:path w="33656" h="84139">
                        <a:moveTo>
                          <a:pt x="-98" y="41941"/>
                        </a:moveTo>
                        <a:cubicBezTo>
                          <a:pt x="-98" y="18671"/>
                          <a:pt x="7428" y="-193"/>
                          <a:pt x="16713" y="-193"/>
                        </a:cubicBezTo>
                        <a:cubicBezTo>
                          <a:pt x="25998" y="-193"/>
                          <a:pt x="33525" y="18671"/>
                          <a:pt x="33525" y="41941"/>
                        </a:cubicBezTo>
                        <a:cubicBezTo>
                          <a:pt x="33525" y="65211"/>
                          <a:pt x="25998" y="84139"/>
                          <a:pt x="16713" y="84139"/>
                        </a:cubicBezTo>
                        <a:cubicBezTo>
                          <a:pt x="7428" y="84139"/>
                          <a:pt x="-98" y="65211"/>
                          <a:pt x="-98" y="4194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100000">
                        <a:srgbClr val="E1E1E1"/>
                      </a:gs>
                    </a:gsLst>
                    <a:lin ang="108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</p:grpSp>
          </p:grpSp>
          <p:grpSp>
            <p:nvGrpSpPr>
              <p:cNvPr id="512" name=""/>
              <p:cNvGrpSpPr/>
              <p:nvPr/>
            </p:nvGrpSpPr>
            <p:grpSpPr>
              <a:xfrm>
                <a:off x="3707630" y="4969974"/>
                <a:ext cx="1527557" cy="1422398"/>
                <a:chOff x="3707630" y="4969974"/>
                <a:chExt cx="1527557" cy="1422398"/>
              </a:xfrm>
            </p:grpSpPr>
            <p:grpSp>
              <p:nvGrpSpPr>
                <p:cNvPr id="513" name=""/>
                <p:cNvGrpSpPr/>
                <p:nvPr/>
              </p:nvGrpSpPr>
              <p:grpSpPr>
                <a:xfrm>
                  <a:off x="3707630" y="4969974"/>
                  <a:ext cx="1527557" cy="1422398"/>
                  <a:chOff x="3707630" y="4969974"/>
                  <a:chExt cx="1527557" cy="1422398"/>
                </a:xfrm>
              </p:grpSpPr>
              <p:sp>
                <p:nvSpPr>
                  <p:cNvPr id="514" name=""/>
                  <p:cNvSpPr/>
                  <p:nvPr/>
                </p:nvSpPr>
                <p:spPr>
                  <a:xfrm>
                    <a:off x="3707630" y="4969974"/>
                    <a:ext cx="1527557" cy="1422398"/>
                  </a:xfrm>
                  <a:custGeom>
                    <a:avLst/>
                    <a:gdLst/>
                    <a:ahLst/>
                    <a:cxnLst/>
                    <a:pathLst>
                      <a:path w="1527557" h="1422398">
                        <a:moveTo>
                          <a:pt x="0" y="597406"/>
                        </a:moveTo>
                        <a:lnTo>
                          <a:pt x="962361" y="0"/>
                        </a:lnTo>
                        <a:lnTo>
                          <a:pt x="1527557" y="824986"/>
                        </a:lnTo>
                        <a:lnTo>
                          <a:pt x="565195" y="1422398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5F7EE"/>
                      </a:gs>
                      <a:gs pos="50000">
                        <a:srgbClr val="80D7AA"/>
                      </a:gs>
                      <a:gs pos="100000">
                        <a:srgbClr val="00A650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5" name=""/>
                  <p:cNvSpPr/>
                  <p:nvPr/>
                </p:nvSpPr>
                <p:spPr>
                  <a:xfrm>
                    <a:off x="4669992" y="4969974"/>
                    <a:ext cx="565195" cy="824986"/>
                  </a:xfrm>
                  <a:custGeom>
                    <a:avLst/>
                    <a:gdLst/>
                    <a:ahLst/>
                    <a:cxnLst/>
                    <a:pathLst>
                      <a:path w="565195" h="824986">
                        <a:moveTo>
                          <a:pt x="0" y="0"/>
                        </a:moveTo>
                        <a:lnTo>
                          <a:pt x="496766" y="61600"/>
                        </a:lnTo>
                        <a:lnTo>
                          <a:pt x="1023461" y="824986"/>
                        </a:lnTo>
                        <a:lnTo>
                          <a:pt x="565195" y="8249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E5F7EE"/>
                      </a:gs>
                      <a:gs pos="100000">
                        <a:srgbClr val="33BF76"/>
                      </a:gs>
                    </a:gsLst>
                    <a:lin ang="60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16" name=""/>
                  <p:cNvSpPr/>
                  <p:nvPr/>
                </p:nvSpPr>
                <p:spPr>
                  <a:xfrm>
                    <a:off x="4272827" y="5794962"/>
                    <a:ext cx="962361" cy="597406"/>
                  </a:xfrm>
                  <a:custGeom>
                    <a:avLst/>
                    <a:gdLst/>
                    <a:ahLst/>
                    <a:cxnLst/>
                    <a:pathLst>
                      <a:path w="962361" h="597406">
                        <a:moveTo>
                          <a:pt x="0" y="597406"/>
                        </a:moveTo>
                        <a:lnTo>
                          <a:pt x="496766" y="558906"/>
                        </a:lnTo>
                        <a:lnTo>
                          <a:pt x="1420627" y="0"/>
                        </a:lnTo>
                        <a:lnTo>
                          <a:pt x="962361" y="0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D7AA"/>
                      </a:gs>
                      <a:gs pos="100000">
                        <a:srgbClr val="008C43"/>
                      </a:gs>
                    </a:gsLst>
                    <a:lin ang="10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87" name="Text 187"/>
                  <p:cNvSpPr txBox="1"/>
                  <p:nvPr/>
                </p:nvSpPr>
                <p:spPr>
                  <a:xfrm>
                    <a:off x="3906215" y="5090877"/>
                    <a:ext cx="1160944" cy="1137914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Major Factors</a:t>
                    </a:r>
                  </a:p>
                </p:txBody>
              </p:sp>
            </p:grpSp>
            <p:grpSp>
              <p:nvGrpSpPr>
                <p:cNvPr id="517" name=""/>
                <p:cNvGrpSpPr/>
                <p:nvPr/>
              </p:nvGrpSpPr>
              <p:grpSpPr>
                <a:xfrm>
                  <a:off x="5189356" y="5354622"/>
                  <a:ext cx="1609616" cy="84139"/>
                  <a:chOff x="5189356" y="5354622"/>
                  <a:chExt cx="1609616" cy="84139"/>
                </a:xfrm>
              </p:grpSpPr>
              <p:sp>
                <p:nvSpPr>
                  <p:cNvPr id="518" name=""/>
                  <p:cNvSpPr/>
                  <p:nvPr/>
                </p:nvSpPr>
                <p:spPr>
                  <a:xfrm>
                    <a:off x="5189356" y="5354622"/>
                    <a:ext cx="1609616" cy="84139"/>
                  </a:xfrm>
                  <a:custGeom>
                    <a:avLst/>
                    <a:gdLst/>
                    <a:ahLst/>
                    <a:cxnLst/>
                    <a:pathLst>
                      <a:path w="1609616" h="84139">
                        <a:moveTo>
                          <a:pt x="16828" y="0"/>
                        </a:moveTo>
                        <a:lnTo>
                          <a:pt x="1609616" y="0"/>
                        </a:lnTo>
                        <a:lnTo>
                          <a:pt x="1609616" y="84139"/>
                        </a:lnTo>
                        <a:lnTo>
                          <a:pt x="16828" y="84139"/>
                        </a:lnTo>
                        <a:cubicBezTo>
                          <a:pt x="16828" y="84139"/>
                          <a:pt x="0" y="74043"/>
                          <a:pt x="0" y="42070"/>
                        </a:cubicBezTo>
                        <a:cubicBezTo>
                          <a:pt x="0" y="10097"/>
                          <a:pt x="16828" y="0"/>
                          <a:pt x="168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50000">
                        <a:srgbClr val="F0F0F0"/>
                      </a:gs>
                      <a:gs pos="100000">
                        <a:srgbClr val="B4B4B4"/>
                      </a:gs>
                    </a:gsLst>
                    <a:lin ang="54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  <p:sp>
                <p:nvSpPr>
                  <p:cNvPr id="519" name=""/>
                  <p:cNvSpPr/>
                  <p:nvPr/>
                </p:nvSpPr>
                <p:spPr>
                  <a:xfrm>
                    <a:off x="6782144" y="5354622"/>
                    <a:ext cx="33656" cy="84139"/>
                  </a:xfrm>
                  <a:custGeom>
                    <a:avLst/>
                    <a:gdLst/>
                    <a:ahLst/>
                    <a:cxnLst/>
                    <a:pathLst>
                      <a:path w="33656" h="84139">
                        <a:moveTo>
                          <a:pt x="-98" y="41941"/>
                        </a:moveTo>
                        <a:cubicBezTo>
                          <a:pt x="-98" y="18671"/>
                          <a:pt x="7428" y="-193"/>
                          <a:pt x="16713" y="-193"/>
                        </a:cubicBezTo>
                        <a:cubicBezTo>
                          <a:pt x="25998" y="-193"/>
                          <a:pt x="33525" y="18671"/>
                          <a:pt x="33525" y="41941"/>
                        </a:cubicBezTo>
                        <a:cubicBezTo>
                          <a:pt x="33525" y="65211"/>
                          <a:pt x="25998" y="84139"/>
                          <a:pt x="16713" y="84139"/>
                        </a:cubicBezTo>
                        <a:cubicBezTo>
                          <a:pt x="7428" y="84139"/>
                          <a:pt x="-98" y="65211"/>
                          <a:pt x="-98" y="4194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100000">
                        <a:srgbClr val="E1E1E1"/>
                      </a:gs>
                    </a:gsLst>
                    <a:lin ang="108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</p:grpSp>
          </p:grpSp>
          <p:grpSp>
            <p:nvGrpSpPr>
              <p:cNvPr id="520" name=""/>
              <p:cNvGrpSpPr/>
              <p:nvPr/>
            </p:nvGrpSpPr>
            <p:grpSpPr>
              <a:xfrm>
                <a:off x="5928272" y="4969974"/>
                <a:ext cx="1527557" cy="1422398"/>
                <a:chOff x="5928272" y="4969974"/>
                <a:chExt cx="1527557" cy="1422398"/>
              </a:xfrm>
            </p:grpSpPr>
            <p:grpSp>
              <p:nvGrpSpPr>
                <p:cNvPr id="521" name=""/>
                <p:cNvGrpSpPr/>
                <p:nvPr/>
              </p:nvGrpSpPr>
              <p:grpSpPr>
                <a:xfrm>
                  <a:off x="5928272" y="4969974"/>
                  <a:ext cx="1527557" cy="1422398"/>
                  <a:chOff x="5928272" y="4969974"/>
                  <a:chExt cx="1527557" cy="1422398"/>
                </a:xfrm>
              </p:grpSpPr>
              <p:sp>
                <p:nvSpPr>
                  <p:cNvPr id="522" name=""/>
                  <p:cNvSpPr/>
                  <p:nvPr/>
                </p:nvSpPr>
                <p:spPr>
                  <a:xfrm>
                    <a:off x="5928272" y="4969974"/>
                    <a:ext cx="1527557" cy="1422398"/>
                  </a:xfrm>
                  <a:custGeom>
                    <a:avLst/>
                    <a:gdLst/>
                    <a:ahLst/>
                    <a:cxnLst/>
                    <a:pathLst>
                      <a:path w="1527557" h="1422398">
                        <a:moveTo>
                          <a:pt x="0" y="597406"/>
                        </a:moveTo>
                        <a:lnTo>
                          <a:pt x="962361" y="0"/>
                        </a:lnTo>
                        <a:lnTo>
                          <a:pt x="1527557" y="824986"/>
                        </a:lnTo>
                        <a:lnTo>
                          <a:pt x="565195" y="1422398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2E5"/>
                      </a:gs>
                      <a:gs pos="50000">
                        <a:srgbClr val="FFC080"/>
                      </a:gs>
                      <a:gs pos="100000">
                        <a:srgbClr val="F27A00"/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3" name=""/>
                  <p:cNvSpPr/>
                  <p:nvPr/>
                </p:nvSpPr>
                <p:spPr>
                  <a:xfrm>
                    <a:off x="6890633" y="4969974"/>
                    <a:ext cx="565195" cy="824986"/>
                  </a:xfrm>
                  <a:custGeom>
                    <a:avLst/>
                    <a:gdLst/>
                    <a:ahLst/>
                    <a:cxnLst/>
                    <a:pathLst>
                      <a:path w="565195" h="824986">
                        <a:moveTo>
                          <a:pt x="0" y="0"/>
                        </a:moveTo>
                        <a:lnTo>
                          <a:pt x="496766" y="61600"/>
                        </a:lnTo>
                        <a:lnTo>
                          <a:pt x="1023461" y="824986"/>
                        </a:lnTo>
                        <a:lnTo>
                          <a:pt x="565195" y="8249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2E5"/>
                      </a:gs>
                      <a:gs pos="100000">
                        <a:srgbClr val="FF9933"/>
                      </a:gs>
                    </a:gsLst>
                    <a:lin ang="60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524" name=""/>
                  <p:cNvSpPr/>
                  <p:nvPr/>
                </p:nvSpPr>
                <p:spPr>
                  <a:xfrm>
                    <a:off x="6493469" y="5794962"/>
                    <a:ext cx="962361" cy="597406"/>
                  </a:xfrm>
                  <a:custGeom>
                    <a:avLst/>
                    <a:gdLst/>
                    <a:ahLst/>
                    <a:cxnLst/>
                    <a:pathLst>
                      <a:path w="962361" h="597406">
                        <a:moveTo>
                          <a:pt x="0" y="597406"/>
                        </a:moveTo>
                        <a:lnTo>
                          <a:pt x="496766" y="558906"/>
                        </a:lnTo>
                        <a:lnTo>
                          <a:pt x="1420627" y="0"/>
                        </a:lnTo>
                        <a:lnTo>
                          <a:pt x="962361" y="0"/>
                        </a:lnTo>
                        <a:lnTo>
                          <a:pt x="0" y="59740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080"/>
                      </a:gs>
                      <a:gs pos="100000">
                        <a:srgbClr val="CC6600"/>
                      </a:gs>
                    </a:gsLst>
                    <a:lin ang="10800000" scaled="0"/>
                  </a:gradFill>
                  <a:ln w="7700" cap="flat">
                    <a:noFill/>
                    <a:bevel/>
                  </a:ln>
                </p:spPr>
              </p:sp>
              <p:sp>
                <p:nvSpPr>
                  <p:cNvPr id="188" name="Text 188"/>
                  <p:cNvSpPr txBox="1"/>
                  <p:nvPr/>
                </p:nvSpPr>
                <p:spPr>
                  <a:xfrm>
                    <a:off x="6126856" y="5090877"/>
                    <a:ext cx="1160944" cy="1137914"/>
                  </a:xfrm>
                  <a:prstGeom prst="rect">
                    <a:avLst/>
                  </a:prstGeom>
                  <a:noFill/>
                </p:spPr>
                <p:txBody>
                  <a:bodyPr wrap="square" lIns="28000" tIns="18000" rIns="28000" bIns="18000" rtlCol="0" anchor="ctr"/>
                  <a:lstStyle/>
                  <a:p>
                    <a:pPr algn="ctr"/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Correcting and  </a:t>
                    </a:r>
                    <a:r>
                      <a:rPr sz="936">
                        <a:solidFill>
                          <a:srgbClr val="303030"/>
                        </a:solidFill>
                        <a:latin typeface="Arial"/>
                      </a:rPr>
                      <a:t>Improving</a:t>
                    </a:r>
                  </a:p>
                </p:txBody>
              </p:sp>
            </p:grpSp>
            <p:grpSp>
              <p:nvGrpSpPr>
                <p:cNvPr id="525" name=""/>
                <p:cNvGrpSpPr/>
                <p:nvPr/>
              </p:nvGrpSpPr>
              <p:grpSpPr>
                <a:xfrm>
                  <a:off x="7409998" y="5354622"/>
                  <a:ext cx="795464" cy="84139"/>
                  <a:chOff x="7409998" y="5354622"/>
                  <a:chExt cx="795464" cy="84139"/>
                </a:xfrm>
              </p:grpSpPr>
              <p:sp>
                <p:nvSpPr>
                  <p:cNvPr id="526" name=""/>
                  <p:cNvSpPr/>
                  <p:nvPr/>
                </p:nvSpPr>
                <p:spPr>
                  <a:xfrm>
                    <a:off x="7409998" y="5354622"/>
                    <a:ext cx="795464" cy="84139"/>
                  </a:xfrm>
                  <a:custGeom>
                    <a:avLst/>
                    <a:gdLst/>
                    <a:ahLst/>
                    <a:cxnLst/>
                    <a:pathLst>
                      <a:path w="795464" h="84139">
                        <a:moveTo>
                          <a:pt x="16828" y="0"/>
                        </a:moveTo>
                        <a:lnTo>
                          <a:pt x="795464" y="0"/>
                        </a:lnTo>
                        <a:lnTo>
                          <a:pt x="795464" y="84139"/>
                        </a:lnTo>
                        <a:lnTo>
                          <a:pt x="16828" y="84139"/>
                        </a:lnTo>
                        <a:cubicBezTo>
                          <a:pt x="16828" y="84139"/>
                          <a:pt x="0" y="74043"/>
                          <a:pt x="0" y="42070"/>
                        </a:cubicBezTo>
                        <a:cubicBezTo>
                          <a:pt x="0" y="10097"/>
                          <a:pt x="16828" y="0"/>
                          <a:pt x="16828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50000">
                        <a:srgbClr val="F0F0F0"/>
                      </a:gs>
                      <a:gs pos="100000">
                        <a:srgbClr val="B4B4B4"/>
                      </a:gs>
                    </a:gsLst>
                    <a:lin ang="54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  <p:sp>
                <p:nvSpPr>
                  <p:cNvPr id="527" name=""/>
                  <p:cNvSpPr/>
                  <p:nvPr/>
                </p:nvSpPr>
                <p:spPr>
                  <a:xfrm>
                    <a:off x="8188634" y="5354622"/>
                    <a:ext cx="33656" cy="84139"/>
                  </a:xfrm>
                  <a:custGeom>
                    <a:avLst/>
                    <a:gdLst/>
                    <a:ahLst/>
                    <a:cxnLst/>
                    <a:pathLst>
                      <a:path w="33656" h="84139">
                        <a:moveTo>
                          <a:pt x="-98" y="41941"/>
                        </a:moveTo>
                        <a:cubicBezTo>
                          <a:pt x="-98" y="18671"/>
                          <a:pt x="7428" y="-193"/>
                          <a:pt x="16713" y="-193"/>
                        </a:cubicBezTo>
                        <a:cubicBezTo>
                          <a:pt x="25998" y="-193"/>
                          <a:pt x="33525" y="18671"/>
                          <a:pt x="33525" y="41941"/>
                        </a:cubicBezTo>
                        <a:cubicBezTo>
                          <a:pt x="33525" y="65211"/>
                          <a:pt x="25998" y="84139"/>
                          <a:pt x="16713" y="84139"/>
                        </a:cubicBezTo>
                        <a:cubicBezTo>
                          <a:pt x="7428" y="84139"/>
                          <a:pt x="-98" y="65211"/>
                          <a:pt x="-98" y="4194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4B4B4"/>
                      </a:gs>
                      <a:gs pos="100000">
                        <a:srgbClr val="E1E1E1"/>
                      </a:gs>
                    </a:gsLst>
                    <a:lin ang="10800000" scaled="0"/>
                  </a:gradFill>
                  <a:ln w="7700" cap="flat">
                    <a:solidFill>
                      <a:srgbClr val="969696"/>
                    </a:solidFill>
                    <a:bevel/>
                  </a:ln>
                </p:spPr>
              </p:sp>
            </p:grpSp>
          </p:grpSp>
        </p:grpSp>
        <p:grpSp>
          <p:nvGrpSpPr>
            <p:cNvPr id="189" name="Group 189"/>
            <p:cNvGrpSpPr/>
            <p:nvPr/>
          </p:nvGrpSpPr>
          <p:grpSpPr>
            <a:xfrm rot="-10800000">
              <a:off x="2168875" y="3574573"/>
              <a:ext cx="90443" cy="647418"/>
              <a:chOff x="2168875" y="3574573"/>
              <a:chExt cx="90443" cy="647418"/>
            </a:xfrm>
          </p:grpSpPr>
          <p:sp>
            <p:nvSpPr>
              <p:cNvPr id="176" name="Side brace"/>
              <p:cNvSpPr/>
              <p:nvPr/>
            </p:nvSpPr>
            <p:spPr>
              <a:xfrm>
                <a:off x="2168875" y="3574573"/>
                <a:ext cx="90443" cy="647418"/>
              </a:xfrm>
              <a:custGeom>
                <a:avLst/>
                <a:gdLst/>
                <a:ahLst/>
                <a:cxnLst/>
                <a:pathLst>
                  <a:path w="90443" h="647418" fill="none">
                    <a:moveTo>
                      <a:pt x="0" y="0"/>
                    </a:moveTo>
                    <a:lnTo>
                      <a:pt x="18089" y="0"/>
                    </a:lnTo>
                    <a:cubicBezTo>
                      <a:pt x="38016" y="-2847"/>
                      <a:pt x="58120" y="3855"/>
                      <a:pt x="72354" y="18089"/>
                    </a:cubicBezTo>
                    <a:cubicBezTo>
                      <a:pt x="86588" y="32322"/>
                      <a:pt x="93289" y="52427"/>
                      <a:pt x="90443" y="72354"/>
                    </a:cubicBezTo>
                    <a:lnTo>
                      <a:pt x="90443" y="251355"/>
                    </a:lnTo>
                    <a:cubicBezTo>
                      <a:pt x="87596" y="271282"/>
                      <a:pt x="94297" y="291387"/>
                      <a:pt x="108531" y="305621"/>
                    </a:cubicBezTo>
                    <a:cubicBezTo>
                      <a:pt x="122765" y="319855"/>
                      <a:pt x="142869" y="326556"/>
                      <a:pt x="162796" y="323710"/>
                    </a:cubicBezTo>
                    <a:cubicBezTo>
                      <a:pt x="142869" y="320862"/>
                      <a:pt x="122765" y="327564"/>
                      <a:pt x="108531" y="341798"/>
                    </a:cubicBezTo>
                    <a:cubicBezTo>
                      <a:pt x="94297" y="356031"/>
                      <a:pt x="87596" y="376136"/>
                      <a:pt x="90443" y="396063"/>
                    </a:cubicBezTo>
                    <a:lnTo>
                      <a:pt x="90443" y="575064"/>
                    </a:lnTo>
                    <a:cubicBezTo>
                      <a:pt x="93290" y="594992"/>
                      <a:pt x="86588" y="615096"/>
                      <a:pt x="72354" y="629330"/>
                    </a:cubicBezTo>
                    <a:cubicBezTo>
                      <a:pt x="58120" y="643564"/>
                      <a:pt x="38016" y="650265"/>
                      <a:pt x="18089" y="647418"/>
                    </a:cubicBezTo>
                    <a:lnTo>
                      <a:pt x="0" y="647418"/>
                    </a:lnTo>
                  </a:path>
                </a:pathLst>
              </a:custGeom>
              <a:noFill/>
              <a:ln w="7700" cap="flat">
                <a:solidFill>
                  <a:srgbClr val="6D6D6D"/>
                </a:solidFill>
                <a:bevel/>
              </a:ln>
            </p:spPr>
          </p:sp>
          <p:sp>
            <p:nvSpPr>
              <p:cNvPr id="190" name="Text 190"/>
              <p:cNvSpPr txBox="1"/>
              <p:nvPr/>
            </p:nvSpPr>
            <p:spPr>
              <a:xfrm rot="10800000">
                <a:off x="2312866" y="3816276"/>
                <a:ext cx="500500" cy="164012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780">
                    <a:solidFill>
                      <a:srgbClr val="303030"/>
                    </a:solidFill>
                    <a:latin typeface="Arial"/>
                  </a:rPr>
                  <a:t>Analyze:</a:t>
                </a:r>
              </a:p>
            </p:txBody>
          </p:sp>
        </p:grpSp>
        <p:sp>
          <p:nvSpPr>
            <p:cNvPr id="191" name="Text 191"/>
            <p:cNvSpPr txBox="1"/>
            <p:nvPr/>
          </p:nvSpPr>
          <p:spPr>
            <a:xfrm>
              <a:off x="3440761" y="905268"/>
              <a:ext cx="3549415" cy="338186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936">
                  <a:solidFill>
                    <a:srgbClr val="404040"/>
                  </a:solidFill>
                  <a:latin typeface="Arial"/>
                </a:rPr>
                <a:t>Generally, a translation process consists of three major steps.</a:t>
              </a:r>
            </a:p>
          </p:txBody>
        </p:sp>
        <p:sp>
          <p:nvSpPr>
            <p:cNvPr id="179" name="Side brace"/>
            <p:cNvSpPr/>
            <p:nvPr/>
          </p:nvSpPr>
          <p:spPr>
            <a:xfrm flipH="true">
              <a:off x="6611459" y="3418894"/>
              <a:ext cx="94233" cy="811649"/>
            </a:xfrm>
            <a:custGeom>
              <a:avLst/>
              <a:gdLst>
                <a:gd name="rtl" fmla="*/ 172085 w 94233"/>
                <a:gd name="rtt" fmla="*/ 344223 h 811649"/>
                <a:gd name="rtr" fmla="*/ 734185 w 94233"/>
                <a:gd name="rtb" fmla="*/ 467423 h 811649"/>
              </a:gdLst>
              <a:ahLst/>
              <a:cxnLst/>
              <a:rect l="rtl" t="rtt" r="rtr" b="rtb"/>
              <a:pathLst>
                <a:path w="94233" h="811649" fill="none">
                  <a:moveTo>
                    <a:pt x="0" y="0"/>
                  </a:moveTo>
                  <a:lnTo>
                    <a:pt x="20229" y="0"/>
                  </a:lnTo>
                  <a:cubicBezTo>
                    <a:pt x="40611" y="-2912"/>
                    <a:pt x="61173" y="3943"/>
                    <a:pt x="75732" y="18501"/>
                  </a:cubicBezTo>
                  <a:cubicBezTo>
                    <a:pt x="90290" y="33059"/>
                    <a:pt x="97144" y="53622"/>
                    <a:pt x="94233" y="74003"/>
                  </a:cubicBezTo>
                  <a:lnTo>
                    <a:pt x="94233" y="331820"/>
                  </a:lnTo>
                  <a:cubicBezTo>
                    <a:pt x="91321" y="352201"/>
                    <a:pt x="98175" y="372764"/>
                    <a:pt x="112733" y="387322"/>
                  </a:cubicBezTo>
                  <a:cubicBezTo>
                    <a:pt x="127291" y="401880"/>
                    <a:pt x="147854" y="408735"/>
                    <a:pt x="168235" y="405823"/>
                  </a:cubicBezTo>
                  <a:cubicBezTo>
                    <a:pt x="147854" y="402912"/>
                    <a:pt x="127291" y="409766"/>
                    <a:pt x="112733" y="424324"/>
                  </a:cubicBezTo>
                  <a:cubicBezTo>
                    <a:pt x="98175" y="438882"/>
                    <a:pt x="91321" y="459445"/>
                    <a:pt x="94233" y="479826"/>
                  </a:cubicBezTo>
                  <a:lnTo>
                    <a:pt x="94233" y="737643"/>
                  </a:lnTo>
                  <a:cubicBezTo>
                    <a:pt x="97144" y="758025"/>
                    <a:pt x="90290" y="778588"/>
                    <a:pt x="75732" y="793146"/>
                  </a:cubicBezTo>
                  <a:cubicBezTo>
                    <a:pt x="61174" y="807705"/>
                    <a:pt x="40611" y="814560"/>
                    <a:pt x="20229" y="811649"/>
                  </a:cubicBezTo>
                  <a:lnTo>
                    <a:pt x="0" y="811649"/>
                  </a:lnTo>
                </a:path>
              </a:pathLst>
            </a:custGeom>
            <a:noFill/>
            <a:ln w="7700" cap="flat">
              <a:solidFill>
                <a:srgbClr val="6D6D6D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780">
                  <a:solidFill>
                    <a:srgbClr val="303030"/>
                  </a:solidFill>
                  <a:latin typeface="Arial"/>
                </a:rPr>
                <a:t>Standards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cuments</cp:lastModifiedBy>
  <cp:revision>1</cp:revision>
  <dcterms:created xsi:type="dcterms:W3CDTF">2015-12-16T01:22:02Z</dcterms:created>
  <dcterms:modified xsi:type="dcterms:W3CDTF">2015-12-16T01:22:02Z</dcterms:modified>
</cp:coreProperties>
</file>