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6" name="Group2376"/>
          <p:cNvGrpSpPr/>
          <p:nvPr/>
        </p:nvGrpSpPr>
        <p:grpSpPr>
          <a:xfrm>
            <a:off x="171600" y="552399"/>
            <a:ext cx="8800800" cy="5753201"/>
            <a:chOff x="171600" y="552399"/>
            <a:chExt cx="8800800" cy="5753201"/>
          </a:xfrm>
        </p:grpSpPr>
        <p:sp>
          <p:nvSpPr>
            <p:cNvPr id="488" name="ConnectLine"/>
            <p:cNvSpPr/>
            <p:nvPr/>
          </p:nvSpPr>
          <p:spPr>
            <a:xfrm>
              <a:off x="4164131" y="1677200"/>
              <a:ext cx="0" cy="212800"/>
            </a:xfrm>
            <a:custGeom>
              <a:avLst/>
              <a:gdLst/>
              <a:ahLst/>
              <a:cxnLst/>
              <a:pathLst>
                <a:path w="0" h="212800" fill="none">
                  <a:moveTo>
                    <a:pt x="0" y="0"/>
                  </a:moveTo>
                  <a:lnTo>
                    <a:pt x="0" y="2128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490" name="ConnectLine"/>
            <p:cNvSpPr/>
            <p:nvPr/>
          </p:nvSpPr>
          <p:spPr>
            <a:xfrm>
              <a:off x="4164131" y="2254800"/>
              <a:ext cx="0" cy="212800"/>
            </a:xfrm>
            <a:custGeom>
              <a:avLst/>
              <a:gdLst/>
              <a:ahLst/>
              <a:cxnLst/>
              <a:pathLst>
                <a:path w="0" h="212800" fill="none">
                  <a:moveTo>
                    <a:pt x="0" y="0"/>
                  </a:moveTo>
                  <a:lnTo>
                    <a:pt x="0" y="2128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492" name="ConnectLine"/>
            <p:cNvSpPr/>
            <p:nvPr/>
          </p:nvSpPr>
          <p:spPr>
            <a:xfrm>
              <a:off x="4164131" y="2832400"/>
              <a:ext cx="2500400" cy="212800"/>
            </a:xfrm>
            <a:custGeom>
              <a:avLst/>
              <a:gdLst/>
              <a:ahLst/>
              <a:cxnLst/>
              <a:pathLst>
                <a:path w="2500400" h="212800" fill="none">
                  <a:moveTo>
                    <a:pt x="0" y="0"/>
                  </a:moveTo>
                  <a:lnTo>
                    <a:pt x="0" y="106400"/>
                  </a:lnTo>
                  <a:lnTo>
                    <a:pt x="-2500400" y="106400"/>
                  </a:lnTo>
                  <a:lnTo>
                    <a:pt x="-2500400" y="2128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494" name="ConnectLine"/>
            <p:cNvSpPr/>
            <p:nvPr/>
          </p:nvSpPr>
          <p:spPr>
            <a:xfrm>
              <a:off x="4164131" y="2832400"/>
              <a:ext cx="1071600" cy="212800"/>
            </a:xfrm>
            <a:custGeom>
              <a:avLst/>
              <a:gdLst/>
              <a:ahLst/>
              <a:cxnLst/>
              <a:pathLst>
                <a:path w="1071600" h="212800" fill="none">
                  <a:moveTo>
                    <a:pt x="0" y="0"/>
                  </a:moveTo>
                  <a:lnTo>
                    <a:pt x="0" y="106400"/>
                  </a:lnTo>
                  <a:lnTo>
                    <a:pt x="-1071600" y="106400"/>
                  </a:lnTo>
                  <a:lnTo>
                    <a:pt x="-1071600" y="2128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496" name="ConnectLine"/>
            <p:cNvSpPr/>
            <p:nvPr/>
          </p:nvSpPr>
          <p:spPr>
            <a:xfrm>
              <a:off x="4164131" y="2832400"/>
              <a:ext cx="1071600" cy="212800"/>
            </a:xfrm>
            <a:custGeom>
              <a:avLst/>
              <a:gdLst/>
              <a:ahLst/>
              <a:cxnLst/>
              <a:pathLst>
                <a:path w="1071600" h="212800" fill="none">
                  <a:moveTo>
                    <a:pt x="0" y="0"/>
                  </a:moveTo>
                  <a:lnTo>
                    <a:pt x="0" y="106400"/>
                  </a:lnTo>
                  <a:lnTo>
                    <a:pt x="1071600" y="106400"/>
                  </a:lnTo>
                  <a:lnTo>
                    <a:pt x="1071600" y="2128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498" name="ConnectLine"/>
            <p:cNvSpPr/>
            <p:nvPr/>
          </p:nvSpPr>
          <p:spPr>
            <a:xfrm>
              <a:off x="4164131" y="2832400"/>
              <a:ext cx="2500400" cy="212800"/>
            </a:xfrm>
            <a:custGeom>
              <a:avLst/>
              <a:gdLst/>
              <a:ahLst/>
              <a:cxnLst/>
              <a:pathLst>
                <a:path w="2500400" h="212800" fill="none">
                  <a:moveTo>
                    <a:pt x="0" y="0"/>
                  </a:moveTo>
                  <a:lnTo>
                    <a:pt x="0" y="106400"/>
                  </a:lnTo>
                  <a:lnTo>
                    <a:pt x="2500400" y="106400"/>
                  </a:lnTo>
                  <a:lnTo>
                    <a:pt x="2500400" y="2128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00" name="ConnectLine"/>
            <p:cNvSpPr/>
            <p:nvPr/>
          </p:nvSpPr>
          <p:spPr>
            <a:xfrm>
              <a:off x="1663731" y="3410000"/>
              <a:ext cx="106400" cy="395200"/>
            </a:xfrm>
            <a:custGeom>
              <a:avLst/>
              <a:gdLst/>
              <a:ahLst/>
              <a:cxnLst/>
              <a:pathLst>
                <a:path w="106400" h="395200" fill="none">
                  <a:moveTo>
                    <a:pt x="0" y="0"/>
                  </a:moveTo>
                  <a:lnTo>
                    <a:pt x="0" y="395200"/>
                  </a:lnTo>
                  <a:lnTo>
                    <a:pt x="-106400" y="3952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02" name="ConnectLine"/>
            <p:cNvSpPr/>
            <p:nvPr/>
          </p:nvSpPr>
          <p:spPr>
            <a:xfrm>
              <a:off x="1663731" y="3410000"/>
              <a:ext cx="106400" cy="972800"/>
            </a:xfrm>
            <a:custGeom>
              <a:avLst/>
              <a:gdLst/>
              <a:ahLst/>
              <a:cxnLst/>
              <a:pathLst>
                <a:path w="106400" h="972800" fill="none">
                  <a:moveTo>
                    <a:pt x="0" y="0"/>
                  </a:moveTo>
                  <a:lnTo>
                    <a:pt x="0" y="972800"/>
                  </a:lnTo>
                  <a:lnTo>
                    <a:pt x="-106400" y="9728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04" name="ConnectLine"/>
            <p:cNvSpPr/>
            <p:nvPr/>
          </p:nvSpPr>
          <p:spPr>
            <a:xfrm>
              <a:off x="1663731" y="3410000"/>
              <a:ext cx="106400" cy="1550400"/>
            </a:xfrm>
            <a:custGeom>
              <a:avLst/>
              <a:gdLst/>
              <a:ahLst/>
              <a:cxnLst/>
              <a:pathLst>
                <a:path w="106400" h="1550400" fill="none">
                  <a:moveTo>
                    <a:pt x="0" y="0"/>
                  </a:moveTo>
                  <a:lnTo>
                    <a:pt x="0" y="1550400"/>
                  </a:lnTo>
                  <a:lnTo>
                    <a:pt x="-106400" y="15504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08" name="ConnectLine"/>
            <p:cNvSpPr/>
            <p:nvPr/>
          </p:nvSpPr>
          <p:spPr>
            <a:xfrm>
              <a:off x="3092531" y="3410000"/>
              <a:ext cx="714400" cy="212800"/>
            </a:xfrm>
            <a:custGeom>
              <a:avLst/>
              <a:gdLst/>
              <a:ahLst/>
              <a:cxnLst/>
              <a:pathLst>
                <a:path w="714400" h="212800" fill="none">
                  <a:moveTo>
                    <a:pt x="0" y="0"/>
                  </a:moveTo>
                  <a:lnTo>
                    <a:pt x="0" y="106400"/>
                  </a:lnTo>
                  <a:lnTo>
                    <a:pt x="-714400" y="106400"/>
                  </a:lnTo>
                  <a:lnTo>
                    <a:pt x="-714400" y="2128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10" name="ConnectLine"/>
            <p:cNvSpPr/>
            <p:nvPr/>
          </p:nvSpPr>
          <p:spPr>
            <a:xfrm>
              <a:off x="3092531" y="3410000"/>
              <a:ext cx="714400" cy="212800"/>
            </a:xfrm>
            <a:custGeom>
              <a:avLst/>
              <a:gdLst/>
              <a:ahLst/>
              <a:cxnLst/>
              <a:pathLst>
                <a:path w="714400" h="212800" fill="none">
                  <a:moveTo>
                    <a:pt x="0" y="0"/>
                  </a:moveTo>
                  <a:lnTo>
                    <a:pt x="0" y="106400"/>
                  </a:lnTo>
                  <a:lnTo>
                    <a:pt x="714400" y="106400"/>
                  </a:lnTo>
                  <a:lnTo>
                    <a:pt x="714400" y="2128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12" name="ConnectLine"/>
            <p:cNvSpPr/>
            <p:nvPr/>
          </p:nvSpPr>
          <p:spPr>
            <a:xfrm>
              <a:off x="2378131" y="3987600"/>
              <a:ext cx="106400" cy="395200"/>
            </a:xfrm>
            <a:custGeom>
              <a:avLst/>
              <a:gdLst/>
              <a:ahLst/>
              <a:cxnLst/>
              <a:pathLst>
                <a:path w="106400" h="395200" fill="none">
                  <a:moveTo>
                    <a:pt x="0" y="0"/>
                  </a:moveTo>
                  <a:lnTo>
                    <a:pt x="0" y="395200"/>
                  </a:lnTo>
                  <a:lnTo>
                    <a:pt x="106400" y="3952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14" name="ConnectLine"/>
            <p:cNvSpPr/>
            <p:nvPr/>
          </p:nvSpPr>
          <p:spPr>
            <a:xfrm>
              <a:off x="2378131" y="3987600"/>
              <a:ext cx="106400" cy="972800"/>
            </a:xfrm>
            <a:custGeom>
              <a:avLst/>
              <a:gdLst/>
              <a:ahLst/>
              <a:cxnLst/>
              <a:pathLst>
                <a:path w="106400" h="972800" fill="none">
                  <a:moveTo>
                    <a:pt x="0" y="0"/>
                  </a:moveTo>
                  <a:lnTo>
                    <a:pt x="0" y="972800"/>
                  </a:lnTo>
                  <a:lnTo>
                    <a:pt x="106400" y="9728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16" name="ConnectLine"/>
            <p:cNvSpPr/>
            <p:nvPr/>
          </p:nvSpPr>
          <p:spPr>
            <a:xfrm>
              <a:off x="2378131" y="3987600"/>
              <a:ext cx="106400" cy="1550400"/>
            </a:xfrm>
            <a:custGeom>
              <a:avLst/>
              <a:gdLst/>
              <a:ahLst/>
              <a:cxnLst/>
              <a:pathLst>
                <a:path w="106400" h="1550400" fill="none">
                  <a:moveTo>
                    <a:pt x="0" y="0"/>
                  </a:moveTo>
                  <a:lnTo>
                    <a:pt x="0" y="1550400"/>
                  </a:lnTo>
                  <a:lnTo>
                    <a:pt x="106400" y="15504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18" name="ConnectLine"/>
            <p:cNvSpPr/>
            <p:nvPr/>
          </p:nvSpPr>
          <p:spPr>
            <a:xfrm>
              <a:off x="3806931" y="3987600"/>
              <a:ext cx="106400" cy="395200"/>
            </a:xfrm>
            <a:custGeom>
              <a:avLst/>
              <a:gdLst/>
              <a:ahLst/>
              <a:cxnLst/>
              <a:pathLst>
                <a:path w="106400" h="395200" fill="none">
                  <a:moveTo>
                    <a:pt x="0" y="0"/>
                  </a:moveTo>
                  <a:lnTo>
                    <a:pt x="0" y="395200"/>
                  </a:lnTo>
                  <a:lnTo>
                    <a:pt x="106400" y="3952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20" name="ConnectLine"/>
            <p:cNvSpPr/>
            <p:nvPr/>
          </p:nvSpPr>
          <p:spPr>
            <a:xfrm>
              <a:off x="3806931" y="3987600"/>
              <a:ext cx="106400" cy="972800"/>
            </a:xfrm>
            <a:custGeom>
              <a:avLst/>
              <a:gdLst/>
              <a:ahLst/>
              <a:cxnLst/>
              <a:pathLst>
                <a:path w="106400" h="972800" fill="none">
                  <a:moveTo>
                    <a:pt x="0" y="0"/>
                  </a:moveTo>
                  <a:lnTo>
                    <a:pt x="0" y="972800"/>
                  </a:lnTo>
                  <a:lnTo>
                    <a:pt x="106400" y="9728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22" name="ConnectLine"/>
            <p:cNvSpPr/>
            <p:nvPr/>
          </p:nvSpPr>
          <p:spPr>
            <a:xfrm>
              <a:off x="5235731" y="3410000"/>
              <a:ext cx="106400" cy="395200"/>
            </a:xfrm>
            <a:custGeom>
              <a:avLst/>
              <a:gdLst/>
              <a:ahLst/>
              <a:cxnLst/>
              <a:pathLst>
                <a:path w="106400" h="395200" fill="none">
                  <a:moveTo>
                    <a:pt x="0" y="0"/>
                  </a:moveTo>
                  <a:lnTo>
                    <a:pt x="0" y="395200"/>
                  </a:lnTo>
                  <a:lnTo>
                    <a:pt x="106400" y="3952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26" name="ConnectLine"/>
            <p:cNvSpPr/>
            <p:nvPr/>
          </p:nvSpPr>
          <p:spPr>
            <a:xfrm>
              <a:off x="5235731" y="3410000"/>
              <a:ext cx="106400" cy="972800"/>
            </a:xfrm>
            <a:custGeom>
              <a:avLst/>
              <a:gdLst/>
              <a:ahLst/>
              <a:cxnLst/>
              <a:pathLst>
                <a:path w="106400" h="972800" fill="none">
                  <a:moveTo>
                    <a:pt x="0" y="0"/>
                  </a:moveTo>
                  <a:lnTo>
                    <a:pt x="0" y="972800"/>
                  </a:lnTo>
                  <a:lnTo>
                    <a:pt x="106400" y="9728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28" name="ConnectLine"/>
            <p:cNvSpPr/>
            <p:nvPr/>
          </p:nvSpPr>
          <p:spPr>
            <a:xfrm>
              <a:off x="6664531" y="3410000"/>
              <a:ext cx="106400" cy="395200"/>
            </a:xfrm>
            <a:custGeom>
              <a:avLst/>
              <a:gdLst/>
              <a:ahLst/>
              <a:cxnLst/>
              <a:pathLst>
                <a:path w="106400" h="395200" fill="none">
                  <a:moveTo>
                    <a:pt x="0" y="0"/>
                  </a:moveTo>
                  <a:lnTo>
                    <a:pt x="0" y="395200"/>
                  </a:lnTo>
                  <a:lnTo>
                    <a:pt x="106400" y="3952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30" name="ConnectLine"/>
            <p:cNvSpPr/>
            <p:nvPr/>
          </p:nvSpPr>
          <p:spPr>
            <a:xfrm>
              <a:off x="6664531" y="3410000"/>
              <a:ext cx="714400" cy="1550400"/>
            </a:xfrm>
            <a:custGeom>
              <a:avLst/>
              <a:gdLst/>
              <a:ahLst/>
              <a:cxnLst/>
              <a:pathLst>
                <a:path w="714400" h="1550400" fill="none">
                  <a:moveTo>
                    <a:pt x="0" y="0"/>
                  </a:moveTo>
                  <a:lnTo>
                    <a:pt x="0" y="1261600"/>
                  </a:lnTo>
                  <a:lnTo>
                    <a:pt x="-820800" y="1261600"/>
                  </a:lnTo>
                  <a:lnTo>
                    <a:pt x="-820800" y="1550400"/>
                  </a:lnTo>
                  <a:lnTo>
                    <a:pt x="-714400" y="15504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32" name="ConnectLine"/>
            <p:cNvSpPr/>
            <p:nvPr/>
          </p:nvSpPr>
          <p:spPr>
            <a:xfrm>
              <a:off x="7378931" y="3987600"/>
              <a:ext cx="106400" cy="395200"/>
            </a:xfrm>
            <a:custGeom>
              <a:avLst/>
              <a:gdLst/>
              <a:ahLst/>
              <a:cxnLst/>
              <a:pathLst>
                <a:path w="106400" h="395200" fill="none">
                  <a:moveTo>
                    <a:pt x="0" y="0"/>
                  </a:moveTo>
                  <a:lnTo>
                    <a:pt x="0" y="395200"/>
                  </a:lnTo>
                  <a:lnTo>
                    <a:pt x="106400" y="3952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34" name="ConnectLine"/>
            <p:cNvSpPr/>
            <p:nvPr/>
          </p:nvSpPr>
          <p:spPr>
            <a:xfrm>
              <a:off x="7378931" y="3987600"/>
              <a:ext cx="106400" cy="972800"/>
            </a:xfrm>
            <a:custGeom>
              <a:avLst/>
              <a:gdLst/>
              <a:ahLst/>
              <a:cxnLst/>
              <a:pathLst>
                <a:path w="106400" h="972800" fill="none">
                  <a:moveTo>
                    <a:pt x="0" y="0"/>
                  </a:moveTo>
                  <a:lnTo>
                    <a:pt x="0" y="972800"/>
                  </a:lnTo>
                  <a:lnTo>
                    <a:pt x="106400" y="9728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36" name="ConnectLine"/>
            <p:cNvSpPr/>
            <p:nvPr/>
          </p:nvSpPr>
          <p:spPr>
            <a:xfrm>
              <a:off x="6558131" y="5142800"/>
              <a:ext cx="106400" cy="395200"/>
            </a:xfrm>
            <a:custGeom>
              <a:avLst/>
              <a:gdLst/>
              <a:ahLst/>
              <a:cxnLst/>
              <a:pathLst>
                <a:path w="106400" h="395200" fill="none">
                  <a:moveTo>
                    <a:pt x="0" y="0"/>
                  </a:moveTo>
                  <a:lnTo>
                    <a:pt x="0" y="395200"/>
                  </a:lnTo>
                  <a:lnTo>
                    <a:pt x="106400" y="3952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38" name="ConnectLine"/>
            <p:cNvSpPr/>
            <p:nvPr/>
          </p:nvSpPr>
          <p:spPr>
            <a:xfrm>
              <a:off x="6558131" y="5142800"/>
              <a:ext cx="106400" cy="972800"/>
            </a:xfrm>
            <a:custGeom>
              <a:avLst/>
              <a:gdLst/>
              <a:ahLst/>
              <a:cxnLst/>
              <a:pathLst>
                <a:path w="106400" h="972800" fill="none">
                  <a:moveTo>
                    <a:pt x="0" y="0"/>
                  </a:moveTo>
                  <a:lnTo>
                    <a:pt x="0" y="972800"/>
                  </a:lnTo>
                  <a:lnTo>
                    <a:pt x="106400" y="97280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bevel/>
            </a:ln>
          </p:spPr>
        </p:sp>
        <p:sp>
          <p:nvSpPr>
            <p:cNvPr id="540" name="ConnectLine"/>
            <p:cNvSpPr/>
            <p:nvPr/>
          </p:nvSpPr>
          <p:spPr>
            <a:xfrm>
              <a:off x="4772131" y="2072400"/>
              <a:ext cx="342000" cy="0"/>
            </a:xfrm>
            <a:custGeom>
              <a:avLst/>
              <a:gdLst/>
              <a:ahLst/>
              <a:cxnLst/>
              <a:pathLst>
                <a:path w="342000" h="0" fill="none">
                  <a:moveTo>
                    <a:pt x="0" y="0"/>
                  </a:moveTo>
                  <a:lnTo>
                    <a:pt x="342000" y="0"/>
                  </a:lnTo>
                </a:path>
              </a:pathLst>
            </a:custGeom>
            <a:noFill/>
            <a:ln w="7600" cap="flat">
              <a:solidFill>
                <a:srgbClr val="A14304"/>
              </a:solidFill>
              <a:custDash>
                <a:ds d="200000" sp="500000"/>
              </a:custDash>
              <a:bevel/>
            </a:ln>
          </p:spPr>
        </p:sp>
        <p:sp>
          <p:nvSpPr>
            <p:cNvPr id="541" name="ConnectLine"/>
            <p:cNvSpPr/>
            <p:nvPr/>
          </p:nvSpPr>
          <p:spPr>
            <a:xfrm>
              <a:off x="4772131" y="2650000"/>
              <a:ext cx="950000" cy="395200"/>
            </a:xfrm>
            <a:custGeom>
              <a:avLst/>
              <a:gdLst/>
              <a:ahLst/>
              <a:cxnLst/>
              <a:pathLst>
                <a:path w="950000" h="395200" fill="none">
                  <a:moveTo>
                    <a:pt x="0" y="0"/>
                  </a:moveTo>
                  <a:lnTo>
                    <a:pt x="950000" y="0"/>
                  </a:lnTo>
                  <a:lnTo>
                    <a:pt x="950000" y="-3952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A14304"/>
              </a:solidFill>
              <a:custDash>
                <a:ds d="200000" sp="500000"/>
              </a:custDash>
              <a:bevel/>
            </a:ln>
          </p:spPr>
        </p:sp>
        <p:grpSp>
          <p:nvGrpSpPr>
            <p:cNvPr id="739" name="Title block"/>
            <p:cNvGrpSpPr/>
            <p:nvPr/>
          </p:nvGrpSpPr>
          <p:grpSpPr>
            <a:xfrm>
              <a:off x="179200" y="560000"/>
              <a:ext cx="8785600" cy="456000"/>
              <a:chOff x="179200" y="560000"/>
              <a:chExt cx="8785600" cy="456000"/>
            </a:xfrm>
          </p:grpSpPr>
          <p:sp>
            <p:nvSpPr>
              <p:cNvPr id="740" name=""/>
              <p:cNvSpPr/>
              <p:nvPr/>
            </p:nvSpPr>
            <p:spPr>
              <a:xfrm>
                <a:off x="711664" y="717846"/>
                <a:ext cx="7720688" cy="298154"/>
              </a:xfrm>
              <a:custGeom>
                <a:avLst/>
                <a:gdLst/>
                <a:ahLst/>
                <a:cxnLst/>
                <a:pathLst>
                  <a:path w="7720688" h="298154">
                    <a:moveTo>
                      <a:pt x="0" y="0"/>
                    </a:moveTo>
                    <a:lnTo>
                      <a:pt x="7720688" y="0"/>
                    </a:lnTo>
                    <a:lnTo>
                      <a:pt x="7720688" y="298154"/>
                    </a:lnTo>
                    <a:lnTo>
                      <a:pt x="0" y="29815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B944F"/>
                  </a:gs>
                  <a:gs pos="100000">
                    <a:srgbClr val="FA6D0E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41" name=""/>
              <p:cNvSpPr/>
              <p:nvPr/>
            </p:nvSpPr>
            <p:spPr>
              <a:xfrm>
                <a:off x="179200" y="630154"/>
                <a:ext cx="8785600" cy="273515"/>
              </a:xfrm>
              <a:custGeom>
                <a:avLst/>
                <a:gdLst/>
                <a:ahLst/>
                <a:cxnLst/>
                <a:pathLst>
                  <a:path w="8785600" h="273515">
                    <a:moveTo>
                      <a:pt x="0" y="0"/>
                    </a:moveTo>
                    <a:lnTo>
                      <a:pt x="8785600" y="0"/>
                    </a:lnTo>
                    <a:lnTo>
                      <a:pt x="8785600" y="273515"/>
                    </a:lnTo>
                    <a:lnTo>
                      <a:pt x="0" y="27351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56565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42" name=""/>
              <p:cNvSpPr/>
              <p:nvPr/>
            </p:nvSpPr>
            <p:spPr>
              <a:xfrm>
                <a:off x="711664" y="559999"/>
                <a:ext cx="7720688" cy="248553"/>
              </a:xfrm>
              <a:custGeom>
                <a:avLst/>
                <a:gdLst/>
                <a:ahLst/>
                <a:cxnLst/>
                <a:pathLst>
                  <a:path w="7720688" h="248553">
                    <a:moveTo>
                      <a:pt x="0" y="0"/>
                    </a:moveTo>
                    <a:lnTo>
                      <a:pt x="7720688" y="0"/>
                    </a:lnTo>
                    <a:lnTo>
                      <a:pt x="7720688" y="248553"/>
                    </a:lnTo>
                    <a:lnTo>
                      <a:pt x="0" y="248553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CA972"/>
                  </a:gs>
                  <a:gs pos="100000">
                    <a:srgbClr val="FB944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43" name=""/>
              <p:cNvSpPr/>
              <p:nvPr/>
            </p:nvSpPr>
            <p:spPr>
              <a:xfrm>
                <a:off x="179200" y="862513"/>
                <a:ext cx="8785600" cy="49925"/>
              </a:xfrm>
              <a:custGeom>
                <a:avLst/>
                <a:gdLst/>
                <a:ahLst/>
                <a:cxnLst/>
                <a:pathLst>
                  <a:path w="8785600" h="49925">
                    <a:moveTo>
                      <a:pt x="0" y="0"/>
                    </a:moveTo>
                    <a:lnTo>
                      <a:pt x="8785600" y="0"/>
                    </a:lnTo>
                    <a:lnTo>
                      <a:pt x="8785600" y="49925"/>
                    </a:lnTo>
                    <a:lnTo>
                      <a:pt x="0" y="499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 w="7600" cap="flat">
                <a:noFill/>
                <a:bevel/>
              </a:ln>
            </p:spPr>
          </p:sp>
          <p:sp>
            <p:nvSpPr>
              <p:cNvPr id="2377" name="Text 2377"/>
              <p:cNvSpPr txBox="1"/>
              <p:nvPr/>
            </p:nvSpPr>
            <p:spPr>
              <a:xfrm>
                <a:off x="794192" y="560000"/>
                <a:ext cx="7555616" cy="23712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520">
                    <a:solidFill>
                      <a:srgbClr val="8F2713"/>
                    </a:solidFill>
                    <a:latin typeface="Microsoft Sans Serif"/>
                  </a:rPr>
                  <a:t>Trade Enterprise Organizational Chart</a:t>
                </a:r>
              </a:p>
            </p:txBody>
          </p:sp>
        </p:grpSp>
        <p:sp>
          <p:nvSpPr>
            <p:cNvPr id="486" name="Simple Card 2"/>
            <p:cNvSpPr/>
            <p:nvPr/>
          </p:nvSpPr>
          <p:spPr>
            <a:xfrm>
              <a:off x="3556131" y="1312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Shareholder</a:t>
              </a:r>
            </a:p>
          </p:txBody>
        </p:sp>
        <p:sp>
          <p:nvSpPr>
            <p:cNvPr id="487" name="Simple Card 2"/>
            <p:cNvSpPr/>
            <p:nvPr/>
          </p:nvSpPr>
          <p:spPr>
            <a:xfrm>
              <a:off x="3556131" y="1890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Board</a:t>
              </a:r>
            </a:p>
          </p:txBody>
        </p:sp>
        <p:sp>
          <p:nvSpPr>
            <p:cNvPr id="489" name="Simple Card 2"/>
            <p:cNvSpPr/>
            <p:nvPr/>
          </p:nvSpPr>
          <p:spPr>
            <a:xfrm>
              <a:off x="3556131" y="2467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Director</a:t>
              </a:r>
            </a:p>
          </p:txBody>
        </p:sp>
        <p:sp>
          <p:nvSpPr>
            <p:cNvPr id="497" name="Simple Card 2"/>
            <p:cNvSpPr/>
            <p:nvPr/>
          </p:nvSpPr>
          <p:spPr>
            <a:xfrm>
              <a:off x="6056531" y="3045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Marketing </a:t>
              </a:r>
              <a:r>
                <a:rPr sz="836">
                  <a:solidFill>
                    <a:srgbClr val="0D0D0D"/>
                  </a:solidFill>
                  <a:latin typeface="Verdana"/>
                </a:rPr>
                <a:t>Department</a:t>
              </a:r>
            </a:p>
          </p:txBody>
        </p:sp>
        <p:sp>
          <p:nvSpPr>
            <p:cNvPr id="529" name="Simple Card 2"/>
            <p:cNvSpPr/>
            <p:nvPr/>
          </p:nvSpPr>
          <p:spPr>
            <a:xfrm>
              <a:off x="5950131" y="4778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45600 h 364800"/>
                <a:gd name="rtr" fmla="*/ 1185600 w 1216000"/>
                <a:gd name="rtb" fmla="*/ 319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Products Division</a:t>
              </a:r>
            </a:p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B</a:t>
              </a:r>
            </a:p>
          </p:txBody>
        </p:sp>
        <p:sp>
          <p:nvSpPr>
            <p:cNvPr id="537" name="Simple Card 2"/>
            <p:cNvSpPr/>
            <p:nvPr/>
          </p:nvSpPr>
          <p:spPr>
            <a:xfrm>
              <a:off x="6664531" y="5933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Channel </a:t>
              </a:r>
              <a:r>
                <a:rPr sz="836">
                  <a:solidFill>
                    <a:srgbClr val="0D0D0D"/>
                  </a:solidFill>
                  <a:latin typeface="Verdana"/>
                </a:rPr>
                <a:t>Department</a:t>
              </a:r>
            </a:p>
          </p:txBody>
        </p:sp>
        <p:sp>
          <p:nvSpPr>
            <p:cNvPr id="535" name="Simple Card 2"/>
            <p:cNvSpPr/>
            <p:nvPr/>
          </p:nvSpPr>
          <p:spPr>
            <a:xfrm>
              <a:off x="6664531" y="5355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Direct Sales </a:t>
              </a:r>
              <a:r>
                <a:rPr sz="836">
                  <a:solidFill>
                    <a:srgbClr val="0D0D0D"/>
                  </a:solidFill>
                  <a:latin typeface="Verdana"/>
                </a:rPr>
                <a:t>Department</a:t>
              </a:r>
            </a:p>
          </p:txBody>
        </p:sp>
        <p:sp>
          <p:nvSpPr>
            <p:cNvPr id="527" name="Simple Card 2"/>
            <p:cNvSpPr/>
            <p:nvPr/>
          </p:nvSpPr>
          <p:spPr>
            <a:xfrm>
              <a:off x="6770931" y="3622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45600 h 364800"/>
                <a:gd name="rtr" fmla="*/ 1185600 w 1216000"/>
                <a:gd name="rtb" fmla="*/ 319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Products Division</a:t>
              </a:r>
            </a:p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A</a:t>
              </a:r>
            </a:p>
          </p:txBody>
        </p:sp>
        <p:sp>
          <p:nvSpPr>
            <p:cNvPr id="533" name="Simple Card 2"/>
            <p:cNvSpPr/>
            <p:nvPr/>
          </p:nvSpPr>
          <p:spPr>
            <a:xfrm>
              <a:off x="7485331" y="4778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45600 h 364800"/>
                <a:gd name="rtr" fmla="*/ 1185600 w 1216000"/>
                <a:gd name="rtb" fmla="*/ 319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Domestic Business</a:t>
              </a:r>
            </a:p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Department</a:t>
              </a:r>
            </a:p>
          </p:txBody>
        </p:sp>
        <p:sp>
          <p:nvSpPr>
            <p:cNvPr id="531" name="Simple Card 2"/>
            <p:cNvSpPr/>
            <p:nvPr/>
          </p:nvSpPr>
          <p:spPr>
            <a:xfrm>
              <a:off x="7485331" y="4200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Overseas Business </a:t>
              </a:r>
              <a:r>
                <a:rPr sz="836">
                  <a:solidFill>
                    <a:srgbClr val="0D0D0D"/>
                  </a:solidFill>
                  <a:latin typeface="Verdana"/>
                </a:rPr>
                <a:t>Department</a:t>
              </a:r>
            </a:p>
          </p:txBody>
        </p:sp>
        <p:sp>
          <p:nvSpPr>
            <p:cNvPr id="495" name="Simple Card 2"/>
            <p:cNvSpPr/>
            <p:nvPr/>
          </p:nvSpPr>
          <p:spPr>
            <a:xfrm>
              <a:off x="4627731" y="3045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Customer Service </a:t>
              </a:r>
              <a:r>
                <a:rPr sz="836">
                  <a:solidFill>
                    <a:srgbClr val="0D0D0D"/>
                  </a:solidFill>
                  <a:latin typeface="Verdana"/>
                </a:rPr>
                <a:t>Department</a:t>
              </a:r>
            </a:p>
          </p:txBody>
        </p:sp>
        <p:sp>
          <p:nvSpPr>
            <p:cNvPr id="525" name="Simple Card 2"/>
            <p:cNvSpPr/>
            <p:nvPr/>
          </p:nvSpPr>
          <p:spPr>
            <a:xfrm>
              <a:off x="5342131" y="4200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Individual </a:t>
              </a:r>
              <a:r>
                <a:rPr sz="836">
                  <a:solidFill>
                    <a:srgbClr val="0D0D0D"/>
                  </a:solidFill>
                  <a:latin typeface="Verdana"/>
                </a:rPr>
                <a:t>Customer Service</a:t>
              </a:r>
            </a:p>
          </p:txBody>
        </p:sp>
        <p:sp>
          <p:nvSpPr>
            <p:cNvPr id="521" name="Simple Card 2"/>
            <p:cNvSpPr/>
            <p:nvPr/>
          </p:nvSpPr>
          <p:spPr>
            <a:xfrm>
              <a:off x="5342131" y="3622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Sales Account </a:t>
              </a:r>
              <a:r>
                <a:rPr sz="836">
                  <a:solidFill>
                    <a:srgbClr val="0D0D0D"/>
                  </a:solidFill>
                  <a:latin typeface="Verdana"/>
                </a:rPr>
                <a:t>Service</a:t>
              </a:r>
            </a:p>
          </p:txBody>
        </p:sp>
        <p:sp>
          <p:nvSpPr>
            <p:cNvPr id="493" name="Simple Card 2"/>
            <p:cNvSpPr/>
            <p:nvPr/>
          </p:nvSpPr>
          <p:spPr>
            <a:xfrm>
              <a:off x="2484531" y="3045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Administrative </a:t>
              </a:r>
              <a:r>
                <a:rPr sz="836">
                  <a:solidFill>
                    <a:srgbClr val="0D0D0D"/>
                  </a:solidFill>
                  <a:latin typeface="Verdana"/>
                </a:rPr>
                <a:t>Center</a:t>
              </a:r>
            </a:p>
          </p:txBody>
        </p:sp>
        <p:sp>
          <p:nvSpPr>
            <p:cNvPr id="509" name="Simple Card 2"/>
            <p:cNvSpPr/>
            <p:nvPr/>
          </p:nvSpPr>
          <p:spPr>
            <a:xfrm>
              <a:off x="3198931" y="3622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Operation  </a:t>
              </a:r>
              <a:r>
                <a:rPr sz="836">
                  <a:solidFill>
                    <a:srgbClr val="0D0D0D"/>
                  </a:solidFill>
                  <a:latin typeface="Verdana"/>
                </a:rPr>
                <a:t>Department</a:t>
              </a:r>
            </a:p>
          </p:txBody>
        </p:sp>
        <p:sp>
          <p:nvSpPr>
            <p:cNvPr id="519" name="Simple Card 2"/>
            <p:cNvSpPr/>
            <p:nvPr/>
          </p:nvSpPr>
          <p:spPr>
            <a:xfrm>
              <a:off x="3913331" y="4778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Logistics </a:t>
              </a:r>
              <a:r>
                <a:rPr sz="836">
                  <a:solidFill>
                    <a:srgbClr val="0D0D0D"/>
                  </a:solidFill>
                  <a:latin typeface="Verdana"/>
                </a:rPr>
                <a:t>Department</a:t>
              </a:r>
            </a:p>
          </p:txBody>
        </p:sp>
        <p:sp>
          <p:nvSpPr>
            <p:cNvPr id="517" name="Simple Card 2"/>
            <p:cNvSpPr/>
            <p:nvPr/>
          </p:nvSpPr>
          <p:spPr>
            <a:xfrm>
              <a:off x="3913331" y="4200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45600 h 364800"/>
                <a:gd name="rtr" fmla="*/ 1185600 w 1216000"/>
                <a:gd name="rtb" fmla="*/ 319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Statistics</a:t>
              </a:r>
            </a:p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Department</a:t>
              </a:r>
            </a:p>
          </p:txBody>
        </p:sp>
        <p:sp>
          <p:nvSpPr>
            <p:cNvPr id="507" name="Simple Card 2"/>
            <p:cNvSpPr/>
            <p:nvPr/>
          </p:nvSpPr>
          <p:spPr>
            <a:xfrm>
              <a:off x="1770131" y="3622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Human Resources </a:t>
              </a:r>
              <a:r>
                <a:rPr sz="836">
                  <a:solidFill>
                    <a:srgbClr val="0D0D0D"/>
                  </a:solidFill>
                  <a:latin typeface="Verdana"/>
                </a:rPr>
                <a:t>Department</a:t>
              </a:r>
            </a:p>
          </p:txBody>
        </p:sp>
        <p:sp>
          <p:nvSpPr>
            <p:cNvPr id="515" name="Simple Card 2"/>
            <p:cNvSpPr/>
            <p:nvPr/>
          </p:nvSpPr>
          <p:spPr>
            <a:xfrm>
              <a:off x="2484531" y="5355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Salary  Group</a:t>
              </a:r>
            </a:p>
          </p:txBody>
        </p:sp>
        <p:sp>
          <p:nvSpPr>
            <p:cNvPr id="513" name="Simple Card 2"/>
            <p:cNvSpPr/>
            <p:nvPr/>
          </p:nvSpPr>
          <p:spPr>
            <a:xfrm>
              <a:off x="2484531" y="4778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Recruiting Team</a:t>
              </a:r>
            </a:p>
          </p:txBody>
        </p:sp>
        <p:sp>
          <p:nvSpPr>
            <p:cNvPr id="511" name="Simple Card 2"/>
            <p:cNvSpPr/>
            <p:nvPr/>
          </p:nvSpPr>
          <p:spPr>
            <a:xfrm>
              <a:off x="2484531" y="4200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Training Group</a:t>
              </a:r>
            </a:p>
          </p:txBody>
        </p:sp>
        <p:sp>
          <p:nvSpPr>
            <p:cNvPr id="491" name="Simple Card 2"/>
            <p:cNvSpPr/>
            <p:nvPr/>
          </p:nvSpPr>
          <p:spPr>
            <a:xfrm>
              <a:off x="1055731" y="3045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Market Center</a:t>
              </a:r>
            </a:p>
          </p:txBody>
        </p:sp>
        <p:sp>
          <p:nvSpPr>
            <p:cNvPr id="503" name="Simple Card 2"/>
            <p:cNvSpPr/>
            <p:nvPr/>
          </p:nvSpPr>
          <p:spPr>
            <a:xfrm>
              <a:off x="341331" y="4778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Engineering </a:t>
              </a:r>
              <a:r>
                <a:rPr sz="836">
                  <a:solidFill>
                    <a:srgbClr val="0D0D0D"/>
                  </a:solidFill>
                  <a:latin typeface="Verdana"/>
                </a:rPr>
                <a:t>Department</a:t>
              </a:r>
            </a:p>
          </p:txBody>
        </p:sp>
        <p:sp>
          <p:nvSpPr>
            <p:cNvPr id="501" name="Simple Card 2"/>
            <p:cNvSpPr/>
            <p:nvPr/>
          </p:nvSpPr>
          <p:spPr>
            <a:xfrm>
              <a:off x="341331" y="4200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Research </a:t>
              </a:r>
              <a:r>
                <a:rPr sz="836">
                  <a:solidFill>
                    <a:srgbClr val="0D0D0D"/>
                  </a:solidFill>
                  <a:latin typeface="Verdana"/>
                </a:rPr>
                <a:t>Department</a:t>
              </a:r>
            </a:p>
          </p:txBody>
        </p:sp>
        <p:sp>
          <p:nvSpPr>
            <p:cNvPr id="499" name="Simple Card 2"/>
            <p:cNvSpPr/>
            <p:nvPr/>
          </p:nvSpPr>
          <p:spPr>
            <a:xfrm>
              <a:off x="341331" y="3622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Planning </a:t>
              </a:r>
              <a:r>
                <a:rPr sz="836">
                  <a:solidFill>
                    <a:srgbClr val="0D0D0D"/>
                  </a:solidFill>
                  <a:latin typeface="Verdana"/>
                </a:rPr>
                <a:t>Department</a:t>
              </a:r>
            </a:p>
          </p:txBody>
        </p:sp>
        <p:sp>
          <p:nvSpPr>
            <p:cNvPr id="539" name="Simple Card 2"/>
            <p:cNvSpPr/>
            <p:nvPr/>
          </p:nvSpPr>
          <p:spPr>
            <a:xfrm>
              <a:off x="5114131" y="1890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gradFill>
              <a:gsLst>
                <a:gs pos="0">
                  <a:srgbClr val="FEEADC"/>
                </a:gs>
                <a:gs pos="15000">
                  <a:srgbClr val="FDBF95"/>
                </a:gs>
                <a:gs pos="82000">
                  <a:srgbClr val="FCAF7B"/>
                </a:gs>
                <a:gs pos="100000">
                  <a:srgbClr val="FA802F"/>
                </a:gs>
              </a:gsLst>
              <a:lin ang="5400000" scaled="0"/>
            </a:gradFill>
            <a:ln w="7600" cap="flat">
              <a:solidFill>
                <a:srgbClr val="A1430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Inspection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2013-12-01T23:35:30Z</dcterms:created>
  <dcterms:modified xsi:type="dcterms:W3CDTF">2013-12-01T23:35:30Z</dcterms:modified>
</cp:coreProperties>
</file>