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roup218"/>
          <p:cNvGrpSpPr/>
          <p:nvPr/>
        </p:nvGrpSpPr>
        <p:grpSpPr>
          <a:xfrm>
            <a:off x="-9500" y="187299"/>
            <a:ext cx="9163000" cy="6483401"/>
            <a:chOff x="-9500" y="187299"/>
            <a:chExt cx="9163000" cy="6483401"/>
          </a:xfrm>
        </p:grpSpPr>
        <p:grpSp>
          <p:nvGrpSpPr>
            <p:cNvPr id="802" name="Group 801"/>
            <p:cNvGrpSpPr/>
            <p:nvPr/>
          </p:nvGrpSpPr>
          <p:grpSpPr>
            <a:xfrm>
              <a:off x="3903544" y="1834842"/>
              <a:ext cx="1336913" cy="1336913"/>
              <a:chOff x="3903544" y="1834842"/>
              <a:chExt cx="1336913" cy="1336913"/>
            </a:xfrm>
          </p:grpSpPr>
          <p:sp>
            <p:nvSpPr>
              <p:cNvPr id="462" name="Circle"/>
              <p:cNvSpPr/>
              <p:nvPr/>
            </p:nvSpPr>
            <p:spPr>
              <a:xfrm rot="476608">
                <a:off x="4568796" y="2549498"/>
                <a:ext cx="668616" cy="0"/>
              </a:xfrm>
              <a:custGeom>
                <a:avLst/>
                <a:gdLst>
                  <a:gd name="connsiteX0" fmla="*/ 0 w 668616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668616">
                    <a:moveTo>
                      <a:pt x="-668616" y="0"/>
                    </a:moveTo>
                    <a:cubicBezTo>
                      <a:pt x="-668616" y="-369266"/>
                      <a:pt x="-369266" y="-668616"/>
                      <a:pt x="0" y="-668616"/>
                    </a:cubicBezTo>
                    <a:cubicBezTo>
                      <a:pt x="369266" y="-668616"/>
                      <a:pt x="668616" y="-369266"/>
                      <a:pt x="668616" y="0"/>
                    </a:cubicBezTo>
                    <a:cubicBezTo>
                      <a:pt x="668616" y="369266"/>
                      <a:pt x="369266" y="668616"/>
                      <a:pt x="0" y="668616"/>
                    </a:cubicBezTo>
                    <a:cubicBezTo>
                      <a:pt x="-369266" y="668616"/>
                      <a:pt x="-668616" y="369266"/>
                      <a:pt x="-668616" y="0"/>
                    </a:cubicBezTo>
                  </a:path>
                </a:pathLst>
              </a:custGeom>
              <a:noFill/>
              <a:ln w="107800" cap="flat">
                <a:solidFill>
                  <a:srgbClr val="D8D8D8"/>
                </a:solidFill>
                <a:bevel/>
              </a:ln>
            </p:spPr>
          </p:sp>
          <p:sp>
            <p:nvSpPr>
              <p:cNvPr id="772" name="Circle"/>
              <p:cNvSpPr/>
              <p:nvPr/>
            </p:nvSpPr>
            <p:spPr>
              <a:xfrm>
                <a:off x="4571996" y="2503298"/>
                <a:ext cx="662201" cy="0"/>
              </a:xfrm>
              <a:custGeom>
                <a:avLst/>
                <a:gdLst>
                  <a:gd name="connsiteX0" fmla="*/ 0 w 662201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662201">
                    <a:moveTo>
                      <a:pt x="-662201" y="0"/>
                    </a:moveTo>
                    <a:cubicBezTo>
                      <a:pt x="-662201" y="-365723"/>
                      <a:pt x="-365723" y="-662201"/>
                      <a:pt x="0" y="-662201"/>
                    </a:cubicBezTo>
                    <a:cubicBezTo>
                      <a:pt x="365723" y="-662201"/>
                      <a:pt x="662201" y="-365723"/>
                      <a:pt x="662201" y="0"/>
                    </a:cubicBezTo>
                    <a:cubicBezTo>
                      <a:pt x="662201" y="365723"/>
                      <a:pt x="365723" y="662201"/>
                      <a:pt x="0" y="662201"/>
                    </a:cubicBezTo>
                    <a:cubicBezTo>
                      <a:pt x="-365723" y="662201"/>
                      <a:pt x="-662201" y="365723"/>
                      <a:pt x="-662201" y="0"/>
                    </a:cubicBezTo>
                  </a:path>
                </a:pathLst>
              </a:custGeom>
              <a:noFill/>
              <a:ln w="7700" cap="flat">
                <a:solidFill>
                  <a:srgbClr val="000000"/>
                </a:solidFill>
                <a:custDash>
                  <a:ds d="1100000" sp="500000"/>
                </a:custDash>
                <a:bevel/>
              </a:ln>
            </p:spPr>
          </p:sp>
          <p:sp>
            <p:nvSpPr>
              <p:cNvPr id="778" name="Circle"/>
              <p:cNvSpPr/>
              <p:nvPr/>
            </p:nvSpPr>
            <p:spPr>
              <a:xfrm>
                <a:off x="4370854" y="2348276"/>
                <a:ext cx="76970" cy="0"/>
              </a:xfrm>
              <a:custGeom>
                <a:avLst/>
                <a:gdLst>
                  <a:gd name="connsiteX0" fmla="*/ 0 w 76970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76970">
                    <a:moveTo>
                      <a:pt x="-76970" y="0"/>
                    </a:moveTo>
                    <a:cubicBezTo>
                      <a:pt x="-76970" y="-42509"/>
                      <a:pt x="-42509" y="-76970"/>
                      <a:pt x="0" y="-76970"/>
                    </a:cubicBezTo>
                    <a:cubicBezTo>
                      <a:pt x="42509" y="-76970"/>
                      <a:pt x="76970" y="-42509"/>
                      <a:pt x="76970" y="0"/>
                    </a:cubicBezTo>
                    <a:cubicBezTo>
                      <a:pt x="76970" y="42509"/>
                      <a:pt x="42509" y="76970"/>
                      <a:pt x="0" y="76970"/>
                    </a:cubicBezTo>
                    <a:cubicBezTo>
                      <a:pt x="-42509" y="76970"/>
                      <a:pt x="-76970" y="42509"/>
                      <a:pt x="-76970" y="0"/>
                    </a:cubicBezTo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779" name="Circle"/>
              <p:cNvSpPr/>
              <p:nvPr/>
            </p:nvSpPr>
            <p:spPr>
              <a:xfrm rot="5400000">
                <a:off x="4804963" y="2386757"/>
                <a:ext cx="76962" cy="0"/>
              </a:xfrm>
              <a:custGeom>
                <a:avLst/>
                <a:gdLst>
                  <a:gd name="connsiteX0" fmla="*/ 0 w 76962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76962">
                    <a:moveTo>
                      <a:pt x="-76962" y="0"/>
                    </a:moveTo>
                    <a:cubicBezTo>
                      <a:pt x="-76962" y="-42505"/>
                      <a:pt x="-42505" y="-76962"/>
                      <a:pt x="0" y="-76962"/>
                    </a:cubicBezTo>
                    <a:cubicBezTo>
                      <a:pt x="42505" y="-76962"/>
                      <a:pt x="76962" y="-42505"/>
                      <a:pt x="76962" y="0"/>
                    </a:cubicBezTo>
                    <a:cubicBezTo>
                      <a:pt x="76962" y="42505"/>
                      <a:pt x="42505" y="76962"/>
                      <a:pt x="0" y="76962"/>
                    </a:cubicBezTo>
                    <a:cubicBezTo>
                      <a:pt x="-42505" y="76962"/>
                      <a:pt x="-76962" y="42505"/>
                      <a:pt x="-76962" y="0"/>
                    </a:cubicBezTo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780" name="Line"/>
              <p:cNvSpPr/>
              <p:nvPr/>
            </p:nvSpPr>
            <p:spPr>
              <a:xfrm flipV="1">
                <a:off x="4217800" y="2564898"/>
                <a:ext cx="739200" cy="0"/>
              </a:xfrm>
              <a:custGeom>
                <a:avLst/>
                <a:gdLst/>
                <a:ahLst/>
                <a:cxnLst/>
                <a:rect l="0" t="0" r="0" b="0"/>
                <a:pathLst>
                  <a:path w="739200" fill="none">
                    <a:moveTo>
                      <a:pt x="0" y="0"/>
                    </a:moveTo>
                    <a:cubicBezTo>
                      <a:pt x="61600" y="-338800"/>
                      <a:pt x="739200" y="-308000"/>
                      <a:pt x="739200" y="0"/>
                    </a:cubicBezTo>
                  </a:path>
                </a:pathLst>
              </a:custGeom>
              <a:solidFill>
                <a:srgbClr val="FFFFFF"/>
              </a:solidFill>
              <a:ln w="30800" cap="flat">
                <a:solidFill>
                  <a:srgbClr val="000000"/>
                </a:solidFill>
                <a:bevel/>
              </a:ln>
            </p:spPr>
          </p:sp>
          <p:sp>
            <p:nvSpPr>
              <p:cNvPr id="219" name="Text 219"/>
              <p:cNvSpPr txBox="1"/>
              <p:nvPr/>
            </p:nvSpPr>
            <p:spPr>
              <a:xfrm>
                <a:off x="4171600" y="3259596"/>
                <a:ext cx="7700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>
                    <a:solidFill>
                      <a:srgbClr val="000000"/>
                    </a:solidFill>
                    <a:latin typeface="Arial"/>
                  </a:rPr>
                  <a:t>circle</a:t>
                </a:r>
              </a:p>
            </p:txBody>
          </p:sp>
        </p:grpSp>
        <p:grpSp>
          <p:nvGrpSpPr>
            <p:cNvPr id="803" name="Group 802"/>
            <p:cNvGrpSpPr/>
            <p:nvPr/>
          </p:nvGrpSpPr>
          <p:grpSpPr>
            <a:xfrm>
              <a:off x="1276924" y="1544256"/>
              <a:ext cx="1711248" cy="1627495"/>
              <a:chOff x="1276924" y="1544256"/>
              <a:chExt cx="1711248" cy="1627495"/>
            </a:xfrm>
          </p:grpSpPr>
          <p:sp>
            <p:nvSpPr>
              <p:cNvPr id="463" name="Star 5"/>
              <p:cNvSpPr/>
              <p:nvPr/>
            </p:nvSpPr>
            <p:spPr>
              <a:xfrm>
                <a:off x="1232887" y="1544256"/>
                <a:ext cx="1799313" cy="1799313"/>
              </a:xfrm>
              <a:custGeom>
                <a:avLst/>
                <a:gdLst>
                  <a:gd name="connsiteX0" fmla="*/ 899660 w 1799313"/>
                  <a:gd name="connsiteY0" fmla="*/ 0 h 1799313"/>
                  <a:gd name="connsiteX1" fmla="*/ 1755284 w 1799313"/>
                  <a:gd name="connsiteY1" fmla="*/ 621648 h 1799313"/>
                  <a:gd name="connsiteX2" fmla="*/ 1428465 w 1799313"/>
                  <a:gd name="connsiteY2" fmla="*/ 1627495 h 1799313"/>
                  <a:gd name="connsiteX3" fmla="*/ 370853 w 1799313"/>
                  <a:gd name="connsiteY3" fmla="*/ 1627495 h 1799313"/>
                  <a:gd name="connsiteX4" fmla="*/ 44032 w 1799313"/>
                  <a:gd name="connsiteY4" fmla="*/ 621648 h 1799313"/>
                  <a:gd name="connsiteX5" fmla="*/ 899660 w 1799313"/>
                  <a:gd name="connsiteY5" fmla="*/ 899660 h 1799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0" t="0" r="0" b="0"/>
                <a:pathLst>
                  <a:path w="1799313" h="1799313">
                    <a:moveTo>
                      <a:pt x="899660" y="0"/>
                    </a:moveTo>
                    <a:lnTo>
                      <a:pt x="1171239" y="525861"/>
                    </a:lnTo>
                    <a:lnTo>
                      <a:pt x="1755284" y="621648"/>
                    </a:lnTo>
                    <a:lnTo>
                      <a:pt x="1339623" y="1042611"/>
                    </a:lnTo>
                    <a:lnTo>
                      <a:pt x="1428465" y="1627495"/>
                    </a:lnTo>
                    <a:lnTo>
                      <a:pt x="899660" y="1361699"/>
                    </a:lnTo>
                    <a:lnTo>
                      <a:pt x="370853" y="1627495"/>
                    </a:lnTo>
                    <a:lnTo>
                      <a:pt x="460233" y="1042434"/>
                    </a:lnTo>
                    <a:lnTo>
                      <a:pt x="44032" y="621648"/>
                    </a:lnTo>
                    <a:lnTo>
                      <a:pt x="628078" y="525861"/>
                    </a:lnTo>
                    <a:lnTo>
                      <a:pt x="899660" y="0"/>
                    </a:lnTo>
                    <a:close/>
                  </a:path>
                </a:pathLst>
              </a:custGeom>
              <a:noFill/>
              <a:ln w="107800" cap="flat">
                <a:solidFill>
                  <a:srgbClr val="D8D8D8"/>
                </a:solidFill>
                <a:bevel/>
              </a:ln>
            </p:spPr>
          </p:sp>
          <p:sp>
            <p:nvSpPr>
              <p:cNvPr id="468" name="Star 5"/>
              <p:cNvSpPr/>
              <p:nvPr/>
            </p:nvSpPr>
            <p:spPr>
              <a:xfrm>
                <a:off x="1274737" y="1565177"/>
                <a:ext cx="1715629" cy="1715629"/>
              </a:xfrm>
              <a:custGeom>
                <a:avLst/>
                <a:gdLst>
                  <a:gd name="connsiteX0" fmla="*/ 857811 w 1715629"/>
                  <a:gd name="connsiteY0" fmla="*/ 0 h 1715629"/>
                  <a:gd name="connsiteX1" fmla="*/ 1673641 w 1715629"/>
                  <a:gd name="connsiteY1" fmla="*/ 592734 h 1715629"/>
                  <a:gd name="connsiteX2" fmla="*/ 1362022 w 1715629"/>
                  <a:gd name="connsiteY2" fmla="*/ 1551796 h 1715629"/>
                  <a:gd name="connsiteX3" fmla="*/ 353603 w 1715629"/>
                  <a:gd name="connsiteY3" fmla="*/ 1551796 h 1715629"/>
                  <a:gd name="connsiteX4" fmla="*/ 41984 w 1715629"/>
                  <a:gd name="connsiteY4" fmla="*/ 592734 h 1715629"/>
                  <a:gd name="connsiteX5" fmla="*/ 857811 w 1715629"/>
                  <a:gd name="connsiteY5" fmla="*/ 857811 h 1715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0" t="0" r="0" b="0"/>
                <a:pathLst>
                  <a:path w="1715629" h="1715629">
                    <a:moveTo>
                      <a:pt x="857811" y="0"/>
                    </a:moveTo>
                    <a:lnTo>
                      <a:pt x="1129390" y="484018"/>
                    </a:lnTo>
                    <a:lnTo>
                      <a:pt x="1673641" y="592734"/>
                    </a:lnTo>
                    <a:lnTo>
                      <a:pt x="1297750" y="1000761"/>
                    </a:lnTo>
                    <a:lnTo>
                      <a:pt x="1362022" y="1551796"/>
                    </a:lnTo>
                    <a:lnTo>
                      <a:pt x="857811" y="1319849"/>
                    </a:lnTo>
                    <a:lnTo>
                      <a:pt x="353603" y="1551796"/>
                    </a:lnTo>
                    <a:lnTo>
                      <a:pt x="418391" y="1000592"/>
                    </a:lnTo>
                    <a:lnTo>
                      <a:pt x="41984" y="592734"/>
                    </a:lnTo>
                    <a:lnTo>
                      <a:pt x="586236" y="484018"/>
                    </a:lnTo>
                    <a:lnTo>
                      <a:pt x="857811" y="0"/>
                    </a:ln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custDash>
                  <a:ds d="1100000" sp="500000"/>
                </a:custDash>
                <a:bevel/>
              </a:ln>
            </p:spPr>
          </p:sp>
          <p:sp>
            <p:nvSpPr>
              <p:cNvPr id="773" name="Circle"/>
              <p:cNvSpPr/>
              <p:nvPr/>
            </p:nvSpPr>
            <p:spPr>
              <a:xfrm>
                <a:off x="1950916" y="2317859"/>
                <a:ext cx="56644" cy="0"/>
              </a:xfrm>
              <a:custGeom>
                <a:avLst/>
                <a:gdLst>
                  <a:gd name="connsiteX0" fmla="*/ 0 w 56644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56644">
                    <a:moveTo>
                      <a:pt x="-56644" y="0"/>
                    </a:moveTo>
                    <a:cubicBezTo>
                      <a:pt x="-56644" y="-31283"/>
                      <a:pt x="-31283" y="-56644"/>
                      <a:pt x="0" y="-56644"/>
                    </a:cubicBezTo>
                    <a:cubicBezTo>
                      <a:pt x="31283" y="-56644"/>
                      <a:pt x="56644" y="-31283"/>
                      <a:pt x="56644" y="0"/>
                    </a:cubicBezTo>
                    <a:cubicBezTo>
                      <a:pt x="56644" y="31283"/>
                      <a:pt x="31283" y="56644"/>
                      <a:pt x="0" y="56644"/>
                    </a:cubicBezTo>
                    <a:cubicBezTo>
                      <a:pt x="-31283" y="56644"/>
                      <a:pt x="-56644" y="31283"/>
                      <a:pt x="-56644" y="0"/>
                    </a:cubicBezTo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774" name="Circle"/>
              <p:cNvSpPr/>
              <p:nvPr/>
            </p:nvSpPr>
            <p:spPr>
              <a:xfrm rot="5400000">
                <a:off x="2304937" y="2346172"/>
                <a:ext cx="56637" cy="0"/>
              </a:xfrm>
              <a:custGeom>
                <a:avLst/>
                <a:gdLst>
                  <a:gd name="connsiteX0" fmla="*/ 0 w 56637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56637">
                    <a:moveTo>
                      <a:pt x="-56637" y="0"/>
                    </a:moveTo>
                    <a:cubicBezTo>
                      <a:pt x="-56647" y="-31287"/>
                      <a:pt x="-31287" y="-56656"/>
                      <a:pt x="0" y="-56656"/>
                    </a:cubicBezTo>
                    <a:cubicBezTo>
                      <a:pt x="31287" y="-56656"/>
                      <a:pt x="56647" y="-31287"/>
                      <a:pt x="56637" y="0"/>
                    </a:cubicBezTo>
                    <a:cubicBezTo>
                      <a:pt x="56647" y="31287"/>
                      <a:pt x="31287" y="56656"/>
                      <a:pt x="0" y="56656"/>
                    </a:cubicBezTo>
                    <a:cubicBezTo>
                      <a:pt x="-31287" y="56656"/>
                      <a:pt x="-56647" y="31287"/>
                      <a:pt x="-56637" y="0"/>
                    </a:cubicBezTo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775" name="Line"/>
              <p:cNvSpPr/>
              <p:nvPr/>
            </p:nvSpPr>
            <p:spPr>
              <a:xfrm flipV="1">
                <a:off x="1954152" y="2573276"/>
                <a:ext cx="376273" cy="0"/>
              </a:xfrm>
              <a:custGeom>
                <a:avLst/>
                <a:gdLst/>
                <a:ahLst/>
                <a:cxnLst/>
                <a:rect l="0" t="0" r="0" b="0"/>
                <a:pathLst>
                  <a:path w="376273" fill="none">
                    <a:moveTo>
                      <a:pt x="0" y="0"/>
                    </a:moveTo>
                    <a:cubicBezTo>
                      <a:pt x="129581" y="-180573"/>
                      <a:pt x="269063" y="-180573"/>
                      <a:pt x="376273" y="0"/>
                    </a:cubicBezTo>
                  </a:path>
                </a:pathLst>
              </a:custGeom>
              <a:solidFill>
                <a:srgbClr val="FFFFFF"/>
              </a:solidFill>
              <a:ln w="23100" cap="flat">
                <a:solidFill>
                  <a:srgbClr val="000000"/>
                </a:solidFill>
                <a:bevel/>
              </a:ln>
            </p:spPr>
          </p:sp>
          <p:sp>
            <p:nvSpPr>
              <p:cNvPr id="220" name="Text 220"/>
              <p:cNvSpPr txBox="1"/>
              <p:nvPr/>
            </p:nvSpPr>
            <p:spPr>
              <a:xfrm>
                <a:off x="1747548" y="3187151"/>
                <a:ext cx="7700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lang="en-US" sz="1248" dirty="0">
                    <a:solidFill>
                      <a:srgbClr val="000000"/>
                    </a:solidFill>
                    <a:latin typeface="Arial"/>
                  </a:rPr>
                  <a:t>s</a:t>
                </a:r>
                <a:r>
                  <a:rPr sz="1248" dirty="0" smtClean="0">
                    <a:solidFill>
                      <a:srgbClr val="000000"/>
                    </a:solidFill>
                    <a:latin typeface="Arial"/>
                  </a:rPr>
                  <a:t>tar</a:t>
                </a:r>
                <a:endParaRPr sz="1248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804" name="Group 803"/>
            <p:cNvGrpSpPr/>
            <p:nvPr/>
          </p:nvGrpSpPr>
          <p:grpSpPr>
            <a:xfrm>
              <a:off x="6208211" y="1633497"/>
              <a:ext cx="1672817" cy="1449017"/>
              <a:chOff x="6208211" y="1633497"/>
              <a:chExt cx="1672817" cy="1449017"/>
            </a:xfrm>
          </p:grpSpPr>
          <p:sp>
            <p:nvSpPr>
              <p:cNvPr id="467" name="Regular Triangle"/>
              <p:cNvSpPr/>
              <p:nvPr/>
            </p:nvSpPr>
            <p:spPr>
              <a:xfrm>
                <a:off x="6208211" y="1633497"/>
                <a:ext cx="1665117" cy="1441987"/>
              </a:xfrm>
              <a:custGeom>
                <a:avLst/>
                <a:gdLst>
                  <a:gd name="connsiteX0" fmla="*/ 0 w 1665117"/>
                  <a:gd name="connsiteY0" fmla="*/ 1441987 h 1441987"/>
                  <a:gd name="connsiteX1" fmla="*/ 1665117 w 1665117"/>
                  <a:gd name="connsiteY1" fmla="*/ 1441987 h 1441987"/>
                  <a:gd name="connsiteX2" fmla="*/ 832555 w 1665117"/>
                  <a:gd name="connsiteY2" fmla="*/ 0 h 1441987"/>
                  <a:gd name="connsiteX3" fmla="*/ 832555 w 1665117"/>
                  <a:gd name="connsiteY3" fmla="*/ 720995 h 144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0" t="0" r="0" b="0"/>
                <a:pathLst>
                  <a:path w="1665117" h="1441987">
                    <a:moveTo>
                      <a:pt x="1665117" y="1441987"/>
                    </a:moveTo>
                    <a:lnTo>
                      <a:pt x="832555" y="0"/>
                    </a:lnTo>
                    <a:lnTo>
                      <a:pt x="0" y="1441987"/>
                    </a:lnTo>
                    <a:lnTo>
                      <a:pt x="1665117" y="1441987"/>
                    </a:lnTo>
                    <a:close/>
                  </a:path>
                </a:pathLst>
              </a:custGeom>
              <a:noFill/>
              <a:ln w="107800" cap="flat">
                <a:solidFill>
                  <a:srgbClr val="D8D8D8"/>
                </a:solidFill>
                <a:bevel/>
              </a:ln>
            </p:spPr>
          </p:sp>
          <p:sp>
            <p:nvSpPr>
              <p:cNvPr id="782" name="Regular Triangle"/>
              <p:cNvSpPr/>
              <p:nvPr/>
            </p:nvSpPr>
            <p:spPr>
              <a:xfrm>
                <a:off x="6217829" y="1642186"/>
                <a:ext cx="1663200" cy="1440331"/>
              </a:xfrm>
              <a:custGeom>
                <a:avLst/>
                <a:gdLst>
                  <a:gd name="connsiteX0" fmla="*/ 0 w 1663200"/>
                  <a:gd name="connsiteY0" fmla="*/ 1440331 h 1440331"/>
                  <a:gd name="connsiteX1" fmla="*/ 1663200 w 1663200"/>
                  <a:gd name="connsiteY1" fmla="*/ 1440331 h 1440331"/>
                  <a:gd name="connsiteX2" fmla="*/ 831600 w 1663200"/>
                  <a:gd name="connsiteY2" fmla="*/ 0 h 1440331"/>
                  <a:gd name="connsiteX3" fmla="*/ 831600 w 1663200"/>
                  <a:gd name="connsiteY3" fmla="*/ 720166 h 1440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0" t="0" r="0" b="0"/>
                <a:pathLst>
                  <a:path w="1663200" h="1440331">
                    <a:moveTo>
                      <a:pt x="1663200" y="1440331"/>
                    </a:moveTo>
                    <a:lnTo>
                      <a:pt x="831600" y="0"/>
                    </a:lnTo>
                    <a:lnTo>
                      <a:pt x="0" y="1440331"/>
                    </a:lnTo>
                    <a:lnTo>
                      <a:pt x="1663200" y="1440331"/>
                    </a:ln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custDash>
                  <a:ds d="1100000" sp="500000"/>
                </a:custDash>
                <a:bevel/>
              </a:ln>
            </p:spPr>
          </p:sp>
          <p:sp>
            <p:nvSpPr>
              <p:cNvPr id="799" name="Regular Triangle"/>
              <p:cNvSpPr/>
              <p:nvPr/>
            </p:nvSpPr>
            <p:spPr>
              <a:xfrm flipV="1">
                <a:off x="6944420" y="2630491"/>
                <a:ext cx="212174" cy="183743"/>
              </a:xfrm>
              <a:custGeom>
                <a:avLst/>
                <a:gdLst>
                  <a:gd name="connsiteX0" fmla="*/ 0 w 212174"/>
                  <a:gd name="connsiteY0" fmla="*/ 183743 h 183743"/>
                  <a:gd name="connsiteX1" fmla="*/ 212174 w 212174"/>
                  <a:gd name="connsiteY1" fmla="*/ 183743 h 183743"/>
                  <a:gd name="connsiteX2" fmla="*/ 106087 w 212174"/>
                  <a:gd name="connsiteY2" fmla="*/ 0 h 183743"/>
                  <a:gd name="connsiteX3" fmla="*/ 106087 w 212174"/>
                  <a:gd name="connsiteY3" fmla="*/ 91871 h 183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0" t="0" r="0" b="0"/>
                <a:pathLst>
                  <a:path w="212174" h="183743">
                    <a:moveTo>
                      <a:pt x="212174" y="183743"/>
                    </a:moveTo>
                    <a:lnTo>
                      <a:pt x="106087" y="0"/>
                    </a:lnTo>
                    <a:lnTo>
                      <a:pt x="0" y="183743"/>
                    </a:lnTo>
                    <a:lnTo>
                      <a:pt x="212174" y="183743"/>
                    </a:ln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800" name="Circle"/>
              <p:cNvSpPr/>
              <p:nvPr/>
            </p:nvSpPr>
            <p:spPr>
              <a:xfrm>
                <a:off x="6816420" y="2436238"/>
                <a:ext cx="64384" cy="0"/>
              </a:xfrm>
              <a:custGeom>
                <a:avLst/>
                <a:gdLst>
                  <a:gd name="connsiteX0" fmla="*/ 0 w 64384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64384">
                    <a:moveTo>
                      <a:pt x="-64384" y="0"/>
                    </a:moveTo>
                    <a:cubicBezTo>
                      <a:pt x="-64384" y="-35558"/>
                      <a:pt x="-35558" y="-64384"/>
                      <a:pt x="0" y="-64384"/>
                    </a:cubicBezTo>
                    <a:cubicBezTo>
                      <a:pt x="35558" y="-64384"/>
                      <a:pt x="64384" y="-35558"/>
                      <a:pt x="64384" y="0"/>
                    </a:cubicBezTo>
                    <a:cubicBezTo>
                      <a:pt x="64384" y="35558"/>
                      <a:pt x="35558" y="64384"/>
                      <a:pt x="0" y="64384"/>
                    </a:cubicBezTo>
                    <a:cubicBezTo>
                      <a:pt x="-35558" y="64384"/>
                      <a:pt x="-64384" y="35558"/>
                      <a:pt x="-64384" y="0"/>
                    </a:cubicBezTo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801" name="Circle"/>
              <p:cNvSpPr/>
              <p:nvPr/>
            </p:nvSpPr>
            <p:spPr>
              <a:xfrm rot="5400000">
                <a:off x="7218815" y="2468431"/>
                <a:ext cx="64384" cy="0"/>
              </a:xfrm>
              <a:custGeom>
                <a:avLst/>
                <a:gdLst>
                  <a:gd name="connsiteX0" fmla="*/ 0 w 64384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64384">
                    <a:moveTo>
                      <a:pt x="-64384" y="0"/>
                    </a:moveTo>
                    <a:cubicBezTo>
                      <a:pt x="-64384" y="-35558"/>
                      <a:pt x="-35558" y="-64384"/>
                      <a:pt x="0" y="-64384"/>
                    </a:cubicBezTo>
                    <a:cubicBezTo>
                      <a:pt x="35558" y="-64384"/>
                      <a:pt x="64384" y="-35558"/>
                      <a:pt x="64384" y="0"/>
                    </a:cubicBezTo>
                    <a:cubicBezTo>
                      <a:pt x="64384" y="35558"/>
                      <a:pt x="35558" y="64384"/>
                      <a:pt x="0" y="64384"/>
                    </a:cubicBezTo>
                    <a:cubicBezTo>
                      <a:pt x="-35558" y="64384"/>
                      <a:pt x="-64384" y="35558"/>
                      <a:pt x="-64384" y="0"/>
                    </a:cubicBezTo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221" name="Text 221"/>
              <p:cNvSpPr txBox="1"/>
              <p:nvPr/>
            </p:nvSpPr>
            <p:spPr>
              <a:xfrm>
                <a:off x="6728000" y="3136399"/>
                <a:ext cx="7700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>
                    <a:solidFill>
                      <a:srgbClr val="000000"/>
                    </a:solidFill>
                    <a:latin typeface="Arial"/>
                  </a:rPr>
                  <a:t>triangle</a:t>
                </a:r>
              </a:p>
            </p:txBody>
          </p:sp>
        </p:grpSp>
        <p:grpSp>
          <p:nvGrpSpPr>
            <p:cNvPr id="805" name="Group 804"/>
            <p:cNvGrpSpPr/>
            <p:nvPr/>
          </p:nvGrpSpPr>
          <p:grpSpPr>
            <a:xfrm>
              <a:off x="1448317" y="4476196"/>
              <a:ext cx="1368459" cy="966465"/>
              <a:chOff x="1448317" y="4476196"/>
              <a:chExt cx="1368459" cy="966465"/>
            </a:xfrm>
          </p:grpSpPr>
          <p:sp>
            <p:nvSpPr>
              <p:cNvPr id="464" name="Rectangle"/>
              <p:cNvSpPr/>
              <p:nvPr/>
            </p:nvSpPr>
            <p:spPr>
              <a:xfrm>
                <a:off x="1448317" y="4476196"/>
                <a:ext cx="1368459" cy="960321"/>
              </a:xfrm>
              <a:custGeom>
                <a:avLst/>
                <a:gdLst>
                  <a:gd name="connsiteX0" fmla="*/ 684230 w 1368459"/>
                  <a:gd name="connsiteY0" fmla="*/ 960321 h 960321"/>
                  <a:gd name="connsiteX1" fmla="*/ 684230 w 1368459"/>
                  <a:gd name="connsiteY1" fmla="*/ 0 h 960321"/>
                  <a:gd name="connsiteX2" fmla="*/ 1368459 w 1368459"/>
                  <a:gd name="connsiteY2" fmla="*/ 480162 h 960321"/>
                  <a:gd name="connsiteX3" fmla="*/ 0 w 1368459"/>
                  <a:gd name="connsiteY3" fmla="*/ 480162 h 960321"/>
                  <a:gd name="connsiteX4" fmla="*/ 684230 w 1368459"/>
                  <a:gd name="connsiteY4" fmla="*/ 480162 h 96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1368459" h="960321">
                    <a:moveTo>
                      <a:pt x="1368459" y="960321"/>
                    </a:moveTo>
                    <a:lnTo>
                      <a:pt x="1368459" y="0"/>
                    </a:lnTo>
                    <a:lnTo>
                      <a:pt x="0" y="0"/>
                    </a:lnTo>
                    <a:lnTo>
                      <a:pt x="0" y="960321"/>
                    </a:lnTo>
                    <a:lnTo>
                      <a:pt x="1368459" y="960321"/>
                    </a:lnTo>
                    <a:close/>
                  </a:path>
                </a:pathLst>
              </a:custGeom>
              <a:noFill/>
              <a:ln w="107800" cap="flat">
                <a:solidFill>
                  <a:srgbClr val="D8D8D8"/>
                </a:solidFill>
                <a:bevel/>
              </a:ln>
            </p:spPr>
          </p:sp>
          <p:sp>
            <p:nvSpPr>
              <p:cNvPr id="793" name="Rectangle"/>
              <p:cNvSpPr/>
              <p:nvPr/>
            </p:nvSpPr>
            <p:spPr>
              <a:xfrm>
                <a:off x="1448317" y="4476196"/>
                <a:ext cx="1360413" cy="966465"/>
              </a:xfrm>
              <a:custGeom>
                <a:avLst/>
                <a:gdLst>
                  <a:gd name="connsiteX0" fmla="*/ 680206 w 1360413"/>
                  <a:gd name="connsiteY0" fmla="*/ 966465 h 966465"/>
                  <a:gd name="connsiteX1" fmla="*/ 680206 w 1360413"/>
                  <a:gd name="connsiteY1" fmla="*/ 0 h 966465"/>
                  <a:gd name="connsiteX2" fmla="*/ 1360413 w 1360413"/>
                  <a:gd name="connsiteY2" fmla="*/ 483233 h 966465"/>
                  <a:gd name="connsiteX3" fmla="*/ 0 w 1360413"/>
                  <a:gd name="connsiteY3" fmla="*/ 483233 h 966465"/>
                  <a:gd name="connsiteX4" fmla="*/ 680206 w 1360413"/>
                  <a:gd name="connsiteY4" fmla="*/ 483233 h 966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1360413" h="966465">
                    <a:moveTo>
                      <a:pt x="1360413" y="966465"/>
                    </a:moveTo>
                    <a:lnTo>
                      <a:pt x="1360413" y="0"/>
                    </a:lnTo>
                    <a:lnTo>
                      <a:pt x="0" y="0"/>
                    </a:lnTo>
                    <a:lnTo>
                      <a:pt x="0" y="966465"/>
                    </a:lnTo>
                    <a:lnTo>
                      <a:pt x="1360413" y="966465"/>
                    </a:ln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custDash>
                  <a:ds d="1100000" sp="500000"/>
                </a:custDash>
                <a:bevel/>
              </a:ln>
            </p:spPr>
          </p:sp>
          <p:sp>
            <p:nvSpPr>
              <p:cNvPr id="796" name="Circle"/>
              <p:cNvSpPr/>
              <p:nvPr/>
            </p:nvSpPr>
            <p:spPr>
              <a:xfrm>
                <a:off x="1747379" y="4767565"/>
                <a:ext cx="83030" cy="0"/>
              </a:xfrm>
              <a:custGeom>
                <a:avLst/>
                <a:gdLst>
                  <a:gd name="connsiteX0" fmla="*/ 0 w 83030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83030">
                    <a:moveTo>
                      <a:pt x="-83030" y="0"/>
                    </a:moveTo>
                    <a:cubicBezTo>
                      <a:pt x="-83030" y="-45856"/>
                      <a:pt x="-45856" y="-83030"/>
                      <a:pt x="0" y="-83030"/>
                    </a:cubicBezTo>
                    <a:cubicBezTo>
                      <a:pt x="45856" y="-83030"/>
                      <a:pt x="83030" y="-45856"/>
                      <a:pt x="83030" y="0"/>
                    </a:cubicBezTo>
                    <a:cubicBezTo>
                      <a:pt x="83030" y="45856"/>
                      <a:pt x="45856" y="83030"/>
                      <a:pt x="0" y="83030"/>
                    </a:cubicBezTo>
                    <a:cubicBezTo>
                      <a:pt x="-45856" y="83030"/>
                      <a:pt x="-83030" y="45856"/>
                      <a:pt x="-83030" y="0"/>
                    </a:cubicBezTo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797" name="Circle"/>
              <p:cNvSpPr/>
              <p:nvPr/>
            </p:nvSpPr>
            <p:spPr>
              <a:xfrm rot="5400000">
                <a:off x="2407171" y="4818596"/>
                <a:ext cx="83014" cy="0"/>
              </a:xfrm>
              <a:custGeom>
                <a:avLst/>
                <a:gdLst>
                  <a:gd name="connsiteX0" fmla="*/ 0 w 83014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83014">
                    <a:moveTo>
                      <a:pt x="-83014" y="0"/>
                    </a:moveTo>
                    <a:cubicBezTo>
                      <a:pt x="-83014" y="-45847"/>
                      <a:pt x="-45847" y="-83014"/>
                      <a:pt x="0" y="-83014"/>
                    </a:cubicBezTo>
                    <a:cubicBezTo>
                      <a:pt x="45847" y="-83014"/>
                      <a:pt x="83014" y="-45847"/>
                      <a:pt x="83014" y="0"/>
                    </a:cubicBezTo>
                    <a:cubicBezTo>
                      <a:pt x="83014" y="45847"/>
                      <a:pt x="45847" y="83014"/>
                      <a:pt x="0" y="83014"/>
                    </a:cubicBezTo>
                    <a:cubicBezTo>
                      <a:pt x="-45847" y="83014"/>
                      <a:pt x="-83014" y="45847"/>
                      <a:pt x="-83014" y="0"/>
                    </a:cubicBezTo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798" name="Line"/>
              <p:cNvSpPr/>
              <p:nvPr/>
            </p:nvSpPr>
            <p:spPr>
              <a:xfrm flipV="1">
                <a:off x="1617361" y="4983825"/>
                <a:ext cx="998174" cy="0"/>
              </a:xfrm>
              <a:custGeom>
                <a:avLst/>
                <a:gdLst/>
                <a:ahLst/>
                <a:cxnLst/>
                <a:rect l="0" t="0" r="0" b="0"/>
                <a:pathLst>
                  <a:path w="998174" fill="none">
                    <a:moveTo>
                      <a:pt x="0" y="0"/>
                    </a:moveTo>
                    <a:cubicBezTo>
                      <a:pt x="83181" y="-338800"/>
                      <a:pt x="998174" y="-308000"/>
                      <a:pt x="998174" y="0"/>
                    </a:cubicBezTo>
                  </a:path>
                </a:pathLst>
              </a:custGeom>
              <a:solidFill>
                <a:srgbClr val="FFFFFF"/>
              </a:solidFill>
              <a:ln w="30800" cap="flat">
                <a:solidFill>
                  <a:srgbClr val="000000"/>
                </a:solidFill>
                <a:bevel/>
              </a:ln>
            </p:spPr>
          </p:sp>
          <p:sp>
            <p:nvSpPr>
              <p:cNvPr id="222" name="Text 222"/>
              <p:cNvSpPr txBox="1"/>
              <p:nvPr/>
            </p:nvSpPr>
            <p:spPr>
              <a:xfrm>
                <a:off x="1738400" y="5508004"/>
                <a:ext cx="7700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>
                    <a:solidFill>
                      <a:srgbClr val="000000"/>
                    </a:solidFill>
                    <a:latin typeface="Arial"/>
                  </a:rPr>
                  <a:t>rectangle</a:t>
                </a:r>
              </a:p>
            </p:txBody>
          </p:sp>
        </p:grpSp>
        <p:grpSp>
          <p:nvGrpSpPr>
            <p:cNvPr id="806" name="Group 805"/>
            <p:cNvGrpSpPr/>
            <p:nvPr/>
          </p:nvGrpSpPr>
          <p:grpSpPr>
            <a:xfrm>
              <a:off x="6434380" y="4346605"/>
              <a:ext cx="1220489" cy="1225648"/>
              <a:chOff x="6434380" y="4346605"/>
              <a:chExt cx="1220489" cy="1225648"/>
            </a:xfrm>
          </p:grpSpPr>
          <p:sp>
            <p:nvSpPr>
              <p:cNvPr id="465" name="Square"/>
              <p:cNvSpPr/>
              <p:nvPr/>
            </p:nvSpPr>
            <p:spPr>
              <a:xfrm>
                <a:off x="6436444" y="4346603"/>
                <a:ext cx="1209732" cy="1209732"/>
              </a:xfrm>
              <a:custGeom>
                <a:avLst/>
                <a:gdLst>
                  <a:gd name="connsiteX0" fmla="*/ 0 w 1209732"/>
                  <a:gd name="connsiteY0" fmla="*/ 1209732 h 1209732"/>
                  <a:gd name="connsiteX1" fmla="*/ 1209732 w 1209732"/>
                  <a:gd name="connsiteY1" fmla="*/ 1209732 h 1209732"/>
                  <a:gd name="connsiteX2" fmla="*/ 1209732 w 1209732"/>
                  <a:gd name="connsiteY2" fmla="*/ 0 h 1209732"/>
                  <a:gd name="connsiteX3" fmla="*/ 0 w 1209732"/>
                  <a:gd name="connsiteY3" fmla="*/ 0 h 1209732"/>
                  <a:gd name="connsiteX4" fmla="*/ 604865 w 1209732"/>
                  <a:gd name="connsiteY4" fmla="*/ 604865 h 1209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1209732" h="1209732">
                    <a:moveTo>
                      <a:pt x="1209732" y="1209732"/>
                    </a:moveTo>
                    <a:lnTo>
                      <a:pt x="1209732" y="0"/>
                    </a:lnTo>
                    <a:lnTo>
                      <a:pt x="0" y="0"/>
                    </a:lnTo>
                    <a:lnTo>
                      <a:pt x="0" y="1209732"/>
                    </a:lnTo>
                    <a:lnTo>
                      <a:pt x="1209732" y="1209732"/>
                    </a:lnTo>
                    <a:close/>
                  </a:path>
                </a:pathLst>
              </a:custGeom>
              <a:noFill/>
              <a:ln w="107800" cap="flat">
                <a:solidFill>
                  <a:srgbClr val="D8D8D8"/>
                </a:solidFill>
                <a:bevel/>
              </a:ln>
            </p:spPr>
          </p:sp>
          <p:sp>
            <p:nvSpPr>
              <p:cNvPr id="769" name="Circle"/>
              <p:cNvSpPr/>
              <p:nvPr/>
            </p:nvSpPr>
            <p:spPr>
              <a:xfrm>
                <a:off x="6736939" y="4813845"/>
                <a:ext cx="85686" cy="0"/>
              </a:xfrm>
              <a:custGeom>
                <a:avLst/>
                <a:gdLst>
                  <a:gd name="connsiteX0" fmla="*/ 0 w 85686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85686">
                    <a:moveTo>
                      <a:pt x="-85686" y="0"/>
                    </a:moveTo>
                    <a:cubicBezTo>
                      <a:pt x="-85686" y="-47323"/>
                      <a:pt x="-47323" y="-85686"/>
                      <a:pt x="0" y="-85686"/>
                    </a:cubicBezTo>
                    <a:cubicBezTo>
                      <a:pt x="47323" y="-85686"/>
                      <a:pt x="85686" y="-47323"/>
                      <a:pt x="85686" y="0"/>
                    </a:cubicBezTo>
                    <a:cubicBezTo>
                      <a:pt x="85686" y="47323"/>
                      <a:pt x="47323" y="85686"/>
                      <a:pt x="0" y="85686"/>
                    </a:cubicBezTo>
                    <a:cubicBezTo>
                      <a:pt x="-47323" y="85686"/>
                      <a:pt x="-85686" y="47323"/>
                      <a:pt x="-85686" y="0"/>
                    </a:cubicBezTo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770" name="Circle"/>
              <p:cNvSpPr/>
              <p:nvPr/>
            </p:nvSpPr>
            <p:spPr>
              <a:xfrm rot="5400000">
                <a:off x="7271516" y="4856687"/>
                <a:ext cx="85686" cy="0"/>
              </a:xfrm>
              <a:custGeom>
                <a:avLst/>
                <a:gdLst>
                  <a:gd name="connsiteX0" fmla="*/ 0 w 85686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85686">
                    <a:moveTo>
                      <a:pt x="-85686" y="0"/>
                    </a:moveTo>
                    <a:cubicBezTo>
                      <a:pt x="-85686" y="-47323"/>
                      <a:pt x="-47323" y="-85686"/>
                      <a:pt x="0" y="-85686"/>
                    </a:cubicBezTo>
                    <a:cubicBezTo>
                      <a:pt x="47323" y="-85686"/>
                      <a:pt x="85686" y="-47323"/>
                      <a:pt x="85686" y="0"/>
                    </a:cubicBezTo>
                    <a:cubicBezTo>
                      <a:pt x="85686" y="47323"/>
                      <a:pt x="47323" y="85686"/>
                      <a:pt x="0" y="85686"/>
                    </a:cubicBezTo>
                    <a:cubicBezTo>
                      <a:pt x="-47323" y="85686"/>
                      <a:pt x="-85686" y="47323"/>
                      <a:pt x="-85686" y="0"/>
                    </a:cubicBezTo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777" name="Semicircle"/>
              <p:cNvSpPr/>
              <p:nvPr/>
            </p:nvSpPr>
            <p:spPr>
              <a:xfrm flipV="1">
                <a:off x="6849011" y="5054413"/>
                <a:ext cx="400736" cy="200368"/>
              </a:xfrm>
              <a:custGeom>
                <a:avLst/>
                <a:gdLst>
                  <a:gd name="connsiteX0" fmla="*/ 200369 w 400736"/>
                  <a:gd name="connsiteY0" fmla="*/ 100184 h 200368"/>
                  <a:gd name="connsiteX1" fmla="*/ 0 w 400736"/>
                  <a:gd name="connsiteY1" fmla="*/ 100184 h 200368"/>
                  <a:gd name="connsiteX2" fmla="*/ 200369 w 400736"/>
                  <a:gd name="connsiteY2" fmla="*/ 0 h 200368"/>
                  <a:gd name="connsiteX3" fmla="*/ 400736 w 400736"/>
                  <a:gd name="connsiteY3" fmla="*/ 100184 h 200368"/>
                  <a:gd name="connsiteX4" fmla="*/ 200369 w 400736"/>
                  <a:gd name="connsiteY4" fmla="*/ 200368 h 200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400736" h="200368">
                    <a:moveTo>
                      <a:pt x="0" y="200368"/>
                    </a:moveTo>
                    <a:cubicBezTo>
                      <a:pt x="0" y="89708"/>
                      <a:pt x="89708" y="0"/>
                      <a:pt x="200368" y="0"/>
                    </a:cubicBezTo>
                    <a:cubicBezTo>
                      <a:pt x="311029" y="0"/>
                      <a:pt x="400736" y="89708"/>
                      <a:pt x="400736" y="200368"/>
                    </a:cubicBezTo>
                    <a:lnTo>
                      <a:pt x="0" y="200368"/>
                    </a:lnTo>
                    <a:close/>
                  </a:path>
                </a:pathLst>
              </a:custGeom>
              <a:noFill/>
              <a:ln w="23100" cap="flat">
                <a:solidFill>
                  <a:srgbClr val="000000"/>
                </a:solidFill>
                <a:bevel/>
              </a:ln>
            </p:spPr>
          </p:sp>
          <p:sp>
            <p:nvSpPr>
              <p:cNvPr id="795" name="Square"/>
              <p:cNvSpPr/>
              <p:nvPr/>
            </p:nvSpPr>
            <p:spPr>
              <a:xfrm>
                <a:off x="6434380" y="4354564"/>
                <a:ext cx="1217686" cy="1217686"/>
              </a:xfrm>
              <a:custGeom>
                <a:avLst/>
                <a:gdLst>
                  <a:gd name="connsiteX0" fmla="*/ 0 w 1217686"/>
                  <a:gd name="connsiteY0" fmla="*/ 1217686 h 1217686"/>
                  <a:gd name="connsiteX1" fmla="*/ 1217686 w 1217686"/>
                  <a:gd name="connsiteY1" fmla="*/ 1217686 h 1217686"/>
                  <a:gd name="connsiteX2" fmla="*/ 1217686 w 1217686"/>
                  <a:gd name="connsiteY2" fmla="*/ 0 h 1217686"/>
                  <a:gd name="connsiteX3" fmla="*/ 0 w 1217686"/>
                  <a:gd name="connsiteY3" fmla="*/ 0 h 1217686"/>
                  <a:gd name="connsiteX4" fmla="*/ 608844 w 1217686"/>
                  <a:gd name="connsiteY4" fmla="*/ 608844 h 1217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1217686" h="1217686">
                    <a:moveTo>
                      <a:pt x="1217686" y="1217686"/>
                    </a:moveTo>
                    <a:lnTo>
                      <a:pt x="1217686" y="0"/>
                    </a:lnTo>
                    <a:lnTo>
                      <a:pt x="0" y="0"/>
                    </a:lnTo>
                    <a:lnTo>
                      <a:pt x="0" y="1217686"/>
                    </a:lnTo>
                    <a:lnTo>
                      <a:pt x="1217686" y="1217686"/>
                    </a:ln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custDash>
                  <a:ds d="1100000" sp="500000"/>
                </a:custDash>
                <a:bevel/>
              </a:ln>
            </p:spPr>
          </p:sp>
          <p:sp>
            <p:nvSpPr>
              <p:cNvPr id="223" name="Text 223"/>
              <p:cNvSpPr txBox="1"/>
              <p:nvPr/>
            </p:nvSpPr>
            <p:spPr>
              <a:xfrm>
                <a:off x="6697200" y="5600404"/>
                <a:ext cx="7700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>
                    <a:solidFill>
                      <a:srgbClr val="000000"/>
                    </a:solidFill>
                    <a:latin typeface="Arial"/>
                  </a:rPr>
                  <a:t>square</a:t>
                </a:r>
              </a:p>
            </p:txBody>
          </p:sp>
        </p:grpSp>
        <p:grpSp>
          <p:nvGrpSpPr>
            <p:cNvPr id="807" name="Group 806"/>
            <p:cNvGrpSpPr/>
            <p:nvPr/>
          </p:nvGrpSpPr>
          <p:grpSpPr>
            <a:xfrm>
              <a:off x="3888451" y="4384984"/>
              <a:ext cx="1317940" cy="1148909"/>
              <a:chOff x="3888451" y="4384984"/>
              <a:chExt cx="1317940" cy="1148909"/>
            </a:xfrm>
          </p:grpSpPr>
          <p:sp>
            <p:nvSpPr>
              <p:cNvPr id="466" name="Heart Shape"/>
              <p:cNvSpPr/>
              <p:nvPr/>
            </p:nvSpPr>
            <p:spPr>
              <a:xfrm>
                <a:off x="3888451" y="4384984"/>
                <a:ext cx="1317940" cy="1148909"/>
              </a:xfrm>
              <a:custGeom>
                <a:avLst/>
                <a:gdLst/>
                <a:ahLst/>
                <a:cxnLst/>
                <a:rect l="0" t="0" r="0" b="0"/>
                <a:pathLst>
                  <a:path w="1317940" h="1148909">
                    <a:moveTo>
                      <a:pt x="658971" y="136091"/>
                    </a:moveTo>
                    <a:cubicBezTo>
                      <a:pt x="658971" y="136091"/>
                      <a:pt x="848070" y="-109208"/>
                      <a:pt x="1128127" y="58804"/>
                    </a:cubicBezTo>
                    <a:cubicBezTo>
                      <a:pt x="1408184" y="226817"/>
                      <a:pt x="1321497" y="579644"/>
                      <a:pt x="1224808" y="717416"/>
                    </a:cubicBezTo>
                    <a:cubicBezTo>
                      <a:pt x="1128127" y="855185"/>
                      <a:pt x="938091" y="996318"/>
                      <a:pt x="784730" y="1070238"/>
                    </a:cubicBezTo>
                    <a:cubicBezTo>
                      <a:pt x="673191" y="1132031"/>
                      <a:pt x="658971" y="1148909"/>
                      <a:pt x="658971" y="1148909"/>
                    </a:cubicBezTo>
                    <a:cubicBezTo>
                      <a:pt x="658971" y="1148909"/>
                      <a:pt x="634700" y="1124008"/>
                      <a:pt x="538017" y="1070238"/>
                    </a:cubicBezTo>
                    <a:cubicBezTo>
                      <a:pt x="441332" y="1016477"/>
                      <a:pt x="254630" y="905589"/>
                      <a:pt x="114604" y="724135"/>
                    </a:cubicBezTo>
                    <a:cubicBezTo>
                      <a:pt x="-25421" y="542682"/>
                      <a:pt x="-95435" y="179774"/>
                      <a:pt x="254630" y="28562"/>
                    </a:cubicBezTo>
                    <a:cubicBezTo>
                      <a:pt x="254630" y="28562"/>
                      <a:pt x="503009" y="-55444"/>
                      <a:pt x="658971" y="136091"/>
                    </a:cubicBezTo>
                    <a:close/>
                  </a:path>
                </a:pathLst>
              </a:custGeom>
              <a:noFill/>
              <a:ln w="107800" cap="flat">
                <a:solidFill>
                  <a:srgbClr val="D8D8D8"/>
                </a:solidFill>
                <a:bevel/>
              </a:ln>
            </p:spPr>
          </p:sp>
          <p:sp>
            <p:nvSpPr>
              <p:cNvPr id="785" name="Circle"/>
              <p:cNvSpPr/>
              <p:nvPr/>
            </p:nvSpPr>
            <p:spPr>
              <a:xfrm>
                <a:off x="4342877" y="4744008"/>
                <a:ext cx="57263" cy="0"/>
              </a:xfrm>
              <a:custGeom>
                <a:avLst/>
                <a:gdLst>
                  <a:gd name="connsiteX0" fmla="*/ 0 w 57263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57263">
                    <a:moveTo>
                      <a:pt x="-57263" y="0"/>
                    </a:moveTo>
                    <a:cubicBezTo>
                      <a:pt x="-57263" y="-31625"/>
                      <a:pt x="-31625" y="-57263"/>
                      <a:pt x="0" y="-57263"/>
                    </a:cubicBezTo>
                    <a:cubicBezTo>
                      <a:pt x="31625" y="-57263"/>
                      <a:pt x="57263" y="-31625"/>
                      <a:pt x="57263" y="0"/>
                    </a:cubicBezTo>
                    <a:cubicBezTo>
                      <a:pt x="57263" y="31625"/>
                      <a:pt x="31625" y="57263"/>
                      <a:pt x="0" y="57263"/>
                    </a:cubicBezTo>
                    <a:cubicBezTo>
                      <a:pt x="-31625" y="57263"/>
                      <a:pt x="-57263" y="31625"/>
                      <a:pt x="-57263" y="0"/>
                    </a:cubicBezTo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786" name="Circle"/>
              <p:cNvSpPr/>
              <p:nvPr/>
            </p:nvSpPr>
            <p:spPr>
              <a:xfrm rot="5400000">
                <a:off x="4700761" y="4772638"/>
                <a:ext cx="57260" cy="0"/>
              </a:xfrm>
              <a:custGeom>
                <a:avLst/>
                <a:gdLst>
                  <a:gd name="connsiteX0" fmla="*/ 0 w 57260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57260">
                    <a:moveTo>
                      <a:pt x="-57260" y="0"/>
                    </a:moveTo>
                    <a:cubicBezTo>
                      <a:pt x="-57260" y="-31624"/>
                      <a:pt x="-31624" y="-57260"/>
                      <a:pt x="0" y="-57260"/>
                    </a:cubicBezTo>
                    <a:cubicBezTo>
                      <a:pt x="31624" y="-57260"/>
                      <a:pt x="57260" y="-31624"/>
                      <a:pt x="57260" y="0"/>
                    </a:cubicBezTo>
                    <a:cubicBezTo>
                      <a:pt x="57260" y="31624"/>
                      <a:pt x="31624" y="57260"/>
                      <a:pt x="0" y="57260"/>
                    </a:cubicBezTo>
                    <a:cubicBezTo>
                      <a:pt x="-31624" y="57260"/>
                      <a:pt x="-57260" y="31624"/>
                      <a:pt x="-57260" y="0"/>
                    </a:cubicBezTo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787" name="Circle"/>
              <p:cNvSpPr/>
              <p:nvPr/>
            </p:nvSpPr>
            <p:spPr>
              <a:xfrm>
                <a:off x="4571922" y="5030316"/>
                <a:ext cx="0" cy="0"/>
              </a:xfrm>
              <a:custGeom>
                <a:avLst/>
                <a:gdLst>
                  <a:gd name="connsiteX0" fmla="*/ 0 w 0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789" name="Line"/>
              <p:cNvSpPr/>
              <p:nvPr/>
            </p:nvSpPr>
            <p:spPr>
              <a:xfrm flipV="1">
                <a:off x="4328561" y="5038605"/>
                <a:ext cx="429459" cy="0"/>
              </a:xfrm>
              <a:custGeom>
                <a:avLst/>
                <a:gdLst/>
                <a:ahLst/>
                <a:cxnLst/>
                <a:rect l="0" t="0" r="0" b="0"/>
                <a:pathLst>
                  <a:path w="429459" fill="none">
                    <a:moveTo>
                      <a:pt x="0" y="0"/>
                    </a:moveTo>
                    <a:cubicBezTo>
                      <a:pt x="169430" y="-176097"/>
                      <a:pt x="353030" y="-105695"/>
                      <a:pt x="429459" y="0"/>
                    </a:cubicBezTo>
                  </a:path>
                </a:pathLst>
              </a:custGeom>
              <a:solidFill>
                <a:srgbClr val="FFFFFF"/>
              </a:solidFill>
              <a:ln w="23100" cap="flat">
                <a:solidFill>
                  <a:srgbClr val="000000"/>
                </a:solidFill>
                <a:bevel/>
              </a:ln>
            </p:spPr>
          </p:sp>
          <p:sp>
            <p:nvSpPr>
              <p:cNvPr id="790" name="Line"/>
              <p:cNvSpPr/>
              <p:nvPr/>
            </p:nvSpPr>
            <p:spPr>
              <a:xfrm rot="18994080" flipH="1" flipV="1">
                <a:off x="4259873" y="5020546"/>
                <a:ext cx="126296" cy="0"/>
              </a:xfrm>
              <a:custGeom>
                <a:avLst/>
                <a:gdLst/>
                <a:ahLst/>
                <a:cxnLst/>
                <a:rect l="0" t="0" r="0" b="0"/>
                <a:pathLst>
                  <a:path w="126296" fill="none">
                    <a:moveTo>
                      <a:pt x="0" y="0"/>
                    </a:moveTo>
                    <a:cubicBezTo>
                      <a:pt x="-1" y="-30800"/>
                      <a:pt x="126296" y="0"/>
                      <a:pt x="126296" y="0"/>
                    </a:cubicBezTo>
                  </a:path>
                </a:pathLst>
              </a:custGeom>
              <a:solidFill>
                <a:srgbClr val="FFFFFF"/>
              </a:solidFill>
              <a:ln w="23100" cap="flat">
                <a:solidFill>
                  <a:srgbClr val="000000"/>
                </a:solidFill>
                <a:bevel/>
              </a:ln>
            </p:spPr>
          </p:sp>
          <p:sp>
            <p:nvSpPr>
              <p:cNvPr id="792" name="Line"/>
              <p:cNvSpPr/>
              <p:nvPr/>
            </p:nvSpPr>
            <p:spPr>
              <a:xfrm rot="2605806" flipV="1">
                <a:off x="4707807" y="5028996"/>
                <a:ext cx="126296" cy="0"/>
              </a:xfrm>
              <a:custGeom>
                <a:avLst/>
                <a:gdLst/>
                <a:ahLst/>
                <a:cxnLst/>
                <a:rect l="0" t="0" r="0" b="0"/>
                <a:pathLst>
                  <a:path w="126296" fill="none">
                    <a:moveTo>
                      <a:pt x="0" y="0"/>
                    </a:moveTo>
                    <a:cubicBezTo>
                      <a:pt x="-1" y="-30800"/>
                      <a:pt x="126296" y="0"/>
                      <a:pt x="126296" y="0"/>
                    </a:cubicBezTo>
                  </a:path>
                </a:pathLst>
              </a:custGeom>
              <a:solidFill>
                <a:srgbClr val="FFFFFF"/>
              </a:solidFill>
              <a:ln w="23100" cap="flat">
                <a:solidFill>
                  <a:srgbClr val="000000"/>
                </a:solidFill>
                <a:bevel/>
              </a:ln>
            </p:spPr>
          </p:sp>
          <p:sp>
            <p:nvSpPr>
              <p:cNvPr id="794" name="Heart Shape"/>
              <p:cNvSpPr/>
              <p:nvPr/>
            </p:nvSpPr>
            <p:spPr>
              <a:xfrm>
                <a:off x="3888451" y="4384984"/>
                <a:ext cx="1317940" cy="1148909"/>
              </a:xfrm>
              <a:custGeom>
                <a:avLst/>
                <a:gdLst/>
                <a:ahLst/>
                <a:cxnLst/>
                <a:rect l="0" t="0" r="0" b="0"/>
                <a:pathLst>
                  <a:path w="1317940" h="1148909">
                    <a:moveTo>
                      <a:pt x="658971" y="136091"/>
                    </a:moveTo>
                    <a:cubicBezTo>
                      <a:pt x="658971" y="136091"/>
                      <a:pt x="848070" y="-109208"/>
                      <a:pt x="1128127" y="58804"/>
                    </a:cubicBezTo>
                    <a:cubicBezTo>
                      <a:pt x="1408184" y="226817"/>
                      <a:pt x="1321497" y="579644"/>
                      <a:pt x="1224808" y="717416"/>
                    </a:cubicBezTo>
                    <a:cubicBezTo>
                      <a:pt x="1128127" y="855185"/>
                      <a:pt x="938091" y="996318"/>
                      <a:pt x="784730" y="1070238"/>
                    </a:cubicBezTo>
                    <a:cubicBezTo>
                      <a:pt x="673191" y="1132031"/>
                      <a:pt x="658971" y="1148909"/>
                      <a:pt x="658971" y="1148909"/>
                    </a:cubicBezTo>
                    <a:cubicBezTo>
                      <a:pt x="658971" y="1148909"/>
                      <a:pt x="634700" y="1124008"/>
                      <a:pt x="538017" y="1070238"/>
                    </a:cubicBezTo>
                    <a:cubicBezTo>
                      <a:pt x="441332" y="1016477"/>
                      <a:pt x="254630" y="905589"/>
                      <a:pt x="114604" y="724135"/>
                    </a:cubicBezTo>
                    <a:cubicBezTo>
                      <a:pt x="-25421" y="542682"/>
                      <a:pt x="-95435" y="179774"/>
                      <a:pt x="254630" y="28562"/>
                    </a:cubicBezTo>
                    <a:cubicBezTo>
                      <a:pt x="254630" y="28562"/>
                      <a:pt x="503009" y="-55444"/>
                      <a:pt x="658971" y="136091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custDash>
                  <a:ds d="1100000" sp="500000"/>
                </a:custDash>
                <a:bevel/>
              </a:ln>
            </p:spPr>
          </p:sp>
          <p:sp>
            <p:nvSpPr>
              <p:cNvPr id="224" name="Text 224"/>
              <p:cNvSpPr txBox="1"/>
              <p:nvPr/>
            </p:nvSpPr>
            <p:spPr>
              <a:xfrm>
                <a:off x="4171600" y="5569598"/>
                <a:ext cx="7700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>
                    <a:solidFill>
                      <a:srgbClr val="000000"/>
                    </a:solidFill>
                    <a:latin typeface="Arial"/>
                  </a:rPr>
                  <a:t>heart</a:t>
                </a:r>
              </a:p>
            </p:txBody>
          </p:sp>
        </p:grpSp>
        <p:grpSp>
          <p:nvGrpSpPr>
            <p:cNvPr id="1024" name="Boeder"/>
            <p:cNvGrpSpPr/>
            <p:nvPr/>
          </p:nvGrpSpPr>
          <p:grpSpPr>
            <a:xfrm>
              <a:off x="-1800" y="195000"/>
              <a:ext cx="9147600" cy="6468000"/>
              <a:chOff x="-1800" y="195000"/>
              <a:chExt cx="9147600" cy="6468000"/>
            </a:xfrm>
          </p:grpSpPr>
          <p:grpSp>
            <p:nvGrpSpPr>
              <p:cNvPr id="1025" name="Group 1024"/>
              <p:cNvGrpSpPr/>
              <p:nvPr/>
            </p:nvGrpSpPr>
            <p:grpSpPr>
              <a:xfrm>
                <a:off x="-1800" y="195000"/>
                <a:ext cx="9147600" cy="1201200"/>
                <a:chOff x="-1800" y="195000"/>
                <a:chExt cx="9147600" cy="1201200"/>
              </a:xfrm>
            </p:grpSpPr>
            <p:grpSp>
              <p:nvGrpSpPr>
                <p:cNvPr id="1026" name="Group 1025"/>
                <p:cNvGrpSpPr/>
                <p:nvPr/>
              </p:nvGrpSpPr>
              <p:grpSpPr>
                <a:xfrm>
                  <a:off x="8685648" y="721977"/>
                  <a:ext cx="384382" cy="240239"/>
                  <a:chOff x="8685648" y="721977"/>
                  <a:chExt cx="384382" cy="240239"/>
                </a:xfrm>
              </p:grpSpPr>
              <p:sp>
                <p:nvSpPr>
                  <p:cNvPr id="1027" name="Freeform 1026"/>
                  <p:cNvSpPr/>
                  <p:nvPr/>
                </p:nvSpPr>
                <p:spPr>
                  <a:xfrm>
                    <a:off x="8685648" y="721977"/>
                    <a:ext cx="384382" cy="2402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382" h="240239">
                        <a:moveTo>
                          <a:pt x="384382" y="0"/>
                        </a:moveTo>
                        <a:lnTo>
                          <a:pt x="192191" y="240239"/>
                        </a:lnTo>
                        <a:lnTo>
                          <a:pt x="0" y="0"/>
                        </a:lnTo>
                        <a:lnTo>
                          <a:pt x="384382" y="0"/>
                        </a:lnTo>
                        <a:close/>
                      </a:path>
                    </a:pathLst>
                  </a:custGeom>
                  <a:solidFill>
                    <a:srgbClr val="7ECCB6"/>
                  </a:solidFill>
                  <a:ln w="7700" cap="flat">
                    <a:solidFill>
                      <a:srgbClr val="1BBC9D"/>
                    </a:solidFill>
                    <a:bevel/>
                  </a:ln>
                </p:spPr>
              </p:sp>
            </p:grpSp>
            <p:sp>
              <p:nvSpPr>
                <p:cNvPr id="1028" name="Freeform 1027"/>
                <p:cNvSpPr/>
                <p:nvPr/>
              </p:nvSpPr>
              <p:spPr>
                <a:xfrm>
                  <a:off x="1522492" y="698727"/>
                  <a:ext cx="7623308" cy="46498"/>
                </a:xfrm>
                <a:custGeom>
                  <a:avLst/>
                  <a:gdLst>
                    <a:gd name="rtl" fmla="*/ 693308 w 7623308"/>
                    <a:gd name="rtt" fmla="*/ -308000 h 46498"/>
                    <a:gd name="rtr" fmla="*/ 7161308 w 7623308"/>
                    <a:gd name="rtb" fmla="*/ 0 h 46498"/>
                  </a:gdLst>
                  <a:ahLst/>
                  <a:cxnLst/>
                  <a:rect l="rtl" t="rtt" r="rtr" b="rtb"/>
                  <a:pathLst>
                    <a:path w="7623308" h="46498">
                      <a:moveTo>
                        <a:pt x="0" y="0"/>
                      </a:moveTo>
                      <a:lnTo>
                        <a:pt x="7623308" y="0"/>
                      </a:lnTo>
                      <a:lnTo>
                        <a:pt x="7623308" y="46498"/>
                      </a:lnTo>
                      <a:lnTo>
                        <a:pt x="0" y="464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BBC9D"/>
                </a:solidFill>
                <a:ln w="7700" cap="flat">
                  <a:solidFill>
                    <a:srgbClr val="1BBC9D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1560">
                      <a:solidFill>
                        <a:srgbClr val="236EA1"/>
                      </a:solidFill>
                      <a:latin typeface="Arial"/>
                    </a:rPr>
                    <a:t>Trace Shapes Worksheet</a:t>
                  </a:r>
                </a:p>
              </p:txBody>
            </p:sp>
            <p:grpSp>
              <p:nvGrpSpPr>
                <p:cNvPr id="1029" name="Group 1028"/>
                <p:cNvGrpSpPr/>
                <p:nvPr/>
              </p:nvGrpSpPr>
              <p:grpSpPr>
                <a:xfrm>
                  <a:off x="-1800" y="195000"/>
                  <a:ext cx="2294292" cy="1201200"/>
                  <a:chOff x="-1800" y="195000"/>
                  <a:chExt cx="2294292" cy="1201200"/>
                </a:xfrm>
              </p:grpSpPr>
              <p:sp>
                <p:nvSpPr>
                  <p:cNvPr id="1030" name="Freeform 1029"/>
                  <p:cNvSpPr/>
                  <p:nvPr/>
                </p:nvSpPr>
                <p:spPr>
                  <a:xfrm>
                    <a:off x="369484" y="194999"/>
                    <a:ext cx="1216284" cy="95865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16284" h="958650">
                        <a:moveTo>
                          <a:pt x="0" y="768075"/>
                        </a:moveTo>
                        <a:lnTo>
                          <a:pt x="1114614" y="958650"/>
                        </a:lnTo>
                        <a:lnTo>
                          <a:pt x="1216284" y="0"/>
                        </a:lnTo>
                        <a:lnTo>
                          <a:pt x="0" y="768075"/>
                        </a:lnTo>
                        <a:close/>
                      </a:path>
                    </a:pathLst>
                  </a:custGeom>
                  <a:solidFill>
                    <a:srgbClr val="16A58A">
                      <a:alpha val="80000"/>
                    </a:srgbClr>
                  </a:solidFill>
                  <a:ln w="2500" cap="flat">
                    <a:solidFill>
                      <a:srgbClr val="16A58A"/>
                    </a:solidFill>
                    <a:bevel/>
                  </a:ln>
                </p:spPr>
              </p:sp>
              <p:sp>
                <p:nvSpPr>
                  <p:cNvPr id="1031" name="Freeform 1030"/>
                  <p:cNvSpPr/>
                  <p:nvPr/>
                </p:nvSpPr>
                <p:spPr>
                  <a:xfrm>
                    <a:off x="1350192" y="373382"/>
                    <a:ext cx="850118" cy="33559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50118" h="335592">
                        <a:moveTo>
                          <a:pt x="542848" y="0"/>
                        </a:moveTo>
                        <a:lnTo>
                          <a:pt x="0" y="322762"/>
                        </a:lnTo>
                        <a:lnTo>
                          <a:pt x="850118" y="335592"/>
                        </a:lnTo>
                        <a:lnTo>
                          <a:pt x="542848" y="0"/>
                        </a:lnTo>
                        <a:close/>
                      </a:path>
                    </a:pathLst>
                  </a:custGeom>
                  <a:solidFill>
                    <a:srgbClr val="1BBC9D">
                      <a:alpha val="85000"/>
                    </a:srgbClr>
                  </a:solidFill>
                  <a:ln w="2500" cap="flat">
                    <a:solidFill>
                      <a:srgbClr val="1BBC9D"/>
                    </a:solidFill>
                    <a:bevel/>
                  </a:ln>
                </p:spPr>
              </p:sp>
              <p:sp>
                <p:nvSpPr>
                  <p:cNvPr id="1032" name="Freeform 1031"/>
                  <p:cNvSpPr/>
                  <p:nvPr/>
                </p:nvSpPr>
                <p:spPr>
                  <a:xfrm>
                    <a:off x="715162" y="293160"/>
                    <a:ext cx="1577330" cy="11030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77330" h="1103040">
                        <a:moveTo>
                          <a:pt x="0" y="1103040"/>
                        </a:moveTo>
                        <a:lnTo>
                          <a:pt x="1577330" y="501156"/>
                        </a:lnTo>
                        <a:lnTo>
                          <a:pt x="0" y="0"/>
                        </a:lnTo>
                        <a:lnTo>
                          <a:pt x="0" y="1103040"/>
                        </a:lnTo>
                        <a:close/>
                      </a:path>
                    </a:pathLst>
                  </a:custGeom>
                  <a:solidFill>
                    <a:srgbClr val="1BBC9D">
                      <a:alpha val="85000"/>
                    </a:srgbClr>
                  </a:solidFill>
                  <a:ln w="7700" cap="flat">
                    <a:solidFill>
                      <a:srgbClr val="1BBC9D"/>
                    </a:solidFill>
                    <a:bevel/>
                  </a:ln>
                </p:spPr>
              </p:sp>
              <p:sp>
                <p:nvSpPr>
                  <p:cNvPr id="1033" name="Freeform 1032"/>
                  <p:cNvSpPr/>
                  <p:nvPr/>
                </p:nvSpPr>
                <p:spPr>
                  <a:xfrm>
                    <a:off x="-1799" y="564599"/>
                    <a:ext cx="1395525" cy="60637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95525" h="606373">
                        <a:moveTo>
                          <a:pt x="474466" y="0"/>
                        </a:moveTo>
                        <a:lnTo>
                          <a:pt x="0" y="606373"/>
                        </a:lnTo>
                        <a:lnTo>
                          <a:pt x="1395525" y="490874"/>
                        </a:lnTo>
                        <a:lnTo>
                          <a:pt x="474466" y="0"/>
                        </a:lnTo>
                        <a:close/>
                      </a:path>
                    </a:pathLst>
                  </a:custGeom>
                  <a:solidFill>
                    <a:srgbClr val="1BBC9D">
                      <a:alpha val="85000"/>
                    </a:srgbClr>
                  </a:solidFill>
                  <a:ln w="2500" cap="flat">
                    <a:solidFill>
                      <a:srgbClr val="1BBC9D"/>
                    </a:solidFill>
                    <a:bevel/>
                  </a:ln>
                </p:spPr>
              </p:sp>
            </p:grpSp>
          </p:grpSp>
          <p:grpSp>
            <p:nvGrpSpPr>
              <p:cNvPr id="1034" name="Group 1033"/>
              <p:cNvGrpSpPr/>
              <p:nvPr/>
            </p:nvGrpSpPr>
            <p:grpSpPr>
              <a:xfrm>
                <a:off x="-1800" y="6432000"/>
                <a:ext cx="9147600" cy="231000"/>
                <a:chOff x="-1800" y="6432000"/>
                <a:chExt cx="9147600" cy="231000"/>
              </a:xfrm>
            </p:grpSpPr>
            <p:grpSp>
              <p:nvGrpSpPr>
                <p:cNvPr id="1035" name="Group 1034"/>
                <p:cNvGrpSpPr/>
                <p:nvPr/>
              </p:nvGrpSpPr>
              <p:grpSpPr>
                <a:xfrm>
                  <a:off x="75201" y="6478201"/>
                  <a:ext cx="295679" cy="184799"/>
                  <a:chOff x="75201" y="6478201"/>
                  <a:chExt cx="295679" cy="184799"/>
                </a:xfrm>
              </p:grpSpPr>
              <p:sp>
                <p:nvSpPr>
                  <p:cNvPr id="1036" name="Freeform 1035"/>
                  <p:cNvSpPr/>
                  <p:nvPr/>
                </p:nvSpPr>
                <p:spPr>
                  <a:xfrm>
                    <a:off x="75201" y="6478201"/>
                    <a:ext cx="295679" cy="1847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95679" h="184799">
                        <a:moveTo>
                          <a:pt x="295679" y="0"/>
                        </a:moveTo>
                        <a:lnTo>
                          <a:pt x="147839" y="184799"/>
                        </a:lnTo>
                        <a:lnTo>
                          <a:pt x="0" y="0"/>
                        </a:lnTo>
                        <a:lnTo>
                          <a:pt x="295679" y="0"/>
                        </a:lnTo>
                        <a:close/>
                      </a:path>
                    </a:pathLst>
                  </a:custGeom>
                  <a:solidFill>
                    <a:srgbClr val="7ECCB6"/>
                  </a:solidFill>
                  <a:ln w="7700" cap="flat">
                    <a:solidFill>
                      <a:srgbClr val="7ECCB6"/>
                    </a:solidFill>
                    <a:bevel/>
                  </a:ln>
                </p:spPr>
              </p:sp>
              <p:sp>
                <p:nvSpPr>
                  <p:cNvPr id="225" name="Text 225"/>
                  <p:cNvSpPr txBox="1"/>
                  <p:nvPr/>
                </p:nvSpPr>
                <p:spPr>
                  <a:xfrm>
                    <a:off x="75201" y="6478201"/>
                    <a:ext cx="1663192" cy="184799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80">
                        <a:solidFill>
                          <a:srgbClr val="FFFFFF"/>
                        </a:solidFill>
                        <a:latin typeface="Arial"/>
                      </a:rPr>
                      <a:t>Company/Date</a:t>
                    </a:r>
                  </a:p>
                </p:txBody>
              </p:sp>
            </p:grpSp>
            <p:sp>
              <p:nvSpPr>
                <p:cNvPr id="1037" name="Freeform 1036"/>
                <p:cNvSpPr/>
                <p:nvPr/>
              </p:nvSpPr>
              <p:spPr>
                <a:xfrm>
                  <a:off x="-1800" y="6432000"/>
                  <a:ext cx="9147600" cy="46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47600" h="46200">
                      <a:moveTo>
                        <a:pt x="0" y="0"/>
                      </a:moveTo>
                      <a:lnTo>
                        <a:pt x="9147600" y="0"/>
                      </a:lnTo>
                      <a:lnTo>
                        <a:pt x="9147600" y="46200"/>
                      </a:lnTo>
                      <a:lnTo>
                        <a:pt x="0" y="46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BBC9D"/>
                </a:solidFill>
                <a:ln w="77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1038" name="Heart"/>
            <p:cNvGrpSpPr/>
            <p:nvPr/>
          </p:nvGrpSpPr>
          <p:grpSpPr>
            <a:xfrm>
              <a:off x="7556" y="1171142"/>
              <a:ext cx="421845" cy="363659"/>
              <a:chOff x="7556" y="1171142"/>
              <a:chExt cx="421845" cy="363659"/>
            </a:xfrm>
          </p:grpSpPr>
          <p:sp>
            <p:nvSpPr>
              <p:cNvPr id="1039" name="Freeform 1038"/>
              <p:cNvSpPr/>
              <p:nvPr/>
            </p:nvSpPr>
            <p:spPr>
              <a:xfrm>
                <a:off x="7556" y="1171142"/>
                <a:ext cx="421845" cy="363659"/>
              </a:xfrm>
              <a:custGeom>
                <a:avLst/>
                <a:gdLst/>
                <a:ahLst/>
                <a:cxnLst/>
                <a:rect l="0" t="0" r="0" b="0"/>
                <a:pathLst>
                  <a:path w="421845" h="363659">
                    <a:moveTo>
                      <a:pt x="208340" y="77377"/>
                    </a:moveTo>
                    <a:cubicBezTo>
                      <a:pt x="208340" y="77377"/>
                      <a:pt x="167874" y="-12140"/>
                      <a:pt x="88627" y="1372"/>
                    </a:cubicBezTo>
                    <a:cubicBezTo>
                      <a:pt x="9379" y="14884"/>
                      <a:pt x="-10011" y="94266"/>
                      <a:pt x="4321" y="165203"/>
                    </a:cubicBezTo>
                    <a:cubicBezTo>
                      <a:pt x="18653" y="236141"/>
                      <a:pt x="175461" y="280899"/>
                      <a:pt x="208340" y="363659"/>
                    </a:cubicBezTo>
                    <a:cubicBezTo>
                      <a:pt x="278314" y="259787"/>
                      <a:pt x="391284" y="231074"/>
                      <a:pt x="414890" y="165203"/>
                    </a:cubicBezTo>
                    <a:cubicBezTo>
                      <a:pt x="438496" y="99333"/>
                      <a:pt x="400559" y="3906"/>
                      <a:pt x="322997" y="1372"/>
                    </a:cubicBezTo>
                    <a:cubicBezTo>
                      <a:pt x="245435" y="-1161"/>
                      <a:pt x="208340" y="77377"/>
                      <a:pt x="208340" y="77377"/>
                    </a:cubicBezTo>
                    <a:close/>
                  </a:path>
                </a:pathLst>
              </a:custGeom>
              <a:solidFill>
                <a:srgbClr val="F2A282"/>
              </a:solidFill>
              <a:ln w="7700" cap="flat">
                <a:solidFill>
                  <a:srgbClr val="F2A282"/>
                </a:solidFill>
                <a:bevel/>
              </a:ln>
            </p:spPr>
          </p:sp>
          <p:sp>
            <p:nvSpPr>
              <p:cNvPr id="1040" name="Freeform 1039"/>
              <p:cNvSpPr/>
              <p:nvPr/>
            </p:nvSpPr>
            <p:spPr>
              <a:xfrm>
                <a:off x="16144" y="1178644"/>
                <a:ext cx="404668" cy="342653"/>
              </a:xfrm>
              <a:custGeom>
                <a:avLst/>
                <a:gdLst/>
                <a:ahLst/>
                <a:cxnLst/>
                <a:rect l="0" t="0" r="0" b="0"/>
                <a:pathLst>
                  <a:path w="404668" h="342653">
                    <a:moveTo>
                      <a:pt x="199857" y="81697"/>
                    </a:moveTo>
                    <a:cubicBezTo>
                      <a:pt x="199857" y="81697"/>
                      <a:pt x="161039" y="-11698"/>
                      <a:pt x="85018" y="1264"/>
                    </a:cubicBezTo>
                    <a:cubicBezTo>
                      <a:pt x="8997" y="14225"/>
                      <a:pt x="-9604" y="90375"/>
                      <a:pt x="4145" y="158424"/>
                    </a:cubicBezTo>
                    <a:cubicBezTo>
                      <a:pt x="17893" y="226473"/>
                      <a:pt x="168264" y="263255"/>
                      <a:pt x="199805" y="342653"/>
                    </a:cubicBezTo>
                    <a:cubicBezTo>
                      <a:pt x="266930" y="243003"/>
                      <a:pt x="375351" y="221612"/>
                      <a:pt x="397996" y="158424"/>
                    </a:cubicBezTo>
                    <a:cubicBezTo>
                      <a:pt x="420640" y="95236"/>
                      <a:pt x="384248" y="3694"/>
                      <a:pt x="309845" y="1264"/>
                    </a:cubicBezTo>
                    <a:cubicBezTo>
                      <a:pt x="235441" y="-1167"/>
                      <a:pt x="199857" y="81697"/>
                      <a:pt x="199857" y="8169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7600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041" name="Freeform 1040"/>
              <p:cNvSpPr/>
              <p:nvPr/>
            </p:nvSpPr>
            <p:spPr>
              <a:xfrm>
                <a:off x="17778" y="1178644"/>
                <a:ext cx="403140" cy="166312"/>
              </a:xfrm>
              <a:custGeom>
                <a:avLst/>
                <a:gdLst/>
                <a:ahLst/>
                <a:cxnLst/>
                <a:rect l="0" t="0" r="0" b="0"/>
                <a:pathLst>
                  <a:path w="403140" h="166312">
                    <a:moveTo>
                      <a:pt x="198171" y="81697"/>
                    </a:moveTo>
                    <a:cubicBezTo>
                      <a:pt x="198171" y="81697"/>
                      <a:pt x="159352" y="-11698"/>
                      <a:pt x="83332" y="1264"/>
                    </a:cubicBezTo>
                    <a:cubicBezTo>
                      <a:pt x="31499" y="10101"/>
                      <a:pt x="6360" y="48313"/>
                      <a:pt x="0" y="93304"/>
                    </a:cubicBezTo>
                    <a:cubicBezTo>
                      <a:pt x="23606" y="89298"/>
                      <a:pt x="98638" y="78319"/>
                      <a:pt x="186316" y="138278"/>
                    </a:cubicBezTo>
                    <a:cubicBezTo>
                      <a:pt x="273994" y="198237"/>
                      <a:pt x="373475" y="146723"/>
                      <a:pt x="403140" y="124521"/>
                    </a:cubicBezTo>
                    <a:cubicBezTo>
                      <a:pt x="405567" y="66837"/>
                      <a:pt x="369987" y="3283"/>
                      <a:pt x="308158" y="1264"/>
                    </a:cubicBezTo>
                    <a:cubicBezTo>
                      <a:pt x="233755" y="-1167"/>
                      <a:pt x="198171" y="81697"/>
                      <a:pt x="198171" y="816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42" name="Freeform 1041"/>
              <p:cNvSpPr/>
              <p:nvPr/>
            </p:nvSpPr>
            <p:spPr>
              <a:xfrm>
                <a:off x="269883" y="1188524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43" name="Freeform 1042"/>
              <p:cNvSpPr/>
              <p:nvPr/>
            </p:nvSpPr>
            <p:spPr>
              <a:xfrm>
                <a:off x="59931" y="1188524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1045" name="Heart"/>
            <p:cNvGrpSpPr/>
            <p:nvPr/>
          </p:nvGrpSpPr>
          <p:grpSpPr>
            <a:xfrm>
              <a:off x="7555" y="2390106"/>
              <a:ext cx="421845" cy="363659"/>
              <a:chOff x="7555" y="2390106"/>
              <a:chExt cx="421845" cy="363659"/>
            </a:xfrm>
          </p:grpSpPr>
          <p:sp>
            <p:nvSpPr>
              <p:cNvPr id="1046" name="Freeform 1045"/>
              <p:cNvSpPr/>
              <p:nvPr/>
            </p:nvSpPr>
            <p:spPr>
              <a:xfrm>
                <a:off x="7555" y="2390106"/>
                <a:ext cx="421845" cy="363659"/>
              </a:xfrm>
              <a:custGeom>
                <a:avLst/>
                <a:gdLst/>
                <a:ahLst/>
                <a:cxnLst/>
                <a:rect l="0" t="0" r="0" b="0"/>
                <a:pathLst>
                  <a:path w="421845" h="363659">
                    <a:moveTo>
                      <a:pt x="208340" y="77377"/>
                    </a:moveTo>
                    <a:cubicBezTo>
                      <a:pt x="208340" y="77377"/>
                      <a:pt x="167874" y="-12140"/>
                      <a:pt x="88627" y="1372"/>
                    </a:cubicBezTo>
                    <a:cubicBezTo>
                      <a:pt x="9379" y="14884"/>
                      <a:pt x="-10011" y="94266"/>
                      <a:pt x="4321" y="165203"/>
                    </a:cubicBezTo>
                    <a:cubicBezTo>
                      <a:pt x="18653" y="236141"/>
                      <a:pt x="175461" y="280899"/>
                      <a:pt x="208340" y="363659"/>
                    </a:cubicBezTo>
                    <a:cubicBezTo>
                      <a:pt x="278314" y="259787"/>
                      <a:pt x="391284" y="231074"/>
                      <a:pt x="414890" y="165203"/>
                    </a:cubicBezTo>
                    <a:cubicBezTo>
                      <a:pt x="438496" y="99333"/>
                      <a:pt x="400559" y="3906"/>
                      <a:pt x="322997" y="1372"/>
                    </a:cubicBezTo>
                    <a:cubicBezTo>
                      <a:pt x="245435" y="-1161"/>
                      <a:pt x="208340" y="77377"/>
                      <a:pt x="208340" y="77377"/>
                    </a:cubicBezTo>
                    <a:close/>
                  </a:path>
                </a:pathLst>
              </a:custGeom>
              <a:solidFill>
                <a:srgbClr val="F2A282"/>
              </a:solidFill>
              <a:ln w="7700" cap="flat">
                <a:solidFill>
                  <a:srgbClr val="F2A282"/>
                </a:solidFill>
                <a:bevel/>
              </a:ln>
            </p:spPr>
          </p:sp>
          <p:sp>
            <p:nvSpPr>
              <p:cNvPr id="1047" name="Freeform 1046"/>
              <p:cNvSpPr/>
              <p:nvPr/>
            </p:nvSpPr>
            <p:spPr>
              <a:xfrm>
                <a:off x="16143" y="2397608"/>
                <a:ext cx="404668" cy="342653"/>
              </a:xfrm>
              <a:custGeom>
                <a:avLst/>
                <a:gdLst/>
                <a:ahLst/>
                <a:cxnLst/>
                <a:rect l="0" t="0" r="0" b="0"/>
                <a:pathLst>
                  <a:path w="404668" h="342653">
                    <a:moveTo>
                      <a:pt x="199857" y="81697"/>
                    </a:moveTo>
                    <a:cubicBezTo>
                      <a:pt x="199857" y="81697"/>
                      <a:pt x="161039" y="-11698"/>
                      <a:pt x="85018" y="1264"/>
                    </a:cubicBezTo>
                    <a:cubicBezTo>
                      <a:pt x="8997" y="14225"/>
                      <a:pt x="-9604" y="90375"/>
                      <a:pt x="4145" y="158424"/>
                    </a:cubicBezTo>
                    <a:cubicBezTo>
                      <a:pt x="17893" y="226473"/>
                      <a:pt x="168264" y="263255"/>
                      <a:pt x="199805" y="342653"/>
                    </a:cubicBezTo>
                    <a:cubicBezTo>
                      <a:pt x="266930" y="243003"/>
                      <a:pt x="375351" y="221612"/>
                      <a:pt x="397996" y="158424"/>
                    </a:cubicBezTo>
                    <a:cubicBezTo>
                      <a:pt x="420640" y="95236"/>
                      <a:pt x="384248" y="3694"/>
                      <a:pt x="309845" y="1264"/>
                    </a:cubicBezTo>
                    <a:cubicBezTo>
                      <a:pt x="235441" y="-1167"/>
                      <a:pt x="199857" y="81697"/>
                      <a:pt x="199857" y="8169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7600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048" name="Freeform 1047"/>
              <p:cNvSpPr/>
              <p:nvPr/>
            </p:nvSpPr>
            <p:spPr>
              <a:xfrm>
                <a:off x="17777" y="2397608"/>
                <a:ext cx="403140" cy="166312"/>
              </a:xfrm>
              <a:custGeom>
                <a:avLst/>
                <a:gdLst/>
                <a:ahLst/>
                <a:cxnLst/>
                <a:rect l="0" t="0" r="0" b="0"/>
                <a:pathLst>
                  <a:path w="403140" h="166312">
                    <a:moveTo>
                      <a:pt x="198171" y="81697"/>
                    </a:moveTo>
                    <a:cubicBezTo>
                      <a:pt x="198171" y="81697"/>
                      <a:pt x="159352" y="-11698"/>
                      <a:pt x="83332" y="1264"/>
                    </a:cubicBezTo>
                    <a:cubicBezTo>
                      <a:pt x="31499" y="10101"/>
                      <a:pt x="6360" y="48313"/>
                      <a:pt x="0" y="93304"/>
                    </a:cubicBezTo>
                    <a:cubicBezTo>
                      <a:pt x="23606" y="89298"/>
                      <a:pt x="98638" y="78319"/>
                      <a:pt x="186316" y="138278"/>
                    </a:cubicBezTo>
                    <a:cubicBezTo>
                      <a:pt x="273994" y="198237"/>
                      <a:pt x="373475" y="146723"/>
                      <a:pt x="403140" y="124521"/>
                    </a:cubicBezTo>
                    <a:cubicBezTo>
                      <a:pt x="405567" y="66837"/>
                      <a:pt x="369987" y="3283"/>
                      <a:pt x="308158" y="1264"/>
                    </a:cubicBezTo>
                    <a:cubicBezTo>
                      <a:pt x="233755" y="-1167"/>
                      <a:pt x="198171" y="81697"/>
                      <a:pt x="198171" y="816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49" name="Freeform 1048"/>
              <p:cNvSpPr/>
              <p:nvPr/>
            </p:nvSpPr>
            <p:spPr>
              <a:xfrm>
                <a:off x="269882" y="2407488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50" name="Freeform 1049"/>
              <p:cNvSpPr/>
              <p:nvPr/>
            </p:nvSpPr>
            <p:spPr>
              <a:xfrm>
                <a:off x="59930" y="2407488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1051" name="Heart"/>
            <p:cNvGrpSpPr/>
            <p:nvPr/>
          </p:nvGrpSpPr>
          <p:grpSpPr>
            <a:xfrm>
              <a:off x="7555" y="3609070"/>
              <a:ext cx="421845" cy="363659"/>
              <a:chOff x="7555" y="3609070"/>
              <a:chExt cx="421845" cy="363659"/>
            </a:xfrm>
          </p:grpSpPr>
          <p:sp>
            <p:nvSpPr>
              <p:cNvPr id="1052" name="Freeform 1051"/>
              <p:cNvSpPr/>
              <p:nvPr/>
            </p:nvSpPr>
            <p:spPr>
              <a:xfrm>
                <a:off x="7555" y="3609070"/>
                <a:ext cx="421845" cy="363659"/>
              </a:xfrm>
              <a:custGeom>
                <a:avLst/>
                <a:gdLst/>
                <a:ahLst/>
                <a:cxnLst/>
                <a:rect l="0" t="0" r="0" b="0"/>
                <a:pathLst>
                  <a:path w="421845" h="363659">
                    <a:moveTo>
                      <a:pt x="208340" y="77377"/>
                    </a:moveTo>
                    <a:cubicBezTo>
                      <a:pt x="208340" y="77377"/>
                      <a:pt x="167874" y="-12140"/>
                      <a:pt x="88627" y="1372"/>
                    </a:cubicBezTo>
                    <a:cubicBezTo>
                      <a:pt x="9379" y="14884"/>
                      <a:pt x="-10011" y="94266"/>
                      <a:pt x="4321" y="165203"/>
                    </a:cubicBezTo>
                    <a:cubicBezTo>
                      <a:pt x="18653" y="236141"/>
                      <a:pt x="175461" y="280899"/>
                      <a:pt x="208340" y="363659"/>
                    </a:cubicBezTo>
                    <a:cubicBezTo>
                      <a:pt x="278314" y="259787"/>
                      <a:pt x="391284" y="231074"/>
                      <a:pt x="414890" y="165203"/>
                    </a:cubicBezTo>
                    <a:cubicBezTo>
                      <a:pt x="438496" y="99333"/>
                      <a:pt x="400559" y="3906"/>
                      <a:pt x="322997" y="1372"/>
                    </a:cubicBezTo>
                    <a:cubicBezTo>
                      <a:pt x="245435" y="-1161"/>
                      <a:pt x="208340" y="77377"/>
                      <a:pt x="208340" y="77377"/>
                    </a:cubicBezTo>
                    <a:close/>
                  </a:path>
                </a:pathLst>
              </a:custGeom>
              <a:solidFill>
                <a:srgbClr val="F2A282"/>
              </a:solidFill>
              <a:ln w="7700" cap="flat">
                <a:solidFill>
                  <a:srgbClr val="F2A282"/>
                </a:solidFill>
                <a:bevel/>
              </a:ln>
            </p:spPr>
          </p:sp>
          <p:sp>
            <p:nvSpPr>
              <p:cNvPr id="1053" name="Freeform 1052"/>
              <p:cNvSpPr/>
              <p:nvPr/>
            </p:nvSpPr>
            <p:spPr>
              <a:xfrm>
                <a:off x="16143" y="3616572"/>
                <a:ext cx="404668" cy="342653"/>
              </a:xfrm>
              <a:custGeom>
                <a:avLst/>
                <a:gdLst/>
                <a:ahLst/>
                <a:cxnLst/>
                <a:rect l="0" t="0" r="0" b="0"/>
                <a:pathLst>
                  <a:path w="404668" h="342653">
                    <a:moveTo>
                      <a:pt x="199857" y="81697"/>
                    </a:moveTo>
                    <a:cubicBezTo>
                      <a:pt x="199857" y="81697"/>
                      <a:pt x="161039" y="-11698"/>
                      <a:pt x="85018" y="1264"/>
                    </a:cubicBezTo>
                    <a:cubicBezTo>
                      <a:pt x="8997" y="14225"/>
                      <a:pt x="-9604" y="90375"/>
                      <a:pt x="4145" y="158424"/>
                    </a:cubicBezTo>
                    <a:cubicBezTo>
                      <a:pt x="17893" y="226473"/>
                      <a:pt x="168264" y="263255"/>
                      <a:pt x="199805" y="342653"/>
                    </a:cubicBezTo>
                    <a:cubicBezTo>
                      <a:pt x="266930" y="243003"/>
                      <a:pt x="375351" y="221612"/>
                      <a:pt x="397996" y="158424"/>
                    </a:cubicBezTo>
                    <a:cubicBezTo>
                      <a:pt x="420640" y="95236"/>
                      <a:pt x="384248" y="3694"/>
                      <a:pt x="309845" y="1264"/>
                    </a:cubicBezTo>
                    <a:cubicBezTo>
                      <a:pt x="235441" y="-1167"/>
                      <a:pt x="199857" y="81697"/>
                      <a:pt x="199857" y="8169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7600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054" name="Freeform 1053"/>
              <p:cNvSpPr/>
              <p:nvPr/>
            </p:nvSpPr>
            <p:spPr>
              <a:xfrm>
                <a:off x="17777" y="3616572"/>
                <a:ext cx="403140" cy="166312"/>
              </a:xfrm>
              <a:custGeom>
                <a:avLst/>
                <a:gdLst/>
                <a:ahLst/>
                <a:cxnLst/>
                <a:rect l="0" t="0" r="0" b="0"/>
                <a:pathLst>
                  <a:path w="403140" h="166312">
                    <a:moveTo>
                      <a:pt x="198171" y="81697"/>
                    </a:moveTo>
                    <a:cubicBezTo>
                      <a:pt x="198171" y="81697"/>
                      <a:pt x="159352" y="-11698"/>
                      <a:pt x="83332" y="1264"/>
                    </a:cubicBezTo>
                    <a:cubicBezTo>
                      <a:pt x="31499" y="10101"/>
                      <a:pt x="6360" y="48313"/>
                      <a:pt x="0" y="93304"/>
                    </a:cubicBezTo>
                    <a:cubicBezTo>
                      <a:pt x="23606" y="89298"/>
                      <a:pt x="98638" y="78319"/>
                      <a:pt x="186316" y="138278"/>
                    </a:cubicBezTo>
                    <a:cubicBezTo>
                      <a:pt x="273994" y="198237"/>
                      <a:pt x="373475" y="146723"/>
                      <a:pt x="403140" y="124521"/>
                    </a:cubicBezTo>
                    <a:cubicBezTo>
                      <a:pt x="405567" y="66837"/>
                      <a:pt x="369987" y="3283"/>
                      <a:pt x="308158" y="1264"/>
                    </a:cubicBezTo>
                    <a:cubicBezTo>
                      <a:pt x="233755" y="-1167"/>
                      <a:pt x="198171" y="81697"/>
                      <a:pt x="198171" y="816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55" name="Freeform 1054"/>
              <p:cNvSpPr/>
              <p:nvPr/>
            </p:nvSpPr>
            <p:spPr>
              <a:xfrm>
                <a:off x="269882" y="3626452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56" name="Freeform 1055"/>
              <p:cNvSpPr/>
              <p:nvPr/>
            </p:nvSpPr>
            <p:spPr>
              <a:xfrm>
                <a:off x="59930" y="3626452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1057" name="Heart"/>
            <p:cNvGrpSpPr/>
            <p:nvPr/>
          </p:nvGrpSpPr>
          <p:grpSpPr>
            <a:xfrm>
              <a:off x="7555" y="4828034"/>
              <a:ext cx="421845" cy="363659"/>
              <a:chOff x="7555" y="4828034"/>
              <a:chExt cx="421845" cy="363659"/>
            </a:xfrm>
          </p:grpSpPr>
          <p:sp>
            <p:nvSpPr>
              <p:cNvPr id="1058" name="Freeform 1057"/>
              <p:cNvSpPr/>
              <p:nvPr/>
            </p:nvSpPr>
            <p:spPr>
              <a:xfrm>
                <a:off x="7555" y="4828034"/>
                <a:ext cx="421845" cy="363659"/>
              </a:xfrm>
              <a:custGeom>
                <a:avLst/>
                <a:gdLst/>
                <a:ahLst/>
                <a:cxnLst/>
                <a:rect l="0" t="0" r="0" b="0"/>
                <a:pathLst>
                  <a:path w="421845" h="363659">
                    <a:moveTo>
                      <a:pt x="208340" y="77377"/>
                    </a:moveTo>
                    <a:cubicBezTo>
                      <a:pt x="208340" y="77377"/>
                      <a:pt x="167874" y="-12140"/>
                      <a:pt x="88627" y="1372"/>
                    </a:cubicBezTo>
                    <a:cubicBezTo>
                      <a:pt x="9379" y="14884"/>
                      <a:pt x="-10011" y="94266"/>
                      <a:pt x="4321" y="165203"/>
                    </a:cubicBezTo>
                    <a:cubicBezTo>
                      <a:pt x="18653" y="236141"/>
                      <a:pt x="175461" y="280899"/>
                      <a:pt x="208340" y="363659"/>
                    </a:cubicBezTo>
                    <a:cubicBezTo>
                      <a:pt x="278314" y="259787"/>
                      <a:pt x="391284" y="231074"/>
                      <a:pt x="414890" y="165203"/>
                    </a:cubicBezTo>
                    <a:cubicBezTo>
                      <a:pt x="438496" y="99333"/>
                      <a:pt x="400559" y="3906"/>
                      <a:pt x="322997" y="1372"/>
                    </a:cubicBezTo>
                    <a:cubicBezTo>
                      <a:pt x="245435" y="-1161"/>
                      <a:pt x="208340" y="77377"/>
                      <a:pt x="208340" y="77377"/>
                    </a:cubicBezTo>
                    <a:close/>
                  </a:path>
                </a:pathLst>
              </a:custGeom>
              <a:solidFill>
                <a:srgbClr val="F2A282"/>
              </a:solidFill>
              <a:ln w="7700" cap="flat">
                <a:solidFill>
                  <a:srgbClr val="F2A282"/>
                </a:solidFill>
                <a:bevel/>
              </a:ln>
            </p:spPr>
          </p:sp>
          <p:sp>
            <p:nvSpPr>
              <p:cNvPr id="1059" name="Freeform 1058"/>
              <p:cNvSpPr/>
              <p:nvPr/>
            </p:nvSpPr>
            <p:spPr>
              <a:xfrm>
                <a:off x="16143" y="4835536"/>
                <a:ext cx="404668" cy="342653"/>
              </a:xfrm>
              <a:custGeom>
                <a:avLst/>
                <a:gdLst/>
                <a:ahLst/>
                <a:cxnLst/>
                <a:rect l="0" t="0" r="0" b="0"/>
                <a:pathLst>
                  <a:path w="404668" h="342653">
                    <a:moveTo>
                      <a:pt x="199857" y="81697"/>
                    </a:moveTo>
                    <a:cubicBezTo>
                      <a:pt x="199857" y="81697"/>
                      <a:pt x="161039" y="-11698"/>
                      <a:pt x="85018" y="1264"/>
                    </a:cubicBezTo>
                    <a:cubicBezTo>
                      <a:pt x="8997" y="14225"/>
                      <a:pt x="-9604" y="90375"/>
                      <a:pt x="4145" y="158424"/>
                    </a:cubicBezTo>
                    <a:cubicBezTo>
                      <a:pt x="17893" y="226473"/>
                      <a:pt x="168264" y="263255"/>
                      <a:pt x="199805" y="342653"/>
                    </a:cubicBezTo>
                    <a:cubicBezTo>
                      <a:pt x="266930" y="243003"/>
                      <a:pt x="375351" y="221612"/>
                      <a:pt x="397996" y="158424"/>
                    </a:cubicBezTo>
                    <a:cubicBezTo>
                      <a:pt x="420640" y="95236"/>
                      <a:pt x="384248" y="3694"/>
                      <a:pt x="309845" y="1264"/>
                    </a:cubicBezTo>
                    <a:cubicBezTo>
                      <a:pt x="235441" y="-1167"/>
                      <a:pt x="199857" y="81697"/>
                      <a:pt x="199857" y="8169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7600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060" name="Freeform 1059"/>
              <p:cNvSpPr/>
              <p:nvPr/>
            </p:nvSpPr>
            <p:spPr>
              <a:xfrm>
                <a:off x="17777" y="4835536"/>
                <a:ext cx="403140" cy="166312"/>
              </a:xfrm>
              <a:custGeom>
                <a:avLst/>
                <a:gdLst/>
                <a:ahLst/>
                <a:cxnLst/>
                <a:rect l="0" t="0" r="0" b="0"/>
                <a:pathLst>
                  <a:path w="403140" h="166312">
                    <a:moveTo>
                      <a:pt x="198171" y="81697"/>
                    </a:moveTo>
                    <a:cubicBezTo>
                      <a:pt x="198171" y="81697"/>
                      <a:pt x="159352" y="-11698"/>
                      <a:pt x="83332" y="1264"/>
                    </a:cubicBezTo>
                    <a:cubicBezTo>
                      <a:pt x="31499" y="10101"/>
                      <a:pt x="6360" y="48313"/>
                      <a:pt x="0" y="93304"/>
                    </a:cubicBezTo>
                    <a:cubicBezTo>
                      <a:pt x="23606" y="89298"/>
                      <a:pt x="98638" y="78319"/>
                      <a:pt x="186316" y="138278"/>
                    </a:cubicBezTo>
                    <a:cubicBezTo>
                      <a:pt x="273994" y="198237"/>
                      <a:pt x="373475" y="146723"/>
                      <a:pt x="403140" y="124521"/>
                    </a:cubicBezTo>
                    <a:cubicBezTo>
                      <a:pt x="405567" y="66837"/>
                      <a:pt x="369987" y="3283"/>
                      <a:pt x="308158" y="1264"/>
                    </a:cubicBezTo>
                    <a:cubicBezTo>
                      <a:pt x="233755" y="-1167"/>
                      <a:pt x="198171" y="81697"/>
                      <a:pt x="198171" y="816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61" name="Freeform 1060"/>
              <p:cNvSpPr/>
              <p:nvPr/>
            </p:nvSpPr>
            <p:spPr>
              <a:xfrm>
                <a:off x="269882" y="4845416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62" name="Freeform 1061"/>
              <p:cNvSpPr/>
              <p:nvPr/>
            </p:nvSpPr>
            <p:spPr>
              <a:xfrm>
                <a:off x="59930" y="4845416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1063" name="Heart"/>
            <p:cNvGrpSpPr/>
            <p:nvPr/>
          </p:nvGrpSpPr>
          <p:grpSpPr>
            <a:xfrm>
              <a:off x="7555" y="6046998"/>
              <a:ext cx="421845" cy="363659"/>
              <a:chOff x="7555" y="6046998"/>
              <a:chExt cx="421845" cy="363659"/>
            </a:xfrm>
          </p:grpSpPr>
          <p:sp>
            <p:nvSpPr>
              <p:cNvPr id="1064" name="Freeform 1063"/>
              <p:cNvSpPr/>
              <p:nvPr/>
            </p:nvSpPr>
            <p:spPr>
              <a:xfrm>
                <a:off x="7555" y="6046998"/>
                <a:ext cx="421845" cy="363659"/>
              </a:xfrm>
              <a:custGeom>
                <a:avLst/>
                <a:gdLst/>
                <a:ahLst/>
                <a:cxnLst/>
                <a:rect l="0" t="0" r="0" b="0"/>
                <a:pathLst>
                  <a:path w="421845" h="363659">
                    <a:moveTo>
                      <a:pt x="208340" y="77377"/>
                    </a:moveTo>
                    <a:cubicBezTo>
                      <a:pt x="208340" y="77377"/>
                      <a:pt x="167874" y="-12140"/>
                      <a:pt x="88627" y="1372"/>
                    </a:cubicBezTo>
                    <a:cubicBezTo>
                      <a:pt x="9379" y="14884"/>
                      <a:pt x="-10011" y="94266"/>
                      <a:pt x="4321" y="165203"/>
                    </a:cubicBezTo>
                    <a:cubicBezTo>
                      <a:pt x="18653" y="236141"/>
                      <a:pt x="175461" y="280899"/>
                      <a:pt x="208340" y="363659"/>
                    </a:cubicBezTo>
                    <a:cubicBezTo>
                      <a:pt x="278314" y="259787"/>
                      <a:pt x="391284" y="231074"/>
                      <a:pt x="414890" y="165203"/>
                    </a:cubicBezTo>
                    <a:cubicBezTo>
                      <a:pt x="438496" y="99333"/>
                      <a:pt x="400559" y="3906"/>
                      <a:pt x="322997" y="1372"/>
                    </a:cubicBezTo>
                    <a:cubicBezTo>
                      <a:pt x="245435" y="-1161"/>
                      <a:pt x="208340" y="77377"/>
                      <a:pt x="208340" y="77377"/>
                    </a:cubicBezTo>
                    <a:close/>
                  </a:path>
                </a:pathLst>
              </a:custGeom>
              <a:solidFill>
                <a:srgbClr val="F2A282"/>
              </a:solidFill>
              <a:ln w="7700" cap="flat">
                <a:solidFill>
                  <a:srgbClr val="F2A282"/>
                </a:solidFill>
                <a:bevel/>
              </a:ln>
            </p:spPr>
          </p:sp>
          <p:sp>
            <p:nvSpPr>
              <p:cNvPr id="1065" name="Freeform 1064"/>
              <p:cNvSpPr/>
              <p:nvPr/>
            </p:nvSpPr>
            <p:spPr>
              <a:xfrm>
                <a:off x="16143" y="6054500"/>
                <a:ext cx="404668" cy="342653"/>
              </a:xfrm>
              <a:custGeom>
                <a:avLst/>
                <a:gdLst/>
                <a:ahLst/>
                <a:cxnLst/>
                <a:rect l="0" t="0" r="0" b="0"/>
                <a:pathLst>
                  <a:path w="404668" h="342653">
                    <a:moveTo>
                      <a:pt x="199857" y="81697"/>
                    </a:moveTo>
                    <a:cubicBezTo>
                      <a:pt x="199857" y="81697"/>
                      <a:pt x="161039" y="-11698"/>
                      <a:pt x="85018" y="1264"/>
                    </a:cubicBezTo>
                    <a:cubicBezTo>
                      <a:pt x="8997" y="14225"/>
                      <a:pt x="-9604" y="90375"/>
                      <a:pt x="4145" y="158424"/>
                    </a:cubicBezTo>
                    <a:cubicBezTo>
                      <a:pt x="17893" y="226473"/>
                      <a:pt x="168264" y="263255"/>
                      <a:pt x="199805" y="342653"/>
                    </a:cubicBezTo>
                    <a:cubicBezTo>
                      <a:pt x="266930" y="243003"/>
                      <a:pt x="375351" y="221612"/>
                      <a:pt x="397996" y="158424"/>
                    </a:cubicBezTo>
                    <a:cubicBezTo>
                      <a:pt x="420640" y="95236"/>
                      <a:pt x="384248" y="3694"/>
                      <a:pt x="309845" y="1264"/>
                    </a:cubicBezTo>
                    <a:cubicBezTo>
                      <a:pt x="235441" y="-1167"/>
                      <a:pt x="199857" y="81697"/>
                      <a:pt x="199857" y="8169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7600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066" name="Freeform 1065"/>
              <p:cNvSpPr/>
              <p:nvPr/>
            </p:nvSpPr>
            <p:spPr>
              <a:xfrm>
                <a:off x="17777" y="6054500"/>
                <a:ext cx="403140" cy="166312"/>
              </a:xfrm>
              <a:custGeom>
                <a:avLst/>
                <a:gdLst/>
                <a:ahLst/>
                <a:cxnLst/>
                <a:rect l="0" t="0" r="0" b="0"/>
                <a:pathLst>
                  <a:path w="403140" h="166312">
                    <a:moveTo>
                      <a:pt x="198171" y="81697"/>
                    </a:moveTo>
                    <a:cubicBezTo>
                      <a:pt x="198171" y="81697"/>
                      <a:pt x="159352" y="-11698"/>
                      <a:pt x="83332" y="1264"/>
                    </a:cubicBezTo>
                    <a:cubicBezTo>
                      <a:pt x="31499" y="10101"/>
                      <a:pt x="6360" y="48313"/>
                      <a:pt x="0" y="93304"/>
                    </a:cubicBezTo>
                    <a:cubicBezTo>
                      <a:pt x="23606" y="89298"/>
                      <a:pt x="98638" y="78319"/>
                      <a:pt x="186316" y="138278"/>
                    </a:cubicBezTo>
                    <a:cubicBezTo>
                      <a:pt x="273994" y="198237"/>
                      <a:pt x="373475" y="146723"/>
                      <a:pt x="403140" y="124521"/>
                    </a:cubicBezTo>
                    <a:cubicBezTo>
                      <a:pt x="405567" y="66837"/>
                      <a:pt x="369987" y="3283"/>
                      <a:pt x="308158" y="1264"/>
                    </a:cubicBezTo>
                    <a:cubicBezTo>
                      <a:pt x="233755" y="-1167"/>
                      <a:pt x="198171" y="81697"/>
                      <a:pt x="198171" y="816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67" name="Freeform 1066"/>
              <p:cNvSpPr/>
              <p:nvPr/>
            </p:nvSpPr>
            <p:spPr>
              <a:xfrm>
                <a:off x="269882" y="6064380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68" name="Freeform 1067"/>
              <p:cNvSpPr/>
              <p:nvPr/>
            </p:nvSpPr>
            <p:spPr>
              <a:xfrm>
                <a:off x="59930" y="6064380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1069" name="Heart"/>
            <p:cNvGrpSpPr/>
            <p:nvPr/>
          </p:nvGrpSpPr>
          <p:grpSpPr>
            <a:xfrm>
              <a:off x="8670537" y="911591"/>
              <a:ext cx="421845" cy="363659"/>
              <a:chOff x="8670537" y="911591"/>
              <a:chExt cx="421845" cy="363659"/>
            </a:xfrm>
          </p:grpSpPr>
          <p:sp>
            <p:nvSpPr>
              <p:cNvPr id="1070" name="Freeform 1069"/>
              <p:cNvSpPr/>
              <p:nvPr/>
            </p:nvSpPr>
            <p:spPr>
              <a:xfrm>
                <a:off x="8670537" y="911591"/>
                <a:ext cx="421845" cy="363659"/>
              </a:xfrm>
              <a:custGeom>
                <a:avLst/>
                <a:gdLst/>
                <a:ahLst/>
                <a:cxnLst/>
                <a:rect l="0" t="0" r="0" b="0"/>
                <a:pathLst>
                  <a:path w="421845" h="363659">
                    <a:moveTo>
                      <a:pt x="208340" y="77377"/>
                    </a:moveTo>
                    <a:cubicBezTo>
                      <a:pt x="208340" y="77377"/>
                      <a:pt x="167874" y="-12140"/>
                      <a:pt x="88627" y="1372"/>
                    </a:cubicBezTo>
                    <a:cubicBezTo>
                      <a:pt x="9379" y="14884"/>
                      <a:pt x="-10011" y="94266"/>
                      <a:pt x="4321" y="165203"/>
                    </a:cubicBezTo>
                    <a:cubicBezTo>
                      <a:pt x="18653" y="236141"/>
                      <a:pt x="175461" y="280899"/>
                      <a:pt x="208340" y="363659"/>
                    </a:cubicBezTo>
                    <a:cubicBezTo>
                      <a:pt x="278314" y="259787"/>
                      <a:pt x="391284" y="231074"/>
                      <a:pt x="414890" y="165203"/>
                    </a:cubicBezTo>
                    <a:cubicBezTo>
                      <a:pt x="438496" y="99333"/>
                      <a:pt x="400559" y="3906"/>
                      <a:pt x="322997" y="1372"/>
                    </a:cubicBezTo>
                    <a:cubicBezTo>
                      <a:pt x="245435" y="-1161"/>
                      <a:pt x="208340" y="77377"/>
                      <a:pt x="208340" y="77377"/>
                    </a:cubicBezTo>
                    <a:close/>
                  </a:path>
                </a:pathLst>
              </a:custGeom>
              <a:solidFill>
                <a:srgbClr val="F2A282"/>
              </a:solidFill>
              <a:ln w="7700" cap="flat">
                <a:solidFill>
                  <a:srgbClr val="F2A282"/>
                </a:solidFill>
                <a:bevel/>
              </a:ln>
            </p:spPr>
          </p:sp>
          <p:sp>
            <p:nvSpPr>
              <p:cNvPr id="1071" name="Freeform 1070"/>
              <p:cNvSpPr/>
              <p:nvPr/>
            </p:nvSpPr>
            <p:spPr>
              <a:xfrm>
                <a:off x="8679126" y="919093"/>
                <a:ext cx="404668" cy="342653"/>
              </a:xfrm>
              <a:custGeom>
                <a:avLst/>
                <a:gdLst/>
                <a:ahLst/>
                <a:cxnLst/>
                <a:rect l="0" t="0" r="0" b="0"/>
                <a:pathLst>
                  <a:path w="404668" h="342653">
                    <a:moveTo>
                      <a:pt x="199857" y="81697"/>
                    </a:moveTo>
                    <a:cubicBezTo>
                      <a:pt x="199857" y="81697"/>
                      <a:pt x="161039" y="-11698"/>
                      <a:pt x="85018" y="1264"/>
                    </a:cubicBezTo>
                    <a:cubicBezTo>
                      <a:pt x="8997" y="14225"/>
                      <a:pt x="-9604" y="90375"/>
                      <a:pt x="4145" y="158424"/>
                    </a:cubicBezTo>
                    <a:cubicBezTo>
                      <a:pt x="17893" y="226473"/>
                      <a:pt x="168264" y="263255"/>
                      <a:pt x="199805" y="342653"/>
                    </a:cubicBezTo>
                    <a:cubicBezTo>
                      <a:pt x="266930" y="243003"/>
                      <a:pt x="375351" y="221612"/>
                      <a:pt x="397996" y="158424"/>
                    </a:cubicBezTo>
                    <a:cubicBezTo>
                      <a:pt x="420640" y="95236"/>
                      <a:pt x="384248" y="3694"/>
                      <a:pt x="309845" y="1264"/>
                    </a:cubicBezTo>
                    <a:cubicBezTo>
                      <a:pt x="235441" y="-1167"/>
                      <a:pt x="199857" y="81697"/>
                      <a:pt x="199857" y="8169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7600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072" name="Freeform 1071"/>
              <p:cNvSpPr/>
              <p:nvPr/>
            </p:nvSpPr>
            <p:spPr>
              <a:xfrm>
                <a:off x="8680760" y="919093"/>
                <a:ext cx="403140" cy="166312"/>
              </a:xfrm>
              <a:custGeom>
                <a:avLst/>
                <a:gdLst/>
                <a:ahLst/>
                <a:cxnLst/>
                <a:rect l="0" t="0" r="0" b="0"/>
                <a:pathLst>
                  <a:path w="403140" h="166312">
                    <a:moveTo>
                      <a:pt x="198171" y="81697"/>
                    </a:moveTo>
                    <a:cubicBezTo>
                      <a:pt x="198171" y="81697"/>
                      <a:pt x="159352" y="-11698"/>
                      <a:pt x="83332" y="1264"/>
                    </a:cubicBezTo>
                    <a:cubicBezTo>
                      <a:pt x="31499" y="10101"/>
                      <a:pt x="6360" y="48313"/>
                      <a:pt x="0" y="93304"/>
                    </a:cubicBezTo>
                    <a:cubicBezTo>
                      <a:pt x="23606" y="89298"/>
                      <a:pt x="98638" y="78319"/>
                      <a:pt x="186316" y="138278"/>
                    </a:cubicBezTo>
                    <a:cubicBezTo>
                      <a:pt x="273994" y="198237"/>
                      <a:pt x="373475" y="146723"/>
                      <a:pt x="403140" y="124521"/>
                    </a:cubicBezTo>
                    <a:cubicBezTo>
                      <a:pt x="405567" y="66837"/>
                      <a:pt x="369987" y="3283"/>
                      <a:pt x="308158" y="1264"/>
                    </a:cubicBezTo>
                    <a:cubicBezTo>
                      <a:pt x="233755" y="-1167"/>
                      <a:pt x="198171" y="81697"/>
                      <a:pt x="198171" y="816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73" name="Freeform 1072"/>
              <p:cNvSpPr/>
              <p:nvPr/>
            </p:nvSpPr>
            <p:spPr>
              <a:xfrm>
                <a:off x="8932865" y="928972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74" name="Freeform 1073"/>
              <p:cNvSpPr/>
              <p:nvPr/>
            </p:nvSpPr>
            <p:spPr>
              <a:xfrm>
                <a:off x="8722913" y="928972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1075" name="Heart"/>
            <p:cNvGrpSpPr/>
            <p:nvPr/>
          </p:nvGrpSpPr>
          <p:grpSpPr>
            <a:xfrm>
              <a:off x="8670537" y="2196005"/>
              <a:ext cx="421845" cy="363659"/>
              <a:chOff x="8670537" y="2196005"/>
              <a:chExt cx="421845" cy="363659"/>
            </a:xfrm>
          </p:grpSpPr>
          <p:sp>
            <p:nvSpPr>
              <p:cNvPr id="1076" name="Freeform 1075"/>
              <p:cNvSpPr/>
              <p:nvPr/>
            </p:nvSpPr>
            <p:spPr>
              <a:xfrm>
                <a:off x="8670537" y="2196005"/>
                <a:ext cx="421845" cy="363659"/>
              </a:xfrm>
              <a:custGeom>
                <a:avLst/>
                <a:gdLst/>
                <a:ahLst/>
                <a:cxnLst/>
                <a:rect l="0" t="0" r="0" b="0"/>
                <a:pathLst>
                  <a:path w="421845" h="363659">
                    <a:moveTo>
                      <a:pt x="208340" y="77377"/>
                    </a:moveTo>
                    <a:cubicBezTo>
                      <a:pt x="208340" y="77377"/>
                      <a:pt x="167874" y="-12140"/>
                      <a:pt x="88627" y="1372"/>
                    </a:cubicBezTo>
                    <a:cubicBezTo>
                      <a:pt x="9379" y="14884"/>
                      <a:pt x="-10011" y="94266"/>
                      <a:pt x="4321" y="165203"/>
                    </a:cubicBezTo>
                    <a:cubicBezTo>
                      <a:pt x="18653" y="236141"/>
                      <a:pt x="175461" y="280899"/>
                      <a:pt x="208340" y="363659"/>
                    </a:cubicBezTo>
                    <a:cubicBezTo>
                      <a:pt x="278314" y="259787"/>
                      <a:pt x="391284" y="231074"/>
                      <a:pt x="414890" y="165203"/>
                    </a:cubicBezTo>
                    <a:cubicBezTo>
                      <a:pt x="438496" y="99333"/>
                      <a:pt x="400559" y="3906"/>
                      <a:pt x="322997" y="1372"/>
                    </a:cubicBezTo>
                    <a:cubicBezTo>
                      <a:pt x="245435" y="-1161"/>
                      <a:pt x="208340" y="77377"/>
                      <a:pt x="208340" y="77377"/>
                    </a:cubicBezTo>
                    <a:close/>
                  </a:path>
                </a:pathLst>
              </a:custGeom>
              <a:solidFill>
                <a:srgbClr val="F2A282"/>
              </a:solidFill>
              <a:ln w="7700" cap="flat">
                <a:solidFill>
                  <a:srgbClr val="F2A282"/>
                </a:solidFill>
                <a:bevel/>
              </a:ln>
            </p:spPr>
          </p:sp>
          <p:sp>
            <p:nvSpPr>
              <p:cNvPr id="1077" name="Freeform 1076"/>
              <p:cNvSpPr/>
              <p:nvPr/>
            </p:nvSpPr>
            <p:spPr>
              <a:xfrm>
                <a:off x="8679126" y="2203507"/>
                <a:ext cx="404668" cy="342653"/>
              </a:xfrm>
              <a:custGeom>
                <a:avLst/>
                <a:gdLst/>
                <a:ahLst/>
                <a:cxnLst/>
                <a:rect l="0" t="0" r="0" b="0"/>
                <a:pathLst>
                  <a:path w="404668" h="342653">
                    <a:moveTo>
                      <a:pt x="199857" y="81697"/>
                    </a:moveTo>
                    <a:cubicBezTo>
                      <a:pt x="199857" y="81697"/>
                      <a:pt x="161039" y="-11698"/>
                      <a:pt x="85018" y="1264"/>
                    </a:cubicBezTo>
                    <a:cubicBezTo>
                      <a:pt x="8997" y="14225"/>
                      <a:pt x="-9604" y="90375"/>
                      <a:pt x="4145" y="158424"/>
                    </a:cubicBezTo>
                    <a:cubicBezTo>
                      <a:pt x="17893" y="226473"/>
                      <a:pt x="168264" y="263255"/>
                      <a:pt x="199805" y="342653"/>
                    </a:cubicBezTo>
                    <a:cubicBezTo>
                      <a:pt x="266930" y="243003"/>
                      <a:pt x="375351" y="221612"/>
                      <a:pt x="397996" y="158424"/>
                    </a:cubicBezTo>
                    <a:cubicBezTo>
                      <a:pt x="420640" y="95236"/>
                      <a:pt x="384248" y="3694"/>
                      <a:pt x="309845" y="1264"/>
                    </a:cubicBezTo>
                    <a:cubicBezTo>
                      <a:pt x="235441" y="-1167"/>
                      <a:pt x="199857" y="81697"/>
                      <a:pt x="199857" y="8169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7600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078" name="Freeform 1077"/>
              <p:cNvSpPr/>
              <p:nvPr/>
            </p:nvSpPr>
            <p:spPr>
              <a:xfrm>
                <a:off x="8680760" y="2203507"/>
                <a:ext cx="403140" cy="166312"/>
              </a:xfrm>
              <a:custGeom>
                <a:avLst/>
                <a:gdLst/>
                <a:ahLst/>
                <a:cxnLst/>
                <a:rect l="0" t="0" r="0" b="0"/>
                <a:pathLst>
                  <a:path w="403140" h="166312">
                    <a:moveTo>
                      <a:pt x="198171" y="81697"/>
                    </a:moveTo>
                    <a:cubicBezTo>
                      <a:pt x="198171" y="81697"/>
                      <a:pt x="159352" y="-11698"/>
                      <a:pt x="83332" y="1264"/>
                    </a:cubicBezTo>
                    <a:cubicBezTo>
                      <a:pt x="31499" y="10101"/>
                      <a:pt x="6360" y="48313"/>
                      <a:pt x="0" y="93304"/>
                    </a:cubicBezTo>
                    <a:cubicBezTo>
                      <a:pt x="23606" y="89298"/>
                      <a:pt x="98638" y="78319"/>
                      <a:pt x="186316" y="138278"/>
                    </a:cubicBezTo>
                    <a:cubicBezTo>
                      <a:pt x="273994" y="198237"/>
                      <a:pt x="373475" y="146723"/>
                      <a:pt x="403140" y="124521"/>
                    </a:cubicBezTo>
                    <a:cubicBezTo>
                      <a:pt x="405567" y="66837"/>
                      <a:pt x="369987" y="3283"/>
                      <a:pt x="308158" y="1264"/>
                    </a:cubicBezTo>
                    <a:cubicBezTo>
                      <a:pt x="233755" y="-1167"/>
                      <a:pt x="198171" y="81697"/>
                      <a:pt x="198171" y="816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79" name="Freeform 1078"/>
              <p:cNvSpPr/>
              <p:nvPr/>
            </p:nvSpPr>
            <p:spPr>
              <a:xfrm>
                <a:off x="8932865" y="2213386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80" name="Freeform 1079"/>
              <p:cNvSpPr/>
              <p:nvPr/>
            </p:nvSpPr>
            <p:spPr>
              <a:xfrm>
                <a:off x="8722913" y="2213386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1081" name="Heart"/>
            <p:cNvGrpSpPr/>
            <p:nvPr/>
          </p:nvGrpSpPr>
          <p:grpSpPr>
            <a:xfrm>
              <a:off x="8670537" y="3480419"/>
              <a:ext cx="421845" cy="363659"/>
              <a:chOff x="8670537" y="3480419"/>
              <a:chExt cx="421845" cy="363659"/>
            </a:xfrm>
          </p:grpSpPr>
          <p:sp>
            <p:nvSpPr>
              <p:cNvPr id="1082" name="Freeform 1081"/>
              <p:cNvSpPr/>
              <p:nvPr/>
            </p:nvSpPr>
            <p:spPr>
              <a:xfrm>
                <a:off x="8670537" y="3480419"/>
                <a:ext cx="421845" cy="363659"/>
              </a:xfrm>
              <a:custGeom>
                <a:avLst/>
                <a:gdLst/>
                <a:ahLst/>
                <a:cxnLst/>
                <a:rect l="0" t="0" r="0" b="0"/>
                <a:pathLst>
                  <a:path w="421845" h="363659">
                    <a:moveTo>
                      <a:pt x="208340" y="77377"/>
                    </a:moveTo>
                    <a:cubicBezTo>
                      <a:pt x="208340" y="77377"/>
                      <a:pt x="167874" y="-12140"/>
                      <a:pt x="88627" y="1372"/>
                    </a:cubicBezTo>
                    <a:cubicBezTo>
                      <a:pt x="9379" y="14884"/>
                      <a:pt x="-10011" y="94266"/>
                      <a:pt x="4321" y="165203"/>
                    </a:cubicBezTo>
                    <a:cubicBezTo>
                      <a:pt x="18653" y="236141"/>
                      <a:pt x="175461" y="280899"/>
                      <a:pt x="208340" y="363659"/>
                    </a:cubicBezTo>
                    <a:cubicBezTo>
                      <a:pt x="278314" y="259787"/>
                      <a:pt x="391284" y="231074"/>
                      <a:pt x="414890" y="165203"/>
                    </a:cubicBezTo>
                    <a:cubicBezTo>
                      <a:pt x="438496" y="99333"/>
                      <a:pt x="400559" y="3906"/>
                      <a:pt x="322997" y="1372"/>
                    </a:cubicBezTo>
                    <a:cubicBezTo>
                      <a:pt x="245435" y="-1161"/>
                      <a:pt x="208340" y="77377"/>
                      <a:pt x="208340" y="77377"/>
                    </a:cubicBezTo>
                    <a:close/>
                  </a:path>
                </a:pathLst>
              </a:custGeom>
              <a:solidFill>
                <a:srgbClr val="F2A282"/>
              </a:solidFill>
              <a:ln w="7700" cap="flat">
                <a:solidFill>
                  <a:srgbClr val="F2A282"/>
                </a:solidFill>
                <a:bevel/>
              </a:ln>
            </p:spPr>
          </p:sp>
          <p:sp>
            <p:nvSpPr>
              <p:cNvPr id="1083" name="Freeform 1082"/>
              <p:cNvSpPr/>
              <p:nvPr/>
            </p:nvSpPr>
            <p:spPr>
              <a:xfrm>
                <a:off x="8679126" y="3487921"/>
                <a:ext cx="404668" cy="342653"/>
              </a:xfrm>
              <a:custGeom>
                <a:avLst/>
                <a:gdLst/>
                <a:ahLst/>
                <a:cxnLst/>
                <a:rect l="0" t="0" r="0" b="0"/>
                <a:pathLst>
                  <a:path w="404668" h="342653">
                    <a:moveTo>
                      <a:pt x="199857" y="81697"/>
                    </a:moveTo>
                    <a:cubicBezTo>
                      <a:pt x="199857" y="81697"/>
                      <a:pt x="161039" y="-11698"/>
                      <a:pt x="85018" y="1264"/>
                    </a:cubicBezTo>
                    <a:cubicBezTo>
                      <a:pt x="8997" y="14225"/>
                      <a:pt x="-9604" y="90375"/>
                      <a:pt x="4145" y="158424"/>
                    </a:cubicBezTo>
                    <a:cubicBezTo>
                      <a:pt x="17893" y="226473"/>
                      <a:pt x="168264" y="263255"/>
                      <a:pt x="199805" y="342653"/>
                    </a:cubicBezTo>
                    <a:cubicBezTo>
                      <a:pt x="266930" y="243003"/>
                      <a:pt x="375351" y="221612"/>
                      <a:pt x="397996" y="158424"/>
                    </a:cubicBezTo>
                    <a:cubicBezTo>
                      <a:pt x="420640" y="95236"/>
                      <a:pt x="384248" y="3694"/>
                      <a:pt x="309845" y="1264"/>
                    </a:cubicBezTo>
                    <a:cubicBezTo>
                      <a:pt x="235441" y="-1167"/>
                      <a:pt x="199857" y="81697"/>
                      <a:pt x="199857" y="8169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7600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084" name="Freeform 1083"/>
              <p:cNvSpPr/>
              <p:nvPr/>
            </p:nvSpPr>
            <p:spPr>
              <a:xfrm>
                <a:off x="8680760" y="3487921"/>
                <a:ext cx="403140" cy="166312"/>
              </a:xfrm>
              <a:custGeom>
                <a:avLst/>
                <a:gdLst/>
                <a:ahLst/>
                <a:cxnLst/>
                <a:rect l="0" t="0" r="0" b="0"/>
                <a:pathLst>
                  <a:path w="403140" h="166312">
                    <a:moveTo>
                      <a:pt x="198171" y="81697"/>
                    </a:moveTo>
                    <a:cubicBezTo>
                      <a:pt x="198171" y="81697"/>
                      <a:pt x="159352" y="-11698"/>
                      <a:pt x="83332" y="1264"/>
                    </a:cubicBezTo>
                    <a:cubicBezTo>
                      <a:pt x="31499" y="10101"/>
                      <a:pt x="6360" y="48313"/>
                      <a:pt x="0" y="93304"/>
                    </a:cubicBezTo>
                    <a:cubicBezTo>
                      <a:pt x="23606" y="89298"/>
                      <a:pt x="98638" y="78319"/>
                      <a:pt x="186316" y="138278"/>
                    </a:cubicBezTo>
                    <a:cubicBezTo>
                      <a:pt x="273994" y="198237"/>
                      <a:pt x="373475" y="146723"/>
                      <a:pt x="403140" y="124521"/>
                    </a:cubicBezTo>
                    <a:cubicBezTo>
                      <a:pt x="405567" y="66837"/>
                      <a:pt x="369987" y="3283"/>
                      <a:pt x="308158" y="1264"/>
                    </a:cubicBezTo>
                    <a:cubicBezTo>
                      <a:pt x="233755" y="-1167"/>
                      <a:pt x="198171" y="81697"/>
                      <a:pt x="198171" y="816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85" name="Freeform 1084"/>
              <p:cNvSpPr/>
              <p:nvPr/>
            </p:nvSpPr>
            <p:spPr>
              <a:xfrm>
                <a:off x="8932865" y="3497800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86" name="Freeform 1085"/>
              <p:cNvSpPr/>
              <p:nvPr/>
            </p:nvSpPr>
            <p:spPr>
              <a:xfrm>
                <a:off x="8722913" y="3497800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1087" name="Heart"/>
            <p:cNvGrpSpPr/>
            <p:nvPr/>
          </p:nvGrpSpPr>
          <p:grpSpPr>
            <a:xfrm>
              <a:off x="8670537" y="4764832"/>
              <a:ext cx="421845" cy="363659"/>
              <a:chOff x="8670537" y="4764832"/>
              <a:chExt cx="421845" cy="363659"/>
            </a:xfrm>
          </p:grpSpPr>
          <p:sp>
            <p:nvSpPr>
              <p:cNvPr id="1088" name="Freeform 1087"/>
              <p:cNvSpPr/>
              <p:nvPr/>
            </p:nvSpPr>
            <p:spPr>
              <a:xfrm>
                <a:off x="8670537" y="4764832"/>
                <a:ext cx="421845" cy="363659"/>
              </a:xfrm>
              <a:custGeom>
                <a:avLst/>
                <a:gdLst/>
                <a:ahLst/>
                <a:cxnLst/>
                <a:rect l="0" t="0" r="0" b="0"/>
                <a:pathLst>
                  <a:path w="421845" h="363659">
                    <a:moveTo>
                      <a:pt x="208340" y="77377"/>
                    </a:moveTo>
                    <a:cubicBezTo>
                      <a:pt x="208340" y="77377"/>
                      <a:pt x="167874" y="-12140"/>
                      <a:pt x="88627" y="1372"/>
                    </a:cubicBezTo>
                    <a:cubicBezTo>
                      <a:pt x="9379" y="14884"/>
                      <a:pt x="-10011" y="94266"/>
                      <a:pt x="4321" y="165203"/>
                    </a:cubicBezTo>
                    <a:cubicBezTo>
                      <a:pt x="18653" y="236141"/>
                      <a:pt x="175461" y="280899"/>
                      <a:pt x="208340" y="363659"/>
                    </a:cubicBezTo>
                    <a:cubicBezTo>
                      <a:pt x="278314" y="259787"/>
                      <a:pt x="391284" y="231074"/>
                      <a:pt x="414890" y="165203"/>
                    </a:cubicBezTo>
                    <a:cubicBezTo>
                      <a:pt x="438496" y="99333"/>
                      <a:pt x="400559" y="3906"/>
                      <a:pt x="322997" y="1372"/>
                    </a:cubicBezTo>
                    <a:cubicBezTo>
                      <a:pt x="245435" y="-1161"/>
                      <a:pt x="208340" y="77377"/>
                      <a:pt x="208340" y="77377"/>
                    </a:cubicBezTo>
                    <a:close/>
                  </a:path>
                </a:pathLst>
              </a:custGeom>
              <a:solidFill>
                <a:srgbClr val="F2A282"/>
              </a:solidFill>
              <a:ln w="7700" cap="flat">
                <a:solidFill>
                  <a:srgbClr val="F2A282"/>
                </a:solidFill>
                <a:bevel/>
              </a:ln>
            </p:spPr>
          </p:sp>
          <p:sp>
            <p:nvSpPr>
              <p:cNvPr id="1089" name="Freeform 1088"/>
              <p:cNvSpPr/>
              <p:nvPr/>
            </p:nvSpPr>
            <p:spPr>
              <a:xfrm>
                <a:off x="8679126" y="4772334"/>
                <a:ext cx="404668" cy="342653"/>
              </a:xfrm>
              <a:custGeom>
                <a:avLst/>
                <a:gdLst/>
                <a:ahLst/>
                <a:cxnLst/>
                <a:rect l="0" t="0" r="0" b="0"/>
                <a:pathLst>
                  <a:path w="404668" h="342653">
                    <a:moveTo>
                      <a:pt x="199857" y="81697"/>
                    </a:moveTo>
                    <a:cubicBezTo>
                      <a:pt x="199857" y="81697"/>
                      <a:pt x="161039" y="-11698"/>
                      <a:pt x="85018" y="1264"/>
                    </a:cubicBezTo>
                    <a:cubicBezTo>
                      <a:pt x="8997" y="14225"/>
                      <a:pt x="-9604" y="90375"/>
                      <a:pt x="4145" y="158424"/>
                    </a:cubicBezTo>
                    <a:cubicBezTo>
                      <a:pt x="17893" y="226473"/>
                      <a:pt x="168264" y="263255"/>
                      <a:pt x="199805" y="342653"/>
                    </a:cubicBezTo>
                    <a:cubicBezTo>
                      <a:pt x="266930" y="243003"/>
                      <a:pt x="375351" y="221612"/>
                      <a:pt x="397996" y="158424"/>
                    </a:cubicBezTo>
                    <a:cubicBezTo>
                      <a:pt x="420640" y="95236"/>
                      <a:pt x="384248" y="3694"/>
                      <a:pt x="309845" y="1264"/>
                    </a:cubicBezTo>
                    <a:cubicBezTo>
                      <a:pt x="235441" y="-1167"/>
                      <a:pt x="199857" y="81697"/>
                      <a:pt x="199857" y="8169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7600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090" name="Freeform 1089"/>
              <p:cNvSpPr/>
              <p:nvPr/>
            </p:nvSpPr>
            <p:spPr>
              <a:xfrm>
                <a:off x="8680760" y="4772334"/>
                <a:ext cx="403140" cy="166312"/>
              </a:xfrm>
              <a:custGeom>
                <a:avLst/>
                <a:gdLst/>
                <a:ahLst/>
                <a:cxnLst/>
                <a:rect l="0" t="0" r="0" b="0"/>
                <a:pathLst>
                  <a:path w="403140" h="166312">
                    <a:moveTo>
                      <a:pt x="198171" y="81697"/>
                    </a:moveTo>
                    <a:cubicBezTo>
                      <a:pt x="198171" y="81697"/>
                      <a:pt x="159352" y="-11698"/>
                      <a:pt x="83332" y="1264"/>
                    </a:cubicBezTo>
                    <a:cubicBezTo>
                      <a:pt x="31499" y="10101"/>
                      <a:pt x="6360" y="48313"/>
                      <a:pt x="0" y="93304"/>
                    </a:cubicBezTo>
                    <a:cubicBezTo>
                      <a:pt x="23606" y="89298"/>
                      <a:pt x="98638" y="78319"/>
                      <a:pt x="186316" y="138278"/>
                    </a:cubicBezTo>
                    <a:cubicBezTo>
                      <a:pt x="273994" y="198237"/>
                      <a:pt x="373475" y="146723"/>
                      <a:pt x="403140" y="124521"/>
                    </a:cubicBezTo>
                    <a:cubicBezTo>
                      <a:pt x="405567" y="66837"/>
                      <a:pt x="369987" y="3283"/>
                      <a:pt x="308158" y="1264"/>
                    </a:cubicBezTo>
                    <a:cubicBezTo>
                      <a:pt x="233755" y="-1167"/>
                      <a:pt x="198171" y="81697"/>
                      <a:pt x="198171" y="816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91" name="Freeform 1090"/>
              <p:cNvSpPr/>
              <p:nvPr/>
            </p:nvSpPr>
            <p:spPr>
              <a:xfrm>
                <a:off x="8932865" y="4782214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92" name="Freeform 1091"/>
              <p:cNvSpPr/>
              <p:nvPr/>
            </p:nvSpPr>
            <p:spPr>
              <a:xfrm>
                <a:off x="8722913" y="4782214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</p:grpSp>
        <p:grpSp>
          <p:nvGrpSpPr>
            <p:cNvPr id="1093" name="Heart"/>
            <p:cNvGrpSpPr/>
            <p:nvPr/>
          </p:nvGrpSpPr>
          <p:grpSpPr>
            <a:xfrm>
              <a:off x="8670537" y="6049246"/>
              <a:ext cx="421845" cy="363659"/>
              <a:chOff x="8670537" y="6049246"/>
              <a:chExt cx="421845" cy="363659"/>
            </a:xfrm>
          </p:grpSpPr>
          <p:sp>
            <p:nvSpPr>
              <p:cNvPr id="1094" name="Freeform 1093"/>
              <p:cNvSpPr/>
              <p:nvPr/>
            </p:nvSpPr>
            <p:spPr>
              <a:xfrm>
                <a:off x="8670537" y="6049246"/>
                <a:ext cx="421845" cy="363659"/>
              </a:xfrm>
              <a:custGeom>
                <a:avLst/>
                <a:gdLst/>
                <a:ahLst/>
                <a:cxnLst/>
                <a:rect l="0" t="0" r="0" b="0"/>
                <a:pathLst>
                  <a:path w="421845" h="363659">
                    <a:moveTo>
                      <a:pt x="208340" y="77377"/>
                    </a:moveTo>
                    <a:cubicBezTo>
                      <a:pt x="208340" y="77377"/>
                      <a:pt x="167874" y="-12140"/>
                      <a:pt x="88627" y="1372"/>
                    </a:cubicBezTo>
                    <a:cubicBezTo>
                      <a:pt x="9379" y="14884"/>
                      <a:pt x="-10011" y="94266"/>
                      <a:pt x="4321" y="165203"/>
                    </a:cubicBezTo>
                    <a:cubicBezTo>
                      <a:pt x="18653" y="236141"/>
                      <a:pt x="175461" y="280899"/>
                      <a:pt x="208340" y="363659"/>
                    </a:cubicBezTo>
                    <a:cubicBezTo>
                      <a:pt x="278314" y="259787"/>
                      <a:pt x="391284" y="231074"/>
                      <a:pt x="414890" y="165203"/>
                    </a:cubicBezTo>
                    <a:cubicBezTo>
                      <a:pt x="438496" y="99333"/>
                      <a:pt x="400559" y="3906"/>
                      <a:pt x="322997" y="1372"/>
                    </a:cubicBezTo>
                    <a:cubicBezTo>
                      <a:pt x="245435" y="-1161"/>
                      <a:pt x="208340" y="77377"/>
                      <a:pt x="208340" y="77377"/>
                    </a:cubicBezTo>
                    <a:close/>
                  </a:path>
                </a:pathLst>
              </a:custGeom>
              <a:solidFill>
                <a:srgbClr val="F2A282"/>
              </a:solidFill>
              <a:ln w="7700" cap="flat">
                <a:solidFill>
                  <a:srgbClr val="F2A282"/>
                </a:solidFill>
                <a:bevel/>
              </a:ln>
            </p:spPr>
          </p:sp>
          <p:sp>
            <p:nvSpPr>
              <p:cNvPr id="1095" name="Freeform 1094"/>
              <p:cNvSpPr/>
              <p:nvPr/>
            </p:nvSpPr>
            <p:spPr>
              <a:xfrm>
                <a:off x="8679126" y="6056748"/>
                <a:ext cx="404668" cy="342653"/>
              </a:xfrm>
              <a:custGeom>
                <a:avLst/>
                <a:gdLst/>
                <a:ahLst/>
                <a:cxnLst/>
                <a:rect l="0" t="0" r="0" b="0"/>
                <a:pathLst>
                  <a:path w="404668" h="342653">
                    <a:moveTo>
                      <a:pt x="199857" y="81697"/>
                    </a:moveTo>
                    <a:cubicBezTo>
                      <a:pt x="199857" y="81697"/>
                      <a:pt x="161039" y="-11698"/>
                      <a:pt x="85018" y="1264"/>
                    </a:cubicBezTo>
                    <a:cubicBezTo>
                      <a:pt x="8997" y="14225"/>
                      <a:pt x="-9604" y="90375"/>
                      <a:pt x="4145" y="158424"/>
                    </a:cubicBezTo>
                    <a:cubicBezTo>
                      <a:pt x="17893" y="226473"/>
                      <a:pt x="168264" y="263255"/>
                      <a:pt x="199805" y="342653"/>
                    </a:cubicBezTo>
                    <a:cubicBezTo>
                      <a:pt x="266930" y="243003"/>
                      <a:pt x="375351" y="221612"/>
                      <a:pt x="397996" y="158424"/>
                    </a:cubicBezTo>
                    <a:cubicBezTo>
                      <a:pt x="420640" y="95236"/>
                      <a:pt x="384248" y="3694"/>
                      <a:pt x="309845" y="1264"/>
                    </a:cubicBezTo>
                    <a:cubicBezTo>
                      <a:pt x="235441" y="-1167"/>
                      <a:pt x="199857" y="81697"/>
                      <a:pt x="199857" y="8169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7600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096" name="Freeform 1095"/>
              <p:cNvSpPr/>
              <p:nvPr/>
            </p:nvSpPr>
            <p:spPr>
              <a:xfrm>
                <a:off x="8680760" y="6056748"/>
                <a:ext cx="403140" cy="166312"/>
              </a:xfrm>
              <a:custGeom>
                <a:avLst/>
                <a:gdLst/>
                <a:ahLst/>
                <a:cxnLst/>
                <a:rect l="0" t="0" r="0" b="0"/>
                <a:pathLst>
                  <a:path w="403140" h="166312">
                    <a:moveTo>
                      <a:pt x="198171" y="81697"/>
                    </a:moveTo>
                    <a:cubicBezTo>
                      <a:pt x="198171" y="81697"/>
                      <a:pt x="159352" y="-11698"/>
                      <a:pt x="83332" y="1264"/>
                    </a:cubicBezTo>
                    <a:cubicBezTo>
                      <a:pt x="31499" y="10101"/>
                      <a:pt x="6360" y="48313"/>
                      <a:pt x="0" y="93304"/>
                    </a:cubicBezTo>
                    <a:cubicBezTo>
                      <a:pt x="23606" y="89298"/>
                      <a:pt x="98638" y="78319"/>
                      <a:pt x="186316" y="138278"/>
                    </a:cubicBezTo>
                    <a:cubicBezTo>
                      <a:pt x="273994" y="198237"/>
                      <a:pt x="373475" y="146723"/>
                      <a:pt x="403140" y="124521"/>
                    </a:cubicBezTo>
                    <a:cubicBezTo>
                      <a:pt x="405567" y="66837"/>
                      <a:pt x="369987" y="3283"/>
                      <a:pt x="308158" y="1264"/>
                    </a:cubicBezTo>
                    <a:cubicBezTo>
                      <a:pt x="233755" y="-1167"/>
                      <a:pt x="198171" y="81697"/>
                      <a:pt x="198171" y="816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97" name="Freeform 1096"/>
              <p:cNvSpPr/>
              <p:nvPr/>
            </p:nvSpPr>
            <p:spPr>
              <a:xfrm>
                <a:off x="8932865" y="6066628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098" name="Freeform 1097"/>
              <p:cNvSpPr/>
              <p:nvPr/>
            </p:nvSpPr>
            <p:spPr>
              <a:xfrm>
                <a:off x="8722913" y="6066628"/>
                <a:ext cx="110410" cy="66751"/>
              </a:xfrm>
              <a:custGeom>
                <a:avLst/>
                <a:gdLst/>
                <a:ahLst/>
                <a:cxnLst/>
                <a:rect l="0" t="0" r="0" b="0"/>
                <a:pathLst>
                  <a:path w="110410" h="66751">
                    <a:moveTo>
                      <a:pt x="0" y="33375"/>
                    </a:moveTo>
                    <a:cubicBezTo>
                      <a:pt x="0" y="14943"/>
                      <a:pt x="24716" y="0"/>
                      <a:pt x="55205" y="0"/>
                    </a:cubicBezTo>
                    <a:cubicBezTo>
                      <a:pt x="85693" y="0"/>
                      <a:pt x="110410" y="14943"/>
                      <a:pt x="110410" y="33375"/>
                    </a:cubicBezTo>
                    <a:cubicBezTo>
                      <a:pt x="110410" y="51808"/>
                      <a:pt x="85693" y="66751"/>
                      <a:pt x="55205" y="66751"/>
                    </a:cubicBezTo>
                    <a:cubicBezTo>
                      <a:pt x="24716" y="66751"/>
                      <a:pt x="0" y="51808"/>
                      <a:pt x="0" y="333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40000">
                    <a:srgbClr val="FFFFFF">
                      <a:alpha val="31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2015-12-16T20:29:35Z</dcterms:created>
  <dcterms:modified xsi:type="dcterms:W3CDTF">2015-12-17T01:31:06Z</dcterms:modified>
</cp:coreProperties>
</file>