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	<Relationship Id="rId7" Type="http://schemas.openxmlformats.org/officeDocument/2006/relationships/slide" Target="slides/slide2.xml"/>
	<Relationship Id="rId8" Type="http://schemas.openxmlformats.org/officeDocument/2006/relationships/slide" Target="slides/slide3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2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3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3" name="Group623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672" name="Background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673" name=""/>
              <p:cNvSpPr/>
              <p:nvPr/>
            </p:nvSpPr>
            <p:spPr>
              <a:xfrm>
                <a:off x="57600" y="237000"/>
                <a:ext cx="9028800" cy="6384000"/>
              </a:xfrm>
              <a:custGeom>
                <a:avLst/>
                <a:gdLst/>
                <a:ahLst/>
                <a:cxnLst/>
                <a:pathLst>
                  <a:path w="9028800" h="6384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6384000"/>
                    </a:lnTo>
                    <a:lnTo>
                      <a:pt x="0" y="6384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FF8"/>
              </a:solidFill>
              <a:ln w="7600" cap="flat">
                <a:solidFill>
                  <a:srgbClr val="E8EFF8"/>
                </a:solidFill>
                <a:bevel/>
              </a:ln>
            </p:spPr>
          </p:sp>
          <p:grpSp>
            <p:nvGrpSpPr>
              <p:cNvPr id="674" name=""/>
              <p:cNvGrpSpPr/>
              <p:nvPr/>
            </p:nvGrpSpPr>
            <p:grpSpPr>
              <a:xfrm>
                <a:off x="57600" y="237000"/>
                <a:ext cx="615600" cy="6370700"/>
                <a:chOff x="57600" y="237000"/>
                <a:chExt cx="615600" cy="6370700"/>
              </a:xfrm>
            </p:grpSpPr>
            <p:sp>
              <p:nvSpPr>
                <p:cNvPr id="675" name=""/>
                <p:cNvSpPr/>
                <p:nvPr/>
              </p:nvSpPr>
              <p:spPr>
                <a:xfrm>
                  <a:off x="57600" y="237000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6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8"/>
                        <a:pt x="21388" y="209176"/>
                      </a:cubicBezTo>
                      <a:cubicBezTo>
                        <a:pt x="6940" y="198854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1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9"/>
                        <a:pt x="244975" y="124694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9"/>
                        <a:pt x="500367" y="68299"/>
                        <a:pt x="470362" y="78332"/>
                      </a:cubicBezTo>
                      <a:cubicBezTo>
                        <a:pt x="471015" y="74674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4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60"/>
                        <a:pt x="615600" y="199180"/>
                        <a:pt x="615600" y="235671"/>
                      </a:cubicBezTo>
                      <a:cubicBezTo>
                        <a:pt x="615600" y="264285"/>
                        <a:pt x="592457" y="282251"/>
                        <a:pt x="546343" y="289568"/>
                      </a:cubicBezTo>
                      <a:cubicBezTo>
                        <a:pt x="548757" y="281852"/>
                        <a:pt x="549944" y="273649"/>
                        <a:pt x="549944" y="264938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3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20"/>
                      </a:cubicBezTo>
                      <a:lnTo>
                        <a:pt x="232584" y="201770"/>
                      </a:lnTo>
                      <a:cubicBezTo>
                        <a:pt x="292593" y="256843"/>
                        <a:pt x="335007" y="284369"/>
                        <a:pt x="359786" y="284352"/>
                      </a:cubicBezTo>
                      <a:cubicBezTo>
                        <a:pt x="369147" y="284369"/>
                        <a:pt x="377302" y="281327"/>
                        <a:pt x="384249" y="275242"/>
                      </a:cubicBezTo>
                      <a:cubicBezTo>
                        <a:pt x="391215" y="269157"/>
                        <a:pt x="394679" y="261859"/>
                        <a:pt x="394679" y="253348"/>
                      </a:cubicBezTo>
                      <a:cubicBezTo>
                        <a:pt x="394679" y="239837"/>
                        <a:pt x="388167" y="228211"/>
                        <a:pt x="375125" y="218449"/>
                      </a:cubicBezTo>
                      <a:cubicBezTo>
                        <a:pt x="362081" y="208706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10"/>
                        <a:pt x="352601" y="178028"/>
                        <a:pt x="371522" y="178009"/>
                      </a:cubicBezTo>
                      <a:cubicBezTo>
                        <a:pt x="386326" y="178028"/>
                        <a:pt x="398875" y="183352"/>
                        <a:pt x="409206" y="193964"/>
                      </a:cubicBezTo>
                      <a:cubicBezTo>
                        <a:pt x="419537" y="204595"/>
                        <a:pt x="424683" y="217634"/>
                        <a:pt x="424683" y="233064"/>
                      </a:cubicBezTo>
                      <a:cubicBezTo>
                        <a:pt x="424683" y="254325"/>
                        <a:pt x="414094" y="273214"/>
                        <a:pt x="392897" y="289730"/>
                      </a:cubicBezTo>
                      <a:cubicBezTo>
                        <a:pt x="371701" y="306247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6"/>
                        <a:pt x="215306" y="266404"/>
                        <a:pt x="177465" y="233933"/>
                      </a:cubicBezTo>
                      <a:lnTo>
                        <a:pt x="145502" y="207276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6"/>
                        <a:pt x="34589" y="172522"/>
                        <a:pt x="34589" y="178299"/>
                      </a:cubicBezTo>
                      <a:cubicBezTo>
                        <a:pt x="34589" y="186630"/>
                        <a:pt x="38449" y="192859"/>
                        <a:pt x="46167" y="197007"/>
                      </a:cubicBezTo>
                      <a:cubicBezTo>
                        <a:pt x="53886" y="201172"/>
                        <a:pt x="65484" y="203237"/>
                        <a:pt x="80921" y="203219"/>
                      </a:cubicBezTo>
                      <a:cubicBezTo>
                        <a:pt x="93529" y="203237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76" name=""/>
                <p:cNvSpPr/>
                <p:nvPr/>
              </p:nvSpPr>
              <p:spPr>
                <a:xfrm>
                  <a:off x="57600" y="551487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77" name=""/>
                <p:cNvSpPr/>
                <p:nvPr/>
              </p:nvSpPr>
              <p:spPr>
                <a:xfrm>
                  <a:off x="57600" y="874474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78" name=""/>
                <p:cNvSpPr/>
                <p:nvPr/>
              </p:nvSpPr>
              <p:spPr>
                <a:xfrm>
                  <a:off x="57600" y="1193202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79" name=""/>
                <p:cNvSpPr/>
                <p:nvPr/>
              </p:nvSpPr>
              <p:spPr>
                <a:xfrm>
                  <a:off x="57600" y="1511939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80" name=""/>
                <p:cNvSpPr/>
                <p:nvPr/>
              </p:nvSpPr>
              <p:spPr>
                <a:xfrm>
                  <a:off x="57600" y="1830675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81" name=""/>
                <p:cNvSpPr/>
                <p:nvPr/>
              </p:nvSpPr>
              <p:spPr>
                <a:xfrm>
                  <a:off x="57600" y="2149412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82" name=""/>
                <p:cNvSpPr/>
                <p:nvPr/>
              </p:nvSpPr>
              <p:spPr>
                <a:xfrm>
                  <a:off x="57600" y="2468148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83" name=""/>
                <p:cNvSpPr/>
                <p:nvPr/>
              </p:nvSpPr>
              <p:spPr>
                <a:xfrm>
                  <a:off x="57600" y="2786877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84" name=""/>
                <p:cNvSpPr/>
                <p:nvPr/>
              </p:nvSpPr>
              <p:spPr>
                <a:xfrm>
                  <a:off x="57600" y="3105613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85" name=""/>
                <p:cNvSpPr/>
                <p:nvPr/>
              </p:nvSpPr>
              <p:spPr>
                <a:xfrm>
                  <a:off x="57600" y="3424349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86" name=""/>
                <p:cNvSpPr/>
                <p:nvPr/>
              </p:nvSpPr>
              <p:spPr>
                <a:xfrm>
                  <a:off x="57600" y="3743086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87" name=""/>
                <p:cNvSpPr/>
                <p:nvPr/>
              </p:nvSpPr>
              <p:spPr>
                <a:xfrm>
                  <a:off x="57600" y="4061815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88" name=""/>
                <p:cNvSpPr/>
                <p:nvPr/>
              </p:nvSpPr>
              <p:spPr>
                <a:xfrm>
                  <a:off x="57600" y="4380551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89" name=""/>
                <p:cNvSpPr/>
                <p:nvPr/>
              </p:nvSpPr>
              <p:spPr>
                <a:xfrm>
                  <a:off x="57600" y="4704843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90" name=""/>
                <p:cNvSpPr/>
                <p:nvPr/>
              </p:nvSpPr>
              <p:spPr>
                <a:xfrm>
                  <a:off x="57600" y="5019324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91" name=""/>
                <p:cNvSpPr/>
                <p:nvPr/>
              </p:nvSpPr>
              <p:spPr>
                <a:xfrm>
                  <a:off x="57600" y="5655489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92" name=""/>
                <p:cNvSpPr/>
                <p:nvPr/>
              </p:nvSpPr>
              <p:spPr>
                <a:xfrm>
                  <a:off x="57600" y="5974226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93" name=""/>
                <p:cNvSpPr/>
                <p:nvPr/>
              </p:nvSpPr>
              <p:spPr>
                <a:xfrm>
                  <a:off x="57600" y="6292962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694" name=""/>
                <p:cNvSpPr/>
                <p:nvPr/>
              </p:nvSpPr>
              <p:spPr>
                <a:xfrm>
                  <a:off x="57600" y="5333812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139" name="List"/>
            <p:cNvGrpSpPr/>
            <p:nvPr/>
          </p:nvGrpSpPr>
          <p:grpSpPr>
            <a:xfrm>
              <a:off x="3204000" y="1114511"/>
              <a:ext cx="3176800" cy="395200"/>
              <a:chOff x="3204000" y="1114511"/>
              <a:chExt cx="3176800" cy="395200"/>
            </a:xfrm>
          </p:grpSpPr>
          <p:grpSp>
            <p:nvGrpSpPr>
              <p:cNvPr id="140" name=""/>
              <p:cNvGrpSpPr/>
              <p:nvPr/>
            </p:nvGrpSpPr>
            <p:grpSpPr>
              <a:xfrm>
                <a:off x="3204000" y="1114511"/>
                <a:ext cx="3176800" cy="395200"/>
                <a:chOff x="3204000" y="1114511"/>
                <a:chExt cx="3176800" cy="395200"/>
              </a:xfrm>
            </p:grpSpPr>
            <p:sp>
              <p:nvSpPr>
                <p:cNvPr id="141" name=""/>
                <p:cNvSpPr/>
                <p:nvPr/>
              </p:nvSpPr>
              <p:spPr>
                <a:xfrm>
                  <a:off x="3204000" y="1114511"/>
                  <a:ext cx="3176800" cy="395200"/>
                </a:xfrm>
                <a:custGeom>
                  <a:avLst/>
                  <a:gdLst/>
                  <a:ahLst/>
                  <a:cxnLst/>
                  <a:pathLst>
                    <a:path w="3176800" h="395200">
                      <a:moveTo>
                        <a:pt x="0" y="0"/>
                      </a:moveTo>
                      <a:lnTo>
                        <a:pt x="3176800" y="0"/>
                      </a:lnTo>
                      <a:lnTo>
                        <a:pt x="3176800" y="395200"/>
                      </a:ln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00AEEE"/>
                  </a:solidFill>
                  <a:bevel/>
                </a:ln>
              </p:spPr>
            </p:sp>
            <p:sp>
              <p:nvSpPr>
                <p:cNvPr id="142" name=""/>
                <p:cNvSpPr/>
                <p:nvPr/>
              </p:nvSpPr>
              <p:spPr>
                <a:xfrm>
                  <a:off x="3204000" y="1114511"/>
                  <a:ext cx="395200" cy="395200"/>
                </a:xfrm>
                <a:custGeom>
                  <a:avLst/>
                  <a:gdLst/>
                  <a:ahLst/>
                  <a:cxnLst/>
                  <a:pathLst>
                    <a:path w="395200" h="395200" stroke="false">
                      <a:moveTo>
                        <a:pt x="0" y="0"/>
                      </a:moveTo>
                      <a:cubicBezTo>
                        <a:pt x="217360" y="0"/>
                        <a:pt x="395200" y="177840"/>
                        <a:pt x="395200" y="395200"/>
                      </a:cubicBez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AEE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3" name=""/>
                <p:cNvSpPr/>
                <p:nvPr/>
              </p:nvSpPr>
              <p:spPr>
                <a:xfrm>
                  <a:off x="3204000" y="1193551"/>
                  <a:ext cx="316160" cy="316160"/>
                </a:xfrm>
                <a:custGeom>
                  <a:avLst/>
                  <a:gdLst/>
                  <a:ahLst/>
                  <a:cxnLst/>
                  <a:pathLst>
                    <a:path w="316160" h="316160" stroke="false">
                      <a:moveTo>
                        <a:pt x="0" y="0"/>
                      </a:moveTo>
                      <a:cubicBezTo>
                        <a:pt x="173888" y="0"/>
                        <a:pt x="316160" y="142272"/>
                        <a:pt x="316160" y="316160"/>
                      </a:cubicBezTo>
                      <a:lnTo>
                        <a:pt x="0" y="3161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DAF7"/>
                </a:solidFill>
                <a:ln w="7600" cap="flat">
                  <a:solidFill>
                    <a:srgbClr val="00AEEE"/>
                  </a:solidFill>
                  <a:bevel/>
                </a:ln>
              </p:spPr>
            </p:sp>
            <p:sp>
              <p:nvSpPr>
                <p:cNvPr id="624" name="Text 624"/>
                <p:cNvSpPr txBox="1"/>
                <p:nvPr/>
              </p:nvSpPr>
              <p:spPr>
                <a:xfrm>
                  <a:off x="3599200" y="1114511"/>
                  <a:ext cx="2781600" cy="395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Havard University USA</a:t>
                  </a:r>
                </a:p>
              </p:txBody>
            </p:sp>
            <p:sp>
              <p:nvSpPr>
                <p:cNvPr id="625" name="Text 625"/>
                <p:cNvSpPr txBox="1"/>
                <p:nvPr/>
              </p:nvSpPr>
              <p:spPr>
                <a:xfrm>
                  <a:off x="3204000" y="1250460"/>
                  <a:ext cx="259251" cy="25925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1</a:t>
                  </a:r>
                </a:p>
              </p:txBody>
            </p:sp>
          </p:grpSp>
          <p:grpSp>
            <p:nvGrpSpPr>
              <p:cNvPr id="144" name=""/>
              <p:cNvGrpSpPr/>
              <p:nvPr/>
            </p:nvGrpSpPr>
            <p:grpSpPr>
              <a:xfrm>
                <a:off x="3204000" y="1623711"/>
                <a:ext cx="3176800" cy="395200"/>
                <a:chOff x="3204000" y="1623711"/>
                <a:chExt cx="3176800" cy="395200"/>
              </a:xfrm>
            </p:grpSpPr>
            <p:sp>
              <p:nvSpPr>
                <p:cNvPr id="145" name=""/>
                <p:cNvSpPr/>
                <p:nvPr/>
              </p:nvSpPr>
              <p:spPr>
                <a:xfrm>
                  <a:off x="3204000" y="1623711"/>
                  <a:ext cx="3176800" cy="395200"/>
                </a:xfrm>
                <a:custGeom>
                  <a:avLst/>
                  <a:gdLst/>
                  <a:ahLst/>
                  <a:cxnLst/>
                  <a:pathLst>
                    <a:path w="3176800" h="395200">
                      <a:moveTo>
                        <a:pt x="0" y="0"/>
                      </a:moveTo>
                      <a:lnTo>
                        <a:pt x="3176800" y="0"/>
                      </a:lnTo>
                      <a:lnTo>
                        <a:pt x="3176800" y="395200"/>
                      </a:ln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79646"/>
                  </a:solidFill>
                  <a:bevel/>
                </a:ln>
              </p:spPr>
            </p:sp>
            <p:sp>
              <p:nvSpPr>
                <p:cNvPr id="146" name=""/>
                <p:cNvSpPr/>
                <p:nvPr/>
              </p:nvSpPr>
              <p:spPr>
                <a:xfrm>
                  <a:off x="3204000" y="1623711"/>
                  <a:ext cx="395200" cy="395200"/>
                </a:xfrm>
                <a:custGeom>
                  <a:avLst/>
                  <a:gdLst/>
                  <a:ahLst/>
                  <a:cxnLst/>
                  <a:pathLst>
                    <a:path w="395200" h="395200" stroke="false">
                      <a:moveTo>
                        <a:pt x="0" y="0"/>
                      </a:moveTo>
                      <a:cubicBezTo>
                        <a:pt x="217360" y="0"/>
                        <a:pt x="395200" y="177840"/>
                        <a:pt x="395200" y="395200"/>
                      </a:cubicBez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79646"/>
                </a:solidFill>
                <a:ln w="7600" cap="flat">
                  <a:noFill/>
                  <a:bevel/>
                </a:ln>
              </p:spPr>
            </p:sp>
            <p:sp>
              <p:nvSpPr>
                <p:cNvPr id="147" name=""/>
                <p:cNvSpPr/>
                <p:nvPr/>
              </p:nvSpPr>
              <p:spPr>
                <a:xfrm>
                  <a:off x="3204000" y="1702751"/>
                  <a:ext cx="316160" cy="316160"/>
                </a:xfrm>
                <a:custGeom>
                  <a:avLst/>
                  <a:gdLst/>
                  <a:ahLst/>
                  <a:cxnLst/>
                  <a:pathLst>
                    <a:path w="316160" h="316160" stroke="false">
                      <a:moveTo>
                        <a:pt x="0" y="0"/>
                      </a:moveTo>
                      <a:cubicBezTo>
                        <a:pt x="173888" y="0"/>
                        <a:pt x="316160" y="142272"/>
                        <a:pt x="316160" y="316160"/>
                      </a:cubicBezTo>
                      <a:lnTo>
                        <a:pt x="0" y="3161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BD0AC"/>
                </a:solidFill>
                <a:ln w="7600" cap="flat">
                  <a:solidFill>
                    <a:srgbClr val="F79646"/>
                  </a:solidFill>
                  <a:bevel/>
                </a:ln>
              </p:spPr>
            </p:sp>
            <p:sp>
              <p:nvSpPr>
                <p:cNvPr id="626" name="Text 626"/>
                <p:cNvSpPr txBox="1"/>
                <p:nvPr/>
              </p:nvSpPr>
              <p:spPr>
                <a:xfrm>
                  <a:off x="3599200" y="1623711"/>
                  <a:ext cx="2781600" cy="395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Massachusetts Institute of Technology (MIT) USA</a:t>
                  </a:r>
                </a:p>
              </p:txBody>
            </p:sp>
            <p:sp>
              <p:nvSpPr>
                <p:cNvPr id="627" name="Text 627"/>
                <p:cNvSpPr txBox="1"/>
                <p:nvPr/>
              </p:nvSpPr>
              <p:spPr>
                <a:xfrm>
                  <a:off x="3204000" y="1759660"/>
                  <a:ext cx="259251" cy="25925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2</a:t>
                  </a:r>
                </a:p>
              </p:txBody>
            </p:sp>
          </p:grpSp>
          <p:grpSp>
            <p:nvGrpSpPr>
              <p:cNvPr id="148" name=""/>
              <p:cNvGrpSpPr/>
              <p:nvPr/>
            </p:nvGrpSpPr>
            <p:grpSpPr>
              <a:xfrm>
                <a:off x="3204000" y="2132911"/>
                <a:ext cx="3176800" cy="395200"/>
                <a:chOff x="3204000" y="2132911"/>
                <a:chExt cx="3176800" cy="395200"/>
              </a:xfrm>
            </p:grpSpPr>
            <p:sp>
              <p:nvSpPr>
                <p:cNvPr id="149" name=""/>
                <p:cNvSpPr/>
                <p:nvPr/>
              </p:nvSpPr>
              <p:spPr>
                <a:xfrm>
                  <a:off x="3204000" y="2132911"/>
                  <a:ext cx="3176800" cy="395200"/>
                </a:xfrm>
                <a:custGeom>
                  <a:avLst/>
                  <a:gdLst/>
                  <a:ahLst/>
                  <a:cxnLst/>
                  <a:pathLst>
                    <a:path w="3176800" h="395200">
                      <a:moveTo>
                        <a:pt x="0" y="0"/>
                      </a:moveTo>
                      <a:lnTo>
                        <a:pt x="3176800" y="0"/>
                      </a:lnTo>
                      <a:lnTo>
                        <a:pt x="3176800" y="395200"/>
                      </a:ln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08080"/>
                  </a:solidFill>
                  <a:bevel/>
                </a:ln>
              </p:spPr>
            </p:sp>
            <p:sp>
              <p:nvSpPr>
                <p:cNvPr id="150" name=""/>
                <p:cNvSpPr/>
                <p:nvPr/>
              </p:nvSpPr>
              <p:spPr>
                <a:xfrm>
                  <a:off x="3204000" y="2132911"/>
                  <a:ext cx="395200" cy="395200"/>
                </a:xfrm>
                <a:custGeom>
                  <a:avLst/>
                  <a:gdLst/>
                  <a:ahLst/>
                  <a:cxnLst/>
                  <a:pathLst>
                    <a:path w="395200" h="395200" stroke="false">
                      <a:moveTo>
                        <a:pt x="0" y="0"/>
                      </a:moveTo>
                      <a:cubicBezTo>
                        <a:pt x="217360" y="0"/>
                        <a:pt x="395200" y="177840"/>
                        <a:pt x="395200" y="395200"/>
                      </a:cubicBez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808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51" name=""/>
                <p:cNvSpPr/>
                <p:nvPr/>
              </p:nvSpPr>
              <p:spPr>
                <a:xfrm>
                  <a:off x="3204000" y="2211951"/>
                  <a:ext cx="316160" cy="316160"/>
                </a:xfrm>
                <a:custGeom>
                  <a:avLst/>
                  <a:gdLst/>
                  <a:ahLst/>
                  <a:cxnLst/>
                  <a:pathLst>
                    <a:path w="316160" h="316160" stroke="false">
                      <a:moveTo>
                        <a:pt x="0" y="0"/>
                      </a:moveTo>
                      <a:cubicBezTo>
                        <a:pt x="173888" y="0"/>
                        <a:pt x="316160" y="142272"/>
                        <a:pt x="316160" y="316160"/>
                      </a:cubicBezTo>
                      <a:lnTo>
                        <a:pt x="0" y="3161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8C6C6"/>
                </a:solidFill>
                <a:ln w="7600" cap="flat">
                  <a:solidFill>
                    <a:srgbClr val="F08080"/>
                  </a:solidFill>
                  <a:bevel/>
                </a:ln>
              </p:spPr>
            </p:sp>
            <p:sp>
              <p:nvSpPr>
                <p:cNvPr id="628" name="Text 628"/>
                <p:cNvSpPr txBox="1"/>
                <p:nvPr/>
              </p:nvSpPr>
              <p:spPr>
                <a:xfrm>
                  <a:off x="3599200" y="2132911"/>
                  <a:ext cx="2781600" cy="395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Standford University USA</a:t>
                  </a:r>
                </a:p>
              </p:txBody>
            </p:sp>
            <p:sp>
              <p:nvSpPr>
                <p:cNvPr id="629" name="Text 629"/>
                <p:cNvSpPr txBox="1"/>
                <p:nvPr/>
              </p:nvSpPr>
              <p:spPr>
                <a:xfrm>
                  <a:off x="3204000" y="2268860"/>
                  <a:ext cx="259251" cy="25925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3</a:t>
                  </a:r>
                </a:p>
              </p:txBody>
            </p:sp>
          </p:grpSp>
          <p:grpSp>
            <p:nvGrpSpPr>
              <p:cNvPr id="152" name=""/>
              <p:cNvGrpSpPr/>
              <p:nvPr/>
            </p:nvGrpSpPr>
            <p:grpSpPr>
              <a:xfrm>
                <a:off x="3204000" y="2642111"/>
                <a:ext cx="3176800" cy="395200"/>
                <a:chOff x="3204000" y="2642111"/>
                <a:chExt cx="3176800" cy="395200"/>
              </a:xfrm>
            </p:grpSpPr>
            <p:sp>
              <p:nvSpPr>
                <p:cNvPr id="153" name=""/>
                <p:cNvSpPr/>
                <p:nvPr/>
              </p:nvSpPr>
              <p:spPr>
                <a:xfrm>
                  <a:off x="3204000" y="2642111"/>
                  <a:ext cx="3176800" cy="395200"/>
                </a:xfrm>
                <a:custGeom>
                  <a:avLst/>
                  <a:gdLst/>
                  <a:ahLst/>
                  <a:cxnLst/>
                  <a:pathLst>
                    <a:path w="3176800" h="395200">
                      <a:moveTo>
                        <a:pt x="0" y="0"/>
                      </a:moveTo>
                      <a:lnTo>
                        <a:pt x="3176800" y="0"/>
                      </a:lnTo>
                      <a:lnTo>
                        <a:pt x="3176800" y="395200"/>
                      </a:ln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5F9EA0"/>
                  </a:solidFill>
                  <a:bevel/>
                </a:ln>
              </p:spPr>
            </p:sp>
            <p:sp>
              <p:nvSpPr>
                <p:cNvPr id="154" name=""/>
                <p:cNvSpPr/>
                <p:nvPr/>
              </p:nvSpPr>
              <p:spPr>
                <a:xfrm>
                  <a:off x="3204000" y="2642111"/>
                  <a:ext cx="395200" cy="395200"/>
                </a:xfrm>
                <a:custGeom>
                  <a:avLst/>
                  <a:gdLst/>
                  <a:ahLst/>
                  <a:cxnLst/>
                  <a:pathLst>
                    <a:path w="395200" h="395200" stroke="false">
                      <a:moveTo>
                        <a:pt x="0" y="0"/>
                      </a:moveTo>
                      <a:cubicBezTo>
                        <a:pt x="217360" y="0"/>
                        <a:pt x="395200" y="177840"/>
                        <a:pt x="395200" y="395200"/>
                      </a:cubicBez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F9EA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55" name=""/>
                <p:cNvSpPr/>
                <p:nvPr/>
              </p:nvSpPr>
              <p:spPr>
                <a:xfrm>
                  <a:off x="3204000" y="2721151"/>
                  <a:ext cx="316160" cy="316160"/>
                </a:xfrm>
                <a:custGeom>
                  <a:avLst/>
                  <a:gdLst/>
                  <a:ahLst/>
                  <a:cxnLst/>
                  <a:pathLst>
                    <a:path w="316160" h="316160" stroke="false">
                      <a:moveTo>
                        <a:pt x="0" y="0"/>
                      </a:moveTo>
                      <a:cubicBezTo>
                        <a:pt x="173888" y="0"/>
                        <a:pt x="316160" y="142272"/>
                        <a:pt x="316160" y="316160"/>
                      </a:cubicBezTo>
                      <a:lnTo>
                        <a:pt x="0" y="3161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7D3D4"/>
                </a:solidFill>
                <a:ln w="7600" cap="flat">
                  <a:solidFill>
                    <a:srgbClr val="5F9EA0"/>
                  </a:solidFill>
                  <a:bevel/>
                </a:ln>
              </p:spPr>
            </p:sp>
            <p:sp>
              <p:nvSpPr>
                <p:cNvPr id="630" name="Text 630"/>
                <p:cNvSpPr txBox="1"/>
                <p:nvPr/>
              </p:nvSpPr>
              <p:spPr>
                <a:xfrm>
                  <a:off x="3599200" y="2642111"/>
                  <a:ext cx="2781600" cy="395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University of Cambridge UK</a:t>
                  </a:r>
                </a:p>
              </p:txBody>
            </p:sp>
            <p:sp>
              <p:nvSpPr>
                <p:cNvPr id="631" name="Text 631"/>
                <p:cNvSpPr txBox="1"/>
                <p:nvPr/>
              </p:nvSpPr>
              <p:spPr>
                <a:xfrm>
                  <a:off x="3204000" y="2778060"/>
                  <a:ext cx="259251" cy="25925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4</a:t>
                  </a:r>
                </a:p>
              </p:txBody>
            </p:sp>
          </p:grpSp>
          <p:grpSp>
            <p:nvGrpSpPr>
              <p:cNvPr id="159" name=""/>
              <p:cNvGrpSpPr/>
              <p:nvPr/>
            </p:nvGrpSpPr>
            <p:grpSpPr>
              <a:xfrm>
                <a:off x="3204000" y="3151311"/>
                <a:ext cx="3176800" cy="395200"/>
                <a:chOff x="3204000" y="3151311"/>
                <a:chExt cx="3176800" cy="395200"/>
              </a:xfrm>
            </p:grpSpPr>
            <p:sp>
              <p:nvSpPr>
                <p:cNvPr id="156" name=""/>
                <p:cNvSpPr/>
                <p:nvPr/>
              </p:nvSpPr>
              <p:spPr>
                <a:xfrm>
                  <a:off x="3204000" y="3151311"/>
                  <a:ext cx="3176800" cy="395200"/>
                </a:xfrm>
                <a:custGeom>
                  <a:avLst/>
                  <a:gdLst/>
                  <a:ahLst/>
                  <a:cxnLst/>
                  <a:pathLst>
                    <a:path w="3176800" h="395200">
                      <a:moveTo>
                        <a:pt x="0" y="0"/>
                      </a:moveTo>
                      <a:lnTo>
                        <a:pt x="3176800" y="0"/>
                      </a:lnTo>
                      <a:lnTo>
                        <a:pt x="3176800" y="395200"/>
                      </a:ln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29952"/>
                  </a:solidFill>
                  <a:bevel/>
                </a:ln>
              </p:spPr>
            </p:sp>
            <p:sp>
              <p:nvSpPr>
                <p:cNvPr id="157" name=""/>
                <p:cNvSpPr/>
                <p:nvPr/>
              </p:nvSpPr>
              <p:spPr>
                <a:xfrm>
                  <a:off x="3204000" y="3151311"/>
                  <a:ext cx="395200" cy="395200"/>
                </a:xfrm>
                <a:custGeom>
                  <a:avLst/>
                  <a:gdLst/>
                  <a:ahLst/>
                  <a:cxnLst/>
                  <a:pathLst>
                    <a:path w="395200" h="395200" stroke="false">
                      <a:moveTo>
                        <a:pt x="0" y="0"/>
                      </a:moveTo>
                      <a:cubicBezTo>
                        <a:pt x="217360" y="0"/>
                        <a:pt x="395200" y="177840"/>
                        <a:pt x="395200" y="395200"/>
                      </a:cubicBez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58" name=""/>
                <p:cNvSpPr/>
                <p:nvPr/>
              </p:nvSpPr>
              <p:spPr>
                <a:xfrm>
                  <a:off x="3204000" y="3230351"/>
                  <a:ext cx="316160" cy="316160"/>
                </a:xfrm>
                <a:custGeom>
                  <a:avLst/>
                  <a:gdLst/>
                  <a:ahLst/>
                  <a:cxnLst/>
                  <a:pathLst>
                    <a:path w="316160" h="316160" stroke="false">
                      <a:moveTo>
                        <a:pt x="0" y="0"/>
                      </a:moveTo>
                      <a:cubicBezTo>
                        <a:pt x="173888" y="0"/>
                        <a:pt x="316160" y="142272"/>
                        <a:pt x="316160" y="316160"/>
                      </a:cubicBezTo>
                      <a:lnTo>
                        <a:pt x="0" y="3161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D9CA"/>
                </a:solidFill>
                <a:ln w="7600" cap="flat">
                  <a:solidFill>
                    <a:srgbClr val="F29952"/>
                  </a:solidFill>
                  <a:bevel/>
                </a:ln>
              </p:spPr>
            </p:sp>
            <p:sp>
              <p:nvSpPr>
                <p:cNvPr id="632" name="Text 632"/>
                <p:cNvSpPr txBox="1"/>
                <p:nvPr/>
              </p:nvSpPr>
              <p:spPr>
                <a:xfrm>
                  <a:off x="3599200" y="3151311"/>
                  <a:ext cx="2781600" cy="395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Oxford University UK</a:t>
                  </a:r>
                </a:p>
              </p:txBody>
            </p:sp>
            <p:sp>
              <p:nvSpPr>
                <p:cNvPr id="633" name="Text 633"/>
                <p:cNvSpPr txBox="1"/>
                <p:nvPr/>
              </p:nvSpPr>
              <p:spPr>
                <a:xfrm>
                  <a:off x="3204000" y="3287260"/>
                  <a:ext cx="259251" cy="25925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5</a:t>
                  </a:r>
                </a:p>
              </p:txBody>
            </p:sp>
          </p:grpSp>
          <p:grpSp>
            <p:nvGrpSpPr>
              <p:cNvPr id="163" name=""/>
              <p:cNvGrpSpPr/>
              <p:nvPr/>
            </p:nvGrpSpPr>
            <p:grpSpPr>
              <a:xfrm>
                <a:off x="3204000" y="3660511"/>
                <a:ext cx="3176800" cy="395200"/>
                <a:chOff x="3204000" y="3660511"/>
                <a:chExt cx="3176800" cy="395200"/>
              </a:xfrm>
            </p:grpSpPr>
            <p:sp>
              <p:nvSpPr>
                <p:cNvPr id="160" name=""/>
                <p:cNvSpPr/>
                <p:nvPr/>
              </p:nvSpPr>
              <p:spPr>
                <a:xfrm>
                  <a:off x="3204000" y="3660511"/>
                  <a:ext cx="3176800" cy="395200"/>
                </a:xfrm>
                <a:custGeom>
                  <a:avLst/>
                  <a:gdLst/>
                  <a:ahLst/>
                  <a:cxnLst/>
                  <a:pathLst>
                    <a:path w="3176800" h="395200">
                      <a:moveTo>
                        <a:pt x="0" y="0"/>
                      </a:moveTo>
                      <a:lnTo>
                        <a:pt x="3176800" y="0"/>
                      </a:lnTo>
                      <a:lnTo>
                        <a:pt x="3176800" y="395200"/>
                      </a:ln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DB933"/>
                  </a:solidFill>
                  <a:bevel/>
                </a:ln>
              </p:spPr>
            </p:sp>
            <p:sp>
              <p:nvSpPr>
                <p:cNvPr id="161" name=""/>
                <p:cNvSpPr/>
                <p:nvPr/>
              </p:nvSpPr>
              <p:spPr>
                <a:xfrm>
                  <a:off x="3204000" y="3660511"/>
                  <a:ext cx="395200" cy="395200"/>
                </a:xfrm>
                <a:custGeom>
                  <a:avLst/>
                  <a:gdLst/>
                  <a:ahLst/>
                  <a:cxnLst/>
                  <a:pathLst>
                    <a:path w="395200" h="395200" stroke="false">
                      <a:moveTo>
                        <a:pt x="0" y="0"/>
                      </a:moveTo>
                      <a:cubicBezTo>
                        <a:pt x="217360" y="0"/>
                        <a:pt x="395200" y="177840"/>
                        <a:pt x="395200" y="395200"/>
                      </a:cubicBez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DB933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2" name=""/>
                <p:cNvSpPr/>
                <p:nvPr/>
              </p:nvSpPr>
              <p:spPr>
                <a:xfrm>
                  <a:off x="3204000" y="3739551"/>
                  <a:ext cx="316160" cy="316160"/>
                </a:xfrm>
                <a:custGeom>
                  <a:avLst/>
                  <a:gdLst/>
                  <a:ahLst/>
                  <a:cxnLst/>
                  <a:pathLst>
                    <a:path w="316160" h="316160" stroke="false">
                      <a:moveTo>
                        <a:pt x="0" y="0"/>
                      </a:moveTo>
                      <a:cubicBezTo>
                        <a:pt x="173888" y="0"/>
                        <a:pt x="316160" y="142272"/>
                        <a:pt x="316160" y="316160"/>
                      </a:cubicBezTo>
                      <a:lnTo>
                        <a:pt x="0" y="3161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EE3C6"/>
                </a:solidFill>
                <a:ln w="7600" cap="flat">
                  <a:solidFill>
                    <a:srgbClr val="FDB933"/>
                  </a:solidFill>
                  <a:bevel/>
                </a:ln>
              </p:spPr>
            </p:sp>
            <p:sp>
              <p:nvSpPr>
                <p:cNvPr id="634" name="Text 634"/>
                <p:cNvSpPr txBox="1"/>
                <p:nvPr/>
              </p:nvSpPr>
              <p:spPr>
                <a:xfrm>
                  <a:off x="3599200" y="3660511"/>
                  <a:ext cx="2781600" cy="395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University of California,  Berkeley USA </a:t>
                  </a:r>
                </a:p>
              </p:txBody>
            </p:sp>
            <p:sp>
              <p:nvSpPr>
                <p:cNvPr id="635" name="Text 635"/>
                <p:cNvSpPr txBox="1"/>
                <p:nvPr/>
              </p:nvSpPr>
              <p:spPr>
                <a:xfrm>
                  <a:off x="3204000" y="3796460"/>
                  <a:ext cx="259251" cy="25925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6</a:t>
                  </a:r>
                </a:p>
              </p:txBody>
            </p:sp>
          </p:grpSp>
          <p:grpSp>
            <p:nvGrpSpPr>
              <p:cNvPr id="167" name=""/>
              <p:cNvGrpSpPr/>
              <p:nvPr/>
            </p:nvGrpSpPr>
            <p:grpSpPr>
              <a:xfrm>
                <a:off x="3204000" y="4169711"/>
                <a:ext cx="3176800" cy="395200"/>
                <a:chOff x="3204000" y="4169711"/>
                <a:chExt cx="3176800" cy="395200"/>
              </a:xfrm>
            </p:grpSpPr>
            <p:sp>
              <p:nvSpPr>
                <p:cNvPr id="164" name=""/>
                <p:cNvSpPr/>
                <p:nvPr/>
              </p:nvSpPr>
              <p:spPr>
                <a:xfrm>
                  <a:off x="3204000" y="4169711"/>
                  <a:ext cx="3176800" cy="395200"/>
                </a:xfrm>
                <a:custGeom>
                  <a:avLst/>
                  <a:gdLst/>
                  <a:ahLst/>
                  <a:cxnLst/>
                  <a:pathLst>
                    <a:path w="3176800" h="395200">
                      <a:moveTo>
                        <a:pt x="0" y="0"/>
                      </a:moveTo>
                      <a:lnTo>
                        <a:pt x="3176800" y="0"/>
                      </a:lnTo>
                      <a:lnTo>
                        <a:pt x="3176800" y="395200"/>
                      </a:ln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165" name=""/>
                <p:cNvSpPr/>
                <p:nvPr/>
              </p:nvSpPr>
              <p:spPr>
                <a:xfrm>
                  <a:off x="3204000" y="4169711"/>
                  <a:ext cx="395200" cy="395200"/>
                </a:xfrm>
                <a:custGeom>
                  <a:avLst/>
                  <a:gdLst/>
                  <a:ahLst/>
                  <a:cxnLst/>
                  <a:pathLst>
                    <a:path w="395200" h="395200" stroke="false">
                      <a:moveTo>
                        <a:pt x="0" y="0"/>
                      </a:moveTo>
                      <a:cubicBezTo>
                        <a:pt x="217360" y="0"/>
                        <a:pt x="395200" y="177840"/>
                        <a:pt x="395200" y="395200"/>
                      </a:cubicBez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EC0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66" name=""/>
                <p:cNvSpPr/>
                <p:nvPr/>
              </p:nvSpPr>
              <p:spPr>
                <a:xfrm>
                  <a:off x="3204000" y="4248752"/>
                  <a:ext cx="316160" cy="316160"/>
                </a:xfrm>
                <a:custGeom>
                  <a:avLst/>
                  <a:gdLst/>
                  <a:ahLst/>
                  <a:cxnLst/>
                  <a:pathLst>
                    <a:path w="316160" h="316160" stroke="false">
                      <a:moveTo>
                        <a:pt x="0" y="0"/>
                      </a:moveTo>
                      <a:cubicBezTo>
                        <a:pt x="173888" y="0"/>
                        <a:pt x="316160" y="142272"/>
                        <a:pt x="316160" y="316160"/>
                      </a:cubicBezTo>
                      <a:lnTo>
                        <a:pt x="0" y="3161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7C4"/>
                </a:solidFill>
                <a:ln w="7600" cap="flat">
                  <a:solidFill>
                    <a:srgbClr val="FFEC00"/>
                  </a:solidFill>
                  <a:bevel/>
                </a:ln>
              </p:spPr>
            </p:sp>
            <p:sp>
              <p:nvSpPr>
                <p:cNvPr id="636" name="Text 636"/>
                <p:cNvSpPr txBox="1"/>
                <p:nvPr/>
              </p:nvSpPr>
              <p:spPr>
                <a:xfrm>
                  <a:off x="3599200" y="4169711"/>
                  <a:ext cx="2781600" cy="395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Princeton University USA</a:t>
                  </a:r>
                </a:p>
              </p:txBody>
            </p:sp>
            <p:sp>
              <p:nvSpPr>
                <p:cNvPr id="637" name="Text 637"/>
                <p:cNvSpPr txBox="1"/>
                <p:nvPr/>
              </p:nvSpPr>
              <p:spPr>
                <a:xfrm>
                  <a:off x="3204000" y="4305660"/>
                  <a:ext cx="259251" cy="25925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7</a:t>
                  </a:r>
                </a:p>
              </p:txBody>
            </p:sp>
          </p:grpSp>
          <p:grpSp>
            <p:nvGrpSpPr>
              <p:cNvPr id="171" name=""/>
              <p:cNvGrpSpPr/>
              <p:nvPr/>
            </p:nvGrpSpPr>
            <p:grpSpPr>
              <a:xfrm>
                <a:off x="3204000" y="4678911"/>
                <a:ext cx="3176800" cy="395200"/>
                <a:chOff x="3204000" y="4678911"/>
                <a:chExt cx="3176800" cy="395200"/>
              </a:xfrm>
            </p:grpSpPr>
            <p:sp>
              <p:nvSpPr>
                <p:cNvPr id="168" name=""/>
                <p:cNvSpPr/>
                <p:nvPr/>
              </p:nvSpPr>
              <p:spPr>
                <a:xfrm>
                  <a:off x="3204000" y="4678911"/>
                  <a:ext cx="3176800" cy="395200"/>
                </a:xfrm>
                <a:custGeom>
                  <a:avLst/>
                  <a:gdLst/>
                  <a:ahLst/>
                  <a:cxnLst/>
                  <a:pathLst>
                    <a:path w="3176800" h="395200">
                      <a:moveTo>
                        <a:pt x="0" y="0"/>
                      </a:moveTo>
                      <a:lnTo>
                        <a:pt x="3176800" y="0"/>
                      </a:lnTo>
                      <a:lnTo>
                        <a:pt x="3176800" y="395200"/>
                      </a:ln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AA92CE"/>
                  </a:solidFill>
                  <a:bevel/>
                </a:ln>
              </p:spPr>
            </p:sp>
            <p:sp>
              <p:nvSpPr>
                <p:cNvPr id="169" name=""/>
                <p:cNvSpPr/>
                <p:nvPr/>
              </p:nvSpPr>
              <p:spPr>
                <a:xfrm>
                  <a:off x="3204000" y="4678911"/>
                  <a:ext cx="395200" cy="395200"/>
                </a:xfrm>
                <a:custGeom>
                  <a:avLst/>
                  <a:gdLst/>
                  <a:ahLst/>
                  <a:cxnLst/>
                  <a:pathLst>
                    <a:path w="395200" h="395200" stroke="false">
                      <a:moveTo>
                        <a:pt x="0" y="0"/>
                      </a:moveTo>
                      <a:cubicBezTo>
                        <a:pt x="217360" y="0"/>
                        <a:pt x="395200" y="177840"/>
                        <a:pt x="395200" y="395200"/>
                      </a:cubicBez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A92C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0" name=""/>
                <p:cNvSpPr/>
                <p:nvPr/>
              </p:nvSpPr>
              <p:spPr>
                <a:xfrm>
                  <a:off x="3204000" y="4757952"/>
                  <a:ext cx="316160" cy="316160"/>
                </a:xfrm>
                <a:custGeom>
                  <a:avLst/>
                  <a:gdLst/>
                  <a:ahLst/>
                  <a:cxnLst/>
                  <a:pathLst>
                    <a:path w="316160" h="316160" stroke="false">
                      <a:moveTo>
                        <a:pt x="0" y="0"/>
                      </a:moveTo>
                      <a:cubicBezTo>
                        <a:pt x="173888" y="0"/>
                        <a:pt x="316160" y="142272"/>
                        <a:pt x="316160" y="316160"/>
                      </a:cubicBezTo>
                      <a:lnTo>
                        <a:pt x="0" y="3161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D7EB"/>
                </a:solidFill>
                <a:ln w="7600" cap="flat">
                  <a:solidFill>
                    <a:srgbClr val="AA92CE"/>
                  </a:solidFill>
                  <a:bevel/>
                </a:ln>
              </p:spPr>
            </p:sp>
            <p:sp>
              <p:nvSpPr>
                <p:cNvPr id="638" name="Text 638"/>
                <p:cNvSpPr txBox="1"/>
                <p:nvPr/>
              </p:nvSpPr>
              <p:spPr>
                <a:xfrm>
                  <a:off x="3599200" y="4678911"/>
                  <a:ext cx="2781600" cy="395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Yale University USA</a:t>
                  </a:r>
                </a:p>
              </p:txBody>
            </p:sp>
            <p:sp>
              <p:nvSpPr>
                <p:cNvPr id="639" name="Text 639"/>
                <p:cNvSpPr txBox="1"/>
                <p:nvPr/>
              </p:nvSpPr>
              <p:spPr>
                <a:xfrm>
                  <a:off x="3204000" y="4814860"/>
                  <a:ext cx="259251" cy="25925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8</a:t>
                  </a:r>
                </a:p>
              </p:txBody>
            </p:sp>
          </p:grpSp>
          <p:grpSp>
            <p:nvGrpSpPr>
              <p:cNvPr id="175" name=""/>
              <p:cNvGrpSpPr/>
              <p:nvPr/>
            </p:nvGrpSpPr>
            <p:grpSpPr>
              <a:xfrm>
                <a:off x="3204000" y="5188111"/>
                <a:ext cx="3176800" cy="395200"/>
                <a:chOff x="3204000" y="5188111"/>
                <a:chExt cx="3176800" cy="395200"/>
              </a:xfrm>
            </p:grpSpPr>
            <p:sp>
              <p:nvSpPr>
                <p:cNvPr id="172" name=""/>
                <p:cNvSpPr/>
                <p:nvPr/>
              </p:nvSpPr>
              <p:spPr>
                <a:xfrm>
                  <a:off x="3204000" y="5188111"/>
                  <a:ext cx="3176800" cy="395200"/>
                </a:xfrm>
                <a:custGeom>
                  <a:avLst/>
                  <a:gdLst/>
                  <a:ahLst/>
                  <a:cxnLst/>
                  <a:pathLst>
                    <a:path w="3176800" h="395200">
                      <a:moveTo>
                        <a:pt x="0" y="0"/>
                      </a:moveTo>
                      <a:lnTo>
                        <a:pt x="3176800" y="0"/>
                      </a:lnTo>
                      <a:lnTo>
                        <a:pt x="3176800" y="395200"/>
                      </a:ln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13F84"/>
                  </a:solidFill>
                  <a:bevel/>
                </a:ln>
              </p:spPr>
            </p:sp>
            <p:sp>
              <p:nvSpPr>
                <p:cNvPr id="173" name=""/>
                <p:cNvSpPr/>
                <p:nvPr/>
              </p:nvSpPr>
              <p:spPr>
                <a:xfrm>
                  <a:off x="3204000" y="5188111"/>
                  <a:ext cx="395200" cy="395200"/>
                </a:xfrm>
                <a:custGeom>
                  <a:avLst/>
                  <a:gdLst/>
                  <a:ahLst/>
                  <a:cxnLst/>
                  <a:pathLst>
                    <a:path w="395200" h="395200" stroke="false">
                      <a:moveTo>
                        <a:pt x="0" y="0"/>
                      </a:moveTo>
                      <a:cubicBezTo>
                        <a:pt x="217360" y="0"/>
                        <a:pt x="395200" y="177840"/>
                        <a:pt x="395200" y="395200"/>
                      </a:cubicBez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13F84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4" name=""/>
                <p:cNvSpPr/>
                <p:nvPr/>
              </p:nvSpPr>
              <p:spPr>
                <a:xfrm>
                  <a:off x="3204000" y="5267152"/>
                  <a:ext cx="316160" cy="316160"/>
                </a:xfrm>
                <a:custGeom>
                  <a:avLst/>
                  <a:gdLst/>
                  <a:ahLst/>
                  <a:cxnLst/>
                  <a:pathLst>
                    <a:path w="316160" h="316160" stroke="false">
                      <a:moveTo>
                        <a:pt x="0" y="0"/>
                      </a:moveTo>
                      <a:cubicBezTo>
                        <a:pt x="173888" y="0"/>
                        <a:pt x="316160" y="142272"/>
                        <a:pt x="316160" y="316160"/>
                      </a:cubicBezTo>
                      <a:lnTo>
                        <a:pt x="0" y="3161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3C7D3"/>
                </a:solidFill>
                <a:ln w="7600" cap="flat">
                  <a:solidFill>
                    <a:srgbClr val="813F84"/>
                  </a:solidFill>
                  <a:bevel/>
                </a:ln>
              </p:spPr>
            </p:sp>
            <p:sp>
              <p:nvSpPr>
                <p:cNvPr id="640" name="Text 640"/>
                <p:cNvSpPr txBox="1"/>
                <p:nvPr/>
              </p:nvSpPr>
              <p:spPr>
                <a:xfrm>
                  <a:off x="3599200" y="5188111"/>
                  <a:ext cx="2781600" cy="395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California Institute of Technology USA</a:t>
                  </a:r>
                </a:p>
              </p:txBody>
            </p:sp>
            <p:sp>
              <p:nvSpPr>
                <p:cNvPr id="641" name="Text 641"/>
                <p:cNvSpPr txBox="1"/>
                <p:nvPr/>
              </p:nvSpPr>
              <p:spPr>
                <a:xfrm>
                  <a:off x="3204000" y="5324060"/>
                  <a:ext cx="259251" cy="25925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9</a:t>
                  </a:r>
                </a:p>
              </p:txBody>
            </p:sp>
          </p:grpSp>
          <p:grpSp>
            <p:nvGrpSpPr>
              <p:cNvPr id="179" name=""/>
              <p:cNvGrpSpPr/>
              <p:nvPr/>
            </p:nvGrpSpPr>
            <p:grpSpPr>
              <a:xfrm>
                <a:off x="3204000" y="5697311"/>
                <a:ext cx="3176800" cy="395200"/>
                <a:chOff x="3204000" y="5697311"/>
                <a:chExt cx="3176800" cy="395200"/>
              </a:xfrm>
            </p:grpSpPr>
            <p:sp>
              <p:nvSpPr>
                <p:cNvPr id="176" name=""/>
                <p:cNvSpPr/>
                <p:nvPr/>
              </p:nvSpPr>
              <p:spPr>
                <a:xfrm>
                  <a:off x="3204000" y="5697311"/>
                  <a:ext cx="3176800" cy="395200"/>
                </a:xfrm>
                <a:custGeom>
                  <a:avLst/>
                  <a:gdLst/>
                  <a:ahLst/>
                  <a:cxnLst/>
                  <a:pathLst>
                    <a:path w="3176800" h="395200">
                      <a:moveTo>
                        <a:pt x="0" y="0"/>
                      </a:moveTo>
                      <a:lnTo>
                        <a:pt x="3176800" y="0"/>
                      </a:lnTo>
                      <a:lnTo>
                        <a:pt x="3176800" y="395200"/>
                      </a:ln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3E3938"/>
                  </a:solidFill>
                  <a:bevel/>
                </a:ln>
              </p:spPr>
            </p:sp>
            <p:sp>
              <p:nvSpPr>
                <p:cNvPr id="177" name=""/>
                <p:cNvSpPr/>
                <p:nvPr/>
              </p:nvSpPr>
              <p:spPr>
                <a:xfrm>
                  <a:off x="3204000" y="5697311"/>
                  <a:ext cx="395200" cy="395200"/>
                </a:xfrm>
                <a:custGeom>
                  <a:avLst/>
                  <a:gdLst/>
                  <a:ahLst/>
                  <a:cxnLst/>
                  <a:pathLst>
                    <a:path w="395200" h="395200" stroke="false">
                      <a:moveTo>
                        <a:pt x="0" y="0"/>
                      </a:moveTo>
                      <a:cubicBezTo>
                        <a:pt x="217360" y="0"/>
                        <a:pt x="395200" y="177840"/>
                        <a:pt x="395200" y="395200"/>
                      </a:cubicBezTo>
                      <a:lnTo>
                        <a:pt x="0" y="395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E3938"/>
                </a:solidFill>
                <a:ln w="7600" cap="flat">
                  <a:noFill/>
                  <a:bevel/>
                </a:ln>
              </p:spPr>
            </p:sp>
            <p:sp>
              <p:nvSpPr>
                <p:cNvPr id="178" name=""/>
                <p:cNvSpPr/>
                <p:nvPr/>
              </p:nvSpPr>
              <p:spPr>
                <a:xfrm>
                  <a:off x="3204000" y="5776352"/>
                  <a:ext cx="316160" cy="316160"/>
                </a:xfrm>
                <a:custGeom>
                  <a:avLst/>
                  <a:gdLst/>
                  <a:ahLst/>
                  <a:cxnLst/>
                  <a:pathLst>
                    <a:path w="316160" h="316160" stroke="false">
                      <a:moveTo>
                        <a:pt x="0" y="0"/>
                      </a:moveTo>
                      <a:cubicBezTo>
                        <a:pt x="173888" y="0"/>
                        <a:pt x="316160" y="142272"/>
                        <a:pt x="316160" y="316160"/>
                      </a:cubicBezTo>
                      <a:lnTo>
                        <a:pt x="0" y="3161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7C7C6"/>
                </a:solidFill>
                <a:ln w="7600" cap="flat">
                  <a:solidFill>
                    <a:srgbClr val="3E3938"/>
                  </a:solidFill>
                  <a:bevel/>
                </a:ln>
              </p:spPr>
            </p:sp>
            <p:sp>
              <p:nvSpPr>
                <p:cNvPr id="642" name="Text 642"/>
                <p:cNvSpPr txBox="1"/>
                <p:nvPr/>
              </p:nvSpPr>
              <p:spPr>
                <a:xfrm>
                  <a:off x="3599200" y="5697311"/>
                  <a:ext cx="2781600" cy="3952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The University of Tokyo Japan</a:t>
                  </a:r>
                </a:p>
              </p:txBody>
            </p:sp>
            <p:sp>
              <p:nvSpPr>
                <p:cNvPr id="643" name="Text 643"/>
                <p:cNvSpPr txBox="1"/>
                <p:nvPr/>
              </p:nvSpPr>
              <p:spPr>
                <a:xfrm>
                  <a:off x="3204000" y="5833260"/>
                  <a:ext cx="259251" cy="259251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454545"/>
                      </a:solidFill>
                      <a:latin typeface="Arial"/>
                    </a:rPr>
                    <a:t>10</a:t>
                  </a:r>
                </a:p>
              </p:txBody>
            </p:sp>
          </p:grpSp>
        </p:grpSp>
        <p:sp>
          <p:nvSpPr>
            <p:cNvPr id="644" name="Text 644"/>
            <p:cNvSpPr txBox="1"/>
            <p:nvPr/>
          </p:nvSpPr>
          <p:spPr>
            <a:xfrm>
              <a:off x="2960800" y="430515"/>
              <a:ext cx="3921600" cy="395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>
                  <a:solidFill>
                    <a:srgbClr val="236EA1"/>
                  </a:solidFill>
                  <a:latin typeface="Arial"/>
                </a:rPr>
                <a:t>Top 10 Universities in the World</a:t>
              </a:r>
            </a:p>
          </p:txBody>
        </p:sp>
        <p:grpSp>
          <p:nvGrpSpPr>
            <p:cNvPr id="210" name="Graduation"/>
            <p:cNvGrpSpPr/>
            <p:nvPr/>
          </p:nvGrpSpPr>
          <p:grpSpPr>
            <a:xfrm>
              <a:off x="1532000" y="406004"/>
              <a:ext cx="1428800" cy="839420"/>
              <a:chOff x="1532000" y="406004"/>
              <a:chExt cx="1428800" cy="839420"/>
            </a:xfrm>
          </p:grpSpPr>
          <p:grpSp>
            <p:nvGrpSpPr>
              <p:cNvPr id="211" name=""/>
              <p:cNvGrpSpPr/>
              <p:nvPr/>
            </p:nvGrpSpPr>
            <p:grpSpPr>
              <a:xfrm>
                <a:off x="1532000" y="406005"/>
                <a:ext cx="714400" cy="714400"/>
                <a:chOff x="1532000" y="406005"/>
                <a:chExt cx="714400" cy="714400"/>
              </a:xfrm>
            </p:grpSpPr>
            <p:sp>
              <p:nvSpPr>
                <p:cNvPr id="212" name=""/>
                <p:cNvSpPr/>
                <p:nvPr/>
              </p:nvSpPr>
              <p:spPr>
                <a:xfrm>
                  <a:off x="1531999" y="405900"/>
                  <a:ext cx="705861" cy="706674"/>
                </a:xfrm>
                <a:custGeom>
                  <a:avLst/>
                  <a:gdLst/>
                  <a:ahLst/>
                  <a:cxnLst/>
                  <a:pathLst>
                    <a:path w="705861" h="706674">
                      <a:moveTo>
                        <a:pt x="130551" y="40819"/>
                      </a:moveTo>
                      <a:cubicBezTo>
                        <a:pt x="130551" y="40819"/>
                        <a:pt x="77376" y="-21696"/>
                        <a:pt x="29134" y="7855"/>
                      </a:cubicBezTo>
                      <a:cubicBezTo>
                        <a:pt x="-26922" y="42193"/>
                        <a:pt x="14936" y="96446"/>
                        <a:pt x="14936" y="96446"/>
                      </a:cubicBezTo>
                      <a:lnTo>
                        <a:pt x="606288" y="698047"/>
                      </a:lnTo>
                      <a:cubicBezTo>
                        <a:pt x="606288" y="698047"/>
                        <a:pt x="632841" y="718271"/>
                        <a:pt x="669351" y="697016"/>
                      </a:cubicBezTo>
                      <a:cubicBezTo>
                        <a:pt x="705861" y="669203"/>
                        <a:pt x="705861" y="625936"/>
                        <a:pt x="705861" y="625936"/>
                      </a:cubicBezTo>
                      <a:lnTo>
                        <a:pt x="130551" y="4081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EBEBEB"/>
                    </a:gs>
                    <a:gs pos="47000">
                      <a:srgbClr val="F4F4F4"/>
                    </a:gs>
                    <a:gs pos="100000">
                      <a:srgbClr val="EDEDED"/>
                    </a:gs>
                    <a:gs pos="100000">
                      <a:srgbClr val="EAEAEA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3" name=""/>
                <p:cNvSpPr/>
                <p:nvPr/>
              </p:nvSpPr>
              <p:spPr>
                <a:xfrm>
                  <a:off x="1733358" y="518829"/>
                  <a:ext cx="463891" cy="472066"/>
                </a:xfrm>
                <a:custGeom>
                  <a:avLst/>
                  <a:gdLst/>
                  <a:ahLst/>
                  <a:cxnLst/>
                  <a:pathLst>
                    <a:path w="463891" h="472066">
                      <a:moveTo>
                        <a:pt x="0" y="0"/>
                      </a:moveTo>
                      <a:cubicBezTo>
                        <a:pt x="0" y="0"/>
                        <a:pt x="198555" y="260219"/>
                        <a:pt x="296595" y="376886"/>
                      </a:cubicBezTo>
                      <a:cubicBezTo>
                        <a:pt x="378776" y="473505"/>
                        <a:pt x="363446" y="446396"/>
                        <a:pt x="385985" y="467745"/>
                      </a:cubicBezTo>
                      <a:cubicBezTo>
                        <a:pt x="466726" y="472066"/>
                        <a:pt x="463891" y="472066"/>
                        <a:pt x="463891" y="47206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B"/>
                </a:solidFill>
                <a:ln w="7600" cap="flat">
                  <a:noFill/>
                  <a:bevel/>
                </a:ln>
              </p:spPr>
            </p:sp>
            <p:sp>
              <p:nvSpPr>
                <p:cNvPr id="214" name=""/>
                <p:cNvSpPr/>
                <p:nvPr/>
              </p:nvSpPr>
              <p:spPr>
                <a:xfrm>
                  <a:off x="1727828" y="602915"/>
                  <a:ext cx="104828" cy="99280"/>
                </a:xfrm>
                <a:custGeom>
                  <a:avLst/>
                  <a:gdLst/>
                  <a:ahLst/>
                  <a:cxnLst/>
                  <a:pathLst>
                    <a:path w="104828" h="99280">
                      <a:moveTo>
                        <a:pt x="13276" y="99280"/>
                      </a:moveTo>
                      <a:cubicBezTo>
                        <a:pt x="13276" y="99280"/>
                        <a:pt x="17701" y="63568"/>
                        <a:pt x="45730" y="37471"/>
                      </a:cubicBezTo>
                      <a:cubicBezTo>
                        <a:pt x="73758" y="11374"/>
                        <a:pt x="104828" y="18242"/>
                        <a:pt x="104828" y="18242"/>
                      </a:cubicBezTo>
                      <a:lnTo>
                        <a:pt x="92935" y="0"/>
                      </a:lnTo>
                      <a:cubicBezTo>
                        <a:pt x="92934" y="0"/>
                        <a:pt x="72373" y="-2957"/>
                        <a:pt x="35404" y="20989"/>
                      </a:cubicBezTo>
                      <a:cubicBezTo>
                        <a:pt x="1475" y="42965"/>
                        <a:pt x="0" y="86917"/>
                        <a:pt x="0" y="86918"/>
                      </a:cubicBezTo>
                      <a:lnTo>
                        <a:pt x="13276" y="992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5" name=""/>
                <p:cNvSpPr/>
                <p:nvPr/>
              </p:nvSpPr>
              <p:spPr>
                <a:xfrm>
                  <a:off x="1689519" y="615662"/>
                  <a:ext cx="90031" cy="23564"/>
                </a:xfrm>
                <a:custGeom>
                  <a:avLst/>
                  <a:gdLst/>
                  <a:ahLst/>
                  <a:cxnLst/>
                  <a:pathLst>
                    <a:path w="90031" h="23564">
                      <a:moveTo>
                        <a:pt x="90031" y="19229"/>
                      </a:moveTo>
                      <a:cubicBezTo>
                        <a:pt x="90031" y="19229"/>
                        <a:pt x="38308" y="28843"/>
                        <a:pt x="20606" y="19229"/>
                      </a:cubicBezTo>
                      <a:cubicBezTo>
                        <a:pt x="2904" y="9615"/>
                        <a:pt x="0" y="0"/>
                        <a:pt x="0" y="0"/>
                      </a:cubicBezTo>
                      <a:cubicBezTo>
                        <a:pt x="0" y="0"/>
                        <a:pt x="17656" y="12362"/>
                        <a:pt x="38308" y="12362"/>
                      </a:cubicBezTo>
                      <a:cubicBezTo>
                        <a:pt x="58960" y="12362"/>
                        <a:pt x="85513" y="4121"/>
                        <a:pt x="85513" y="4121"/>
                      </a:cubicBezTo>
                      <a:lnTo>
                        <a:pt x="90031" y="1922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6" name=""/>
                <p:cNvSpPr/>
                <p:nvPr/>
              </p:nvSpPr>
              <p:spPr>
                <a:xfrm>
                  <a:off x="1689519" y="597120"/>
                  <a:ext cx="90031" cy="37857"/>
                </a:xfrm>
                <a:custGeom>
                  <a:avLst/>
                  <a:gdLst/>
                  <a:ahLst/>
                  <a:cxnLst/>
                  <a:pathLst>
                    <a:path w="90031" h="37857">
                      <a:moveTo>
                        <a:pt x="90031" y="37857"/>
                      </a:moveTo>
                      <a:cubicBezTo>
                        <a:pt x="90031" y="37857"/>
                        <a:pt x="75187" y="22663"/>
                        <a:pt x="56010" y="18542"/>
                      </a:cubicBezTo>
                      <a:cubicBezTo>
                        <a:pt x="36833" y="14422"/>
                        <a:pt x="0" y="18542"/>
                        <a:pt x="0" y="18542"/>
                      </a:cubicBezTo>
                      <a:lnTo>
                        <a:pt x="10280" y="3434"/>
                      </a:lnTo>
                      <a:cubicBezTo>
                        <a:pt x="10280" y="3434"/>
                        <a:pt x="45015" y="-2060"/>
                        <a:pt x="58960" y="687"/>
                      </a:cubicBezTo>
                      <a:cubicBezTo>
                        <a:pt x="72237" y="3434"/>
                        <a:pt x="90031" y="22663"/>
                        <a:pt x="90031" y="22663"/>
                      </a:cubicBezTo>
                      <a:lnTo>
                        <a:pt x="90031" y="3785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7" name=""/>
                <p:cNvSpPr/>
                <p:nvPr/>
              </p:nvSpPr>
              <p:spPr>
                <a:xfrm>
                  <a:off x="1742623" y="634719"/>
                  <a:ext cx="48680" cy="152718"/>
                </a:xfrm>
                <a:custGeom>
                  <a:avLst/>
                  <a:gdLst/>
                  <a:ahLst/>
                  <a:cxnLst/>
                  <a:pathLst>
                    <a:path w="48680" h="152718">
                      <a:moveTo>
                        <a:pt x="36925" y="0"/>
                      </a:moveTo>
                      <a:cubicBezTo>
                        <a:pt x="36925" y="0"/>
                        <a:pt x="13230" y="23522"/>
                        <a:pt x="11755" y="64727"/>
                      </a:cubicBezTo>
                      <a:cubicBezTo>
                        <a:pt x="10192" y="108392"/>
                        <a:pt x="48680" y="143018"/>
                        <a:pt x="48680" y="143018"/>
                      </a:cubicBezTo>
                      <a:lnTo>
                        <a:pt x="27982" y="130655"/>
                      </a:lnTo>
                      <a:lnTo>
                        <a:pt x="35357" y="152718"/>
                      </a:lnTo>
                      <a:cubicBezTo>
                        <a:pt x="35357" y="152718"/>
                        <a:pt x="-11990" y="122885"/>
                        <a:pt x="2904" y="41377"/>
                      </a:cubicBezTo>
                      <a:cubicBezTo>
                        <a:pt x="7422" y="16653"/>
                        <a:pt x="25101" y="0"/>
                        <a:pt x="25101" y="0"/>
                      </a:cubicBezTo>
                      <a:lnTo>
                        <a:pt x="36925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8" name=""/>
                <p:cNvSpPr/>
                <p:nvPr/>
              </p:nvSpPr>
              <p:spPr>
                <a:xfrm>
                  <a:off x="1785359" y="611928"/>
                  <a:ext cx="156413" cy="56014"/>
                </a:xfrm>
                <a:custGeom>
                  <a:avLst/>
                  <a:gdLst/>
                  <a:ahLst/>
                  <a:cxnLst/>
                  <a:pathLst>
                    <a:path w="156413" h="56014">
                      <a:moveTo>
                        <a:pt x="0" y="10602"/>
                      </a:moveTo>
                      <a:cubicBezTo>
                        <a:pt x="0" y="10602"/>
                        <a:pt x="22776" y="-13888"/>
                        <a:pt x="57531" y="10602"/>
                      </a:cubicBezTo>
                      <a:cubicBezTo>
                        <a:pt x="112111" y="49060"/>
                        <a:pt x="156413" y="32578"/>
                        <a:pt x="156413" y="32578"/>
                      </a:cubicBezTo>
                      <a:lnTo>
                        <a:pt x="147515" y="40819"/>
                      </a:lnTo>
                      <a:lnTo>
                        <a:pt x="156413" y="56014"/>
                      </a:lnTo>
                      <a:cubicBezTo>
                        <a:pt x="156413" y="56014"/>
                        <a:pt x="98835" y="54554"/>
                        <a:pt x="57531" y="21590"/>
                      </a:cubicBezTo>
                      <a:cubicBezTo>
                        <a:pt x="48571" y="14439"/>
                        <a:pt x="5163" y="15409"/>
                        <a:pt x="0" y="1060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19" name=""/>
                <p:cNvSpPr/>
                <p:nvPr/>
              </p:nvSpPr>
              <p:spPr>
                <a:xfrm>
                  <a:off x="1779550" y="571753"/>
                  <a:ext cx="56010" cy="59104"/>
                </a:xfrm>
                <a:custGeom>
                  <a:avLst/>
                  <a:gdLst/>
                  <a:ahLst/>
                  <a:cxnLst/>
                  <a:pathLst>
                    <a:path w="56010" h="59104">
                      <a:moveTo>
                        <a:pt x="0" y="59104"/>
                      </a:moveTo>
                      <a:cubicBezTo>
                        <a:pt x="0" y="59104"/>
                        <a:pt x="27198" y="51464"/>
                        <a:pt x="39737" y="39789"/>
                      </a:cubicBezTo>
                      <a:cubicBezTo>
                        <a:pt x="52276" y="28114"/>
                        <a:pt x="56010" y="0"/>
                        <a:pt x="56010" y="0"/>
                      </a:cubicBezTo>
                      <a:cubicBezTo>
                        <a:pt x="56010" y="0"/>
                        <a:pt x="44162" y="15066"/>
                        <a:pt x="30886" y="31548"/>
                      </a:cubicBezTo>
                      <a:cubicBezTo>
                        <a:pt x="17610" y="48030"/>
                        <a:pt x="0" y="48030"/>
                        <a:pt x="0" y="48030"/>
                      </a:cubicBezTo>
                      <a:lnTo>
                        <a:pt x="0" y="5910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20" name=""/>
                <p:cNvSpPr/>
                <p:nvPr/>
              </p:nvSpPr>
              <p:spPr>
                <a:xfrm>
                  <a:off x="1777059" y="564027"/>
                  <a:ext cx="56978" cy="70951"/>
                </a:xfrm>
                <a:custGeom>
                  <a:avLst/>
                  <a:gdLst/>
                  <a:ahLst/>
                  <a:cxnLst/>
                  <a:pathLst>
                    <a:path w="56978" h="70951">
                      <a:moveTo>
                        <a:pt x="2489" y="70951"/>
                      </a:moveTo>
                      <a:cubicBezTo>
                        <a:pt x="2489" y="70951"/>
                        <a:pt x="-3319" y="55756"/>
                        <a:pt x="2489" y="22792"/>
                      </a:cubicBezTo>
                      <a:cubicBezTo>
                        <a:pt x="8298" y="-10173"/>
                        <a:pt x="56978" y="2189"/>
                        <a:pt x="56978" y="2189"/>
                      </a:cubicBezTo>
                      <a:lnTo>
                        <a:pt x="56978" y="13177"/>
                      </a:lnTo>
                      <a:cubicBezTo>
                        <a:pt x="56978" y="13177"/>
                        <a:pt x="24524" y="10430"/>
                        <a:pt x="18624" y="22792"/>
                      </a:cubicBezTo>
                      <a:cubicBezTo>
                        <a:pt x="12723" y="35475"/>
                        <a:pt x="2489" y="66830"/>
                        <a:pt x="2489" y="7095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221" name=""/>
                <p:cNvSpPr/>
                <p:nvPr/>
              </p:nvSpPr>
              <p:spPr>
                <a:xfrm rot="-1800000">
                  <a:off x="2121540" y="1014856"/>
                  <a:ext cx="127656" cy="102073"/>
                </a:xfrm>
                <a:custGeom>
                  <a:avLst/>
                  <a:gdLst/>
                  <a:ahLst/>
                  <a:cxnLst/>
                  <a:pathLst>
                    <a:path w="127656" h="102073">
                      <a:moveTo>
                        <a:pt x="0" y="51036"/>
                      </a:moveTo>
                      <a:cubicBezTo>
                        <a:pt x="0" y="22850"/>
                        <a:pt x="28577" y="0"/>
                        <a:pt x="63828" y="0"/>
                      </a:cubicBezTo>
                      <a:cubicBezTo>
                        <a:pt x="99079" y="0"/>
                        <a:pt x="127656" y="22850"/>
                        <a:pt x="127656" y="51036"/>
                      </a:cubicBezTo>
                      <a:cubicBezTo>
                        <a:pt x="127656" y="79223"/>
                        <a:pt x="99079" y="102073"/>
                        <a:pt x="63828" y="102073"/>
                      </a:cubicBezTo>
                      <a:cubicBezTo>
                        <a:pt x="28577" y="102073"/>
                        <a:pt x="0" y="79223"/>
                        <a:pt x="0" y="51036"/>
                      </a:cubicBezTo>
                      <a:close/>
                    </a:path>
                  </a:pathLst>
                </a:custGeom>
                <a:solidFill>
                  <a:srgbClr val="E8E8E9"/>
                </a:solidFill>
                <a:ln w="7600" cap="flat">
                  <a:noFill/>
                  <a:bevel/>
                </a:ln>
              </p:spPr>
            </p:sp>
            <p:sp>
              <p:nvSpPr>
                <p:cNvPr id="222" name=""/>
                <p:cNvSpPr/>
                <p:nvPr/>
              </p:nvSpPr>
              <p:spPr>
                <a:xfrm rot="-1800000">
                  <a:off x="2131939" y="1023281"/>
                  <a:ext cx="106582" cy="85223"/>
                </a:xfrm>
                <a:custGeom>
                  <a:avLst/>
                  <a:gdLst/>
                  <a:ahLst/>
                  <a:cxnLst/>
                  <a:pathLst>
                    <a:path w="106582" h="85223">
                      <a:moveTo>
                        <a:pt x="0" y="42612"/>
                      </a:moveTo>
                      <a:cubicBezTo>
                        <a:pt x="0" y="19078"/>
                        <a:pt x="23859" y="0"/>
                        <a:pt x="53291" y="0"/>
                      </a:cubicBezTo>
                      <a:cubicBezTo>
                        <a:pt x="82723" y="0"/>
                        <a:pt x="106582" y="19078"/>
                        <a:pt x="106582" y="42612"/>
                      </a:cubicBezTo>
                      <a:cubicBezTo>
                        <a:pt x="106582" y="66146"/>
                        <a:pt x="82723" y="85223"/>
                        <a:pt x="53291" y="85223"/>
                      </a:cubicBezTo>
                      <a:cubicBezTo>
                        <a:pt x="23859" y="85223"/>
                        <a:pt x="0" y="66146"/>
                        <a:pt x="0" y="42612"/>
                      </a:cubicBezTo>
                      <a:close/>
                    </a:path>
                  </a:pathLst>
                </a:custGeom>
                <a:solidFill>
                  <a:srgbClr val="E2E2E3"/>
                </a:solidFill>
                <a:ln w="7600" cap="flat">
                  <a:noFill/>
                  <a:bevel/>
                </a:ln>
              </p:spPr>
            </p:sp>
            <p:sp>
              <p:nvSpPr>
                <p:cNvPr id="223" name=""/>
                <p:cNvSpPr/>
                <p:nvPr/>
              </p:nvSpPr>
              <p:spPr>
                <a:xfrm rot="-1800000">
                  <a:off x="2141679" y="1030959"/>
                  <a:ext cx="87379" cy="69868"/>
                </a:xfrm>
                <a:custGeom>
                  <a:avLst/>
                  <a:gdLst/>
                  <a:ahLst/>
                  <a:cxnLst/>
                  <a:pathLst>
                    <a:path w="87379" h="69868">
                      <a:moveTo>
                        <a:pt x="0" y="34934"/>
                      </a:moveTo>
                      <a:cubicBezTo>
                        <a:pt x="0" y="15640"/>
                        <a:pt x="19560" y="0"/>
                        <a:pt x="43689" y="0"/>
                      </a:cubicBezTo>
                      <a:cubicBezTo>
                        <a:pt x="67818" y="0"/>
                        <a:pt x="87379" y="15640"/>
                        <a:pt x="87379" y="34934"/>
                      </a:cubicBezTo>
                      <a:cubicBezTo>
                        <a:pt x="87379" y="54227"/>
                        <a:pt x="67818" y="69868"/>
                        <a:pt x="43689" y="69868"/>
                      </a:cubicBezTo>
                      <a:cubicBezTo>
                        <a:pt x="19560" y="69868"/>
                        <a:pt x="0" y="54227"/>
                        <a:pt x="0" y="34934"/>
                      </a:cubicBezTo>
                      <a:close/>
                    </a:path>
                  </a:pathLst>
                </a:custGeom>
                <a:solidFill>
                  <a:srgbClr val="EEEEEE"/>
                </a:solidFill>
                <a:ln w="7600" cap="flat">
                  <a:noFill/>
                  <a:bevel/>
                </a:ln>
              </p:spPr>
            </p:sp>
            <p:sp>
              <p:nvSpPr>
                <p:cNvPr id="224" name=""/>
                <p:cNvSpPr/>
                <p:nvPr/>
              </p:nvSpPr>
              <p:spPr>
                <a:xfrm rot="-1800000">
                  <a:off x="2156385" y="1042835"/>
                  <a:ext cx="57669" cy="46112"/>
                </a:xfrm>
                <a:custGeom>
                  <a:avLst/>
                  <a:gdLst/>
                  <a:ahLst/>
                  <a:cxnLst/>
                  <a:pathLst>
                    <a:path w="57669" h="46112">
                      <a:moveTo>
                        <a:pt x="0" y="23056"/>
                      </a:moveTo>
                      <a:cubicBezTo>
                        <a:pt x="0" y="10322"/>
                        <a:pt x="12910" y="0"/>
                        <a:pt x="28834" y="0"/>
                      </a:cubicBezTo>
                      <a:cubicBezTo>
                        <a:pt x="44759" y="0"/>
                        <a:pt x="57669" y="10322"/>
                        <a:pt x="57669" y="23056"/>
                      </a:cubicBezTo>
                      <a:cubicBezTo>
                        <a:pt x="57669" y="35789"/>
                        <a:pt x="44759" y="46112"/>
                        <a:pt x="28834" y="46112"/>
                      </a:cubicBezTo>
                      <a:cubicBezTo>
                        <a:pt x="12910" y="46112"/>
                        <a:pt x="0" y="35789"/>
                        <a:pt x="0" y="23056"/>
                      </a:cubicBezTo>
                      <a:close/>
                    </a:path>
                  </a:pathLst>
                </a:custGeom>
                <a:solidFill>
                  <a:srgbClr val="F8F8F8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25" name=""/>
              <p:cNvGrpSpPr/>
              <p:nvPr/>
            </p:nvGrpSpPr>
            <p:grpSpPr>
              <a:xfrm>
                <a:off x="1889199" y="406004"/>
                <a:ext cx="1071600" cy="839420"/>
                <a:chOff x="1889199" y="406004"/>
                <a:chExt cx="1071600" cy="839420"/>
              </a:xfrm>
            </p:grpSpPr>
            <p:grpSp>
              <p:nvGrpSpPr>
                <p:cNvPr id="226" name=""/>
                <p:cNvGrpSpPr/>
                <p:nvPr/>
              </p:nvGrpSpPr>
              <p:grpSpPr>
                <a:xfrm>
                  <a:off x="1889199" y="406003"/>
                  <a:ext cx="1071600" cy="446470"/>
                  <a:chOff x="1889199" y="406003"/>
                  <a:chExt cx="1071600" cy="446470"/>
                </a:xfrm>
              </p:grpSpPr>
              <p:sp>
                <p:nvSpPr>
                  <p:cNvPr id="227" name=""/>
                  <p:cNvSpPr/>
                  <p:nvPr/>
                </p:nvSpPr>
                <p:spPr>
                  <a:xfrm>
                    <a:off x="2175754" y="559491"/>
                    <a:ext cx="465467" cy="292983"/>
                  </a:xfrm>
                  <a:custGeom>
                    <a:avLst/>
                    <a:gdLst/>
                    <a:ahLst/>
                    <a:cxnLst/>
                    <a:pathLst>
                      <a:path w="465467" h="292983">
                        <a:moveTo>
                          <a:pt x="0" y="0"/>
                        </a:moveTo>
                        <a:lnTo>
                          <a:pt x="465467" y="0"/>
                        </a:lnTo>
                        <a:lnTo>
                          <a:pt x="465467" y="202797"/>
                        </a:lnTo>
                        <a:lnTo>
                          <a:pt x="242814" y="292983"/>
                        </a:lnTo>
                        <a:lnTo>
                          <a:pt x="6799" y="21153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228" name=""/>
                  <p:cNvSpPr/>
                  <p:nvPr/>
                </p:nvSpPr>
                <p:spPr>
                  <a:xfrm>
                    <a:off x="2176595" y="593720"/>
                    <a:ext cx="241973" cy="249095"/>
                  </a:xfrm>
                  <a:custGeom>
                    <a:avLst/>
                    <a:gdLst/>
                    <a:ahLst/>
                    <a:cxnLst/>
                    <a:pathLst>
                      <a:path w="241973" h="249095">
                        <a:moveTo>
                          <a:pt x="0" y="0"/>
                        </a:moveTo>
                        <a:lnTo>
                          <a:pt x="239721" y="0"/>
                        </a:lnTo>
                        <a:lnTo>
                          <a:pt x="241973" y="249095"/>
                        </a:lnTo>
                        <a:lnTo>
                          <a:pt x="6821" y="17115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25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229" name=""/>
                  <p:cNvSpPr/>
                  <p:nvPr/>
                </p:nvSpPr>
                <p:spPr>
                  <a:xfrm>
                    <a:off x="1901437" y="406003"/>
                    <a:ext cx="1059364" cy="245086"/>
                  </a:xfrm>
                  <a:custGeom>
                    <a:avLst/>
                    <a:gdLst/>
                    <a:ahLst/>
                    <a:cxnLst/>
                    <a:pathLst>
                      <a:path w="1059364" h="245086">
                        <a:moveTo>
                          <a:pt x="496364" y="245086"/>
                        </a:moveTo>
                        <a:lnTo>
                          <a:pt x="0" y="108927"/>
                        </a:lnTo>
                        <a:lnTo>
                          <a:pt x="531723" y="0"/>
                        </a:lnTo>
                        <a:lnTo>
                          <a:pt x="1059364" y="113012"/>
                        </a:lnTo>
                        <a:lnTo>
                          <a:pt x="496364" y="24508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230" name=""/>
                  <p:cNvSpPr/>
                  <p:nvPr/>
                </p:nvSpPr>
                <p:spPr>
                  <a:xfrm>
                    <a:off x="2397457" y="406003"/>
                    <a:ext cx="557901" cy="245086"/>
                  </a:xfrm>
                  <a:custGeom>
                    <a:avLst/>
                    <a:gdLst/>
                    <a:ahLst/>
                    <a:cxnLst/>
                    <a:pathLst>
                      <a:path w="557901" h="245086">
                        <a:moveTo>
                          <a:pt x="0" y="245086"/>
                        </a:moveTo>
                        <a:lnTo>
                          <a:pt x="557901" y="113920"/>
                        </a:lnTo>
                        <a:lnTo>
                          <a:pt x="35698" y="0"/>
                        </a:lnTo>
                        <a:cubicBezTo>
                          <a:pt x="35698" y="0"/>
                          <a:pt x="463614" y="119366"/>
                          <a:pt x="0" y="24508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231" name=""/>
                  <p:cNvSpPr/>
                  <p:nvPr/>
                </p:nvSpPr>
                <p:spPr>
                  <a:xfrm>
                    <a:off x="1889199" y="514931"/>
                    <a:ext cx="508603" cy="149776"/>
                  </a:xfrm>
                  <a:custGeom>
                    <a:avLst/>
                    <a:gdLst/>
                    <a:ahLst/>
                    <a:cxnLst/>
                    <a:pathLst>
                      <a:path w="508603" h="149776">
                        <a:moveTo>
                          <a:pt x="0" y="4085"/>
                        </a:moveTo>
                        <a:lnTo>
                          <a:pt x="12239" y="0"/>
                        </a:lnTo>
                        <a:lnTo>
                          <a:pt x="508603" y="136160"/>
                        </a:lnTo>
                        <a:lnTo>
                          <a:pt x="508603" y="149776"/>
                        </a:lnTo>
                        <a:lnTo>
                          <a:pt x="0" y="4085"/>
                        </a:lnTo>
                        <a:close/>
                      </a:path>
                    </a:pathLst>
                  </a:custGeom>
                  <a:solidFill>
                    <a:srgbClr val="3E3938"/>
                  </a:solidFill>
                  <a:ln w="7600" cap="flat">
                    <a:solidFill>
                      <a:srgbClr val="3E3938"/>
                    </a:solidFill>
                    <a:bevel/>
                  </a:ln>
                </p:spPr>
              </p:sp>
              <p:sp>
                <p:nvSpPr>
                  <p:cNvPr id="232" name=""/>
                  <p:cNvSpPr/>
                  <p:nvPr/>
                </p:nvSpPr>
                <p:spPr>
                  <a:xfrm>
                    <a:off x="2397803" y="519015"/>
                    <a:ext cx="562999" cy="145690"/>
                  </a:xfrm>
                  <a:custGeom>
                    <a:avLst/>
                    <a:gdLst/>
                    <a:ahLst/>
                    <a:cxnLst/>
                    <a:pathLst>
                      <a:path w="562999" h="145690">
                        <a:moveTo>
                          <a:pt x="0" y="132074"/>
                        </a:moveTo>
                        <a:lnTo>
                          <a:pt x="0" y="145690"/>
                        </a:lnTo>
                        <a:lnTo>
                          <a:pt x="562999" y="9531"/>
                        </a:lnTo>
                        <a:lnTo>
                          <a:pt x="562999" y="0"/>
                        </a:lnTo>
                        <a:lnTo>
                          <a:pt x="0" y="132074"/>
                        </a:lnTo>
                        <a:close/>
                      </a:path>
                    </a:pathLst>
                  </a:custGeom>
                  <a:solidFill>
                    <a:srgbClr val="595757"/>
                  </a:solidFill>
                  <a:ln w="7600" cap="flat">
                    <a:solidFill>
                      <a:srgbClr val="595757"/>
                    </a:solidFill>
                    <a:bevel/>
                  </a:ln>
                </p:spPr>
              </p:sp>
              <p:sp>
                <p:nvSpPr>
                  <p:cNvPr id="233" name=""/>
                  <p:cNvSpPr/>
                  <p:nvPr/>
                </p:nvSpPr>
                <p:spPr>
                  <a:xfrm>
                    <a:off x="2392360" y="490422"/>
                    <a:ext cx="61196" cy="21786"/>
                  </a:xfrm>
                  <a:custGeom>
                    <a:avLst/>
                    <a:gdLst/>
                    <a:ahLst/>
                    <a:cxnLst/>
                    <a:pathLst>
                      <a:path w="61196" h="21786">
                        <a:moveTo>
                          <a:pt x="0" y="10893"/>
                        </a:moveTo>
                        <a:cubicBezTo>
                          <a:pt x="0" y="4877"/>
                          <a:pt x="13699" y="0"/>
                          <a:pt x="30598" y="0"/>
                        </a:cubicBezTo>
                        <a:cubicBezTo>
                          <a:pt x="47497" y="0"/>
                          <a:pt x="61196" y="4877"/>
                          <a:pt x="61196" y="10893"/>
                        </a:cubicBezTo>
                        <a:cubicBezTo>
                          <a:pt x="61196" y="16909"/>
                          <a:pt x="47497" y="21786"/>
                          <a:pt x="30598" y="21786"/>
                        </a:cubicBezTo>
                        <a:cubicBezTo>
                          <a:pt x="13699" y="21786"/>
                          <a:pt x="0" y="16909"/>
                          <a:pt x="0" y="10893"/>
                        </a:cubicBezTo>
                        <a:close/>
                      </a:path>
                    </a:pathLst>
                  </a:custGeom>
                  <a:solidFill>
                    <a:srgbClr val="3E3938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234" name=""/>
                  <p:cNvSpPr/>
                  <p:nvPr/>
                </p:nvSpPr>
                <p:spPr>
                  <a:xfrm>
                    <a:off x="2392360" y="483613"/>
                    <a:ext cx="61196" cy="21786"/>
                  </a:xfrm>
                  <a:custGeom>
                    <a:avLst/>
                    <a:gdLst/>
                    <a:ahLst/>
                    <a:cxnLst/>
                    <a:pathLst>
                      <a:path w="61196" h="21786">
                        <a:moveTo>
                          <a:pt x="0" y="10893"/>
                        </a:moveTo>
                        <a:cubicBezTo>
                          <a:pt x="0" y="4877"/>
                          <a:pt x="13699" y="0"/>
                          <a:pt x="30598" y="0"/>
                        </a:cubicBezTo>
                        <a:cubicBezTo>
                          <a:pt x="47497" y="0"/>
                          <a:pt x="61196" y="4877"/>
                          <a:pt x="61196" y="10893"/>
                        </a:cubicBezTo>
                        <a:cubicBezTo>
                          <a:pt x="61196" y="16909"/>
                          <a:pt x="47497" y="21786"/>
                          <a:pt x="30598" y="21786"/>
                        </a:cubicBezTo>
                        <a:cubicBezTo>
                          <a:pt x="13699" y="21786"/>
                          <a:pt x="0" y="16909"/>
                          <a:pt x="0" y="10893"/>
                        </a:cubicBezTo>
                        <a:close/>
                      </a:path>
                    </a:pathLst>
                  </a:custGeom>
                  <a:solidFill>
                    <a:srgbClr val="4A494A"/>
                  </a:solidFill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235" name=""/>
                  <p:cNvSpPr/>
                  <p:nvPr/>
                </p:nvSpPr>
                <p:spPr>
                  <a:xfrm>
                    <a:off x="2394001" y="483593"/>
                    <a:ext cx="58120" cy="23277"/>
                  </a:xfrm>
                  <a:custGeom>
                    <a:avLst/>
                    <a:gdLst/>
                    <a:ahLst/>
                    <a:cxnLst/>
                    <a:pathLst>
                      <a:path w="58120" h="23277">
                        <a:moveTo>
                          <a:pt x="0" y="11639"/>
                        </a:moveTo>
                        <a:cubicBezTo>
                          <a:pt x="0" y="5211"/>
                          <a:pt x="13011" y="0"/>
                          <a:pt x="29060" y="0"/>
                        </a:cubicBezTo>
                        <a:cubicBezTo>
                          <a:pt x="45110" y="0"/>
                          <a:pt x="58120" y="5211"/>
                          <a:pt x="58120" y="11639"/>
                        </a:cubicBezTo>
                        <a:cubicBezTo>
                          <a:pt x="58120" y="18066"/>
                          <a:pt x="45110" y="23277"/>
                          <a:pt x="29060" y="23277"/>
                        </a:cubicBezTo>
                        <a:cubicBezTo>
                          <a:pt x="13011" y="23277"/>
                          <a:pt x="0" y="18066"/>
                          <a:pt x="0" y="11639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C080">
                          <a:alpha val="0"/>
                        </a:srgbClr>
                      </a:gs>
                      <a:gs pos="100000">
                        <a:srgbClr val="FFFFE0"/>
                      </a:gs>
                    </a:gsLst>
                    <a:lin ang="16200000" scaled="0"/>
                  </a:gra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236" name=""/>
                <p:cNvGrpSpPr/>
                <p:nvPr/>
              </p:nvGrpSpPr>
              <p:grpSpPr>
                <a:xfrm>
                  <a:off x="2125353" y="504843"/>
                  <a:ext cx="578466" cy="740455"/>
                  <a:chOff x="2125353" y="504843"/>
                  <a:chExt cx="578466" cy="740455"/>
                </a:xfrm>
              </p:grpSpPr>
              <p:sp>
                <p:nvSpPr>
                  <p:cNvPr id="237" name=""/>
                  <p:cNvSpPr/>
                  <p:nvPr/>
                </p:nvSpPr>
                <p:spPr>
                  <a:xfrm>
                    <a:off x="2125353" y="783763"/>
                    <a:ext cx="567617" cy="461480"/>
                  </a:xfrm>
                  <a:custGeom>
                    <a:avLst/>
                    <a:gdLst/>
                    <a:ahLst/>
                    <a:cxnLst/>
                    <a:pathLst>
                      <a:path w="567617" h="461480">
                        <a:moveTo>
                          <a:pt x="528700" y="0"/>
                        </a:moveTo>
                        <a:lnTo>
                          <a:pt x="564457" y="4765"/>
                        </a:lnTo>
                        <a:cubicBezTo>
                          <a:pt x="564457" y="4765"/>
                          <a:pt x="590560" y="118318"/>
                          <a:pt x="492672" y="263188"/>
                        </a:cubicBezTo>
                        <a:cubicBezTo>
                          <a:pt x="394783" y="408057"/>
                          <a:pt x="158763" y="461480"/>
                          <a:pt x="158763" y="461480"/>
                        </a:cubicBezTo>
                        <a:cubicBezTo>
                          <a:pt x="158763" y="461480"/>
                          <a:pt x="143536" y="439645"/>
                          <a:pt x="145712" y="439645"/>
                        </a:cubicBezTo>
                        <a:cubicBezTo>
                          <a:pt x="147886" y="439645"/>
                          <a:pt x="167464" y="427663"/>
                          <a:pt x="167464" y="427663"/>
                        </a:cubicBezTo>
                        <a:cubicBezTo>
                          <a:pt x="167464" y="427663"/>
                          <a:pt x="142992" y="417315"/>
                          <a:pt x="135922" y="424395"/>
                        </a:cubicBezTo>
                        <a:cubicBezTo>
                          <a:pt x="128853" y="431476"/>
                          <a:pt x="100302" y="434471"/>
                          <a:pt x="97855" y="434198"/>
                        </a:cubicBezTo>
                        <a:cubicBezTo>
                          <a:pt x="95407" y="433926"/>
                          <a:pt x="58699" y="409146"/>
                          <a:pt x="56524" y="409146"/>
                        </a:cubicBezTo>
                        <a:cubicBezTo>
                          <a:pt x="54349" y="409146"/>
                          <a:pt x="36946" y="387361"/>
                          <a:pt x="30420" y="387361"/>
                        </a:cubicBezTo>
                        <a:cubicBezTo>
                          <a:pt x="23894" y="387361"/>
                          <a:pt x="1054" y="377558"/>
                          <a:pt x="0" y="374290"/>
                        </a:cubicBezTo>
                        <a:cubicBezTo>
                          <a:pt x="-1122" y="371022"/>
                          <a:pt x="373030" y="255563"/>
                          <a:pt x="444815" y="171692"/>
                        </a:cubicBezTo>
                        <a:cubicBezTo>
                          <a:pt x="516600" y="87820"/>
                          <a:pt x="528700" y="-2587"/>
                          <a:pt x="528700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2500" cap="flat">
                    <a:noFill/>
                    <a:bevel/>
                  </a:ln>
                </p:spPr>
              </p:sp>
              <p:sp>
                <p:nvSpPr>
                  <p:cNvPr id="238" name=""/>
                  <p:cNvSpPr/>
                  <p:nvPr/>
                </p:nvSpPr>
                <p:spPr>
                  <a:xfrm>
                    <a:off x="2672957" y="673599"/>
                    <a:ext cx="14959" cy="25190"/>
                  </a:xfrm>
                  <a:custGeom>
                    <a:avLst/>
                    <a:gdLst/>
                    <a:ahLst/>
                    <a:cxnLst/>
                    <a:pathLst>
                      <a:path w="14959" h="25190">
                        <a:moveTo>
                          <a:pt x="4080" y="0"/>
                        </a:moveTo>
                        <a:lnTo>
                          <a:pt x="14959" y="1362"/>
                        </a:lnTo>
                        <a:lnTo>
                          <a:pt x="10879" y="25190"/>
                        </a:lnTo>
                        <a:cubicBezTo>
                          <a:pt x="10879" y="25190"/>
                          <a:pt x="-1360" y="25190"/>
                          <a:pt x="0" y="25190"/>
                        </a:cubicBezTo>
                        <a:cubicBezTo>
                          <a:pt x="1360" y="25190"/>
                          <a:pt x="5440" y="1362"/>
                          <a:pt x="4080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239" name=""/>
                  <p:cNvSpPr/>
                  <p:nvPr/>
                </p:nvSpPr>
                <p:spPr>
                  <a:xfrm>
                    <a:off x="2654598" y="722789"/>
                    <a:ext cx="35782" cy="67909"/>
                  </a:xfrm>
                  <a:custGeom>
                    <a:avLst/>
                    <a:gdLst/>
                    <a:ahLst/>
                    <a:cxnLst/>
                    <a:pathLst>
                      <a:path w="35782" h="67909">
                        <a:moveTo>
                          <a:pt x="35709" y="20935"/>
                        </a:moveTo>
                        <a:lnTo>
                          <a:pt x="33318" y="67909"/>
                        </a:lnTo>
                        <a:lnTo>
                          <a:pt x="0" y="65186"/>
                        </a:lnTo>
                        <a:lnTo>
                          <a:pt x="3400" y="5276"/>
                        </a:lnTo>
                        <a:cubicBezTo>
                          <a:pt x="3400" y="5276"/>
                          <a:pt x="35029" y="-14138"/>
                          <a:pt x="35709" y="20935"/>
                        </a:cubicBezTo>
                        <a:close/>
                      </a:path>
                    </a:pathLst>
                  </a:custGeom>
                  <a:gradFill>
                    <a:gsLst>
                      <a:gs pos="21000">
                        <a:srgbClr val="000000"/>
                      </a:gs>
                      <a:gs pos="52000">
                        <a:srgbClr val="000000"/>
                      </a:gs>
                      <a:gs pos="100000">
                        <a:srgbClr val="000000"/>
                      </a:gs>
                    </a:gsLst>
                    <a:lin ang="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240" name=""/>
                  <p:cNvSpPr/>
                  <p:nvPr/>
                </p:nvSpPr>
                <p:spPr>
                  <a:xfrm>
                    <a:off x="2647119" y="685089"/>
                    <a:ext cx="56615" cy="56591"/>
                  </a:xfrm>
                  <a:custGeom>
                    <a:avLst/>
                    <a:gdLst/>
                    <a:ahLst/>
                    <a:cxnLst/>
                    <a:pathLst>
                      <a:path w="56615" h="56591">
                        <a:moveTo>
                          <a:pt x="0" y="28296"/>
                        </a:moveTo>
                        <a:cubicBezTo>
                          <a:pt x="0" y="12625"/>
                          <a:pt x="12665" y="0"/>
                          <a:pt x="28307" y="0"/>
                        </a:cubicBezTo>
                        <a:cubicBezTo>
                          <a:pt x="43912" y="0"/>
                          <a:pt x="56615" y="12625"/>
                          <a:pt x="56615" y="28296"/>
                        </a:cubicBezTo>
                        <a:cubicBezTo>
                          <a:pt x="56615" y="43910"/>
                          <a:pt x="43912" y="56591"/>
                          <a:pt x="28307" y="56591"/>
                        </a:cubicBezTo>
                        <a:cubicBezTo>
                          <a:pt x="12665" y="56591"/>
                          <a:pt x="0" y="43910"/>
                          <a:pt x="0" y="28296"/>
                        </a:cubicBezTo>
                        <a:close/>
                      </a:path>
                    </a:pathLst>
                  </a:custGeom>
                  <a:gradFill>
                    <a:gsLst>
                      <a:gs pos="51000">
                        <a:srgbClr val="000000"/>
                      </a:gs>
                      <a:gs pos="0">
                        <a:srgbClr val="A4A4A4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bevel/>
                  </a:ln>
                </p:spPr>
              </p:sp>
              <p:grpSp>
                <p:nvGrpSpPr>
                  <p:cNvPr id="241" name=""/>
                  <p:cNvGrpSpPr/>
                  <p:nvPr/>
                </p:nvGrpSpPr>
                <p:grpSpPr>
                  <a:xfrm>
                    <a:off x="2410898" y="504843"/>
                    <a:ext cx="285110" cy="170122"/>
                    <a:chOff x="2410898" y="504843"/>
                    <a:chExt cx="285110" cy="170122"/>
                  </a:xfrm>
                </p:grpSpPr>
                <p:sp>
                  <p:nvSpPr>
                    <p:cNvPr id="242" name=""/>
                    <p:cNvSpPr/>
                    <p:nvPr/>
                  </p:nvSpPr>
                  <p:spPr>
                    <a:xfrm>
                      <a:off x="2410898" y="507826"/>
                      <a:ext cx="285110" cy="167136"/>
                    </a:xfrm>
                    <a:custGeom>
                      <a:avLst/>
                      <a:gdLst/>
                      <a:ahLst/>
                      <a:cxnLst/>
                      <a:pathLst>
                        <a:path w="285110" h="167136">
                          <a:moveTo>
                            <a:pt x="0" y="0"/>
                          </a:moveTo>
                          <a:cubicBezTo>
                            <a:pt x="0" y="0"/>
                            <a:pt x="79882" y="30976"/>
                            <a:pt x="175061" y="50039"/>
                          </a:cubicBezTo>
                          <a:cubicBezTo>
                            <a:pt x="270239" y="69101"/>
                            <a:pt x="277037" y="70463"/>
                            <a:pt x="277037" y="93610"/>
                          </a:cubicBezTo>
                          <a:cubicBezTo>
                            <a:pt x="277037" y="116757"/>
                            <a:pt x="267519" y="167136"/>
                            <a:pt x="267519" y="167136"/>
                          </a:cubicBezTo>
                          <a:lnTo>
                            <a:pt x="277037" y="167136"/>
                          </a:lnTo>
                          <a:cubicBezTo>
                            <a:pt x="277037" y="167136"/>
                            <a:pt x="290633" y="89525"/>
                            <a:pt x="282476" y="71824"/>
                          </a:cubicBezTo>
                          <a:cubicBezTo>
                            <a:pt x="274318" y="54124"/>
                            <a:pt x="184578" y="47316"/>
                            <a:pt x="143107" y="33019"/>
                          </a:cubicBezTo>
                          <a:cubicBezTo>
                            <a:pt x="101637" y="18722"/>
                            <a:pt x="15297" y="1021"/>
                            <a:pt x="15297" y="1021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243" name=""/>
                    <p:cNvSpPr/>
                    <p:nvPr/>
                  </p:nvSpPr>
                  <p:spPr>
                    <a:xfrm>
                      <a:off x="2426135" y="504763"/>
                      <a:ext cx="267220" cy="74888"/>
                    </a:xfrm>
                    <a:custGeom>
                      <a:avLst/>
                      <a:gdLst/>
                      <a:ahLst/>
                      <a:cxnLst/>
                      <a:pathLst>
                        <a:path w="267220" h="74888">
                          <a:moveTo>
                            <a:pt x="27878" y="0"/>
                          </a:moveTo>
                          <a:cubicBezTo>
                            <a:pt x="30598" y="0"/>
                            <a:pt x="186986" y="43571"/>
                            <a:pt x="225063" y="51741"/>
                          </a:cubicBezTo>
                          <a:cubicBezTo>
                            <a:pt x="263140" y="59910"/>
                            <a:pt x="267220" y="74888"/>
                            <a:pt x="267220" y="74888"/>
                          </a:cubicBezTo>
                          <a:cubicBezTo>
                            <a:pt x="267220" y="74888"/>
                            <a:pt x="119671" y="40848"/>
                            <a:pt x="123751" y="40167"/>
                          </a:cubicBezTo>
                          <a:cubicBezTo>
                            <a:pt x="127830" y="39486"/>
                            <a:pt x="0" y="4085"/>
                            <a:pt x="0" y="4085"/>
                          </a:cubicBezTo>
                          <a:lnTo>
                            <a:pt x="27878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600" cap="flat">
                      <a:noFill/>
                      <a:bevel/>
                    </a:ln>
                  </p:spPr>
                </p:sp>
              </p:grpSp>
            </p:grpSp>
          </p:grpSp>
        </p:grpSp>
        <p:grpSp>
          <p:nvGrpSpPr>
            <p:cNvPr id="728" name="Knowledge"/>
            <p:cNvGrpSpPr/>
            <p:nvPr/>
          </p:nvGrpSpPr>
          <p:grpSpPr>
            <a:xfrm>
              <a:off x="7444824" y="4523393"/>
              <a:ext cx="1248938" cy="1742703"/>
              <a:chOff x="7444824" y="4523393"/>
              <a:chExt cx="1248938" cy="1742703"/>
            </a:xfrm>
          </p:grpSpPr>
          <p:grpSp>
            <p:nvGrpSpPr>
              <p:cNvPr id="729" name=""/>
              <p:cNvGrpSpPr/>
              <p:nvPr/>
            </p:nvGrpSpPr>
            <p:grpSpPr>
              <a:xfrm flipH="true">
                <a:off x="7480280" y="5179332"/>
                <a:ext cx="1213006" cy="1086572"/>
                <a:chOff x="7480280" y="5179332"/>
                <a:chExt cx="1213006" cy="1086572"/>
              </a:xfrm>
            </p:grpSpPr>
            <p:sp>
              <p:nvSpPr>
                <p:cNvPr id="730" name=""/>
                <p:cNvSpPr/>
                <p:nvPr/>
              </p:nvSpPr>
              <p:spPr>
                <a:xfrm flipH="true">
                  <a:off x="7484127" y="5185336"/>
                  <a:ext cx="1102068" cy="843957"/>
                </a:xfrm>
                <a:custGeom>
                  <a:avLst/>
                  <a:gdLst/>
                  <a:ahLst/>
                  <a:cxnLst/>
                  <a:pathLst>
                    <a:path w="1102068" h="843957">
                      <a:moveTo>
                        <a:pt x="11082" y="108431"/>
                      </a:moveTo>
                      <a:lnTo>
                        <a:pt x="42813" y="100947"/>
                      </a:lnTo>
                      <a:cubicBezTo>
                        <a:pt x="42813" y="100947"/>
                        <a:pt x="626102" y="0"/>
                        <a:pt x="624236" y="1624"/>
                      </a:cubicBezTo>
                      <a:cubicBezTo>
                        <a:pt x="622370" y="3481"/>
                        <a:pt x="647567" y="-10443"/>
                        <a:pt x="666233" y="18333"/>
                      </a:cubicBezTo>
                      <a:cubicBezTo>
                        <a:pt x="684898" y="47109"/>
                        <a:pt x="1098337" y="620769"/>
                        <a:pt x="1098337" y="621697"/>
                      </a:cubicBezTo>
                      <a:cubicBezTo>
                        <a:pt x="1098337" y="621697"/>
                        <a:pt x="1112336" y="643975"/>
                        <a:pt x="1086200" y="653257"/>
                      </a:cubicBezTo>
                      <a:cubicBezTo>
                        <a:pt x="1060071" y="662540"/>
                        <a:pt x="276129" y="842620"/>
                        <a:pt x="276129" y="842620"/>
                      </a:cubicBezTo>
                      <a:cubicBezTo>
                        <a:pt x="276129" y="842620"/>
                        <a:pt x="252797" y="850980"/>
                        <a:pt x="244399" y="823126"/>
                      </a:cubicBezTo>
                      <a:cubicBezTo>
                        <a:pt x="235998" y="795279"/>
                        <a:pt x="0" y="116728"/>
                        <a:pt x="0" y="116728"/>
                      </a:cubicBezTo>
                      <a:cubicBezTo>
                        <a:pt x="0" y="116728"/>
                        <a:pt x="9712" y="104283"/>
                        <a:pt x="11082" y="108431"/>
                      </a:cubicBezTo>
                      <a:close/>
                    </a:path>
                  </a:pathLst>
                </a:custGeom>
                <a:solidFill>
                  <a:srgbClr val="D44534"/>
                </a:solidFill>
                <a:ln w="7600" cap="flat">
                  <a:solidFill>
                    <a:srgbClr val="D44534"/>
                  </a:solidFill>
                  <a:bevel/>
                </a:ln>
              </p:spPr>
            </p:sp>
            <p:sp>
              <p:nvSpPr>
                <p:cNvPr id="731" name=""/>
                <p:cNvSpPr/>
                <p:nvPr/>
              </p:nvSpPr>
              <p:spPr>
                <a:xfrm flipH="true">
                  <a:off x="8377261" y="5302295"/>
                  <a:ext cx="316026" cy="890598"/>
                </a:xfrm>
                <a:custGeom>
                  <a:avLst/>
                  <a:gdLst/>
                  <a:ahLst/>
                  <a:cxnLst/>
                  <a:pathLst>
                    <a:path w="316026" h="890598">
                      <a:moveTo>
                        <a:pt x="316026" y="728909"/>
                      </a:moveTo>
                      <a:lnTo>
                        <a:pt x="72445" y="4873"/>
                      </a:lnTo>
                      <a:cubicBezTo>
                        <a:pt x="72445" y="4873"/>
                        <a:pt x="40714" y="-17869"/>
                        <a:pt x="13649" y="33185"/>
                      </a:cubicBezTo>
                      <a:cubicBezTo>
                        <a:pt x="-13416" y="84239"/>
                        <a:pt x="8049" y="123225"/>
                        <a:pt x="8049" y="123225"/>
                      </a:cubicBezTo>
                      <a:lnTo>
                        <a:pt x="238974" y="890598"/>
                      </a:lnTo>
                      <a:lnTo>
                        <a:pt x="316026" y="728909"/>
                      </a:lnTo>
                      <a:close/>
                    </a:path>
                  </a:pathLst>
                </a:custGeom>
                <a:solidFill>
                  <a:srgbClr val="B91421"/>
                </a:solidFill>
                <a:ln w="7600" cap="flat">
                  <a:solidFill>
                    <a:srgbClr val="B91421"/>
                  </a:solidFill>
                  <a:bevel/>
                </a:ln>
              </p:spPr>
            </p:sp>
            <p:sp>
              <p:nvSpPr>
                <p:cNvPr id="732" name=""/>
                <p:cNvSpPr/>
                <p:nvPr/>
              </p:nvSpPr>
              <p:spPr>
                <a:xfrm flipH="true">
                  <a:off x="7498652" y="5906237"/>
                  <a:ext cx="852188" cy="338696"/>
                </a:xfrm>
                <a:custGeom>
                  <a:avLst/>
                  <a:gdLst/>
                  <a:ahLst/>
                  <a:cxnLst/>
                  <a:pathLst>
                    <a:path w="852188" h="338696">
                      <a:moveTo>
                        <a:pt x="0" y="322961"/>
                      </a:moveTo>
                      <a:lnTo>
                        <a:pt x="37972" y="338696"/>
                      </a:lnTo>
                      <a:lnTo>
                        <a:pt x="828628" y="138054"/>
                      </a:lnTo>
                      <a:cubicBezTo>
                        <a:pt x="828628" y="138054"/>
                        <a:pt x="853989" y="131371"/>
                        <a:pt x="852188" y="119118"/>
                      </a:cubicBezTo>
                      <a:cubicBezTo>
                        <a:pt x="850379" y="106865"/>
                        <a:pt x="778232" y="0"/>
                        <a:pt x="778232" y="0"/>
                      </a:cubicBezTo>
                      <a:lnTo>
                        <a:pt x="772639" y="104638"/>
                      </a:lnTo>
                      <a:lnTo>
                        <a:pt x="0" y="280633"/>
                      </a:lnTo>
                      <a:lnTo>
                        <a:pt x="0" y="322961"/>
                      </a:lnTo>
                      <a:close/>
                    </a:path>
                  </a:pathLst>
                </a:custGeom>
                <a:solidFill>
                  <a:srgbClr val="B60717"/>
                </a:solidFill>
                <a:ln w="7600" cap="flat">
                  <a:solidFill>
                    <a:srgbClr val="B60717"/>
                  </a:solidFill>
                  <a:bevel/>
                </a:ln>
              </p:spPr>
            </p:sp>
            <p:sp>
              <p:nvSpPr>
                <p:cNvPr id="733" name=""/>
                <p:cNvSpPr/>
                <p:nvPr/>
              </p:nvSpPr>
              <p:spPr>
                <a:xfrm flipH="true">
                  <a:off x="7509852" y="5960891"/>
                  <a:ext cx="838014" cy="276387"/>
                </a:xfrm>
                <a:custGeom>
                  <a:avLst/>
                  <a:gdLst/>
                  <a:ahLst/>
                  <a:cxnLst/>
                  <a:pathLst>
                    <a:path w="838014" h="276387">
                      <a:moveTo>
                        <a:pt x="0" y="268311"/>
                      </a:moveTo>
                      <a:lnTo>
                        <a:pt x="20438" y="276387"/>
                      </a:lnTo>
                      <a:lnTo>
                        <a:pt x="838014" y="65581"/>
                      </a:lnTo>
                      <a:lnTo>
                        <a:pt x="789822" y="0"/>
                      </a:lnTo>
                      <a:lnTo>
                        <a:pt x="804376" y="53328"/>
                      </a:lnTo>
                      <a:cubicBezTo>
                        <a:pt x="804376" y="53328"/>
                        <a:pt x="9239" y="238236"/>
                        <a:pt x="0" y="268311"/>
                      </a:cubicBezTo>
                      <a:close/>
                    </a:path>
                  </a:pathLst>
                </a:custGeom>
                <a:solidFill>
                  <a:srgbClr val="233A70">
                    <a:alpha val="3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34" name=""/>
                <p:cNvSpPr/>
                <p:nvPr/>
              </p:nvSpPr>
              <p:spPr>
                <a:xfrm flipH="true">
                  <a:off x="7526648" y="5869170"/>
                  <a:ext cx="916058" cy="368979"/>
                </a:xfrm>
                <a:custGeom>
                  <a:avLst/>
                  <a:gdLst/>
                  <a:ahLst/>
                  <a:cxnLst/>
                  <a:pathLst>
                    <a:path w="916058" h="368979">
                      <a:moveTo>
                        <a:pt x="886061" y="0"/>
                      </a:moveTo>
                      <a:lnTo>
                        <a:pt x="200395" y="161759"/>
                      </a:lnTo>
                      <a:cubicBezTo>
                        <a:pt x="200395" y="161759"/>
                        <a:pt x="119761" y="178468"/>
                        <a:pt x="95123" y="194062"/>
                      </a:cubicBezTo>
                      <a:cubicBezTo>
                        <a:pt x="70485" y="209657"/>
                        <a:pt x="53686" y="187379"/>
                        <a:pt x="53686" y="187379"/>
                      </a:cubicBezTo>
                      <a:cubicBezTo>
                        <a:pt x="53686" y="187379"/>
                        <a:pt x="-3430" y="225252"/>
                        <a:pt x="0" y="265352"/>
                      </a:cubicBezTo>
                      <a:cubicBezTo>
                        <a:pt x="3290" y="305452"/>
                        <a:pt x="0" y="368979"/>
                        <a:pt x="45847" y="368979"/>
                      </a:cubicBezTo>
                      <a:cubicBezTo>
                        <a:pt x="92044" y="368979"/>
                        <a:pt x="95123" y="360033"/>
                        <a:pt x="95123" y="360033"/>
                      </a:cubicBezTo>
                      <a:lnTo>
                        <a:pt x="916058" y="148392"/>
                      </a:lnTo>
                      <a:cubicBezTo>
                        <a:pt x="916058" y="148392"/>
                        <a:pt x="860586" y="85457"/>
                        <a:pt x="88606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FCDBF"/>
                    </a:gs>
                    <a:gs pos="100000">
                      <a:srgbClr val="FAF4EF"/>
                    </a:gs>
                  </a:gsLst>
                  <a:lin ang="189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35" name=""/>
                <p:cNvSpPr/>
                <p:nvPr/>
              </p:nvSpPr>
              <p:spPr>
                <a:xfrm flipH="true">
                  <a:off x="8343660" y="5307169"/>
                  <a:ext cx="277178" cy="761284"/>
                </a:xfrm>
                <a:custGeom>
                  <a:avLst/>
                  <a:gdLst/>
                  <a:ahLst/>
                  <a:cxnLst/>
                  <a:pathLst>
                    <a:path w="277178" h="761284">
                      <a:moveTo>
                        <a:pt x="22398" y="6962"/>
                      </a:moveTo>
                      <a:lnTo>
                        <a:pt x="275779" y="735175"/>
                      </a:lnTo>
                      <a:cubicBezTo>
                        <a:pt x="275779" y="735175"/>
                        <a:pt x="281378" y="753275"/>
                        <a:pt x="270178" y="758845"/>
                      </a:cubicBezTo>
                      <a:cubicBezTo>
                        <a:pt x="258980" y="764416"/>
                        <a:pt x="243581" y="758845"/>
                        <a:pt x="243581" y="758845"/>
                      </a:cubicBezTo>
                      <a:lnTo>
                        <a:pt x="246381" y="735175"/>
                      </a:lnTo>
                      <a:lnTo>
                        <a:pt x="0" y="0"/>
                      </a:lnTo>
                      <a:cubicBezTo>
                        <a:pt x="0" y="0"/>
                        <a:pt x="16799" y="8354"/>
                        <a:pt x="22398" y="6962"/>
                      </a:cubicBezTo>
                      <a:close/>
                    </a:path>
                  </a:pathLst>
                </a:custGeom>
                <a:solidFill>
                  <a:srgbClr val="930D18"/>
                </a:solidFill>
                <a:ln w="7600" cap="flat">
                  <a:solidFill>
                    <a:srgbClr val="930D18"/>
                  </a:solidFill>
                  <a:bevel/>
                </a:ln>
              </p:spPr>
            </p:sp>
            <p:sp>
              <p:nvSpPr>
                <p:cNvPr id="736" name=""/>
                <p:cNvSpPr/>
                <p:nvPr/>
              </p:nvSpPr>
              <p:spPr>
                <a:xfrm flipH="true">
                  <a:off x="8374462" y="6031205"/>
                  <a:ext cx="92393" cy="174047"/>
                </a:xfrm>
                <a:custGeom>
                  <a:avLst/>
                  <a:gdLst/>
                  <a:ahLst/>
                  <a:cxnLst/>
                  <a:pathLst>
                    <a:path w="92393" h="174047">
                      <a:moveTo>
                        <a:pt x="92393" y="11139"/>
                      </a:moveTo>
                      <a:lnTo>
                        <a:pt x="89593" y="0"/>
                      </a:lnTo>
                      <a:cubicBezTo>
                        <a:pt x="89593" y="0"/>
                        <a:pt x="36397" y="1392"/>
                        <a:pt x="12599" y="61264"/>
                      </a:cubicBezTo>
                      <a:cubicBezTo>
                        <a:pt x="-11199" y="121136"/>
                        <a:pt x="4200" y="169869"/>
                        <a:pt x="15399" y="174047"/>
                      </a:cubicBezTo>
                      <a:cubicBezTo>
                        <a:pt x="26598" y="178224"/>
                        <a:pt x="-23798" y="82150"/>
                        <a:pt x="92393" y="11139"/>
                      </a:cubicBezTo>
                      <a:close/>
                    </a:path>
                  </a:pathLst>
                </a:custGeom>
                <a:solidFill>
                  <a:srgbClr val="D7091D"/>
                </a:solidFill>
                <a:ln w="7600" cap="flat">
                  <a:noFill/>
                  <a:bevel/>
                </a:ln>
              </p:spPr>
            </p:sp>
            <p:sp>
              <p:nvSpPr>
                <p:cNvPr id="737" name=""/>
                <p:cNvSpPr/>
                <p:nvPr/>
              </p:nvSpPr>
              <p:spPr>
                <a:xfrm flipH="true">
                  <a:off x="8306566" y="6042347"/>
                  <a:ext cx="152413" cy="223476"/>
                </a:xfrm>
                <a:custGeom>
                  <a:avLst/>
                  <a:gdLst/>
                  <a:ahLst/>
                  <a:cxnLst/>
                  <a:pathLst>
                    <a:path w="152413" h="223476">
                      <a:moveTo>
                        <a:pt x="84518" y="0"/>
                      </a:moveTo>
                      <a:lnTo>
                        <a:pt x="81719" y="23670"/>
                      </a:lnTo>
                      <a:cubicBezTo>
                        <a:pt x="81719" y="23670"/>
                        <a:pt x="43922" y="22278"/>
                        <a:pt x="32722" y="87719"/>
                      </a:cubicBezTo>
                      <a:cubicBezTo>
                        <a:pt x="21523" y="153161"/>
                        <a:pt x="55121" y="194932"/>
                        <a:pt x="78919" y="194932"/>
                      </a:cubicBezTo>
                      <a:cubicBezTo>
                        <a:pt x="102717" y="194932"/>
                        <a:pt x="98517" y="178224"/>
                        <a:pt x="127915" y="194932"/>
                      </a:cubicBezTo>
                      <a:cubicBezTo>
                        <a:pt x="157313" y="211641"/>
                        <a:pt x="148914" y="208856"/>
                        <a:pt x="148914" y="208856"/>
                      </a:cubicBezTo>
                      <a:lnTo>
                        <a:pt x="152413" y="219299"/>
                      </a:lnTo>
                      <a:cubicBezTo>
                        <a:pt x="152413" y="219299"/>
                        <a:pt x="131415" y="230437"/>
                        <a:pt x="116716" y="215818"/>
                      </a:cubicBezTo>
                      <a:cubicBezTo>
                        <a:pt x="102017" y="201198"/>
                        <a:pt x="76207" y="222780"/>
                        <a:pt x="76207" y="222780"/>
                      </a:cubicBezTo>
                      <a:cubicBezTo>
                        <a:pt x="76207" y="222780"/>
                        <a:pt x="31323" y="233919"/>
                        <a:pt x="7524" y="162908"/>
                      </a:cubicBezTo>
                      <a:cubicBezTo>
                        <a:pt x="-16274" y="91897"/>
                        <a:pt x="16624" y="2785"/>
                        <a:pt x="84518" y="0"/>
                      </a:cubicBezTo>
                      <a:close/>
                    </a:path>
                  </a:pathLst>
                </a:custGeom>
                <a:solidFill>
                  <a:srgbClr val="930D18"/>
                </a:solidFill>
                <a:ln w="7600" cap="flat">
                  <a:solidFill>
                    <a:srgbClr val="930D18"/>
                  </a:solidFill>
                  <a:bevel/>
                </a:ln>
              </p:spPr>
            </p:sp>
            <p:sp>
              <p:nvSpPr>
                <p:cNvPr id="738" name=""/>
                <p:cNvSpPr/>
                <p:nvPr/>
              </p:nvSpPr>
              <p:spPr>
                <a:xfrm flipH="true">
                  <a:off x="7497776" y="6021460"/>
                  <a:ext cx="818588" cy="240185"/>
                </a:xfrm>
                <a:custGeom>
                  <a:avLst/>
                  <a:gdLst/>
                  <a:ahLst/>
                  <a:cxnLst/>
                  <a:pathLst>
                    <a:path w="818588" h="240185">
                      <a:moveTo>
                        <a:pt x="0" y="223476"/>
                      </a:moveTo>
                      <a:lnTo>
                        <a:pt x="9800" y="240185"/>
                      </a:lnTo>
                      <a:lnTo>
                        <a:pt x="797704" y="39915"/>
                      </a:lnTo>
                      <a:cubicBezTo>
                        <a:pt x="797704" y="39915"/>
                        <a:pt x="809841" y="33417"/>
                        <a:pt x="815906" y="21814"/>
                      </a:cubicBezTo>
                      <a:cubicBezTo>
                        <a:pt x="821970" y="10211"/>
                        <a:pt x="815906" y="0"/>
                        <a:pt x="815906" y="0"/>
                      </a:cubicBezTo>
                      <a:cubicBezTo>
                        <a:pt x="815906" y="0"/>
                        <a:pt x="814507" y="16708"/>
                        <a:pt x="780908" y="26919"/>
                      </a:cubicBezTo>
                      <a:cubicBezTo>
                        <a:pt x="747310" y="37130"/>
                        <a:pt x="0" y="223476"/>
                        <a:pt x="0" y="223476"/>
                      </a:cubicBezTo>
                      <a:close/>
                    </a:path>
                  </a:pathLst>
                </a:custGeom>
                <a:solidFill>
                  <a:srgbClr val="930D18"/>
                </a:solidFill>
                <a:ln w="7600" cap="flat">
                  <a:solidFill>
                    <a:srgbClr val="930D18"/>
                  </a:solidFill>
                  <a:bevel/>
                </a:ln>
              </p:spPr>
            </p:sp>
            <p:sp>
              <p:nvSpPr>
                <p:cNvPr id="739" name=""/>
                <p:cNvSpPr/>
                <p:nvPr/>
              </p:nvSpPr>
              <p:spPr>
                <a:xfrm flipH="true">
                  <a:off x="7518365" y="6039213"/>
                  <a:ext cx="777412" cy="204679"/>
                </a:xfrm>
                <a:custGeom>
                  <a:avLst/>
                  <a:gdLst/>
                  <a:ahLst/>
                  <a:cxnLst/>
                  <a:pathLst>
                    <a:path w="777412" h="204679">
                      <a:moveTo>
                        <a:pt x="0" y="204679"/>
                      </a:moveTo>
                      <a:lnTo>
                        <a:pt x="16799" y="194932"/>
                      </a:lnTo>
                      <a:lnTo>
                        <a:pt x="773672" y="0"/>
                      </a:lnTo>
                      <a:lnTo>
                        <a:pt x="777412" y="4641"/>
                      </a:lnTo>
                      <a:lnTo>
                        <a:pt x="0" y="204679"/>
                      </a:lnTo>
                      <a:close/>
                    </a:path>
                  </a:pathLst>
                </a:custGeom>
                <a:solidFill>
                  <a:srgbClr val="FFFFFF">
                    <a:alpha val="3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0" name=""/>
                <p:cNvSpPr/>
                <p:nvPr/>
              </p:nvSpPr>
              <p:spPr>
                <a:xfrm flipH="true">
                  <a:off x="7559721" y="5870209"/>
                  <a:ext cx="869508" cy="367067"/>
                </a:xfrm>
                <a:custGeom>
                  <a:avLst/>
                  <a:gdLst/>
                  <a:ahLst/>
                  <a:cxnLst/>
                  <a:pathLst>
                    <a:path w="869508" h="367067">
                      <a:moveTo>
                        <a:pt x="75303" y="361033"/>
                      </a:moveTo>
                      <a:cubicBezTo>
                        <a:pt x="75303" y="361033"/>
                        <a:pt x="25840" y="332258"/>
                        <a:pt x="37972" y="271921"/>
                      </a:cubicBezTo>
                      <a:cubicBezTo>
                        <a:pt x="50105" y="211584"/>
                        <a:pt x="99568" y="221795"/>
                        <a:pt x="99568" y="221795"/>
                      </a:cubicBezTo>
                      <a:lnTo>
                        <a:pt x="863915" y="51924"/>
                      </a:lnTo>
                      <a:cubicBezTo>
                        <a:pt x="863915" y="51924"/>
                        <a:pt x="859248" y="26861"/>
                        <a:pt x="863915" y="15722"/>
                      </a:cubicBezTo>
                      <a:cubicBezTo>
                        <a:pt x="868581" y="4583"/>
                        <a:pt x="869508" y="0"/>
                        <a:pt x="869508" y="0"/>
                      </a:cubicBezTo>
                      <a:lnTo>
                        <a:pt x="148097" y="167956"/>
                      </a:lnTo>
                      <a:cubicBezTo>
                        <a:pt x="148097" y="167956"/>
                        <a:pt x="94901" y="181879"/>
                        <a:pt x="83702" y="193019"/>
                      </a:cubicBezTo>
                      <a:cubicBezTo>
                        <a:pt x="72503" y="204158"/>
                        <a:pt x="55471" y="202070"/>
                        <a:pt x="55471" y="199285"/>
                      </a:cubicBezTo>
                      <a:cubicBezTo>
                        <a:pt x="55471" y="196500"/>
                        <a:pt x="17907" y="192555"/>
                        <a:pt x="2975" y="259853"/>
                      </a:cubicBezTo>
                      <a:cubicBezTo>
                        <a:pt x="-11958" y="327152"/>
                        <a:pt x="32373" y="370315"/>
                        <a:pt x="47305" y="367067"/>
                      </a:cubicBezTo>
                      <a:cubicBezTo>
                        <a:pt x="62237" y="363818"/>
                        <a:pt x="68957" y="358249"/>
                        <a:pt x="75303" y="361033"/>
                      </a:cubicBezTo>
                      <a:close/>
                    </a:path>
                  </a:pathLst>
                </a:custGeom>
                <a:solidFill>
                  <a:srgbClr val="E0C2A8">
                    <a:alpha val="6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1" name=""/>
                <p:cNvSpPr/>
                <p:nvPr/>
              </p:nvSpPr>
              <p:spPr>
                <a:xfrm flipH="true">
                  <a:off x="8381455" y="6068797"/>
                  <a:ext cx="47946" cy="168478"/>
                </a:xfrm>
                <a:custGeom>
                  <a:avLst/>
                  <a:gdLst/>
                  <a:ahLst/>
                  <a:cxnLst/>
                  <a:pathLst>
                    <a:path w="47946" h="168478">
                      <a:moveTo>
                        <a:pt x="47946" y="0"/>
                      </a:moveTo>
                      <a:cubicBezTo>
                        <a:pt x="47946" y="0"/>
                        <a:pt x="25081" y="-928"/>
                        <a:pt x="14816" y="27848"/>
                      </a:cubicBezTo>
                      <a:cubicBezTo>
                        <a:pt x="4550" y="56623"/>
                        <a:pt x="-2450" y="73796"/>
                        <a:pt x="350" y="101644"/>
                      </a:cubicBezTo>
                      <a:cubicBezTo>
                        <a:pt x="3150" y="129491"/>
                        <a:pt x="17615" y="148520"/>
                        <a:pt x="27881" y="158731"/>
                      </a:cubicBezTo>
                      <a:cubicBezTo>
                        <a:pt x="38147" y="168943"/>
                        <a:pt x="47480" y="168478"/>
                        <a:pt x="47480" y="168478"/>
                      </a:cubicBezTo>
                      <a:cubicBezTo>
                        <a:pt x="47480" y="168478"/>
                        <a:pt x="-36980" y="94682"/>
                        <a:pt x="47946" y="0"/>
                      </a:cubicBezTo>
                      <a:close/>
                    </a:path>
                  </a:pathLst>
                </a:custGeom>
                <a:solidFill>
                  <a:srgbClr val="CEB49B"/>
                </a:solidFill>
                <a:ln w="7600" cap="flat">
                  <a:noFill/>
                  <a:bevel/>
                </a:ln>
              </p:spPr>
            </p:sp>
            <p:sp>
              <p:nvSpPr>
                <p:cNvPr id="742" name=""/>
                <p:cNvSpPr/>
                <p:nvPr/>
              </p:nvSpPr>
              <p:spPr>
                <a:xfrm flipH="true">
                  <a:off x="7480104" y="5809817"/>
                  <a:ext cx="867411" cy="253412"/>
                </a:xfrm>
                <a:custGeom>
                  <a:avLst/>
                  <a:gdLst/>
                  <a:ahLst/>
                  <a:cxnLst/>
                  <a:pathLst>
                    <a:path w="867411" h="253412">
                      <a:moveTo>
                        <a:pt x="859651" y="0"/>
                      </a:moveTo>
                      <a:cubicBezTo>
                        <a:pt x="859651" y="0"/>
                        <a:pt x="872723" y="21350"/>
                        <a:pt x="840986" y="29704"/>
                      </a:cubicBezTo>
                      <a:cubicBezTo>
                        <a:pt x="809256" y="38058"/>
                        <a:pt x="44913" y="214426"/>
                        <a:pt x="44913" y="214426"/>
                      </a:cubicBezTo>
                      <a:cubicBezTo>
                        <a:pt x="44913" y="214426"/>
                        <a:pt x="7116" y="223708"/>
                        <a:pt x="4783" y="234847"/>
                      </a:cubicBezTo>
                      <a:cubicBezTo>
                        <a:pt x="2450" y="245986"/>
                        <a:pt x="2450" y="246914"/>
                        <a:pt x="2450" y="245986"/>
                      </a:cubicBezTo>
                      <a:lnTo>
                        <a:pt x="0" y="253412"/>
                      </a:lnTo>
                      <a:cubicBezTo>
                        <a:pt x="0" y="253412"/>
                        <a:pt x="43047" y="232991"/>
                        <a:pt x="83177" y="223708"/>
                      </a:cubicBezTo>
                      <a:cubicBezTo>
                        <a:pt x="123308" y="214426"/>
                        <a:pt x="840986" y="48269"/>
                        <a:pt x="840986" y="48269"/>
                      </a:cubicBezTo>
                      <a:cubicBezTo>
                        <a:pt x="840986" y="48269"/>
                        <a:pt x="884853" y="38058"/>
                        <a:pt x="859651" y="0"/>
                      </a:cubicBezTo>
                      <a:close/>
                    </a:path>
                  </a:pathLst>
                </a:custGeom>
                <a:solidFill>
                  <a:srgbClr val="B60717"/>
                </a:solidFill>
                <a:ln w="7600" cap="flat">
                  <a:solidFill>
                    <a:srgbClr val="B60717"/>
                  </a:solidFill>
                  <a:bevel/>
                </a:ln>
              </p:spPr>
            </p:sp>
            <p:sp>
              <p:nvSpPr>
                <p:cNvPr id="743" name=""/>
                <p:cNvSpPr/>
                <p:nvPr/>
              </p:nvSpPr>
              <p:spPr>
                <a:xfrm flipH="true">
                  <a:off x="7485354" y="5671274"/>
                  <a:ext cx="855509" cy="354883"/>
                </a:xfrm>
                <a:custGeom>
                  <a:avLst/>
                  <a:gdLst/>
                  <a:ahLst/>
                  <a:cxnLst/>
                  <a:pathLst>
                    <a:path w="855509" h="354883">
                      <a:moveTo>
                        <a:pt x="0" y="341830"/>
                      </a:moveTo>
                      <a:cubicBezTo>
                        <a:pt x="0" y="341830"/>
                        <a:pt x="933" y="361325"/>
                        <a:pt x="38264" y="352968"/>
                      </a:cubicBezTo>
                      <a:cubicBezTo>
                        <a:pt x="75594" y="344614"/>
                        <a:pt x="834336" y="168247"/>
                        <a:pt x="834336" y="168247"/>
                      </a:cubicBezTo>
                      <a:cubicBezTo>
                        <a:pt x="834336" y="168247"/>
                        <a:pt x="864204" y="163604"/>
                        <a:pt x="853001" y="138542"/>
                      </a:cubicBezTo>
                      <a:cubicBezTo>
                        <a:pt x="841806" y="113479"/>
                        <a:pt x="757063" y="0"/>
                        <a:pt x="757063" y="0"/>
                      </a:cubicBezTo>
                      <a:cubicBezTo>
                        <a:pt x="757063" y="0"/>
                        <a:pt x="860844" y="145782"/>
                        <a:pt x="843668" y="150238"/>
                      </a:cubicBezTo>
                      <a:cubicBezTo>
                        <a:pt x="826500" y="154693"/>
                        <a:pt x="869797" y="145968"/>
                        <a:pt x="758744" y="171959"/>
                      </a:cubicBezTo>
                      <a:cubicBezTo>
                        <a:pt x="647686" y="197950"/>
                        <a:pt x="23332" y="341830"/>
                        <a:pt x="23332" y="341830"/>
                      </a:cubicBezTo>
                      <a:lnTo>
                        <a:pt x="0" y="341830"/>
                      </a:lnTo>
                      <a:close/>
                    </a:path>
                  </a:pathLst>
                </a:custGeom>
                <a:solidFill>
                  <a:srgbClr val="FFFFFF">
                    <a:alpha val="4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4" name=""/>
                <p:cNvSpPr/>
                <p:nvPr/>
              </p:nvSpPr>
              <p:spPr>
                <a:xfrm flipH="true">
                  <a:off x="8317413" y="5293765"/>
                  <a:ext cx="268779" cy="719338"/>
                </a:xfrm>
                <a:custGeom>
                  <a:avLst/>
                  <a:gdLst/>
                  <a:ahLst/>
                  <a:cxnLst/>
                  <a:pathLst>
                    <a:path w="268779" h="719338">
                      <a:moveTo>
                        <a:pt x="245331" y="719338"/>
                      </a:moveTo>
                      <a:lnTo>
                        <a:pt x="0" y="8296"/>
                      </a:lnTo>
                      <a:cubicBezTo>
                        <a:pt x="0" y="8296"/>
                        <a:pt x="8283" y="0"/>
                        <a:pt x="11082" y="0"/>
                      </a:cubicBezTo>
                      <a:cubicBezTo>
                        <a:pt x="13882" y="0"/>
                        <a:pt x="268779" y="719338"/>
                        <a:pt x="268779" y="719338"/>
                      </a:cubicBezTo>
                      <a:lnTo>
                        <a:pt x="245331" y="719338"/>
                      </a:lnTo>
                      <a:close/>
                    </a:path>
                  </a:pathLst>
                </a:custGeom>
                <a:solidFill>
                  <a:srgbClr val="FFFFFF">
                    <a:alpha val="18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5" name=""/>
                <p:cNvSpPr/>
                <p:nvPr/>
              </p:nvSpPr>
              <p:spPr>
                <a:xfrm flipH="true">
                  <a:off x="8310069" y="5301771"/>
                  <a:ext cx="288378" cy="743008"/>
                </a:xfrm>
                <a:custGeom>
                  <a:avLst/>
                  <a:gdLst/>
                  <a:ahLst/>
                  <a:cxnLst/>
                  <a:pathLst>
                    <a:path w="288378" h="743008">
                      <a:moveTo>
                        <a:pt x="288378" y="726183"/>
                      </a:moveTo>
                      <a:cubicBezTo>
                        <a:pt x="288378" y="726183"/>
                        <a:pt x="271579" y="728040"/>
                        <a:pt x="266913" y="732681"/>
                      </a:cubicBezTo>
                      <a:cubicBezTo>
                        <a:pt x="262246" y="737322"/>
                        <a:pt x="255714" y="743008"/>
                        <a:pt x="255714" y="743008"/>
                      </a:cubicBezTo>
                      <a:lnTo>
                        <a:pt x="0" y="9573"/>
                      </a:lnTo>
                      <a:cubicBezTo>
                        <a:pt x="0" y="9573"/>
                        <a:pt x="12249" y="-2437"/>
                        <a:pt x="12249" y="0"/>
                      </a:cubicBezTo>
                      <a:cubicBezTo>
                        <a:pt x="12249" y="3017"/>
                        <a:pt x="259914" y="713651"/>
                        <a:pt x="259914" y="713651"/>
                      </a:cubicBezTo>
                      <a:cubicBezTo>
                        <a:pt x="259914" y="713651"/>
                        <a:pt x="256647" y="724326"/>
                        <a:pt x="288378" y="726183"/>
                      </a:cubicBezTo>
                      <a:close/>
                    </a:path>
                  </a:pathLst>
                </a:custGeom>
                <a:solidFill>
                  <a:srgbClr val="B60717"/>
                </a:solidFill>
                <a:ln w="7600" cap="flat">
                  <a:solidFill>
                    <a:srgbClr val="B60717"/>
                  </a:solidFill>
                  <a:bevel/>
                </a:ln>
              </p:spPr>
            </p:sp>
            <p:sp>
              <p:nvSpPr>
                <p:cNvPr id="746" name=""/>
                <p:cNvSpPr/>
                <p:nvPr/>
              </p:nvSpPr>
              <p:spPr>
                <a:xfrm flipH="true">
                  <a:off x="7670664" y="5179244"/>
                  <a:ext cx="904332" cy="366023"/>
                </a:xfrm>
                <a:custGeom>
                  <a:avLst/>
                  <a:gdLst/>
                  <a:ahLst/>
                  <a:cxnLst/>
                  <a:pathLst>
                    <a:path w="904332" h="366023">
                      <a:moveTo>
                        <a:pt x="0" y="108954"/>
                      </a:moveTo>
                      <a:lnTo>
                        <a:pt x="596238" y="5860"/>
                      </a:lnTo>
                      <a:cubicBezTo>
                        <a:pt x="596238" y="5860"/>
                        <a:pt x="637301" y="-12705"/>
                        <a:pt x="655033" y="15142"/>
                      </a:cubicBezTo>
                      <a:cubicBezTo>
                        <a:pt x="672766" y="42990"/>
                        <a:pt x="904332" y="366023"/>
                        <a:pt x="904332" y="366023"/>
                      </a:cubicBezTo>
                      <a:cubicBezTo>
                        <a:pt x="904332" y="366023"/>
                        <a:pt x="646634" y="26281"/>
                        <a:pt x="629835" y="18855"/>
                      </a:cubicBezTo>
                      <a:cubicBezTo>
                        <a:pt x="613037" y="11429"/>
                        <a:pt x="4550" y="122820"/>
                        <a:pt x="0" y="108954"/>
                      </a:cubicBezTo>
                      <a:close/>
                    </a:path>
                  </a:pathLst>
                </a:custGeom>
                <a:solidFill>
                  <a:srgbClr val="FFFFFF">
                    <a:alpha val="1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7" name=""/>
                <p:cNvSpPr/>
                <p:nvPr/>
              </p:nvSpPr>
              <p:spPr>
                <a:xfrm flipH="true">
                  <a:off x="7563922" y="5911461"/>
                  <a:ext cx="810540" cy="203287"/>
                </a:xfrm>
                <a:custGeom>
                  <a:avLst/>
                  <a:gdLst/>
                  <a:ahLst/>
                  <a:cxnLst/>
                  <a:pathLst>
                    <a:path w="810540" h="203287">
                      <a:moveTo>
                        <a:pt x="0" y="203287"/>
                      </a:moveTo>
                      <a:cubicBezTo>
                        <a:pt x="35419" y="194933"/>
                        <a:pt x="810540" y="0"/>
                        <a:pt x="810540" y="0"/>
                      </a:cubicBezTo>
                      <a:lnTo>
                        <a:pt x="810540" y="5570"/>
                      </a:lnTo>
                      <a:cubicBezTo>
                        <a:pt x="810540" y="5570"/>
                        <a:pt x="16347" y="213035"/>
                        <a:pt x="0" y="203287"/>
                      </a:cubicBezTo>
                      <a:close/>
                    </a:path>
                  </a:pathLst>
                </a:custGeom>
                <a:solidFill>
                  <a:srgbClr val="B49987">
                    <a:alpha val="4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8" name=""/>
                <p:cNvSpPr/>
                <p:nvPr/>
              </p:nvSpPr>
              <p:spPr>
                <a:xfrm flipH="true">
                  <a:off x="7563922" y="5940698"/>
                  <a:ext cx="650951" cy="164649"/>
                </a:xfrm>
                <a:custGeom>
                  <a:avLst/>
                  <a:gdLst/>
                  <a:ahLst/>
                  <a:cxnLst/>
                  <a:pathLst>
                    <a:path w="650951" h="164649">
                      <a:moveTo>
                        <a:pt x="0" y="164301"/>
                      </a:moveTo>
                      <a:cubicBezTo>
                        <a:pt x="35418" y="155947"/>
                        <a:pt x="650951" y="0"/>
                        <a:pt x="650951" y="0"/>
                      </a:cubicBezTo>
                      <a:lnTo>
                        <a:pt x="650951" y="5570"/>
                      </a:lnTo>
                      <a:cubicBezTo>
                        <a:pt x="650951" y="5570"/>
                        <a:pt x="16347" y="174047"/>
                        <a:pt x="0" y="164301"/>
                      </a:cubicBezTo>
                      <a:close/>
                    </a:path>
                  </a:pathLst>
                </a:custGeom>
                <a:solidFill>
                  <a:srgbClr val="B49987">
                    <a:alpha val="3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9" name=""/>
                <p:cNvSpPr/>
                <p:nvPr/>
              </p:nvSpPr>
              <p:spPr>
                <a:xfrm flipH="true">
                  <a:off x="7563923" y="5973944"/>
                  <a:ext cx="718145" cy="181531"/>
                </a:xfrm>
                <a:custGeom>
                  <a:avLst/>
                  <a:gdLst/>
                  <a:ahLst/>
                  <a:cxnLst/>
                  <a:pathLst>
                    <a:path w="718145" h="181531">
                      <a:moveTo>
                        <a:pt x="0" y="181182"/>
                      </a:moveTo>
                      <a:cubicBezTo>
                        <a:pt x="35418" y="172829"/>
                        <a:pt x="718145" y="0"/>
                        <a:pt x="718145" y="0"/>
                      </a:cubicBezTo>
                      <a:lnTo>
                        <a:pt x="718145" y="5569"/>
                      </a:lnTo>
                      <a:cubicBezTo>
                        <a:pt x="718145" y="5569"/>
                        <a:pt x="16347" y="190929"/>
                        <a:pt x="0" y="181182"/>
                      </a:cubicBezTo>
                      <a:close/>
                    </a:path>
                  </a:pathLst>
                </a:custGeom>
                <a:solidFill>
                  <a:srgbClr val="B49987">
                    <a:alpha val="2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0" name=""/>
                <p:cNvSpPr/>
                <p:nvPr/>
              </p:nvSpPr>
              <p:spPr>
                <a:xfrm flipH="true">
                  <a:off x="7563923" y="5997436"/>
                  <a:ext cx="558557" cy="147070"/>
                </a:xfrm>
                <a:custGeom>
                  <a:avLst/>
                  <a:gdLst/>
                  <a:ahLst/>
                  <a:cxnLst/>
                  <a:pathLst>
                    <a:path w="558557" h="147070">
                      <a:moveTo>
                        <a:pt x="0" y="146548"/>
                      </a:moveTo>
                      <a:cubicBezTo>
                        <a:pt x="35418" y="138194"/>
                        <a:pt x="558557" y="0"/>
                        <a:pt x="558557" y="0"/>
                      </a:cubicBezTo>
                      <a:lnTo>
                        <a:pt x="558557" y="5570"/>
                      </a:lnTo>
                      <a:cubicBezTo>
                        <a:pt x="558557" y="5570"/>
                        <a:pt x="16347" y="156294"/>
                        <a:pt x="0" y="146548"/>
                      </a:cubicBezTo>
                      <a:close/>
                    </a:path>
                  </a:pathLst>
                </a:custGeom>
                <a:solidFill>
                  <a:srgbClr val="B49987">
                    <a:alpha val="61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51" name=""/>
              <p:cNvGrpSpPr/>
              <p:nvPr/>
            </p:nvGrpSpPr>
            <p:grpSpPr>
              <a:xfrm flipH="true">
                <a:off x="7444483" y="4963446"/>
                <a:ext cx="1213180" cy="1086572"/>
                <a:chOff x="7444483" y="4963446"/>
                <a:chExt cx="1213180" cy="1086572"/>
              </a:xfrm>
            </p:grpSpPr>
            <p:sp>
              <p:nvSpPr>
                <p:cNvPr id="752" name=""/>
                <p:cNvSpPr/>
                <p:nvPr/>
              </p:nvSpPr>
              <p:spPr>
                <a:xfrm>
                  <a:off x="7551576" y="4969538"/>
                  <a:ext cx="1102068" cy="843957"/>
                </a:xfrm>
                <a:custGeom>
                  <a:avLst/>
                  <a:gdLst/>
                  <a:ahLst/>
                  <a:cxnLst/>
                  <a:pathLst>
                    <a:path w="1102068" h="843957">
                      <a:moveTo>
                        <a:pt x="11082" y="108431"/>
                      </a:moveTo>
                      <a:lnTo>
                        <a:pt x="42813" y="100947"/>
                      </a:lnTo>
                      <a:cubicBezTo>
                        <a:pt x="42813" y="100947"/>
                        <a:pt x="626102" y="0"/>
                        <a:pt x="624236" y="1624"/>
                      </a:cubicBezTo>
                      <a:cubicBezTo>
                        <a:pt x="622370" y="3481"/>
                        <a:pt x="647567" y="-10443"/>
                        <a:pt x="666233" y="18333"/>
                      </a:cubicBezTo>
                      <a:cubicBezTo>
                        <a:pt x="684898" y="47109"/>
                        <a:pt x="1098337" y="620768"/>
                        <a:pt x="1098337" y="621696"/>
                      </a:cubicBezTo>
                      <a:cubicBezTo>
                        <a:pt x="1098337" y="621696"/>
                        <a:pt x="1112336" y="643974"/>
                        <a:pt x="1086200" y="653257"/>
                      </a:cubicBezTo>
                      <a:cubicBezTo>
                        <a:pt x="1060071" y="662539"/>
                        <a:pt x="276129" y="842620"/>
                        <a:pt x="276129" y="842620"/>
                      </a:cubicBezTo>
                      <a:cubicBezTo>
                        <a:pt x="276129" y="842620"/>
                        <a:pt x="252797" y="850972"/>
                        <a:pt x="244399" y="823126"/>
                      </a:cubicBezTo>
                      <a:cubicBezTo>
                        <a:pt x="235998" y="795279"/>
                        <a:pt x="0" y="116727"/>
                        <a:pt x="0" y="116727"/>
                      </a:cubicBezTo>
                      <a:cubicBezTo>
                        <a:pt x="0" y="116727"/>
                        <a:pt x="9712" y="104283"/>
                        <a:pt x="11082" y="108431"/>
                      </a:cubicBezTo>
                      <a:close/>
                    </a:path>
                  </a:pathLst>
                </a:custGeom>
                <a:solidFill>
                  <a:srgbClr val="22396E"/>
                </a:solidFill>
                <a:ln w="7600" cap="flat">
                  <a:solidFill>
                    <a:srgbClr val="22396E"/>
                  </a:solidFill>
                  <a:bevel/>
                </a:ln>
              </p:spPr>
            </p:sp>
            <p:sp>
              <p:nvSpPr>
                <p:cNvPr id="753" name=""/>
                <p:cNvSpPr/>
                <p:nvPr/>
              </p:nvSpPr>
              <p:spPr>
                <a:xfrm>
                  <a:off x="7444482" y="5086498"/>
                  <a:ext cx="316025" cy="890598"/>
                </a:xfrm>
                <a:custGeom>
                  <a:avLst/>
                  <a:gdLst/>
                  <a:ahLst/>
                  <a:cxnLst/>
                  <a:pathLst>
                    <a:path w="316025" h="890598">
                      <a:moveTo>
                        <a:pt x="316025" y="728908"/>
                      </a:moveTo>
                      <a:lnTo>
                        <a:pt x="72444" y="4873"/>
                      </a:lnTo>
                      <a:cubicBezTo>
                        <a:pt x="72444" y="4873"/>
                        <a:pt x="40714" y="-17869"/>
                        <a:pt x="13649" y="33185"/>
                      </a:cubicBezTo>
                      <a:cubicBezTo>
                        <a:pt x="-13416" y="84238"/>
                        <a:pt x="8049" y="123225"/>
                        <a:pt x="8049" y="123225"/>
                      </a:cubicBezTo>
                      <a:lnTo>
                        <a:pt x="238973" y="890598"/>
                      </a:lnTo>
                      <a:lnTo>
                        <a:pt x="316025" y="728908"/>
                      </a:lnTo>
                      <a:close/>
                    </a:path>
                  </a:pathLst>
                </a:custGeom>
                <a:solidFill>
                  <a:srgbClr val="233A70"/>
                </a:solidFill>
                <a:ln w="7600" cap="flat">
                  <a:solidFill>
                    <a:srgbClr val="233A70"/>
                  </a:solidFill>
                  <a:bevel/>
                </a:ln>
              </p:spPr>
            </p:sp>
            <p:sp>
              <p:nvSpPr>
                <p:cNvPr id="754" name=""/>
                <p:cNvSpPr/>
                <p:nvPr/>
              </p:nvSpPr>
              <p:spPr>
                <a:xfrm>
                  <a:off x="7786933" y="5690440"/>
                  <a:ext cx="852188" cy="353489"/>
                </a:xfrm>
                <a:custGeom>
                  <a:avLst/>
                  <a:gdLst/>
                  <a:ahLst/>
                  <a:cxnLst/>
                  <a:pathLst>
                    <a:path w="852188" h="353489">
                      <a:moveTo>
                        <a:pt x="0" y="322961"/>
                      </a:moveTo>
                      <a:lnTo>
                        <a:pt x="37972" y="353489"/>
                      </a:lnTo>
                      <a:lnTo>
                        <a:pt x="830870" y="146222"/>
                      </a:lnTo>
                      <a:cubicBezTo>
                        <a:pt x="830870" y="146222"/>
                        <a:pt x="853989" y="131371"/>
                        <a:pt x="852188" y="119118"/>
                      </a:cubicBezTo>
                      <a:cubicBezTo>
                        <a:pt x="850379" y="106864"/>
                        <a:pt x="778240" y="0"/>
                        <a:pt x="778240" y="0"/>
                      </a:cubicBezTo>
                      <a:lnTo>
                        <a:pt x="755465" y="92755"/>
                      </a:lnTo>
                      <a:lnTo>
                        <a:pt x="0" y="280633"/>
                      </a:lnTo>
                      <a:lnTo>
                        <a:pt x="0" y="322961"/>
                      </a:lnTo>
                      <a:close/>
                    </a:path>
                  </a:pathLst>
                </a:custGeom>
                <a:solidFill>
                  <a:srgbClr val="007FCC"/>
                </a:solidFill>
                <a:ln w="7600" cap="flat">
                  <a:noFill/>
                  <a:bevel/>
                </a:ln>
              </p:spPr>
            </p:sp>
            <p:sp>
              <p:nvSpPr>
                <p:cNvPr id="755" name=""/>
                <p:cNvSpPr/>
                <p:nvPr/>
              </p:nvSpPr>
              <p:spPr>
                <a:xfrm>
                  <a:off x="7789909" y="5745089"/>
                  <a:ext cx="838014" cy="276387"/>
                </a:xfrm>
                <a:custGeom>
                  <a:avLst/>
                  <a:gdLst/>
                  <a:ahLst/>
                  <a:cxnLst/>
                  <a:pathLst>
                    <a:path w="838014" h="276387">
                      <a:moveTo>
                        <a:pt x="0" y="268311"/>
                      </a:moveTo>
                      <a:lnTo>
                        <a:pt x="20438" y="276387"/>
                      </a:lnTo>
                      <a:lnTo>
                        <a:pt x="838014" y="65581"/>
                      </a:lnTo>
                      <a:lnTo>
                        <a:pt x="789822" y="0"/>
                      </a:lnTo>
                      <a:lnTo>
                        <a:pt x="804376" y="53328"/>
                      </a:lnTo>
                      <a:cubicBezTo>
                        <a:pt x="804376" y="53328"/>
                        <a:pt x="9239" y="238236"/>
                        <a:pt x="0" y="268311"/>
                      </a:cubicBezTo>
                      <a:close/>
                    </a:path>
                  </a:pathLst>
                </a:custGeom>
                <a:solidFill>
                  <a:srgbClr val="233A70">
                    <a:alpha val="3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6" name=""/>
                <p:cNvSpPr/>
                <p:nvPr/>
              </p:nvSpPr>
              <p:spPr>
                <a:xfrm>
                  <a:off x="7695064" y="5653367"/>
                  <a:ext cx="916058" cy="368979"/>
                </a:xfrm>
                <a:custGeom>
                  <a:avLst/>
                  <a:gdLst/>
                  <a:ahLst/>
                  <a:cxnLst/>
                  <a:pathLst>
                    <a:path w="916058" h="368979">
                      <a:moveTo>
                        <a:pt x="886061" y="0"/>
                      </a:moveTo>
                      <a:lnTo>
                        <a:pt x="200395" y="161759"/>
                      </a:lnTo>
                      <a:cubicBezTo>
                        <a:pt x="200395" y="161759"/>
                        <a:pt x="119760" y="178468"/>
                        <a:pt x="95123" y="194062"/>
                      </a:cubicBezTo>
                      <a:cubicBezTo>
                        <a:pt x="70485" y="209657"/>
                        <a:pt x="53686" y="187379"/>
                        <a:pt x="53686" y="187379"/>
                      </a:cubicBezTo>
                      <a:cubicBezTo>
                        <a:pt x="53686" y="187379"/>
                        <a:pt x="-3430" y="225252"/>
                        <a:pt x="0" y="265352"/>
                      </a:cubicBezTo>
                      <a:cubicBezTo>
                        <a:pt x="3290" y="305452"/>
                        <a:pt x="0" y="368979"/>
                        <a:pt x="45847" y="368979"/>
                      </a:cubicBezTo>
                      <a:cubicBezTo>
                        <a:pt x="92044" y="368979"/>
                        <a:pt x="95123" y="360033"/>
                        <a:pt x="95123" y="360033"/>
                      </a:cubicBezTo>
                      <a:lnTo>
                        <a:pt x="916058" y="148392"/>
                      </a:lnTo>
                      <a:cubicBezTo>
                        <a:pt x="916058" y="148392"/>
                        <a:pt x="860586" y="85457"/>
                        <a:pt x="88606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FCDBF"/>
                    </a:gs>
                    <a:gs pos="100000">
                      <a:srgbClr val="FAF4EF"/>
                    </a:gs>
                  </a:gsLst>
                  <a:lin ang="189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57" name=""/>
                <p:cNvSpPr/>
                <p:nvPr/>
              </p:nvSpPr>
              <p:spPr>
                <a:xfrm>
                  <a:off x="7516928" y="5091371"/>
                  <a:ext cx="277180" cy="761284"/>
                </a:xfrm>
                <a:custGeom>
                  <a:avLst/>
                  <a:gdLst/>
                  <a:ahLst/>
                  <a:cxnLst/>
                  <a:pathLst>
                    <a:path w="277180" h="761284">
                      <a:moveTo>
                        <a:pt x="22398" y="6962"/>
                      </a:moveTo>
                      <a:lnTo>
                        <a:pt x="275780" y="735175"/>
                      </a:lnTo>
                      <a:cubicBezTo>
                        <a:pt x="275780" y="735175"/>
                        <a:pt x="281379" y="753275"/>
                        <a:pt x="270180" y="758845"/>
                      </a:cubicBezTo>
                      <a:cubicBezTo>
                        <a:pt x="258981" y="764416"/>
                        <a:pt x="243582" y="758845"/>
                        <a:pt x="243582" y="758845"/>
                      </a:cubicBezTo>
                      <a:lnTo>
                        <a:pt x="246382" y="735175"/>
                      </a:lnTo>
                      <a:lnTo>
                        <a:pt x="0" y="0"/>
                      </a:lnTo>
                      <a:cubicBezTo>
                        <a:pt x="0" y="0"/>
                        <a:pt x="16799" y="8354"/>
                        <a:pt x="22398" y="6962"/>
                      </a:cubicBezTo>
                      <a:close/>
                    </a:path>
                  </a:pathLst>
                </a:custGeom>
                <a:solidFill>
                  <a:srgbClr val="0E2350"/>
                </a:solidFill>
                <a:ln w="7600" cap="flat">
                  <a:solidFill>
                    <a:srgbClr val="0E2350"/>
                  </a:solidFill>
                  <a:bevel/>
                </a:ln>
              </p:spPr>
            </p:sp>
            <p:sp>
              <p:nvSpPr>
                <p:cNvPr id="758" name=""/>
                <p:cNvSpPr/>
                <p:nvPr/>
              </p:nvSpPr>
              <p:spPr>
                <a:xfrm>
                  <a:off x="7670916" y="5815403"/>
                  <a:ext cx="92393" cy="174047"/>
                </a:xfrm>
                <a:custGeom>
                  <a:avLst/>
                  <a:gdLst/>
                  <a:ahLst/>
                  <a:cxnLst/>
                  <a:pathLst>
                    <a:path w="92393" h="174047">
                      <a:moveTo>
                        <a:pt x="92393" y="11139"/>
                      </a:moveTo>
                      <a:lnTo>
                        <a:pt x="89593" y="0"/>
                      </a:lnTo>
                      <a:cubicBezTo>
                        <a:pt x="89593" y="0"/>
                        <a:pt x="36397" y="1392"/>
                        <a:pt x="12599" y="61264"/>
                      </a:cubicBezTo>
                      <a:cubicBezTo>
                        <a:pt x="-11199" y="121136"/>
                        <a:pt x="4200" y="169869"/>
                        <a:pt x="15399" y="174047"/>
                      </a:cubicBezTo>
                      <a:cubicBezTo>
                        <a:pt x="26598" y="178224"/>
                        <a:pt x="-23798" y="82150"/>
                        <a:pt x="92393" y="11139"/>
                      </a:cubicBezTo>
                      <a:close/>
                    </a:path>
                  </a:pathLst>
                </a:custGeom>
                <a:solidFill>
                  <a:srgbClr val="08488F"/>
                </a:solidFill>
                <a:ln w="7600" cap="flat">
                  <a:noFill/>
                  <a:bevel/>
                </a:ln>
              </p:spPr>
            </p:sp>
            <p:sp>
              <p:nvSpPr>
                <p:cNvPr id="759" name=""/>
                <p:cNvSpPr/>
                <p:nvPr/>
              </p:nvSpPr>
              <p:spPr>
                <a:xfrm>
                  <a:off x="7678790" y="5826545"/>
                  <a:ext cx="152413" cy="223476"/>
                </a:xfrm>
                <a:custGeom>
                  <a:avLst/>
                  <a:gdLst/>
                  <a:ahLst/>
                  <a:cxnLst/>
                  <a:pathLst>
                    <a:path w="152413" h="223476">
                      <a:moveTo>
                        <a:pt x="84519" y="0"/>
                      </a:moveTo>
                      <a:lnTo>
                        <a:pt x="81719" y="23670"/>
                      </a:lnTo>
                      <a:cubicBezTo>
                        <a:pt x="81719" y="23670"/>
                        <a:pt x="43922" y="22278"/>
                        <a:pt x="32723" y="87719"/>
                      </a:cubicBezTo>
                      <a:cubicBezTo>
                        <a:pt x="21523" y="153161"/>
                        <a:pt x="55121" y="194932"/>
                        <a:pt x="78919" y="194932"/>
                      </a:cubicBezTo>
                      <a:cubicBezTo>
                        <a:pt x="102717" y="194932"/>
                        <a:pt x="98517" y="178224"/>
                        <a:pt x="127915" y="194932"/>
                      </a:cubicBezTo>
                      <a:cubicBezTo>
                        <a:pt x="157313" y="211641"/>
                        <a:pt x="148914" y="208856"/>
                        <a:pt x="148914" y="208856"/>
                      </a:cubicBezTo>
                      <a:lnTo>
                        <a:pt x="152413" y="219299"/>
                      </a:lnTo>
                      <a:cubicBezTo>
                        <a:pt x="152413" y="219299"/>
                        <a:pt x="131415" y="230437"/>
                        <a:pt x="116716" y="215818"/>
                      </a:cubicBezTo>
                      <a:cubicBezTo>
                        <a:pt x="102017" y="201198"/>
                        <a:pt x="76207" y="222780"/>
                        <a:pt x="76207" y="222780"/>
                      </a:cubicBezTo>
                      <a:cubicBezTo>
                        <a:pt x="76207" y="222780"/>
                        <a:pt x="31323" y="233919"/>
                        <a:pt x="7524" y="162908"/>
                      </a:cubicBezTo>
                      <a:cubicBezTo>
                        <a:pt x="-16274" y="91897"/>
                        <a:pt x="16624" y="2785"/>
                        <a:pt x="84519" y="0"/>
                      </a:cubicBezTo>
                      <a:close/>
                    </a:path>
                  </a:pathLst>
                </a:custGeom>
                <a:solidFill>
                  <a:srgbClr val="0E2350"/>
                </a:solidFill>
                <a:ln w="7600" cap="flat">
                  <a:solidFill>
                    <a:srgbClr val="0E2350"/>
                  </a:solidFill>
                  <a:bevel/>
                </a:ln>
              </p:spPr>
            </p:sp>
            <p:sp>
              <p:nvSpPr>
                <p:cNvPr id="760" name=""/>
                <p:cNvSpPr/>
                <p:nvPr/>
              </p:nvSpPr>
              <p:spPr>
                <a:xfrm>
                  <a:off x="7824908" y="5805658"/>
                  <a:ext cx="815085" cy="240185"/>
                </a:xfrm>
                <a:custGeom>
                  <a:avLst/>
                  <a:gdLst/>
                  <a:ahLst/>
                  <a:cxnLst/>
                  <a:pathLst>
                    <a:path w="815085" h="240185">
                      <a:moveTo>
                        <a:pt x="0" y="226958"/>
                      </a:moveTo>
                      <a:lnTo>
                        <a:pt x="6300" y="240185"/>
                      </a:lnTo>
                      <a:lnTo>
                        <a:pt x="794208" y="39915"/>
                      </a:lnTo>
                      <a:cubicBezTo>
                        <a:pt x="794208" y="39915"/>
                        <a:pt x="806337" y="33417"/>
                        <a:pt x="812402" y="21814"/>
                      </a:cubicBezTo>
                      <a:cubicBezTo>
                        <a:pt x="818467" y="10211"/>
                        <a:pt x="812402" y="0"/>
                        <a:pt x="812402" y="0"/>
                      </a:cubicBezTo>
                      <a:cubicBezTo>
                        <a:pt x="812402" y="0"/>
                        <a:pt x="811004" y="16708"/>
                        <a:pt x="777404" y="26919"/>
                      </a:cubicBezTo>
                      <a:cubicBezTo>
                        <a:pt x="743810" y="37130"/>
                        <a:pt x="0" y="226958"/>
                        <a:pt x="0" y="226958"/>
                      </a:cubicBezTo>
                      <a:close/>
                    </a:path>
                  </a:pathLst>
                </a:custGeom>
                <a:solidFill>
                  <a:srgbClr val="0E2350"/>
                </a:solidFill>
                <a:ln w="7600" cap="flat">
                  <a:solidFill>
                    <a:srgbClr val="0E2350"/>
                  </a:solidFill>
                  <a:bevel/>
                </a:ln>
              </p:spPr>
            </p:sp>
            <p:sp>
              <p:nvSpPr>
                <p:cNvPr id="761" name=""/>
                <p:cNvSpPr/>
                <p:nvPr/>
              </p:nvSpPr>
              <p:spPr>
                <a:xfrm>
                  <a:off x="7824902" y="5834902"/>
                  <a:ext cx="778574" cy="204679"/>
                </a:xfrm>
                <a:custGeom>
                  <a:avLst/>
                  <a:gdLst/>
                  <a:ahLst/>
                  <a:cxnLst/>
                  <a:pathLst>
                    <a:path w="778574" h="204679">
                      <a:moveTo>
                        <a:pt x="1167" y="204679"/>
                      </a:moveTo>
                      <a:lnTo>
                        <a:pt x="0" y="200038"/>
                      </a:lnTo>
                      <a:lnTo>
                        <a:pt x="774843" y="0"/>
                      </a:lnTo>
                      <a:lnTo>
                        <a:pt x="778574" y="4641"/>
                      </a:lnTo>
                      <a:lnTo>
                        <a:pt x="1167" y="204679"/>
                      </a:lnTo>
                      <a:close/>
                    </a:path>
                  </a:pathLst>
                </a:custGeom>
                <a:solidFill>
                  <a:srgbClr val="FFFFFF">
                    <a:alpha val="3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2" name=""/>
                <p:cNvSpPr/>
                <p:nvPr/>
              </p:nvSpPr>
              <p:spPr>
                <a:xfrm>
                  <a:off x="7708538" y="5656324"/>
                  <a:ext cx="868984" cy="362366"/>
                </a:xfrm>
                <a:custGeom>
                  <a:avLst/>
                  <a:gdLst/>
                  <a:ahLst/>
                  <a:cxnLst/>
                  <a:pathLst>
                    <a:path w="868984" h="362366">
                      <a:moveTo>
                        <a:pt x="71570" y="354848"/>
                      </a:moveTo>
                      <a:cubicBezTo>
                        <a:pt x="71570" y="354848"/>
                        <a:pt x="25840" y="330342"/>
                        <a:pt x="37972" y="270005"/>
                      </a:cubicBezTo>
                      <a:cubicBezTo>
                        <a:pt x="50104" y="209669"/>
                        <a:pt x="99568" y="219879"/>
                        <a:pt x="99568" y="219879"/>
                      </a:cubicBezTo>
                      <a:lnTo>
                        <a:pt x="865959" y="50009"/>
                      </a:lnTo>
                      <a:cubicBezTo>
                        <a:pt x="865959" y="50009"/>
                        <a:pt x="864470" y="36271"/>
                        <a:pt x="865214" y="21419"/>
                      </a:cubicBezTo>
                      <a:cubicBezTo>
                        <a:pt x="865822" y="9367"/>
                        <a:pt x="868984" y="0"/>
                        <a:pt x="868984" y="0"/>
                      </a:cubicBezTo>
                      <a:lnTo>
                        <a:pt x="148097" y="166041"/>
                      </a:lnTo>
                      <a:cubicBezTo>
                        <a:pt x="148097" y="166041"/>
                        <a:pt x="94900" y="180226"/>
                        <a:pt x="83701" y="191104"/>
                      </a:cubicBezTo>
                      <a:cubicBezTo>
                        <a:pt x="72502" y="202243"/>
                        <a:pt x="55470" y="200154"/>
                        <a:pt x="55470" y="197370"/>
                      </a:cubicBezTo>
                      <a:cubicBezTo>
                        <a:pt x="55470" y="194585"/>
                        <a:pt x="17907" y="190640"/>
                        <a:pt x="2975" y="257938"/>
                      </a:cubicBezTo>
                      <a:cubicBezTo>
                        <a:pt x="-11958" y="325237"/>
                        <a:pt x="32372" y="365523"/>
                        <a:pt x="47305" y="362366"/>
                      </a:cubicBezTo>
                      <a:cubicBezTo>
                        <a:pt x="62237" y="359025"/>
                        <a:pt x="65223" y="352063"/>
                        <a:pt x="71570" y="354848"/>
                      </a:cubicBezTo>
                      <a:close/>
                    </a:path>
                  </a:pathLst>
                </a:custGeom>
                <a:solidFill>
                  <a:srgbClr val="E0C2A8">
                    <a:alpha val="6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3" name=""/>
                <p:cNvSpPr/>
                <p:nvPr/>
              </p:nvSpPr>
              <p:spPr>
                <a:xfrm>
                  <a:off x="7708363" y="5852998"/>
                  <a:ext cx="47946" cy="166041"/>
                </a:xfrm>
                <a:custGeom>
                  <a:avLst/>
                  <a:gdLst/>
                  <a:ahLst/>
                  <a:cxnLst/>
                  <a:pathLst>
                    <a:path w="47946" h="166041">
                      <a:moveTo>
                        <a:pt x="47946" y="0"/>
                      </a:moveTo>
                      <a:cubicBezTo>
                        <a:pt x="47946" y="0"/>
                        <a:pt x="25081" y="-928"/>
                        <a:pt x="14815" y="27848"/>
                      </a:cubicBezTo>
                      <a:cubicBezTo>
                        <a:pt x="4550" y="56623"/>
                        <a:pt x="-2450" y="73796"/>
                        <a:pt x="350" y="101643"/>
                      </a:cubicBezTo>
                      <a:cubicBezTo>
                        <a:pt x="3150" y="129491"/>
                        <a:pt x="17615" y="148520"/>
                        <a:pt x="27881" y="158731"/>
                      </a:cubicBezTo>
                      <a:cubicBezTo>
                        <a:pt x="38147" y="168941"/>
                        <a:pt x="44120" y="165693"/>
                        <a:pt x="44120" y="165693"/>
                      </a:cubicBezTo>
                      <a:cubicBezTo>
                        <a:pt x="44120" y="165693"/>
                        <a:pt x="-36981" y="94682"/>
                        <a:pt x="47946" y="0"/>
                      </a:cubicBezTo>
                      <a:close/>
                    </a:path>
                  </a:pathLst>
                </a:custGeom>
                <a:solidFill>
                  <a:srgbClr val="CEB49B"/>
                </a:solidFill>
                <a:ln w="7600" cap="flat">
                  <a:noFill/>
                  <a:bevel/>
                </a:ln>
              </p:spPr>
            </p:sp>
            <p:sp>
              <p:nvSpPr>
                <p:cNvPr id="764" name=""/>
                <p:cNvSpPr/>
                <p:nvPr/>
              </p:nvSpPr>
              <p:spPr>
                <a:xfrm>
                  <a:off x="7790258" y="5594019"/>
                  <a:ext cx="867411" cy="253412"/>
                </a:xfrm>
                <a:custGeom>
                  <a:avLst/>
                  <a:gdLst/>
                  <a:ahLst/>
                  <a:cxnLst/>
                  <a:pathLst>
                    <a:path w="867411" h="253412">
                      <a:moveTo>
                        <a:pt x="859651" y="0"/>
                      </a:moveTo>
                      <a:cubicBezTo>
                        <a:pt x="859651" y="0"/>
                        <a:pt x="872716" y="21350"/>
                        <a:pt x="840986" y="29704"/>
                      </a:cubicBezTo>
                      <a:cubicBezTo>
                        <a:pt x="809256" y="38058"/>
                        <a:pt x="44913" y="214426"/>
                        <a:pt x="44913" y="214426"/>
                      </a:cubicBezTo>
                      <a:cubicBezTo>
                        <a:pt x="44913" y="214426"/>
                        <a:pt x="7116" y="223708"/>
                        <a:pt x="4783" y="234847"/>
                      </a:cubicBezTo>
                      <a:cubicBezTo>
                        <a:pt x="2450" y="245986"/>
                        <a:pt x="2450" y="246914"/>
                        <a:pt x="2450" y="245986"/>
                      </a:cubicBezTo>
                      <a:lnTo>
                        <a:pt x="0" y="253412"/>
                      </a:lnTo>
                      <a:cubicBezTo>
                        <a:pt x="0" y="253412"/>
                        <a:pt x="43047" y="232991"/>
                        <a:pt x="83177" y="223708"/>
                      </a:cubicBezTo>
                      <a:cubicBezTo>
                        <a:pt x="123308" y="214426"/>
                        <a:pt x="840986" y="48269"/>
                        <a:pt x="840986" y="48269"/>
                      </a:cubicBezTo>
                      <a:cubicBezTo>
                        <a:pt x="840986" y="48269"/>
                        <a:pt x="884853" y="38058"/>
                        <a:pt x="859651" y="0"/>
                      </a:cubicBezTo>
                      <a:close/>
                    </a:path>
                  </a:pathLst>
                </a:custGeom>
                <a:solidFill>
                  <a:srgbClr val="08488F"/>
                </a:solidFill>
                <a:ln w="7600" cap="flat">
                  <a:solidFill>
                    <a:srgbClr val="08488F"/>
                  </a:solidFill>
                  <a:bevel/>
                </a:ln>
              </p:spPr>
            </p:sp>
            <p:sp>
              <p:nvSpPr>
                <p:cNvPr id="765" name=""/>
                <p:cNvSpPr/>
                <p:nvPr/>
              </p:nvSpPr>
              <p:spPr>
                <a:xfrm>
                  <a:off x="7799533" y="5455477"/>
                  <a:ext cx="852887" cy="354882"/>
                </a:xfrm>
                <a:custGeom>
                  <a:avLst/>
                  <a:gdLst/>
                  <a:ahLst/>
                  <a:cxnLst/>
                  <a:pathLst>
                    <a:path w="852887" h="354882">
                      <a:moveTo>
                        <a:pt x="0" y="341828"/>
                      </a:moveTo>
                      <a:cubicBezTo>
                        <a:pt x="0" y="341828"/>
                        <a:pt x="0" y="361323"/>
                        <a:pt x="37319" y="352968"/>
                      </a:cubicBezTo>
                      <a:cubicBezTo>
                        <a:pt x="74649" y="344613"/>
                        <a:pt x="831714" y="168246"/>
                        <a:pt x="831714" y="168246"/>
                      </a:cubicBezTo>
                      <a:cubicBezTo>
                        <a:pt x="831714" y="168246"/>
                        <a:pt x="861574" y="163604"/>
                        <a:pt x="850379" y="138541"/>
                      </a:cubicBezTo>
                      <a:cubicBezTo>
                        <a:pt x="839177" y="113479"/>
                        <a:pt x="754438" y="0"/>
                        <a:pt x="754438" y="0"/>
                      </a:cubicBezTo>
                      <a:cubicBezTo>
                        <a:pt x="754438" y="0"/>
                        <a:pt x="858215" y="145782"/>
                        <a:pt x="841046" y="150238"/>
                      </a:cubicBezTo>
                      <a:cubicBezTo>
                        <a:pt x="823870" y="154693"/>
                        <a:pt x="867183" y="145968"/>
                        <a:pt x="756118" y="171958"/>
                      </a:cubicBezTo>
                      <a:cubicBezTo>
                        <a:pt x="645060" y="197950"/>
                        <a:pt x="20707" y="341828"/>
                        <a:pt x="20707" y="341828"/>
                      </a:cubicBezTo>
                      <a:lnTo>
                        <a:pt x="0" y="341828"/>
                      </a:lnTo>
                      <a:close/>
                    </a:path>
                  </a:pathLst>
                </a:custGeom>
                <a:solidFill>
                  <a:srgbClr val="FFFFFF">
                    <a:alpha val="4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6" name=""/>
                <p:cNvSpPr/>
                <p:nvPr/>
              </p:nvSpPr>
              <p:spPr>
                <a:xfrm>
                  <a:off x="7551575" y="5077970"/>
                  <a:ext cx="268779" cy="719335"/>
                </a:xfrm>
                <a:custGeom>
                  <a:avLst/>
                  <a:gdLst/>
                  <a:ahLst/>
                  <a:cxnLst/>
                  <a:pathLst>
                    <a:path w="268779" h="719335">
                      <a:moveTo>
                        <a:pt x="245331" y="719335"/>
                      </a:moveTo>
                      <a:lnTo>
                        <a:pt x="0" y="8296"/>
                      </a:lnTo>
                      <a:cubicBezTo>
                        <a:pt x="0" y="8296"/>
                        <a:pt x="8283" y="0"/>
                        <a:pt x="11082" y="0"/>
                      </a:cubicBezTo>
                      <a:cubicBezTo>
                        <a:pt x="13882" y="0"/>
                        <a:pt x="268779" y="719335"/>
                        <a:pt x="268779" y="719335"/>
                      </a:cubicBezTo>
                      <a:lnTo>
                        <a:pt x="245331" y="719335"/>
                      </a:lnTo>
                      <a:close/>
                    </a:path>
                  </a:pathLst>
                </a:custGeom>
                <a:solidFill>
                  <a:srgbClr val="FFFFFF">
                    <a:alpha val="18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7" name=""/>
                <p:cNvSpPr/>
                <p:nvPr/>
              </p:nvSpPr>
              <p:spPr>
                <a:xfrm>
                  <a:off x="7539326" y="5085975"/>
                  <a:ext cx="288378" cy="743006"/>
                </a:xfrm>
                <a:custGeom>
                  <a:avLst/>
                  <a:gdLst/>
                  <a:ahLst/>
                  <a:cxnLst/>
                  <a:pathLst>
                    <a:path w="288378" h="743006">
                      <a:moveTo>
                        <a:pt x="288378" y="726182"/>
                      </a:moveTo>
                      <a:cubicBezTo>
                        <a:pt x="288378" y="726182"/>
                        <a:pt x="271580" y="728039"/>
                        <a:pt x="266914" y="732679"/>
                      </a:cubicBezTo>
                      <a:cubicBezTo>
                        <a:pt x="262247" y="737321"/>
                        <a:pt x="255714" y="743006"/>
                        <a:pt x="255714" y="743006"/>
                      </a:cubicBezTo>
                      <a:lnTo>
                        <a:pt x="0" y="9573"/>
                      </a:lnTo>
                      <a:cubicBezTo>
                        <a:pt x="0" y="9573"/>
                        <a:pt x="12249" y="-2437"/>
                        <a:pt x="12249" y="0"/>
                      </a:cubicBezTo>
                      <a:cubicBezTo>
                        <a:pt x="12249" y="3017"/>
                        <a:pt x="259914" y="713651"/>
                        <a:pt x="259914" y="713651"/>
                      </a:cubicBezTo>
                      <a:cubicBezTo>
                        <a:pt x="259914" y="713651"/>
                        <a:pt x="256647" y="724326"/>
                        <a:pt x="288378" y="726182"/>
                      </a:cubicBezTo>
                      <a:close/>
                    </a:path>
                  </a:pathLst>
                </a:custGeom>
                <a:solidFill>
                  <a:srgbClr val="08488F"/>
                </a:solidFill>
                <a:ln w="7600" cap="flat">
                  <a:solidFill>
                    <a:srgbClr val="08488F"/>
                  </a:solidFill>
                  <a:bevel/>
                </a:ln>
              </p:spPr>
            </p:sp>
            <p:sp>
              <p:nvSpPr>
                <p:cNvPr id="768" name=""/>
                <p:cNvSpPr/>
                <p:nvPr/>
              </p:nvSpPr>
              <p:spPr>
                <a:xfrm>
                  <a:off x="7562775" y="4963447"/>
                  <a:ext cx="904332" cy="366021"/>
                </a:xfrm>
                <a:custGeom>
                  <a:avLst/>
                  <a:gdLst/>
                  <a:ahLst/>
                  <a:cxnLst/>
                  <a:pathLst>
                    <a:path w="904332" h="366021">
                      <a:moveTo>
                        <a:pt x="0" y="108954"/>
                      </a:moveTo>
                      <a:lnTo>
                        <a:pt x="596237" y="5860"/>
                      </a:lnTo>
                      <a:cubicBezTo>
                        <a:pt x="596237" y="5860"/>
                        <a:pt x="637301" y="-12705"/>
                        <a:pt x="655033" y="15142"/>
                      </a:cubicBezTo>
                      <a:cubicBezTo>
                        <a:pt x="672765" y="42989"/>
                        <a:pt x="904332" y="366021"/>
                        <a:pt x="904332" y="366021"/>
                      </a:cubicBezTo>
                      <a:cubicBezTo>
                        <a:pt x="904332" y="366021"/>
                        <a:pt x="646633" y="26281"/>
                        <a:pt x="629835" y="18855"/>
                      </a:cubicBezTo>
                      <a:cubicBezTo>
                        <a:pt x="613036" y="11429"/>
                        <a:pt x="4550" y="122819"/>
                        <a:pt x="0" y="108954"/>
                      </a:cubicBezTo>
                      <a:close/>
                    </a:path>
                  </a:pathLst>
                </a:custGeom>
                <a:solidFill>
                  <a:srgbClr val="FFFFFF">
                    <a:alpha val="1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9" name=""/>
                <p:cNvSpPr/>
                <p:nvPr/>
              </p:nvSpPr>
              <p:spPr>
                <a:xfrm>
                  <a:off x="7763310" y="5695659"/>
                  <a:ext cx="810540" cy="203287"/>
                </a:xfrm>
                <a:custGeom>
                  <a:avLst/>
                  <a:gdLst/>
                  <a:ahLst/>
                  <a:cxnLst/>
                  <a:pathLst>
                    <a:path w="810540" h="203287">
                      <a:moveTo>
                        <a:pt x="0" y="203287"/>
                      </a:moveTo>
                      <a:cubicBezTo>
                        <a:pt x="35419" y="194933"/>
                        <a:pt x="810540" y="0"/>
                        <a:pt x="810540" y="0"/>
                      </a:cubicBezTo>
                      <a:lnTo>
                        <a:pt x="810540" y="5570"/>
                      </a:lnTo>
                      <a:cubicBezTo>
                        <a:pt x="810540" y="5570"/>
                        <a:pt x="16347" y="213035"/>
                        <a:pt x="0" y="203287"/>
                      </a:cubicBezTo>
                      <a:close/>
                    </a:path>
                  </a:pathLst>
                </a:custGeom>
                <a:solidFill>
                  <a:srgbClr val="B49987">
                    <a:alpha val="4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0" name=""/>
                <p:cNvSpPr/>
                <p:nvPr/>
              </p:nvSpPr>
              <p:spPr>
                <a:xfrm>
                  <a:off x="7922898" y="5724904"/>
                  <a:ext cx="650950" cy="164649"/>
                </a:xfrm>
                <a:custGeom>
                  <a:avLst/>
                  <a:gdLst/>
                  <a:ahLst/>
                  <a:cxnLst/>
                  <a:pathLst>
                    <a:path w="650950" h="164649">
                      <a:moveTo>
                        <a:pt x="0" y="164301"/>
                      </a:moveTo>
                      <a:cubicBezTo>
                        <a:pt x="35418" y="155947"/>
                        <a:pt x="650950" y="0"/>
                        <a:pt x="650950" y="0"/>
                      </a:cubicBezTo>
                      <a:lnTo>
                        <a:pt x="650950" y="5570"/>
                      </a:lnTo>
                      <a:cubicBezTo>
                        <a:pt x="650950" y="5570"/>
                        <a:pt x="16347" y="174047"/>
                        <a:pt x="0" y="164301"/>
                      </a:cubicBezTo>
                      <a:close/>
                    </a:path>
                  </a:pathLst>
                </a:custGeom>
                <a:solidFill>
                  <a:srgbClr val="B49987">
                    <a:alpha val="3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1" name=""/>
                <p:cNvSpPr/>
                <p:nvPr/>
              </p:nvSpPr>
              <p:spPr>
                <a:xfrm>
                  <a:off x="7855701" y="5758142"/>
                  <a:ext cx="718146" cy="181531"/>
                </a:xfrm>
                <a:custGeom>
                  <a:avLst/>
                  <a:gdLst/>
                  <a:ahLst/>
                  <a:cxnLst/>
                  <a:pathLst>
                    <a:path w="718146" h="181531">
                      <a:moveTo>
                        <a:pt x="0" y="181182"/>
                      </a:moveTo>
                      <a:cubicBezTo>
                        <a:pt x="35418" y="172829"/>
                        <a:pt x="718146" y="0"/>
                        <a:pt x="718146" y="0"/>
                      </a:cubicBezTo>
                      <a:lnTo>
                        <a:pt x="718146" y="5569"/>
                      </a:lnTo>
                      <a:cubicBezTo>
                        <a:pt x="718146" y="5569"/>
                        <a:pt x="16347" y="190929"/>
                        <a:pt x="0" y="181182"/>
                      </a:cubicBezTo>
                      <a:close/>
                    </a:path>
                  </a:pathLst>
                </a:custGeom>
                <a:solidFill>
                  <a:srgbClr val="B49987">
                    <a:alpha val="2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2" name=""/>
                <p:cNvSpPr/>
                <p:nvPr/>
              </p:nvSpPr>
              <p:spPr>
                <a:xfrm>
                  <a:off x="8015287" y="5781642"/>
                  <a:ext cx="558557" cy="147070"/>
                </a:xfrm>
                <a:custGeom>
                  <a:avLst/>
                  <a:gdLst/>
                  <a:ahLst/>
                  <a:cxnLst/>
                  <a:pathLst>
                    <a:path w="558557" h="147070">
                      <a:moveTo>
                        <a:pt x="0" y="146548"/>
                      </a:moveTo>
                      <a:cubicBezTo>
                        <a:pt x="35418" y="138194"/>
                        <a:pt x="558557" y="0"/>
                        <a:pt x="558557" y="0"/>
                      </a:cubicBezTo>
                      <a:lnTo>
                        <a:pt x="558557" y="5570"/>
                      </a:lnTo>
                      <a:cubicBezTo>
                        <a:pt x="558557" y="5570"/>
                        <a:pt x="16347" y="156294"/>
                        <a:pt x="0" y="146548"/>
                      </a:cubicBezTo>
                      <a:close/>
                    </a:path>
                  </a:pathLst>
                </a:custGeom>
                <a:solidFill>
                  <a:srgbClr val="B49987">
                    <a:alpha val="61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73" name=""/>
              <p:cNvGrpSpPr/>
              <p:nvPr/>
            </p:nvGrpSpPr>
            <p:grpSpPr>
              <a:xfrm>
                <a:off x="7480193" y="4891216"/>
                <a:ext cx="1213180" cy="1086572"/>
                <a:chOff x="7480193" y="4891216"/>
                <a:chExt cx="1213180" cy="1086572"/>
              </a:xfrm>
            </p:grpSpPr>
            <p:sp>
              <p:nvSpPr>
                <p:cNvPr id="774" name=""/>
                <p:cNvSpPr/>
                <p:nvPr/>
              </p:nvSpPr>
              <p:spPr>
                <a:xfrm>
                  <a:off x="7587289" y="4897222"/>
                  <a:ext cx="1102068" cy="843957"/>
                </a:xfrm>
                <a:custGeom>
                  <a:avLst/>
                  <a:gdLst/>
                  <a:ahLst/>
                  <a:cxnLst/>
                  <a:pathLst>
                    <a:path w="1102068" h="843957">
                      <a:moveTo>
                        <a:pt x="11082" y="108431"/>
                      </a:moveTo>
                      <a:lnTo>
                        <a:pt x="42813" y="100947"/>
                      </a:lnTo>
                      <a:cubicBezTo>
                        <a:pt x="42813" y="100947"/>
                        <a:pt x="626102" y="0"/>
                        <a:pt x="624236" y="1624"/>
                      </a:cubicBezTo>
                      <a:cubicBezTo>
                        <a:pt x="622370" y="3481"/>
                        <a:pt x="647567" y="-10443"/>
                        <a:pt x="666233" y="18333"/>
                      </a:cubicBezTo>
                      <a:cubicBezTo>
                        <a:pt x="684898" y="47109"/>
                        <a:pt x="1098337" y="620769"/>
                        <a:pt x="1098337" y="621697"/>
                      </a:cubicBezTo>
                      <a:cubicBezTo>
                        <a:pt x="1098337" y="621697"/>
                        <a:pt x="1112336" y="643975"/>
                        <a:pt x="1086200" y="653257"/>
                      </a:cubicBezTo>
                      <a:cubicBezTo>
                        <a:pt x="1060071" y="662540"/>
                        <a:pt x="276129" y="842620"/>
                        <a:pt x="276129" y="842620"/>
                      </a:cubicBezTo>
                      <a:cubicBezTo>
                        <a:pt x="276129" y="842620"/>
                        <a:pt x="252797" y="850980"/>
                        <a:pt x="244399" y="823126"/>
                      </a:cubicBezTo>
                      <a:cubicBezTo>
                        <a:pt x="235998" y="795279"/>
                        <a:pt x="0" y="116728"/>
                        <a:pt x="0" y="116728"/>
                      </a:cubicBezTo>
                      <a:cubicBezTo>
                        <a:pt x="0" y="116728"/>
                        <a:pt x="9712" y="104283"/>
                        <a:pt x="11082" y="108431"/>
                      </a:cubicBezTo>
                      <a:close/>
                    </a:path>
                  </a:pathLst>
                </a:custGeom>
                <a:solidFill>
                  <a:srgbClr val="005831"/>
                </a:solidFill>
                <a:ln w="7600" cap="flat">
                  <a:solidFill>
                    <a:srgbClr val="005831"/>
                  </a:solidFill>
                  <a:bevel/>
                </a:ln>
              </p:spPr>
            </p:sp>
            <p:sp>
              <p:nvSpPr>
                <p:cNvPr id="775" name=""/>
                <p:cNvSpPr/>
                <p:nvPr/>
              </p:nvSpPr>
              <p:spPr>
                <a:xfrm>
                  <a:off x="7480194" y="5014181"/>
                  <a:ext cx="316025" cy="890598"/>
                </a:xfrm>
                <a:custGeom>
                  <a:avLst/>
                  <a:gdLst/>
                  <a:ahLst/>
                  <a:cxnLst/>
                  <a:pathLst>
                    <a:path w="316025" h="890598">
                      <a:moveTo>
                        <a:pt x="316025" y="728909"/>
                      </a:moveTo>
                      <a:lnTo>
                        <a:pt x="72444" y="4873"/>
                      </a:lnTo>
                      <a:cubicBezTo>
                        <a:pt x="72444" y="4873"/>
                        <a:pt x="40714" y="-17869"/>
                        <a:pt x="13649" y="33185"/>
                      </a:cubicBezTo>
                      <a:cubicBezTo>
                        <a:pt x="-13416" y="84239"/>
                        <a:pt x="8049" y="123225"/>
                        <a:pt x="8049" y="123225"/>
                      </a:cubicBezTo>
                      <a:lnTo>
                        <a:pt x="238973" y="890598"/>
                      </a:lnTo>
                      <a:lnTo>
                        <a:pt x="316025" y="728909"/>
                      </a:lnTo>
                      <a:close/>
                    </a:path>
                  </a:pathLst>
                </a:custGeom>
                <a:solidFill>
                  <a:srgbClr val="004A3C"/>
                </a:solidFill>
                <a:ln w="7600" cap="flat">
                  <a:noFill/>
                  <a:bevel/>
                </a:ln>
              </p:spPr>
            </p:sp>
            <p:sp>
              <p:nvSpPr>
                <p:cNvPr id="776" name=""/>
                <p:cNvSpPr/>
                <p:nvPr/>
              </p:nvSpPr>
              <p:spPr>
                <a:xfrm>
                  <a:off x="7822642" y="5618121"/>
                  <a:ext cx="852188" cy="338696"/>
                </a:xfrm>
                <a:custGeom>
                  <a:avLst/>
                  <a:gdLst/>
                  <a:ahLst/>
                  <a:cxnLst/>
                  <a:pathLst>
                    <a:path w="852188" h="338696">
                      <a:moveTo>
                        <a:pt x="0" y="322961"/>
                      </a:moveTo>
                      <a:lnTo>
                        <a:pt x="37972" y="338696"/>
                      </a:lnTo>
                      <a:lnTo>
                        <a:pt x="828636" y="138054"/>
                      </a:lnTo>
                      <a:cubicBezTo>
                        <a:pt x="828636" y="138054"/>
                        <a:pt x="853989" y="131371"/>
                        <a:pt x="852188" y="119118"/>
                      </a:cubicBezTo>
                      <a:cubicBezTo>
                        <a:pt x="850379" y="106865"/>
                        <a:pt x="778240" y="0"/>
                        <a:pt x="778240" y="0"/>
                      </a:cubicBezTo>
                      <a:lnTo>
                        <a:pt x="772639" y="104638"/>
                      </a:lnTo>
                      <a:lnTo>
                        <a:pt x="0" y="280633"/>
                      </a:lnTo>
                      <a:lnTo>
                        <a:pt x="0" y="322961"/>
                      </a:lnTo>
                      <a:close/>
                    </a:path>
                  </a:pathLst>
                </a:custGeom>
                <a:solidFill>
                  <a:srgbClr val="007947"/>
                </a:solidFill>
                <a:ln w="7600" cap="flat">
                  <a:solidFill>
                    <a:srgbClr val="007947"/>
                  </a:solidFill>
                  <a:bevel/>
                </a:ln>
              </p:spPr>
            </p:sp>
            <p:sp>
              <p:nvSpPr>
                <p:cNvPr id="777" name=""/>
                <p:cNvSpPr/>
                <p:nvPr/>
              </p:nvSpPr>
              <p:spPr>
                <a:xfrm>
                  <a:off x="7825618" y="5672775"/>
                  <a:ext cx="838014" cy="276387"/>
                </a:xfrm>
                <a:custGeom>
                  <a:avLst/>
                  <a:gdLst/>
                  <a:ahLst/>
                  <a:cxnLst/>
                  <a:pathLst>
                    <a:path w="838014" h="276387">
                      <a:moveTo>
                        <a:pt x="0" y="268311"/>
                      </a:moveTo>
                      <a:lnTo>
                        <a:pt x="20438" y="276387"/>
                      </a:lnTo>
                      <a:lnTo>
                        <a:pt x="838014" y="65581"/>
                      </a:lnTo>
                      <a:lnTo>
                        <a:pt x="789822" y="0"/>
                      </a:lnTo>
                      <a:lnTo>
                        <a:pt x="804376" y="53328"/>
                      </a:lnTo>
                      <a:cubicBezTo>
                        <a:pt x="804376" y="53328"/>
                        <a:pt x="9239" y="238236"/>
                        <a:pt x="0" y="268311"/>
                      </a:cubicBezTo>
                      <a:close/>
                    </a:path>
                  </a:pathLst>
                </a:custGeom>
                <a:solidFill>
                  <a:srgbClr val="233A70">
                    <a:alpha val="37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8" name=""/>
                <p:cNvSpPr/>
                <p:nvPr/>
              </p:nvSpPr>
              <p:spPr>
                <a:xfrm>
                  <a:off x="7730773" y="5581053"/>
                  <a:ext cx="916058" cy="368979"/>
                </a:xfrm>
                <a:custGeom>
                  <a:avLst/>
                  <a:gdLst/>
                  <a:ahLst/>
                  <a:cxnLst/>
                  <a:pathLst>
                    <a:path w="916058" h="368979">
                      <a:moveTo>
                        <a:pt x="886061" y="0"/>
                      </a:moveTo>
                      <a:lnTo>
                        <a:pt x="200395" y="161759"/>
                      </a:lnTo>
                      <a:cubicBezTo>
                        <a:pt x="200395" y="161759"/>
                        <a:pt x="119761" y="178468"/>
                        <a:pt x="95123" y="194062"/>
                      </a:cubicBezTo>
                      <a:cubicBezTo>
                        <a:pt x="70485" y="209657"/>
                        <a:pt x="53686" y="187379"/>
                        <a:pt x="53686" y="187379"/>
                      </a:cubicBezTo>
                      <a:cubicBezTo>
                        <a:pt x="53686" y="187379"/>
                        <a:pt x="-3430" y="225252"/>
                        <a:pt x="0" y="265352"/>
                      </a:cubicBezTo>
                      <a:cubicBezTo>
                        <a:pt x="3290" y="305452"/>
                        <a:pt x="0" y="368979"/>
                        <a:pt x="45847" y="368979"/>
                      </a:cubicBezTo>
                      <a:cubicBezTo>
                        <a:pt x="92044" y="368979"/>
                        <a:pt x="95123" y="360033"/>
                        <a:pt x="95123" y="360033"/>
                      </a:cubicBezTo>
                      <a:lnTo>
                        <a:pt x="916058" y="148392"/>
                      </a:lnTo>
                      <a:cubicBezTo>
                        <a:pt x="916058" y="148392"/>
                        <a:pt x="860586" y="85457"/>
                        <a:pt x="88606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FCDBF"/>
                    </a:gs>
                    <a:gs pos="100000">
                      <a:srgbClr val="FAF4EF"/>
                    </a:gs>
                  </a:gsLst>
                  <a:lin ang="189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79" name=""/>
                <p:cNvSpPr/>
                <p:nvPr/>
              </p:nvSpPr>
              <p:spPr>
                <a:xfrm>
                  <a:off x="7552638" y="5019055"/>
                  <a:ext cx="277180" cy="761284"/>
                </a:xfrm>
                <a:custGeom>
                  <a:avLst/>
                  <a:gdLst/>
                  <a:ahLst/>
                  <a:cxnLst/>
                  <a:pathLst>
                    <a:path w="277180" h="761284">
                      <a:moveTo>
                        <a:pt x="22398" y="6962"/>
                      </a:moveTo>
                      <a:lnTo>
                        <a:pt x="275780" y="735175"/>
                      </a:lnTo>
                      <a:cubicBezTo>
                        <a:pt x="275780" y="735175"/>
                        <a:pt x="281379" y="753275"/>
                        <a:pt x="270180" y="758845"/>
                      </a:cubicBezTo>
                      <a:cubicBezTo>
                        <a:pt x="258981" y="764416"/>
                        <a:pt x="243582" y="758845"/>
                        <a:pt x="243582" y="758845"/>
                      </a:cubicBezTo>
                      <a:lnTo>
                        <a:pt x="246382" y="735175"/>
                      </a:lnTo>
                      <a:lnTo>
                        <a:pt x="0" y="0"/>
                      </a:lnTo>
                      <a:cubicBezTo>
                        <a:pt x="0" y="0"/>
                        <a:pt x="16799" y="8354"/>
                        <a:pt x="22398" y="6962"/>
                      </a:cubicBezTo>
                      <a:close/>
                    </a:path>
                  </a:pathLst>
                </a:custGeom>
                <a:solidFill>
                  <a:srgbClr val="00382D"/>
                </a:solidFill>
                <a:ln w="7600" cap="flat">
                  <a:solidFill>
                    <a:srgbClr val="004C2A"/>
                  </a:solidFill>
                  <a:bevel/>
                </a:ln>
              </p:spPr>
            </p:sp>
            <p:sp>
              <p:nvSpPr>
                <p:cNvPr id="780" name=""/>
                <p:cNvSpPr/>
                <p:nvPr/>
              </p:nvSpPr>
              <p:spPr>
                <a:xfrm>
                  <a:off x="7706625" y="5743090"/>
                  <a:ext cx="92393" cy="174047"/>
                </a:xfrm>
                <a:custGeom>
                  <a:avLst/>
                  <a:gdLst/>
                  <a:ahLst/>
                  <a:cxnLst/>
                  <a:pathLst>
                    <a:path w="92393" h="174047">
                      <a:moveTo>
                        <a:pt x="92393" y="11139"/>
                      </a:moveTo>
                      <a:lnTo>
                        <a:pt x="89593" y="0"/>
                      </a:lnTo>
                      <a:cubicBezTo>
                        <a:pt x="89593" y="0"/>
                        <a:pt x="36397" y="1392"/>
                        <a:pt x="12599" y="61264"/>
                      </a:cubicBezTo>
                      <a:cubicBezTo>
                        <a:pt x="-11199" y="121136"/>
                        <a:pt x="4200" y="169869"/>
                        <a:pt x="15399" y="174047"/>
                      </a:cubicBezTo>
                      <a:cubicBezTo>
                        <a:pt x="26598" y="178224"/>
                        <a:pt x="-23798" y="82150"/>
                        <a:pt x="92393" y="11139"/>
                      </a:cubicBezTo>
                      <a:close/>
                    </a:path>
                  </a:pathLst>
                </a:custGeom>
                <a:solidFill>
                  <a:srgbClr val="007947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1" name=""/>
                <p:cNvSpPr/>
                <p:nvPr/>
              </p:nvSpPr>
              <p:spPr>
                <a:xfrm>
                  <a:off x="7714502" y="5754223"/>
                  <a:ext cx="152413" cy="223476"/>
                </a:xfrm>
                <a:custGeom>
                  <a:avLst/>
                  <a:gdLst/>
                  <a:ahLst/>
                  <a:cxnLst/>
                  <a:pathLst>
                    <a:path w="152413" h="223476">
                      <a:moveTo>
                        <a:pt x="84519" y="0"/>
                      </a:moveTo>
                      <a:lnTo>
                        <a:pt x="81719" y="23670"/>
                      </a:lnTo>
                      <a:cubicBezTo>
                        <a:pt x="81719" y="23670"/>
                        <a:pt x="43922" y="22278"/>
                        <a:pt x="32723" y="87719"/>
                      </a:cubicBezTo>
                      <a:cubicBezTo>
                        <a:pt x="21523" y="153161"/>
                        <a:pt x="55121" y="194932"/>
                        <a:pt x="78919" y="194932"/>
                      </a:cubicBezTo>
                      <a:cubicBezTo>
                        <a:pt x="102717" y="194932"/>
                        <a:pt x="98517" y="178224"/>
                        <a:pt x="127915" y="194932"/>
                      </a:cubicBezTo>
                      <a:cubicBezTo>
                        <a:pt x="157313" y="211641"/>
                        <a:pt x="148914" y="208856"/>
                        <a:pt x="148914" y="208856"/>
                      </a:cubicBezTo>
                      <a:lnTo>
                        <a:pt x="152413" y="219299"/>
                      </a:lnTo>
                      <a:cubicBezTo>
                        <a:pt x="152413" y="219299"/>
                        <a:pt x="131415" y="230437"/>
                        <a:pt x="116716" y="215818"/>
                      </a:cubicBezTo>
                      <a:cubicBezTo>
                        <a:pt x="102017" y="201198"/>
                        <a:pt x="76207" y="222780"/>
                        <a:pt x="76207" y="222780"/>
                      </a:cubicBezTo>
                      <a:cubicBezTo>
                        <a:pt x="76207" y="222780"/>
                        <a:pt x="31323" y="233919"/>
                        <a:pt x="7524" y="162908"/>
                      </a:cubicBezTo>
                      <a:cubicBezTo>
                        <a:pt x="-16274" y="91897"/>
                        <a:pt x="16624" y="2785"/>
                        <a:pt x="84519" y="0"/>
                      </a:cubicBezTo>
                      <a:close/>
                    </a:path>
                  </a:pathLst>
                </a:custGeom>
                <a:solidFill>
                  <a:srgbClr val="00382D"/>
                </a:solidFill>
                <a:ln w="7600" cap="flat">
                  <a:solidFill>
                    <a:srgbClr val="00382D"/>
                  </a:solidFill>
                  <a:bevel/>
                </a:ln>
              </p:spPr>
            </p:sp>
            <p:sp>
              <p:nvSpPr>
                <p:cNvPr id="782" name=""/>
                <p:cNvSpPr/>
                <p:nvPr/>
              </p:nvSpPr>
              <p:spPr>
                <a:xfrm>
                  <a:off x="7857119" y="5733344"/>
                  <a:ext cx="818588" cy="240185"/>
                </a:xfrm>
                <a:custGeom>
                  <a:avLst/>
                  <a:gdLst/>
                  <a:ahLst/>
                  <a:cxnLst/>
                  <a:pathLst>
                    <a:path w="818588" h="240185">
                      <a:moveTo>
                        <a:pt x="0" y="223476"/>
                      </a:moveTo>
                      <a:lnTo>
                        <a:pt x="9800" y="240185"/>
                      </a:lnTo>
                      <a:lnTo>
                        <a:pt x="797704" y="39915"/>
                      </a:lnTo>
                      <a:cubicBezTo>
                        <a:pt x="797704" y="39915"/>
                        <a:pt x="809841" y="33417"/>
                        <a:pt x="815906" y="21814"/>
                      </a:cubicBezTo>
                      <a:cubicBezTo>
                        <a:pt x="821970" y="10211"/>
                        <a:pt x="815906" y="0"/>
                        <a:pt x="815906" y="0"/>
                      </a:cubicBezTo>
                      <a:cubicBezTo>
                        <a:pt x="815906" y="0"/>
                        <a:pt x="814507" y="16708"/>
                        <a:pt x="780908" y="26919"/>
                      </a:cubicBezTo>
                      <a:cubicBezTo>
                        <a:pt x="747310" y="37130"/>
                        <a:pt x="0" y="223476"/>
                        <a:pt x="0" y="223476"/>
                      </a:cubicBezTo>
                      <a:close/>
                    </a:path>
                  </a:pathLst>
                </a:custGeom>
                <a:solidFill>
                  <a:srgbClr val="004525"/>
                </a:solidFill>
                <a:ln w="7600" cap="flat">
                  <a:solidFill>
                    <a:srgbClr val="004525"/>
                  </a:solidFill>
                  <a:bevel/>
                </a:ln>
              </p:spPr>
            </p:sp>
            <p:sp>
              <p:nvSpPr>
                <p:cNvPr id="783" name=""/>
                <p:cNvSpPr/>
                <p:nvPr/>
              </p:nvSpPr>
              <p:spPr>
                <a:xfrm>
                  <a:off x="7877709" y="5751098"/>
                  <a:ext cx="777412" cy="204679"/>
                </a:xfrm>
                <a:custGeom>
                  <a:avLst/>
                  <a:gdLst/>
                  <a:ahLst/>
                  <a:cxnLst/>
                  <a:pathLst>
                    <a:path w="777412" h="204679">
                      <a:moveTo>
                        <a:pt x="0" y="204679"/>
                      </a:moveTo>
                      <a:lnTo>
                        <a:pt x="16799" y="194932"/>
                      </a:lnTo>
                      <a:lnTo>
                        <a:pt x="773672" y="0"/>
                      </a:lnTo>
                      <a:lnTo>
                        <a:pt x="777412" y="4641"/>
                      </a:lnTo>
                      <a:lnTo>
                        <a:pt x="0" y="204679"/>
                      </a:lnTo>
                      <a:close/>
                    </a:path>
                  </a:pathLst>
                </a:custGeom>
                <a:solidFill>
                  <a:srgbClr val="FFFFFF">
                    <a:alpha val="3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4" name=""/>
                <p:cNvSpPr/>
                <p:nvPr/>
              </p:nvSpPr>
              <p:spPr>
                <a:xfrm>
                  <a:off x="7744248" y="5582093"/>
                  <a:ext cx="869508" cy="367067"/>
                </a:xfrm>
                <a:custGeom>
                  <a:avLst/>
                  <a:gdLst/>
                  <a:ahLst/>
                  <a:cxnLst/>
                  <a:pathLst>
                    <a:path w="869508" h="367067">
                      <a:moveTo>
                        <a:pt x="75303" y="361033"/>
                      </a:moveTo>
                      <a:cubicBezTo>
                        <a:pt x="75303" y="361033"/>
                        <a:pt x="25840" y="332258"/>
                        <a:pt x="37972" y="271921"/>
                      </a:cubicBezTo>
                      <a:cubicBezTo>
                        <a:pt x="50105" y="211584"/>
                        <a:pt x="99568" y="221795"/>
                        <a:pt x="99568" y="221795"/>
                      </a:cubicBezTo>
                      <a:lnTo>
                        <a:pt x="863907" y="51924"/>
                      </a:lnTo>
                      <a:cubicBezTo>
                        <a:pt x="863907" y="51924"/>
                        <a:pt x="859241" y="26861"/>
                        <a:pt x="863907" y="15722"/>
                      </a:cubicBezTo>
                      <a:cubicBezTo>
                        <a:pt x="868574" y="4583"/>
                        <a:pt x="869508" y="0"/>
                        <a:pt x="869508" y="0"/>
                      </a:cubicBezTo>
                      <a:lnTo>
                        <a:pt x="148097" y="167956"/>
                      </a:lnTo>
                      <a:cubicBezTo>
                        <a:pt x="148097" y="167956"/>
                        <a:pt x="94901" y="181879"/>
                        <a:pt x="83702" y="193019"/>
                      </a:cubicBezTo>
                      <a:cubicBezTo>
                        <a:pt x="72503" y="204158"/>
                        <a:pt x="55471" y="202070"/>
                        <a:pt x="55471" y="199285"/>
                      </a:cubicBezTo>
                      <a:cubicBezTo>
                        <a:pt x="55471" y="196500"/>
                        <a:pt x="17907" y="192555"/>
                        <a:pt x="2975" y="259853"/>
                      </a:cubicBezTo>
                      <a:cubicBezTo>
                        <a:pt x="-11958" y="327152"/>
                        <a:pt x="32373" y="370315"/>
                        <a:pt x="47305" y="367067"/>
                      </a:cubicBezTo>
                      <a:cubicBezTo>
                        <a:pt x="62237" y="363818"/>
                        <a:pt x="68956" y="358249"/>
                        <a:pt x="75303" y="361033"/>
                      </a:cubicBezTo>
                      <a:close/>
                    </a:path>
                  </a:pathLst>
                </a:custGeom>
                <a:solidFill>
                  <a:srgbClr val="E0C2A8">
                    <a:alpha val="6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5" name=""/>
                <p:cNvSpPr/>
                <p:nvPr/>
              </p:nvSpPr>
              <p:spPr>
                <a:xfrm>
                  <a:off x="7744077" y="5780681"/>
                  <a:ext cx="47946" cy="168478"/>
                </a:xfrm>
                <a:custGeom>
                  <a:avLst/>
                  <a:gdLst/>
                  <a:ahLst/>
                  <a:cxnLst/>
                  <a:pathLst>
                    <a:path w="47946" h="168478">
                      <a:moveTo>
                        <a:pt x="47946" y="0"/>
                      </a:moveTo>
                      <a:cubicBezTo>
                        <a:pt x="47946" y="0"/>
                        <a:pt x="25081" y="-928"/>
                        <a:pt x="14816" y="27848"/>
                      </a:cubicBezTo>
                      <a:cubicBezTo>
                        <a:pt x="4550" y="56623"/>
                        <a:pt x="-2450" y="73796"/>
                        <a:pt x="350" y="101644"/>
                      </a:cubicBezTo>
                      <a:cubicBezTo>
                        <a:pt x="3150" y="129491"/>
                        <a:pt x="17615" y="148520"/>
                        <a:pt x="27881" y="158731"/>
                      </a:cubicBezTo>
                      <a:cubicBezTo>
                        <a:pt x="38147" y="168943"/>
                        <a:pt x="47480" y="168478"/>
                        <a:pt x="47480" y="168478"/>
                      </a:cubicBezTo>
                      <a:cubicBezTo>
                        <a:pt x="47480" y="168478"/>
                        <a:pt x="-36980" y="94682"/>
                        <a:pt x="47946" y="0"/>
                      </a:cubicBezTo>
                      <a:close/>
                    </a:path>
                  </a:pathLst>
                </a:custGeom>
                <a:solidFill>
                  <a:srgbClr val="CEB49B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6" name=""/>
                <p:cNvSpPr/>
                <p:nvPr/>
              </p:nvSpPr>
              <p:spPr>
                <a:xfrm>
                  <a:off x="7825967" y="5521701"/>
                  <a:ext cx="867411" cy="253412"/>
                </a:xfrm>
                <a:custGeom>
                  <a:avLst/>
                  <a:gdLst/>
                  <a:ahLst/>
                  <a:cxnLst/>
                  <a:pathLst>
                    <a:path w="867411" h="253412">
                      <a:moveTo>
                        <a:pt x="859651" y="0"/>
                      </a:moveTo>
                      <a:cubicBezTo>
                        <a:pt x="859651" y="0"/>
                        <a:pt x="872716" y="21350"/>
                        <a:pt x="840986" y="29704"/>
                      </a:cubicBezTo>
                      <a:cubicBezTo>
                        <a:pt x="809256" y="38058"/>
                        <a:pt x="44913" y="214426"/>
                        <a:pt x="44913" y="214426"/>
                      </a:cubicBezTo>
                      <a:cubicBezTo>
                        <a:pt x="44913" y="214426"/>
                        <a:pt x="7116" y="223708"/>
                        <a:pt x="4783" y="234847"/>
                      </a:cubicBezTo>
                      <a:cubicBezTo>
                        <a:pt x="2450" y="245986"/>
                        <a:pt x="2450" y="246914"/>
                        <a:pt x="2450" y="245986"/>
                      </a:cubicBezTo>
                      <a:lnTo>
                        <a:pt x="0" y="253412"/>
                      </a:lnTo>
                      <a:cubicBezTo>
                        <a:pt x="0" y="253412"/>
                        <a:pt x="43047" y="232991"/>
                        <a:pt x="83177" y="223708"/>
                      </a:cubicBezTo>
                      <a:cubicBezTo>
                        <a:pt x="123308" y="214426"/>
                        <a:pt x="840986" y="48269"/>
                        <a:pt x="840986" y="48269"/>
                      </a:cubicBezTo>
                      <a:cubicBezTo>
                        <a:pt x="840986" y="48269"/>
                        <a:pt x="884853" y="38058"/>
                        <a:pt x="859651" y="0"/>
                      </a:cubicBezTo>
                      <a:close/>
                    </a:path>
                  </a:pathLst>
                </a:custGeom>
                <a:solidFill>
                  <a:srgbClr val="00502B"/>
                </a:solidFill>
                <a:ln w="7600" cap="flat">
                  <a:solidFill>
                    <a:srgbClr val="00502B"/>
                  </a:solidFill>
                  <a:bevel/>
                </a:ln>
              </p:spPr>
            </p:sp>
            <p:sp>
              <p:nvSpPr>
                <p:cNvPr id="787" name=""/>
                <p:cNvSpPr/>
                <p:nvPr/>
              </p:nvSpPr>
              <p:spPr>
                <a:xfrm>
                  <a:off x="7832615" y="5383159"/>
                  <a:ext cx="855509" cy="354883"/>
                </a:xfrm>
                <a:custGeom>
                  <a:avLst/>
                  <a:gdLst/>
                  <a:ahLst/>
                  <a:cxnLst/>
                  <a:pathLst>
                    <a:path w="855509" h="354883">
                      <a:moveTo>
                        <a:pt x="0" y="341830"/>
                      </a:moveTo>
                      <a:cubicBezTo>
                        <a:pt x="0" y="341830"/>
                        <a:pt x="933" y="361325"/>
                        <a:pt x="38264" y="352968"/>
                      </a:cubicBezTo>
                      <a:cubicBezTo>
                        <a:pt x="75594" y="344614"/>
                        <a:pt x="834336" y="168247"/>
                        <a:pt x="834336" y="168247"/>
                      </a:cubicBezTo>
                      <a:cubicBezTo>
                        <a:pt x="834336" y="168247"/>
                        <a:pt x="864204" y="163604"/>
                        <a:pt x="853001" y="138542"/>
                      </a:cubicBezTo>
                      <a:cubicBezTo>
                        <a:pt x="841806" y="113479"/>
                        <a:pt x="757063" y="0"/>
                        <a:pt x="757063" y="0"/>
                      </a:cubicBezTo>
                      <a:cubicBezTo>
                        <a:pt x="757063" y="0"/>
                        <a:pt x="860844" y="145782"/>
                        <a:pt x="843668" y="150238"/>
                      </a:cubicBezTo>
                      <a:cubicBezTo>
                        <a:pt x="826500" y="154693"/>
                        <a:pt x="869797" y="145968"/>
                        <a:pt x="758743" y="171959"/>
                      </a:cubicBezTo>
                      <a:cubicBezTo>
                        <a:pt x="647685" y="197950"/>
                        <a:pt x="23332" y="341830"/>
                        <a:pt x="23332" y="341830"/>
                      </a:cubicBezTo>
                      <a:lnTo>
                        <a:pt x="0" y="341830"/>
                      </a:lnTo>
                      <a:close/>
                    </a:path>
                  </a:pathLst>
                </a:custGeom>
                <a:solidFill>
                  <a:srgbClr val="FFFFFF">
                    <a:alpha val="42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8" name=""/>
                <p:cNvSpPr/>
                <p:nvPr/>
              </p:nvSpPr>
              <p:spPr>
                <a:xfrm>
                  <a:off x="7587284" y="5005651"/>
                  <a:ext cx="268779" cy="719338"/>
                </a:xfrm>
                <a:custGeom>
                  <a:avLst/>
                  <a:gdLst/>
                  <a:ahLst/>
                  <a:cxnLst/>
                  <a:pathLst>
                    <a:path w="268779" h="719338">
                      <a:moveTo>
                        <a:pt x="245331" y="719338"/>
                      </a:moveTo>
                      <a:lnTo>
                        <a:pt x="0" y="8296"/>
                      </a:lnTo>
                      <a:cubicBezTo>
                        <a:pt x="0" y="8296"/>
                        <a:pt x="8283" y="0"/>
                        <a:pt x="11082" y="0"/>
                      </a:cubicBezTo>
                      <a:cubicBezTo>
                        <a:pt x="13882" y="0"/>
                        <a:pt x="268779" y="719338"/>
                        <a:pt x="268779" y="719338"/>
                      </a:cubicBezTo>
                      <a:lnTo>
                        <a:pt x="245331" y="719338"/>
                      </a:lnTo>
                      <a:close/>
                    </a:path>
                  </a:pathLst>
                </a:custGeom>
                <a:solidFill>
                  <a:srgbClr val="FFFFFF">
                    <a:alpha val="18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9" name=""/>
                <p:cNvSpPr/>
                <p:nvPr/>
              </p:nvSpPr>
              <p:spPr>
                <a:xfrm>
                  <a:off x="7575036" y="5013657"/>
                  <a:ext cx="288378" cy="743008"/>
                </a:xfrm>
                <a:custGeom>
                  <a:avLst/>
                  <a:gdLst/>
                  <a:ahLst/>
                  <a:cxnLst/>
                  <a:pathLst>
                    <a:path w="288378" h="743008">
                      <a:moveTo>
                        <a:pt x="288378" y="726183"/>
                      </a:moveTo>
                      <a:cubicBezTo>
                        <a:pt x="288378" y="726183"/>
                        <a:pt x="271580" y="728040"/>
                        <a:pt x="266914" y="732681"/>
                      </a:cubicBezTo>
                      <a:cubicBezTo>
                        <a:pt x="262247" y="737322"/>
                        <a:pt x="255714" y="743008"/>
                        <a:pt x="255714" y="743008"/>
                      </a:cubicBezTo>
                      <a:lnTo>
                        <a:pt x="0" y="9573"/>
                      </a:lnTo>
                      <a:cubicBezTo>
                        <a:pt x="0" y="9573"/>
                        <a:pt x="12249" y="-2437"/>
                        <a:pt x="12249" y="0"/>
                      </a:cubicBezTo>
                      <a:cubicBezTo>
                        <a:pt x="12249" y="3017"/>
                        <a:pt x="259914" y="713651"/>
                        <a:pt x="259914" y="713651"/>
                      </a:cubicBezTo>
                      <a:cubicBezTo>
                        <a:pt x="259914" y="713651"/>
                        <a:pt x="256647" y="724326"/>
                        <a:pt x="288378" y="726183"/>
                      </a:cubicBezTo>
                      <a:close/>
                    </a:path>
                  </a:pathLst>
                </a:custGeom>
                <a:solidFill>
                  <a:srgbClr val="004C2A"/>
                </a:solidFill>
                <a:ln w="7600" cap="flat">
                  <a:solidFill>
                    <a:srgbClr val="004C2A"/>
                  </a:solidFill>
                  <a:bevel/>
                </a:ln>
              </p:spPr>
            </p:sp>
            <p:sp>
              <p:nvSpPr>
                <p:cNvPr id="790" name=""/>
                <p:cNvSpPr/>
                <p:nvPr/>
              </p:nvSpPr>
              <p:spPr>
                <a:xfrm>
                  <a:off x="7598485" y="4891128"/>
                  <a:ext cx="904332" cy="366023"/>
                </a:xfrm>
                <a:custGeom>
                  <a:avLst/>
                  <a:gdLst/>
                  <a:ahLst/>
                  <a:cxnLst/>
                  <a:pathLst>
                    <a:path w="904332" h="366023">
                      <a:moveTo>
                        <a:pt x="0" y="108954"/>
                      </a:moveTo>
                      <a:lnTo>
                        <a:pt x="596237" y="5860"/>
                      </a:lnTo>
                      <a:cubicBezTo>
                        <a:pt x="596237" y="5860"/>
                        <a:pt x="637301" y="-12705"/>
                        <a:pt x="655033" y="15142"/>
                      </a:cubicBezTo>
                      <a:cubicBezTo>
                        <a:pt x="672765" y="42990"/>
                        <a:pt x="904332" y="366023"/>
                        <a:pt x="904332" y="366023"/>
                      </a:cubicBezTo>
                      <a:cubicBezTo>
                        <a:pt x="904332" y="366023"/>
                        <a:pt x="646633" y="26281"/>
                        <a:pt x="629835" y="18855"/>
                      </a:cubicBezTo>
                      <a:cubicBezTo>
                        <a:pt x="613036" y="11429"/>
                        <a:pt x="4550" y="122820"/>
                        <a:pt x="0" y="108954"/>
                      </a:cubicBezTo>
                      <a:close/>
                    </a:path>
                  </a:pathLst>
                </a:custGeom>
                <a:solidFill>
                  <a:srgbClr val="FFFFFF">
                    <a:alpha val="1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1" name=""/>
                <p:cNvSpPr/>
                <p:nvPr/>
              </p:nvSpPr>
              <p:spPr>
                <a:xfrm>
                  <a:off x="7799019" y="5623345"/>
                  <a:ext cx="810540" cy="203287"/>
                </a:xfrm>
                <a:custGeom>
                  <a:avLst/>
                  <a:gdLst/>
                  <a:ahLst/>
                  <a:cxnLst/>
                  <a:pathLst>
                    <a:path w="810540" h="203287">
                      <a:moveTo>
                        <a:pt x="0" y="203287"/>
                      </a:moveTo>
                      <a:cubicBezTo>
                        <a:pt x="35419" y="194933"/>
                        <a:pt x="810540" y="0"/>
                        <a:pt x="810540" y="0"/>
                      </a:cubicBezTo>
                      <a:lnTo>
                        <a:pt x="810540" y="5570"/>
                      </a:lnTo>
                      <a:cubicBezTo>
                        <a:pt x="810540" y="5570"/>
                        <a:pt x="16347" y="213035"/>
                        <a:pt x="0" y="203287"/>
                      </a:cubicBezTo>
                      <a:close/>
                    </a:path>
                  </a:pathLst>
                </a:custGeom>
                <a:solidFill>
                  <a:srgbClr val="B49987">
                    <a:alpha val="4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2" name=""/>
                <p:cNvSpPr/>
                <p:nvPr/>
              </p:nvSpPr>
              <p:spPr>
                <a:xfrm>
                  <a:off x="7958607" y="5652583"/>
                  <a:ext cx="650950" cy="164649"/>
                </a:xfrm>
                <a:custGeom>
                  <a:avLst/>
                  <a:gdLst/>
                  <a:ahLst/>
                  <a:cxnLst/>
                  <a:pathLst>
                    <a:path w="650950" h="164649">
                      <a:moveTo>
                        <a:pt x="0" y="164301"/>
                      </a:moveTo>
                      <a:cubicBezTo>
                        <a:pt x="35418" y="155947"/>
                        <a:pt x="650950" y="0"/>
                        <a:pt x="650950" y="0"/>
                      </a:cubicBezTo>
                      <a:lnTo>
                        <a:pt x="650950" y="5570"/>
                      </a:lnTo>
                      <a:cubicBezTo>
                        <a:pt x="650950" y="5570"/>
                        <a:pt x="16347" y="174047"/>
                        <a:pt x="0" y="164301"/>
                      </a:cubicBezTo>
                      <a:close/>
                    </a:path>
                  </a:pathLst>
                </a:custGeom>
                <a:solidFill>
                  <a:srgbClr val="B49987">
                    <a:alpha val="30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3" name=""/>
                <p:cNvSpPr/>
                <p:nvPr/>
              </p:nvSpPr>
              <p:spPr>
                <a:xfrm>
                  <a:off x="7891411" y="5685828"/>
                  <a:ext cx="718146" cy="181531"/>
                </a:xfrm>
                <a:custGeom>
                  <a:avLst/>
                  <a:gdLst/>
                  <a:ahLst/>
                  <a:cxnLst/>
                  <a:pathLst>
                    <a:path w="718146" h="181531">
                      <a:moveTo>
                        <a:pt x="0" y="181182"/>
                      </a:moveTo>
                      <a:cubicBezTo>
                        <a:pt x="35418" y="172829"/>
                        <a:pt x="718146" y="0"/>
                        <a:pt x="718146" y="0"/>
                      </a:cubicBezTo>
                      <a:lnTo>
                        <a:pt x="718146" y="5569"/>
                      </a:lnTo>
                      <a:cubicBezTo>
                        <a:pt x="718146" y="5569"/>
                        <a:pt x="16347" y="190929"/>
                        <a:pt x="0" y="181182"/>
                      </a:cubicBezTo>
                      <a:close/>
                    </a:path>
                  </a:pathLst>
                </a:custGeom>
                <a:solidFill>
                  <a:srgbClr val="B49987">
                    <a:alpha val="2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4" name=""/>
                <p:cNvSpPr/>
                <p:nvPr/>
              </p:nvSpPr>
              <p:spPr>
                <a:xfrm>
                  <a:off x="8050997" y="5709320"/>
                  <a:ext cx="558557" cy="147070"/>
                </a:xfrm>
                <a:custGeom>
                  <a:avLst/>
                  <a:gdLst/>
                  <a:ahLst/>
                  <a:cxnLst/>
                  <a:pathLst>
                    <a:path w="558557" h="147070">
                      <a:moveTo>
                        <a:pt x="0" y="146548"/>
                      </a:moveTo>
                      <a:cubicBezTo>
                        <a:pt x="35418" y="138194"/>
                        <a:pt x="558557" y="0"/>
                        <a:pt x="558557" y="0"/>
                      </a:cubicBezTo>
                      <a:lnTo>
                        <a:pt x="558557" y="5570"/>
                      </a:lnTo>
                      <a:cubicBezTo>
                        <a:pt x="558557" y="5570"/>
                        <a:pt x="16347" y="156294"/>
                        <a:pt x="0" y="146548"/>
                      </a:cubicBezTo>
                      <a:close/>
                    </a:path>
                  </a:pathLst>
                </a:custGeom>
                <a:solidFill>
                  <a:srgbClr val="B49987">
                    <a:alpha val="61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95" name=""/>
              <p:cNvGrpSpPr/>
              <p:nvPr/>
            </p:nvGrpSpPr>
            <p:grpSpPr>
              <a:xfrm>
                <a:off x="7873299" y="4523392"/>
                <a:ext cx="355549" cy="880103"/>
                <a:chOff x="7873299" y="4523392"/>
                <a:chExt cx="355549" cy="880103"/>
              </a:xfrm>
            </p:grpSpPr>
            <p:sp>
              <p:nvSpPr>
                <p:cNvPr id="796" name=""/>
                <p:cNvSpPr/>
                <p:nvPr/>
              </p:nvSpPr>
              <p:spPr>
                <a:xfrm>
                  <a:off x="7981194" y="4523392"/>
                  <a:ext cx="136895" cy="81732"/>
                </a:xfrm>
                <a:custGeom>
                  <a:avLst/>
                  <a:gdLst/>
                  <a:ahLst/>
                  <a:cxnLst/>
                  <a:pathLst>
                    <a:path w="136895" h="81732">
                      <a:moveTo>
                        <a:pt x="0" y="41239"/>
                      </a:moveTo>
                      <a:lnTo>
                        <a:pt x="64853" y="0"/>
                      </a:lnTo>
                      <a:lnTo>
                        <a:pt x="136895" y="42545"/>
                      </a:lnTo>
                      <a:lnTo>
                        <a:pt x="70481" y="81732"/>
                      </a:lnTo>
                      <a:lnTo>
                        <a:pt x="0" y="41239"/>
                      </a:lnTo>
                      <a:close/>
                    </a:path>
                  </a:pathLst>
                </a:custGeom>
                <a:solidFill>
                  <a:srgbClr val="EEEEEE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797" name=""/>
                <p:cNvSpPr/>
                <p:nvPr/>
              </p:nvSpPr>
              <p:spPr>
                <a:xfrm>
                  <a:off x="7873299" y="5140588"/>
                  <a:ext cx="355549" cy="262846"/>
                </a:xfrm>
                <a:custGeom>
                  <a:avLst/>
                  <a:gdLst/>
                  <a:ahLst/>
                  <a:cxnLst/>
                  <a:pathLst>
                    <a:path w="355549" h="262846">
                      <a:moveTo>
                        <a:pt x="176983" y="0"/>
                      </a:moveTo>
                      <a:cubicBezTo>
                        <a:pt x="95155" y="0"/>
                        <a:pt x="24137" y="18829"/>
                        <a:pt x="2957" y="73604"/>
                      </a:cubicBezTo>
                      <a:cubicBezTo>
                        <a:pt x="-1583" y="85341"/>
                        <a:pt x="466" y="118658"/>
                        <a:pt x="383" y="131423"/>
                      </a:cubicBezTo>
                      <a:cubicBezTo>
                        <a:pt x="0" y="204509"/>
                        <a:pt x="79203" y="262846"/>
                        <a:pt x="176983" y="262846"/>
                      </a:cubicBezTo>
                      <a:cubicBezTo>
                        <a:pt x="275440" y="262846"/>
                        <a:pt x="350784" y="214675"/>
                        <a:pt x="355549" y="131423"/>
                      </a:cubicBezTo>
                      <a:cubicBezTo>
                        <a:pt x="355549" y="116352"/>
                        <a:pt x="355549" y="81423"/>
                        <a:pt x="349659" y="68006"/>
                      </a:cubicBezTo>
                      <a:cubicBezTo>
                        <a:pt x="340653" y="4188"/>
                        <a:pt x="256552" y="0"/>
                        <a:pt x="176983" y="0"/>
                      </a:cubicBezTo>
                      <a:close/>
                    </a:path>
                  </a:pathLst>
                </a:custGeom>
                <a:solidFill>
                  <a:srgbClr val="CDCECE"/>
                </a:solidFill>
                <a:ln w="3164" cap="flat">
                  <a:noFill/>
                  <a:miter lim="800000"/>
                </a:ln>
              </p:spPr>
            </p:sp>
            <p:sp>
              <p:nvSpPr>
                <p:cNvPr id="798" name=""/>
                <p:cNvSpPr/>
                <p:nvPr/>
              </p:nvSpPr>
              <p:spPr>
                <a:xfrm>
                  <a:off x="7873065" y="5096502"/>
                  <a:ext cx="353970" cy="260432"/>
                </a:xfrm>
                <a:custGeom>
                  <a:avLst/>
                  <a:gdLst/>
                  <a:ahLst/>
                  <a:cxnLst/>
                  <a:pathLst>
                    <a:path w="353970" h="260432">
                      <a:moveTo>
                        <a:pt x="176600" y="0"/>
                      </a:moveTo>
                      <a:cubicBezTo>
                        <a:pt x="77261" y="0"/>
                        <a:pt x="900" y="58088"/>
                        <a:pt x="431" y="130473"/>
                      </a:cubicBezTo>
                      <a:cubicBezTo>
                        <a:pt x="0" y="202858"/>
                        <a:pt x="78908" y="260432"/>
                        <a:pt x="176600" y="260432"/>
                      </a:cubicBezTo>
                      <a:cubicBezTo>
                        <a:pt x="274291" y="260432"/>
                        <a:pt x="353970" y="202858"/>
                        <a:pt x="353970" y="130342"/>
                      </a:cubicBezTo>
                      <a:cubicBezTo>
                        <a:pt x="353970" y="57825"/>
                        <a:pt x="275938" y="0"/>
                        <a:pt x="176600" y="0"/>
                      </a:cubicBezTo>
                      <a:close/>
                    </a:path>
                  </a:pathLst>
                </a:custGeom>
                <a:solidFill>
                  <a:srgbClr val="EEEEEE"/>
                </a:solidFill>
                <a:ln w="3164" cap="flat">
                  <a:noFill/>
                  <a:miter lim="800000"/>
                </a:ln>
              </p:spPr>
            </p:sp>
            <p:sp>
              <p:nvSpPr>
                <p:cNvPr id="799" name=""/>
                <p:cNvSpPr/>
                <p:nvPr/>
              </p:nvSpPr>
              <p:spPr>
                <a:xfrm>
                  <a:off x="7906906" y="5116506"/>
                  <a:ext cx="311224" cy="232342"/>
                </a:xfrm>
                <a:custGeom>
                  <a:avLst/>
                  <a:gdLst/>
                  <a:ahLst/>
                  <a:cxnLst/>
                  <a:pathLst>
                    <a:path w="311224" h="232342">
                      <a:moveTo>
                        <a:pt x="155273" y="0"/>
                      </a:moveTo>
                      <a:cubicBezTo>
                        <a:pt x="67930" y="0"/>
                        <a:pt x="791" y="51823"/>
                        <a:pt x="379" y="116400"/>
                      </a:cubicBezTo>
                      <a:cubicBezTo>
                        <a:pt x="0" y="180977"/>
                        <a:pt x="69379" y="232342"/>
                        <a:pt x="155273" y="232342"/>
                      </a:cubicBezTo>
                      <a:cubicBezTo>
                        <a:pt x="241167" y="232342"/>
                        <a:pt x="311224" y="180977"/>
                        <a:pt x="311224" y="116282"/>
                      </a:cubicBezTo>
                      <a:cubicBezTo>
                        <a:pt x="311224" y="51588"/>
                        <a:pt x="242615" y="0"/>
                        <a:pt x="15527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3000"/>
                  </a:srgbClr>
                </a:solidFill>
                <a:ln w="3164" cap="flat">
                  <a:noFill/>
                  <a:miter lim="800000"/>
                </a:ln>
              </p:spPr>
            </p:sp>
            <p:sp>
              <p:nvSpPr>
                <p:cNvPr id="800" name=""/>
                <p:cNvSpPr/>
                <p:nvPr/>
              </p:nvSpPr>
              <p:spPr>
                <a:xfrm>
                  <a:off x="7906867" y="5130430"/>
                  <a:ext cx="278776" cy="205028"/>
                </a:xfrm>
                <a:custGeom>
                  <a:avLst/>
                  <a:gdLst/>
                  <a:ahLst/>
                  <a:cxnLst/>
                  <a:pathLst>
                    <a:path w="278776" h="205028">
                      <a:moveTo>
                        <a:pt x="139388" y="0"/>
                      </a:moveTo>
                      <a:cubicBezTo>
                        <a:pt x="75383" y="0"/>
                        <a:pt x="17969" y="16290"/>
                        <a:pt x="1445" y="59022"/>
                      </a:cubicBezTo>
                      <a:cubicBezTo>
                        <a:pt x="-2095" y="68178"/>
                        <a:pt x="1510" y="92570"/>
                        <a:pt x="1445" y="102514"/>
                      </a:cubicBezTo>
                      <a:cubicBezTo>
                        <a:pt x="1108" y="159546"/>
                        <a:pt x="62937" y="205028"/>
                        <a:pt x="139388" y="205028"/>
                      </a:cubicBezTo>
                      <a:cubicBezTo>
                        <a:pt x="216032" y="205028"/>
                        <a:pt x="278466" y="159546"/>
                        <a:pt x="278466" y="102514"/>
                      </a:cubicBezTo>
                      <a:cubicBezTo>
                        <a:pt x="278466" y="90771"/>
                        <a:pt x="280180" y="61416"/>
                        <a:pt x="275384" y="50950"/>
                      </a:cubicBezTo>
                      <a:cubicBezTo>
                        <a:pt x="273133" y="8748"/>
                        <a:pt x="201297" y="0"/>
                        <a:pt x="139388" y="0"/>
                      </a:cubicBezTo>
                      <a:close/>
                    </a:path>
                  </a:pathLst>
                </a:custGeom>
                <a:solidFill>
                  <a:srgbClr val="CDCECE"/>
                </a:solidFill>
                <a:ln w="3164" cap="flat">
                  <a:noFill/>
                  <a:miter lim="800000"/>
                </a:ln>
              </p:spPr>
            </p:sp>
            <p:sp>
              <p:nvSpPr>
                <p:cNvPr id="801" name=""/>
                <p:cNvSpPr/>
                <p:nvPr/>
              </p:nvSpPr>
              <p:spPr>
                <a:xfrm>
                  <a:off x="7907981" y="5095528"/>
                  <a:ext cx="277357" cy="204070"/>
                </a:xfrm>
                <a:custGeom>
                  <a:avLst/>
                  <a:gdLst/>
                  <a:ahLst/>
                  <a:cxnLst/>
                  <a:pathLst>
                    <a:path w="277357" h="204070">
                      <a:moveTo>
                        <a:pt x="138377" y="0"/>
                      </a:moveTo>
                      <a:cubicBezTo>
                        <a:pt x="60539" y="0"/>
                        <a:pt x="705" y="45517"/>
                        <a:pt x="337" y="102236"/>
                      </a:cubicBezTo>
                      <a:cubicBezTo>
                        <a:pt x="0" y="158956"/>
                        <a:pt x="61829" y="204070"/>
                        <a:pt x="138377" y="204070"/>
                      </a:cubicBezTo>
                      <a:cubicBezTo>
                        <a:pt x="214924" y="204070"/>
                        <a:pt x="277357" y="158956"/>
                        <a:pt x="277357" y="102133"/>
                      </a:cubicBezTo>
                      <a:cubicBezTo>
                        <a:pt x="277357" y="45311"/>
                        <a:pt x="216215" y="0"/>
                        <a:pt x="138377" y="0"/>
                      </a:cubicBezTo>
                      <a:close/>
                    </a:path>
                  </a:pathLst>
                </a:custGeom>
                <a:solidFill>
                  <a:srgbClr val="EEEEEE"/>
                </a:solidFill>
                <a:ln w="3164" cap="flat">
                  <a:noFill/>
                  <a:miter lim="800000"/>
                </a:ln>
              </p:spPr>
            </p:sp>
            <p:sp>
              <p:nvSpPr>
                <p:cNvPr id="802" name=""/>
                <p:cNvSpPr/>
                <p:nvPr/>
              </p:nvSpPr>
              <p:spPr>
                <a:xfrm>
                  <a:off x="7971876" y="4938268"/>
                  <a:ext cx="156951" cy="312114"/>
                </a:xfrm>
                <a:custGeom>
                  <a:avLst/>
                  <a:gdLst/>
                  <a:ahLst/>
                  <a:cxnLst/>
                  <a:pathLst>
                    <a:path w="156951" h="312114">
                      <a:moveTo>
                        <a:pt x="25014" y="0"/>
                      </a:moveTo>
                      <a:lnTo>
                        <a:pt x="11771" y="226013"/>
                      </a:lnTo>
                      <a:lnTo>
                        <a:pt x="0" y="255072"/>
                      </a:lnTo>
                      <a:cubicBezTo>
                        <a:pt x="0" y="255072"/>
                        <a:pt x="-2452" y="313727"/>
                        <a:pt x="80928" y="311576"/>
                      </a:cubicBezTo>
                      <a:cubicBezTo>
                        <a:pt x="164309" y="309423"/>
                        <a:pt x="155970" y="248615"/>
                        <a:pt x="155970" y="248615"/>
                      </a:cubicBezTo>
                      <a:lnTo>
                        <a:pt x="144199" y="226013"/>
                      </a:lnTo>
                      <a:lnTo>
                        <a:pt x="128013" y="0"/>
                      </a:lnTo>
                      <a:lnTo>
                        <a:pt x="25014" y="0"/>
                      </a:lnTo>
                      <a:close/>
                    </a:path>
                  </a:pathLst>
                </a:custGeom>
                <a:solidFill>
                  <a:srgbClr val="CDCECE"/>
                </a:solidFill>
                <a:ln w="3164" cap="flat">
                  <a:noFill/>
                  <a:miter lim="800000"/>
                </a:ln>
              </p:spPr>
            </p:sp>
            <p:sp>
              <p:nvSpPr>
                <p:cNvPr id="803" name=""/>
                <p:cNvSpPr/>
                <p:nvPr/>
              </p:nvSpPr>
              <p:spPr>
                <a:xfrm>
                  <a:off x="7911290" y="4743639"/>
                  <a:ext cx="279568" cy="205028"/>
                </a:xfrm>
                <a:custGeom>
                  <a:avLst/>
                  <a:gdLst/>
                  <a:ahLst/>
                  <a:cxnLst/>
                  <a:pathLst>
                    <a:path w="279568" h="205028">
                      <a:moveTo>
                        <a:pt x="138949" y="0"/>
                      </a:moveTo>
                      <a:cubicBezTo>
                        <a:pt x="74767" y="0"/>
                        <a:pt x="16510" y="3674"/>
                        <a:pt x="1877" y="56296"/>
                      </a:cubicBezTo>
                      <a:cubicBezTo>
                        <a:pt x="-1671" y="65452"/>
                        <a:pt x="895" y="92570"/>
                        <a:pt x="615" y="102514"/>
                      </a:cubicBezTo>
                      <a:cubicBezTo>
                        <a:pt x="7505" y="159300"/>
                        <a:pt x="58156" y="205028"/>
                        <a:pt x="134704" y="205028"/>
                      </a:cubicBezTo>
                      <a:cubicBezTo>
                        <a:pt x="211252" y="205028"/>
                        <a:pt x="263029" y="164898"/>
                        <a:pt x="279568" y="105559"/>
                      </a:cubicBezTo>
                      <a:cubicBezTo>
                        <a:pt x="279568" y="93816"/>
                        <a:pt x="280207" y="61416"/>
                        <a:pt x="275411" y="50950"/>
                      </a:cubicBezTo>
                      <a:cubicBezTo>
                        <a:pt x="265280" y="7033"/>
                        <a:pt x="200682" y="0"/>
                        <a:pt x="13894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CDCECE"/>
                    </a:gs>
                    <a:gs pos="100000">
                      <a:srgbClr val="CDCECE"/>
                    </a:gs>
                  </a:gsLst>
                  <a:lin ang="0" scaled="0"/>
                </a:gradFill>
                <a:ln w="3164" cap="flat">
                  <a:noFill/>
                  <a:miter lim="800000"/>
                </a:ln>
              </p:spPr>
            </p:sp>
            <p:sp>
              <p:nvSpPr>
                <p:cNvPr id="804" name=""/>
                <p:cNvSpPr/>
                <p:nvPr/>
              </p:nvSpPr>
              <p:spPr>
                <a:xfrm>
                  <a:off x="7915801" y="4564630"/>
                  <a:ext cx="65396" cy="97580"/>
                </a:xfrm>
                <a:custGeom>
                  <a:avLst/>
                  <a:gdLst/>
                  <a:ahLst/>
                  <a:cxnLst/>
                  <a:pathLst>
                    <a:path w="65396" h="97580">
                      <a:moveTo>
                        <a:pt x="65519" y="0"/>
                      </a:moveTo>
                      <a:lnTo>
                        <a:pt x="0" y="45920"/>
                      </a:lnTo>
                      <a:lnTo>
                        <a:pt x="65519" y="97580"/>
                      </a:lnTo>
                      <a:lnTo>
                        <a:pt x="65519" y="0"/>
                      </a:lnTo>
                      <a:close/>
                    </a:path>
                  </a:pathLst>
                </a:custGeom>
                <a:solidFill>
                  <a:srgbClr val="EEEEEE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805" name=""/>
                <p:cNvSpPr/>
                <p:nvPr/>
              </p:nvSpPr>
              <p:spPr>
                <a:xfrm>
                  <a:off x="8049332" y="4565937"/>
                  <a:ext cx="67888" cy="122104"/>
                </a:xfrm>
                <a:custGeom>
                  <a:avLst/>
                  <a:gdLst/>
                  <a:ahLst/>
                  <a:cxnLst/>
                  <a:pathLst>
                    <a:path w="67888" h="122104">
                      <a:moveTo>
                        <a:pt x="2343" y="39186"/>
                      </a:moveTo>
                      <a:lnTo>
                        <a:pt x="0" y="122104"/>
                      </a:lnTo>
                      <a:lnTo>
                        <a:pt x="67888" y="76183"/>
                      </a:lnTo>
                      <a:lnTo>
                        <a:pt x="65380" y="0"/>
                      </a:lnTo>
                      <a:lnTo>
                        <a:pt x="2343" y="39186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806" name=""/>
                <p:cNvSpPr/>
                <p:nvPr/>
              </p:nvSpPr>
              <p:spPr>
                <a:xfrm>
                  <a:off x="7911836" y="4703675"/>
                  <a:ext cx="277357" cy="204827"/>
                </a:xfrm>
                <a:custGeom>
                  <a:avLst/>
                  <a:gdLst/>
                  <a:ahLst/>
                  <a:cxnLst/>
                  <a:pathLst>
                    <a:path w="277357" h="204827">
                      <a:moveTo>
                        <a:pt x="138377" y="0"/>
                      </a:moveTo>
                      <a:cubicBezTo>
                        <a:pt x="60539" y="0"/>
                        <a:pt x="705" y="45686"/>
                        <a:pt x="337" y="102615"/>
                      </a:cubicBezTo>
                      <a:cubicBezTo>
                        <a:pt x="0" y="159545"/>
                        <a:pt x="61829" y="204827"/>
                        <a:pt x="138377" y="204827"/>
                      </a:cubicBezTo>
                      <a:cubicBezTo>
                        <a:pt x="214924" y="204827"/>
                        <a:pt x="277357" y="159545"/>
                        <a:pt x="277357" y="102512"/>
                      </a:cubicBezTo>
                      <a:cubicBezTo>
                        <a:pt x="277357" y="45479"/>
                        <a:pt x="216215" y="0"/>
                        <a:pt x="138377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3164" cap="flat">
                  <a:noFill/>
                  <a:miter lim="800000"/>
                </a:ln>
              </p:spPr>
            </p:sp>
            <p:sp>
              <p:nvSpPr>
                <p:cNvPr id="807" name=""/>
                <p:cNvSpPr/>
                <p:nvPr/>
              </p:nvSpPr>
              <p:spPr>
                <a:xfrm>
                  <a:off x="8049212" y="4782751"/>
                  <a:ext cx="68012" cy="80360"/>
                </a:xfrm>
                <a:custGeom>
                  <a:avLst/>
                  <a:gdLst/>
                  <a:ahLst/>
                  <a:cxnLst/>
                  <a:pathLst>
                    <a:path w="68012" h="80360">
                      <a:moveTo>
                        <a:pt x="68012" y="28700"/>
                      </a:moveTo>
                      <a:lnTo>
                        <a:pt x="123" y="80360"/>
                      </a:lnTo>
                      <a:lnTo>
                        <a:pt x="123" y="0"/>
                      </a:lnTo>
                      <a:lnTo>
                        <a:pt x="68012" y="28700"/>
                      </a:lnTo>
                      <a:close/>
                    </a:path>
                  </a:pathLst>
                </a:custGeom>
                <a:solidFill>
                  <a:srgbClr val="B4B5B5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808" name=""/>
                <p:cNvSpPr/>
                <p:nvPr/>
              </p:nvSpPr>
              <p:spPr>
                <a:xfrm>
                  <a:off x="7915798" y="4564629"/>
                  <a:ext cx="202291" cy="298663"/>
                </a:xfrm>
                <a:custGeom>
                  <a:avLst/>
                  <a:gdLst/>
                  <a:ahLst/>
                  <a:cxnLst/>
                  <a:pathLst>
                    <a:path w="202291" h="298663">
                      <a:moveTo>
                        <a:pt x="65521" y="255434"/>
                      </a:moveTo>
                      <a:lnTo>
                        <a:pt x="63436" y="173459"/>
                      </a:lnTo>
                      <a:lnTo>
                        <a:pt x="0" y="132022"/>
                      </a:lnTo>
                      <a:lnTo>
                        <a:pt x="0" y="45921"/>
                      </a:lnTo>
                      <a:lnTo>
                        <a:pt x="65521" y="89510"/>
                      </a:lnTo>
                      <a:lnTo>
                        <a:pt x="65521" y="0"/>
                      </a:lnTo>
                      <a:lnTo>
                        <a:pt x="135877" y="40494"/>
                      </a:lnTo>
                      <a:lnTo>
                        <a:pt x="133533" y="123413"/>
                      </a:lnTo>
                      <a:lnTo>
                        <a:pt x="202291" y="161413"/>
                      </a:lnTo>
                      <a:lnTo>
                        <a:pt x="201586" y="255434"/>
                      </a:lnTo>
                      <a:lnTo>
                        <a:pt x="133533" y="218123"/>
                      </a:lnTo>
                      <a:lnTo>
                        <a:pt x="133533" y="298663"/>
                      </a:lnTo>
                      <a:lnTo>
                        <a:pt x="65521" y="255434"/>
                      </a:lnTo>
                      <a:close/>
                    </a:path>
                  </a:pathLst>
                </a:custGeom>
                <a:solidFill>
                  <a:srgbClr val="D8D8D8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809" name=""/>
                <p:cNvSpPr/>
                <p:nvPr/>
              </p:nvSpPr>
              <p:spPr>
                <a:xfrm>
                  <a:off x="8114280" y="4689118"/>
                  <a:ext cx="66214" cy="130765"/>
                </a:xfrm>
                <a:custGeom>
                  <a:avLst/>
                  <a:gdLst/>
                  <a:ahLst/>
                  <a:cxnLst/>
                  <a:pathLst>
                    <a:path w="66214" h="130765">
                      <a:moveTo>
                        <a:pt x="325" y="39283"/>
                      </a:moveTo>
                      <a:lnTo>
                        <a:pt x="3103" y="130943"/>
                      </a:lnTo>
                      <a:lnTo>
                        <a:pt x="66539" y="87714"/>
                      </a:lnTo>
                      <a:lnTo>
                        <a:pt x="66539" y="537"/>
                      </a:lnTo>
                      <a:lnTo>
                        <a:pt x="325" y="39283"/>
                      </a:lnTo>
                      <a:close/>
                    </a:path>
                  </a:pathLst>
                </a:custGeom>
                <a:solidFill>
                  <a:srgbClr val="CDCECE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810" name=""/>
                <p:cNvSpPr/>
                <p:nvPr/>
              </p:nvSpPr>
              <p:spPr>
                <a:xfrm>
                  <a:off x="8049207" y="4642121"/>
                  <a:ext cx="130956" cy="85562"/>
                </a:xfrm>
                <a:custGeom>
                  <a:avLst/>
                  <a:gdLst/>
                  <a:ahLst/>
                  <a:cxnLst/>
                  <a:pathLst>
                    <a:path w="130956" h="85562">
                      <a:moveTo>
                        <a:pt x="0" y="45920"/>
                      </a:moveTo>
                      <a:lnTo>
                        <a:pt x="65396" y="86280"/>
                      </a:lnTo>
                      <a:lnTo>
                        <a:pt x="131610" y="47534"/>
                      </a:lnTo>
                      <a:lnTo>
                        <a:pt x="68012" y="0"/>
                      </a:lnTo>
                      <a:lnTo>
                        <a:pt x="0" y="45920"/>
                      </a:lnTo>
                      <a:close/>
                    </a:path>
                  </a:pathLst>
                </a:custGeom>
                <a:solidFill>
                  <a:srgbClr val="EEEEEE"/>
                </a:solidFill>
                <a:ln w="7600" cap="flat">
                  <a:noFill/>
                  <a:miter lim="800000"/>
                </a:ln>
              </p:spPr>
            </p:sp>
          </p:grpSp>
        </p:grpSp>
        <p:grpSp>
          <p:nvGrpSpPr>
            <p:cNvPr id="926" name="Award"/>
            <p:cNvGrpSpPr/>
            <p:nvPr/>
          </p:nvGrpSpPr>
          <p:grpSpPr>
            <a:xfrm>
              <a:off x="6624000" y="339315"/>
              <a:ext cx="638400" cy="972800"/>
              <a:chOff x="6624000" y="339315"/>
              <a:chExt cx="638400" cy="972800"/>
            </a:xfrm>
          </p:grpSpPr>
          <p:grpSp>
            <p:nvGrpSpPr>
              <p:cNvPr id="927" name=""/>
              <p:cNvGrpSpPr/>
              <p:nvPr/>
            </p:nvGrpSpPr>
            <p:grpSpPr>
              <a:xfrm>
                <a:off x="6624000" y="339258"/>
                <a:ext cx="638400" cy="441140"/>
                <a:chOff x="6624000" y="339258"/>
                <a:chExt cx="638400" cy="441140"/>
              </a:xfrm>
            </p:grpSpPr>
            <p:sp>
              <p:nvSpPr>
                <p:cNvPr id="928" name=""/>
                <p:cNvSpPr/>
                <p:nvPr/>
              </p:nvSpPr>
              <p:spPr>
                <a:xfrm>
                  <a:off x="6623919" y="431334"/>
                  <a:ext cx="131808" cy="347154"/>
                </a:xfrm>
                <a:custGeom>
                  <a:avLst/>
                  <a:gdLst/>
                  <a:ahLst/>
                  <a:cxnLst/>
                  <a:pathLst>
                    <a:path w="131808" h="347154">
                      <a:moveTo>
                        <a:pt x="108773" y="347154"/>
                      </a:moveTo>
                      <a:cubicBezTo>
                        <a:pt x="108773" y="347154"/>
                        <a:pt x="0" y="90696"/>
                        <a:pt x="0" y="38826"/>
                      </a:cubicBezTo>
                      <a:cubicBezTo>
                        <a:pt x="0" y="38826"/>
                        <a:pt x="0" y="30604"/>
                        <a:pt x="21003" y="0"/>
                      </a:cubicBezTo>
                      <a:cubicBezTo>
                        <a:pt x="21003" y="0"/>
                        <a:pt x="77891" y="191392"/>
                        <a:pt x="131528" y="321320"/>
                      </a:cubicBezTo>
                      <a:cubicBezTo>
                        <a:pt x="131528" y="321320"/>
                        <a:pt x="113649" y="335633"/>
                        <a:pt x="108773" y="347154"/>
                      </a:cubicBezTo>
                      <a:close/>
                    </a:path>
                  </a:pathLst>
                </a:custGeom>
                <a:solidFill>
                  <a:srgbClr val="C32206"/>
                </a:solidFill>
                <a:ln w="7600" cap="flat">
                  <a:noFill/>
                  <a:bevel/>
                </a:ln>
              </p:spPr>
            </p:sp>
            <p:sp>
              <p:nvSpPr>
                <p:cNvPr id="929" name=""/>
                <p:cNvSpPr/>
                <p:nvPr/>
              </p:nvSpPr>
              <p:spPr>
                <a:xfrm>
                  <a:off x="6645252" y="359771"/>
                  <a:ext cx="199616" cy="393213"/>
                </a:xfrm>
                <a:custGeom>
                  <a:avLst/>
                  <a:gdLst/>
                  <a:ahLst/>
                  <a:cxnLst/>
                  <a:pathLst>
                    <a:path w="199616" h="393213">
                      <a:moveTo>
                        <a:pt x="-330" y="71562"/>
                      </a:moveTo>
                      <a:cubicBezTo>
                        <a:pt x="-330" y="71562"/>
                        <a:pt x="-8457" y="92422"/>
                        <a:pt x="110195" y="393213"/>
                      </a:cubicBezTo>
                      <a:cubicBezTo>
                        <a:pt x="110195" y="393213"/>
                        <a:pt x="154080" y="360401"/>
                        <a:pt x="199616" y="347408"/>
                      </a:cubicBezTo>
                      <a:cubicBezTo>
                        <a:pt x="199616" y="347408"/>
                        <a:pt x="95567" y="61564"/>
                        <a:pt x="77688" y="0"/>
                      </a:cubicBezTo>
                      <a:cubicBezTo>
                        <a:pt x="77688" y="0"/>
                        <a:pt x="19174" y="49079"/>
                        <a:pt x="-330" y="71562"/>
                      </a:cubicBezTo>
                      <a:close/>
                    </a:path>
                  </a:pathLst>
                </a:custGeom>
                <a:solidFill>
                  <a:srgbClr val="F9FAF9"/>
                </a:solidFill>
                <a:ln w="7600" cap="flat">
                  <a:noFill/>
                  <a:bevel/>
                </a:ln>
              </p:spPr>
            </p:sp>
            <p:sp>
              <p:nvSpPr>
                <p:cNvPr id="930" name=""/>
                <p:cNvSpPr/>
                <p:nvPr/>
              </p:nvSpPr>
              <p:spPr>
                <a:xfrm>
                  <a:off x="6722965" y="339597"/>
                  <a:ext cx="149712" cy="367709"/>
                </a:xfrm>
                <a:custGeom>
                  <a:avLst/>
                  <a:gdLst/>
                  <a:ahLst/>
                  <a:cxnLst/>
                  <a:pathLst>
                    <a:path w="149712" h="367709">
                      <a:moveTo>
                        <a:pt x="0" y="20175"/>
                      </a:moveTo>
                      <a:cubicBezTo>
                        <a:pt x="0" y="20175"/>
                        <a:pt x="74856" y="283129"/>
                        <a:pt x="121902" y="367709"/>
                      </a:cubicBezTo>
                      <a:lnTo>
                        <a:pt x="149509" y="359462"/>
                      </a:lnTo>
                      <a:cubicBezTo>
                        <a:pt x="149509" y="359462"/>
                        <a:pt x="48736" y="81739"/>
                        <a:pt x="32482" y="761"/>
                      </a:cubicBezTo>
                      <a:cubicBezTo>
                        <a:pt x="32482" y="761"/>
                        <a:pt x="32482" y="-7283"/>
                        <a:pt x="0" y="20175"/>
                      </a:cubicBezTo>
                      <a:close/>
                    </a:path>
                  </a:pathLst>
                </a:custGeom>
                <a:solidFill>
                  <a:srgbClr val="C32206"/>
                </a:solidFill>
                <a:ln w="7600" cap="flat">
                  <a:noFill/>
                  <a:bevel/>
                </a:ln>
              </p:spPr>
            </p:sp>
            <p:sp>
              <p:nvSpPr>
                <p:cNvPr id="931" name=""/>
                <p:cNvSpPr/>
                <p:nvPr/>
              </p:nvSpPr>
              <p:spPr>
                <a:xfrm>
                  <a:off x="6752257" y="340155"/>
                  <a:ext cx="378836" cy="131618"/>
                </a:xfrm>
                <a:custGeom>
                  <a:avLst/>
                  <a:gdLst/>
                  <a:ahLst/>
                  <a:cxnLst/>
                  <a:pathLst>
                    <a:path w="378836" h="131618">
                      <a:moveTo>
                        <a:pt x="0" y="204"/>
                      </a:moveTo>
                      <a:lnTo>
                        <a:pt x="378836" y="0"/>
                      </a:lnTo>
                      <a:cubicBezTo>
                        <a:pt x="378836" y="0"/>
                        <a:pt x="383526" y="11344"/>
                        <a:pt x="338016" y="131618"/>
                      </a:cubicBezTo>
                      <a:lnTo>
                        <a:pt x="40573" y="131618"/>
                      </a:lnTo>
                      <a:lnTo>
                        <a:pt x="0" y="204"/>
                      </a:lnTo>
                      <a:close/>
                    </a:path>
                  </a:pathLst>
                </a:custGeom>
                <a:solidFill>
                  <a:srgbClr val="951B05"/>
                </a:solidFill>
                <a:ln w="7600" cap="flat">
                  <a:noFill/>
                  <a:bevel/>
                </a:ln>
              </p:spPr>
            </p:sp>
            <p:sp>
              <p:nvSpPr>
                <p:cNvPr id="932" name=""/>
                <p:cNvSpPr/>
                <p:nvPr/>
              </p:nvSpPr>
              <p:spPr>
                <a:xfrm>
                  <a:off x="7041817" y="358249"/>
                  <a:ext cx="201521" cy="401207"/>
                </a:xfrm>
                <a:custGeom>
                  <a:avLst/>
                  <a:gdLst/>
                  <a:ahLst/>
                  <a:cxnLst/>
                  <a:pathLst>
                    <a:path w="201521" h="401207">
                      <a:moveTo>
                        <a:pt x="121598" y="0"/>
                      </a:moveTo>
                      <a:lnTo>
                        <a:pt x="-305" y="352483"/>
                      </a:lnTo>
                      <a:cubicBezTo>
                        <a:pt x="-305" y="352483"/>
                        <a:pt x="43580" y="361923"/>
                        <a:pt x="89090" y="401207"/>
                      </a:cubicBezTo>
                      <a:cubicBezTo>
                        <a:pt x="89090" y="401207"/>
                        <a:pt x="206117" y="103690"/>
                        <a:pt x="201241" y="69659"/>
                      </a:cubicBezTo>
                      <a:cubicBezTo>
                        <a:pt x="201241" y="69659"/>
                        <a:pt x="144354" y="14363"/>
                        <a:pt x="121598" y="0"/>
                      </a:cubicBezTo>
                      <a:close/>
                    </a:path>
                  </a:pathLst>
                </a:custGeom>
                <a:solidFill>
                  <a:srgbClr val="F9FAF9"/>
                </a:solidFill>
                <a:ln w="7600" cap="flat">
                  <a:noFill/>
                  <a:bevel/>
                </a:ln>
              </p:spPr>
            </p:sp>
            <p:sp>
              <p:nvSpPr>
                <p:cNvPr id="933" name=""/>
                <p:cNvSpPr/>
                <p:nvPr/>
              </p:nvSpPr>
              <p:spPr>
                <a:xfrm>
                  <a:off x="7130958" y="427908"/>
                  <a:ext cx="131427" cy="352483"/>
                </a:xfrm>
                <a:custGeom>
                  <a:avLst/>
                  <a:gdLst/>
                  <a:ahLst/>
                  <a:cxnLst/>
                  <a:pathLst>
                    <a:path w="131427" h="352483">
                      <a:moveTo>
                        <a:pt x="112100" y="0"/>
                      </a:moveTo>
                      <a:cubicBezTo>
                        <a:pt x="112100" y="0"/>
                        <a:pt x="100722" y="62249"/>
                        <a:pt x="0" y="331548"/>
                      </a:cubicBezTo>
                      <a:lnTo>
                        <a:pt x="24330" y="352483"/>
                      </a:lnTo>
                      <a:cubicBezTo>
                        <a:pt x="24330" y="352483"/>
                        <a:pt x="113726" y="111988"/>
                        <a:pt x="129979" y="53519"/>
                      </a:cubicBezTo>
                      <a:cubicBezTo>
                        <a:pt x="129979" y="53519"/>
                        <a:pt x="138918" y="26721"/>
                        <a:pt x="112100" y="0"/>
                      </a:cubicBezTo>
                      <a:close/>
                    </a:path>
                  </a:pathLst>
                </a:custGeom>
                <a:solidFill>
                  <a:srgbClr val="C32206"/>
                </a:solidFill>
                <a:ln w="7600" cap="flat">
                  <a:noFill/>
                  <a:bevel/>
                </a:ln>
              </p:spPr>
            </p:sp>
            <p:sp>
              <p:nvSpPr>
                <p:cNvPr id="934" name=""/>
                <p:cNvSpPr/>
                <p:nvPr/>
              </p:nvSpPr>
              <p:spPr>
                <a:xfrm>
                  <a:off x="7014008" y="340358"/>
                  <a:ext cx="149712" cy="370374"/>
                </a:xfrm>
                <a:custGeom>
                  <a:avLst/>
                  <a:gdLst/>
                  <a:ahLst/>
                  <a:cxnLst/>
                  <a:pathLst>
                    <a:path w="149712" h="370374">
                      <a:moveTo>
                        <a:pt x="112023" y="0"/>
                      </a:moveTo>
                      <a:cubicBezTo>
                        <a:pt x="112023" y="0"/>
                        <a:pt x="110398" y="30630"/>
                        <a:pt x="0" y="358954"/>
                      </a:cubicBezTo>
                      <a:lnTo>
                        <a:pt x="27504" y="370374"/>
                      </a:lnTo>
                      <a:cubicBezTo>
                        <a:pt x="27504" y="370374"/>
                        <a:pt x="141280" y="46871"/>
                        <a:pt x="149407" y="17891"/>
                      </a:cubicBezTo>
                      <a:cubicBezTo>
                        <a:pt x="149407" y="17891"/>
                        <a:pt x="125027" y="-1852"/>
                        <a:pt x="112023" y="0"/>
                      </a:cubicBezTo>
                      <a:close/>
                    </a:path>
                  </a:pathLst>
                </a:custGeom>
                <a:solidFill>
                  <a:srgbClr val="C32206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935" name=""/>
              <p:cNvSpPr/>
              <p:nvPr/>
            </p:nvSpPr>
            <p:spPr>
              <a:xfrm>
                <a:off x="6626592" y="683927"/>
                <a:ext cx="628495" cy="628176"/>
              </a:xfrm>
              <a:custGeom>
                <a:avLst/>
                <a:gdLst/>
                <a:ahLst/>
                <a:cxnLst/>
                <a:pathLst>
                  <a:path w="628495" h="628176">
                    <a:moveTo>
                      <a:pt x="0" y="314088"/>
                    </a:moveTo>
                    <a:cubicBezTo>
                      <a:pt x="0" y="140420"/>
                      <a:pt x="140491" y="0"/>
                      <a:pt x="314248" y="0"/>
                    </a:cubicBezTo>
                    <a:cubicBezTo>
                      <a:pt x="487743" y="0"/>
                      <a:pt x="628495" y="140420"/>
                      <a:pt x="628495" y="314088"/>
                    </a:cubicBezTo>
                    <a:cubicBezTo>
                      <a:pt x="628495" y="487495"/>
                      <a:pt x="487743" y="628176"/>
                      <a:pt x="314248" y="628176"/>
                    </a:cubicBezTo>
                    <a:cubicBezTo>
                      <a:pt x="140491" y="628176"/>
                      <a:pt x="0" y="487495"/>
                      <a:pt x="0" y="31408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99C13"/>
                  </a:gs>
                  <a:gs pos="23000">
                    <a:srgbClr val="D1B115"/>
                  </a:gs>
                  <a:gs pos="36000">
                    <a:srgbClr val="F4E290"/>
                  </a:gs>
                  <a:gs pos="62000">
                    <a:srgbClr val="E8C621"/>
                  </a:gs>
                  <a:gs pos="76000">
                    <a:srgbClr val="B39812"/>
                  </a:gs>
                  <a:gs pos="100000">
                    <a:srgbClr val="88730E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36" name=""/>
              <p:cNvSpPr/>
              <p:nvPr/>
            </p:nvSpPr>
            <p:spPr>
              <a:xfrm>
                <a:off x="6634260" y="691590"/>
                <a:ext cx="613160" cy="612849"/>
              </a:xfrm>
              <a:custGeom>
                <a:avLst/>
                <a:gdLst/>
                <a:ahLst/>
                <a:cxnLst/>
                <a:pathLst>
                  <a:path w="613160" h="612849">
                    <a:moveTo>
                      <a:pt x="0" y="306424"/>
                    </a:moveTo>
                    <a:cubicBezTo>
                      <a:pt x="0" y="136994"/>
                      <a:pt x="137064" y="0"/>
                      <a:pt x="306580" y="0"/>
                    </a:cubicBezTo>
                    <a:cubicBezTo>
                      <a:pt x="475842" y="0"/>
                      <a:pt x="613160" y="136994"/>
                      <a:pt x="613160" y="306424"/>
                    </a:cubicBezTo>
                    <a:cubicBezTo>
                      <a:pt x="613160" y="475600"/>
                      <a:pt x="475842" y="612849"/>
                      <a:pt x="306580" y="612849"/>
                    </a:cubicBezTo>
                    <a:cubicBezTo>
                      <a:pt x="137064" y="612849"/>
                      <a:pt x="0" y="475600"/>
                      <a:pt x="0" y="3064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0B015"/>
                  </a:gs>
                  <a:gs pos="32000">
                    <a:srgbClr val="F7EAAF"/>
                  </a:gs>
                  <a:gs pos="77000">
                    <a:srgbClr val="EDD24F"/>
                  </a:gs>
                  <a:gs pos="100000">
                    <a:srgbClr val="C5A714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937" name=""/>
              <p:cNvSpPr/>
              <p:nvPr/>
            </p:nvSpPr>
            <p:spPr>
              <a:xfrm>
                <a:off x="6692150" y="749451"/>
                <a:ext cx="497380" cy="497128"/>
              </a:xfrm>
              <a:custGeom>
                <a:avLst/>
                <a:gdLst/>
                <a:ahLst/>
                <a:cxnLst/>
                <a:pathLst>
                  <a:path w="497380" h="497128">
                    <a:moveTo>
                      <a:pt x="0" y="248564"/>
                    </a:moveTo>
                    <a:cubicBezTo>
                      <a:pt x="0" y="111126"/>
                      <a:pt x="111183" y="0"/>
                      <a:pt x="248690" y="0"/>
                    </a:cubicBezTo>
                    <a:cubicBezTo>
                      <a:pt x="385992" y="0"/>
                      <a:pt x="497380" y="111126"/>
                      <a:pt x="497380" y="248564"/>
                    </a:cubicBezTo>
                    <a:cubicBezTo>
                      <a:pt x="497380" y="385796"/>
                      <a:pt x="385992" y="497128"/>
                      <a:pt x="248690" y="497128"/>
                    </a:cubicBezTo>
                    <a:cubicBezTo>
                      <a:pt x="111183" y="497128"/>
                      <a:pt x="0" y="385796"/>
                      <a:pt x="0" y="24856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CE42"/>
                  </a:gs>
                  <a:gs pos="85000">
                    <a:srgbClr val="BEA113"/>
                  </a:gs>
                  <a:gs pos="100000">
                    <a:srgbClr val="A1881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938" name=""/>
              <p:cNvSpPr/>
              <p:nvPr/>
            </p:nvSpPr>
            <p:spPr>
              <a:xfrm>
                <a:off x="6710286" y="767578"/>
                <a:ext cx="461108" cy="460874"/>
              </a:xfrm>
              <a:custGeom>
                <a:avLst/>
                <a:gdLst/>
                <a:ahLst/>
                <a:cxnLst/>
                <a:pathLst>
                  <a:path w="461108" h="460874">
                    <a:moveTo>
                      <a:pt x="0" y="230437"/>
                    </a:moveTo>
                    <a:cubicBezTo>
                      <a:pt x="0" y="103022"/>
                      <a:pt x="103074" y="0"/>
                      <a:pt x="230554" y="0"/>
                    </a:cubicBezTo>
                    <a:cubicBezTo>
                      <a:pt x="357842" y="0"/>
                      <a:pt x="461108" y="103022"/>
                      <a:pt x="461108" y="230437"/>
                    </a:cubicBezTo>
                    <a:cubicBezTo>
                      <a:pt x="461108" y="357661"/>
                      <a:pt x="357842" y="460874"/>
                      <a:pt x="230554" y="460874"/>
                    </a:cubicBezTo>
                    <a:cubicBezTo>
                      <a:pt x="103074" y="460874"/>
                      <a:pt x="0" y="357661"/>
                      <a:pt x="0" y="2304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EFD970"/>
                  </a:gs>
                  <a:gs pos="46000">
                    <a:srgbClr val="EED86A"/>
                  </a:gs>
                  <a:gs pos="100000">
                    <a:srgbClr val="E8CA36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939" name=""/>
              <p:cNvGrpSpPr/>
              <p:nvPr/>
            </p:nvGrpSpPr>
            <p:grpSpPr>
              <a:xfrm>
                <a:off x="6721866" y="838691"/>
                <a:ext cx="437947" cy="349836"/>
                <a:chOff x="6721866" y="838691"/>
                <a:chExt cx="437947" cy="349836"/>
              </a:xfrm>
            </p:grpSpPr>
            <p:grpSp>
              <p:nvGrpSpPr>
                <p:cNvPr id="940" name=""/>
                <p:cNvGrpSpPr/>
                <p:nvPr/>
              </p:nvGrpSpPr>
              <p:grpSpPr>
                <a:xfrm>
                  <a:off x="6996047" y="838633"/>
                  <a:ext cx="163684" cy="268494"/>
                  <a:chOff x="6996047" y="838633"/>
                  <a:chExt cx="163684" cy="268494"/>
                </a:xfrm>
              </p:grpSpPr>
              <p:sp>
                <p:nvSpPr>
                  <p:cNvPr id="941" name=""/>
                  <p:cNvSpPr/>
                  <p:nvPr/>
                </p:nvSpPr>
                <p:spPr>
                  <a:xfrm>
                    <a:off x="7050647" y="1002924"/>
                    <a:ext cx="21150" cy="83868"/>
                  </a:xfrm>
                  <a:custGeom>
                    <a:avLst/>
                    <a:gdLst/>
                    <a:ahLst/>
                    <a:cxnLst/>
                    <a:pathLst>
                      <a:path w="21150" h="83868">
                        <a:moveTo>
                          <a:pt x="-23" y="0"/>
                        </a:moveTo>
                        <a:cubicBezTo>
                          <a:pt x="-23" y="0"/>
                          <a:pt x="8314" y="8816"/>
                          <a:pt x="5862" y="40211"/>
                        </a:cubicBezTo>
                        <a:cubicBezTo>
                          <a:pt x="5862" y="40211"/>
                          <a:pt x="7824" y="70090"/>
                          <a:pt x="16667" y="83868"/>
                        </a:cubicBezTo>
                        <a:cubicBezTo>
                          <a:pt x="16667" y="83868"/>
                          <a:pt x="21066" y="82344"/>
                          <a:pt x="21066" y="46070"/>
                        </a:cubicBezTo>
                        <a:cubicBezTo>
                          <a:pt x="21066" y="9796"/>
                          <a:pt x="8318" y="8337"/>
                          <a:pt x="-23" y="0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42" name=""/>
                  <p:cNvSpPr/>
                  <p:nvPr/>
                </p:nvSpPr>
                <p:spPr>
                  <a:xfrm>
                    <a:off x="7050647" y="1002923"/>
                    <a:ext cx="41381" cy="82835"/>
                  </a:xfrm>
                  <a:custGeom>
                    <a:avLst/>
                    <a:gdLst/>
                    <a:ahLst/>
                    <a:cxnLst/>
                    <a:pathLst>
                      <a:path w="41381" h="82835">
                        <a:moveTo>
                          <a:pt x="0" y="0"/>
                        </a:moveTo>
                        <a:cubicBezTo>
                          <a:pt x="0" y="0"/>
                          <a:pt x="22537" y="9306"/>
                          <a:pt x="21066" y="46070"/>
                        </a:cubicBezTo>
                        <a:cubicBezTo>
                          <a:pt x="21066" y="46070"/>
                          <a:pt x="21556" y="69109"/>
                          <a:pt x="16161" y="82835"/>
                        </a:cubicBezTo>
                        <a:cubicBezTo>
                          <a:pt x="16161" y="82835"/>
                          <a:pt x="38231" y="75972"/>
                          <a:pt x="41174" y="44110"/>
                        </a:cubicBezTo>
                        <a:cubicBezTo>
                          <a:pt x="41174" y="44110"/>
                          <a:pt x="44607" y="49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43" name=""/>
                  <p:cNvSpPr/>
                  <p:nvPr/>
                </p:nvSpPr>
                <p:spPr>
                  <a:xfrm>
                    <a:off x="7066854" y="1021076"/>
                    <a:ext cx="92647" cy="64682"/>
                  </a:xfrm>
                  <a:custGeom>
                    <a:avLst/>
                    <a:gdLst/>
                    <a:ahLst/>
                    <a:cxnLst/>
                    <a:pathLst>
                      <a:path w="92647" h="64682">
                        <a:moveTo>
                          <a:pt x="92647" y="0"/>
                        </a:moveTo>
                        <a:cubicBezTo>
                          <a:pt x="92647" y="0"/>
                          <a:pt x="85781" y="23016"/>
                          <a:pt x="48998" y="37722"/>
                        </a:cubicBezTo>
                        <a:cubicBezTo>
                          <a:pt x="12215" y="52427"/>
                          <a:pt x="0" y="64682"/>
                          <a:pt x="0" y="64682"/>
                        </a:cubicBezTo>
                        <a:cubicBezTo>
                          <a:pt x="0" y="64682"/>
                          <a:pt x="39996" y="66100"/>
                          <a:pt x="63221" y="48996"/>
                        </a:cubicBezTo>
                        <a:cubicBezTo>
                          <a:pt x="81857" y="35271"/>
                          <a:pt x="91176" y="16643"/>
                          <a:pt x="92647" y="0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44" name=""/>
                  <p:cNvSpPr/>
                  <p:nvPr/>
                </p:nvSpPr>
                <p:spPr>
                  <a:xfrm>
                    <a:off x="7066624" y="1020157"/>
                    <a:ext cx="93107" cy="86971"/>
                  </a:xfrm>
                  <a:custGeom>
                    <a:avLst/>
                    <a:gdLst/>
                    <a:ahLst/>
                    <a:cxnLst/>
                    <a:pathLst>
                      <a:path w="93107" h="86971">
                        <a:moveTo>
                          <a:pt x="92877" y="0"/>
                        </a:moveTo>
                        <a:cubicBezTo>
                          <a:pt x="92877" y="0"/>
                          <a:pt x="93858" y="28347"/>
                          <a:pt x="63450" y="49915"/>
                        </a:cubicBezTo>
                        <a:cubicBezTo>
                          <a:pt x="63450" y="49915"/>
                          <a:pt x="18330" y="71484"/>
                          <a:pt x="230" y="65601"/>
                        </a:cubicBezTo>
                        <a:cubicBezTo>
                          <a:pt x="230" y="65601"/>
                          <a:pt x="-2759" y="82758"/>
                          <a:pt x="9993" y="86189"/>
                        </a:cubicBezTo>
                        <a:cubicBezTo>
                          <a:pt x="22744" y="89621"/>
                          <a:pt x="61489" y="80307"/>
                          <a:pt x="78654" y="55798"/>
                        </a:cubicBezTo>
                        <a:cubicBezTo>
                          <a:pt x="95820" y="31288"/>
                          <a:pt x="92877" y="0"/>
                          <a:pt x="92877" y="0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45" name=""/>
                  <p:cNvSpPr/>
                  <p:nvPr/>
                </p:nvSpPr>
                <p:spPr>
                  <a:xfrm>
                    <a:off x="6998795" y="831461"/>
                    <a:ext cx="87129" cy="79963"/>
                  </a:xfrm>
                  <a:custGeom>
                    <a:avLst/>
                    <a:gdLst/>
                    <a:ahLst/>
                    <a:cxnLst/>
                    <a:pathLst>
                      <a:path w="87129" h="79963">
                        <a:moveTo>
                          <a:pt x="-2822" y="8044"/>
                        </a:moveTo>
                        <a:cubicBezTo>
                          <a:pt x="-2822" y="8044"/>
                          <a:pt x="33222" y="-768"/>
                          <a:pt x="65399" y="35706"/>
                        </a:cubicBezTo>
                        <a:cubicBezTo>
                          <a:pt x="97576" y="72180"/>
                          <a:pt x="79267" y="87037"/>
                          <a:pt x="79267" y="87037"/>
                        </a:cubicBezTo>
                        <a:cubicBezTo>
                          <a:pt x="79267" y="87037"/>
                          <a:pt x="53497" y="61017"/>
                          <a:pt x="41975" y="40610"/>
                        </a:cubicBezTo>
                        <a:cubicBezTo>
                          <a:pt x="29580" y="18654"/>
                          <a:pt x="-3685" y="7461"/>
                          <a:pt x="-2822" y="8044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46" name=""/>
                  <p:cNvSpPr/>
                  <p:nvPr/>
                </p:nvSpPr>
                <p:spPr>
                  <a:xfrm>
                    <a:off x="6994889" y="841094"/>
                    <a:ext cx="82072" cy="79158"/>
                  </a:xfrm>
                  <a:custGeom>
                    <a:avLst/>
                    <a:gdLst/>
                    <a:ahLst/>
                    <a:cxnLst/>
                    <a:pathLst>
                      <a:path w="82072" h="79158">
                        <a:moveTo>
                          <a:pt x="1092" y="-1596"/>
                        </a:moveTo>
                        <a:cubicBezTo>
                          <a:pt x="1092" y="-1596"/>
                          <a:pt x="31876" y="6150"/>
                          <a:pt x="46702" y="31518"/>
                        </a:cubicBezTo>
                        <a:cubicBezTo>
                          <a:pt x="61527" y="56886"/>
                          <a:pt x="83225" y="77427"/>
                          <a:pt x="83225" y="77427"/>
                        </a:cubicBezTo>
                        <a:cubicBezTo>
                          <a:pt x="83225" y="77427"/>
                          <a:pt x="54188" y="80910"/>
                          <a:pt x="33576" y="43955"/>
                        </a:cubicBezTo>
                        <a:cubicBezTo>
                          <a:pt x="12964" y="6999"/>
                          <a:pt x="0" y="-1772"/>
                          <a:pt x="1092" y="-1596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47" name=""/>
                  <p:cNvSpPr/>
                  <p:nvPr/>
                </p:nvSpPr>
                <p:spPr>
                  <a:xfrm>
                    <a:off x="7010767" y="899221"/>
                    <a:ext cx="101958" cy="60776"/>
                  </a:xfrm>
                  <a:custGeom>
                    <a:avLst/>
                    <a:gdLst/>
                    <a:ahLst/>
                    <a:cxnLst/>
                    <a:pathLst>
                      <a:path w="101958" h="60776">
                        <a:moveTo>
                          <a:pt x="-2097" y="11538"/>
                        </a:moveTo>
                        <a:cubicBezTo>
                          <a:pt x="-2097" y="11538"/>
                          <a:pt x="30436" y="-6297"/>
                          <a:pt x="70962" y="20610"/>
                        </a:cubicBezTo>
                        <a:cubicBezTo>
                          <a:pt x="111487" y="47518"/>
                          <a:pt x="97650" y="66605"/>
                          <a:pt x="97650" y="66605"/>
                        </a:cubicBezTo>
                        <a:cubicBezTo>
                          <a:pt x="97650" y="66605"/>
                          <a:pt x="66019" y="48138"/>
                          <a:pt x="49607" y="31406"/>
                        </a:cubicBezTo>
                        <a:cubicBezTo>
                          <a:pt x="31948" y="13405"/>
                          <a:pt x="-3082" y="11199"/>
                          <a:pt x="-2097" y="11538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48" name=""/>
                  <p:cNvSpPr/>
                  <p:nvPr/>
                </p:nvSpPr>
                <p:spPr>
                  <a:xfrm>
                    <a:off x="7007974" y="911698"/>
                    <a:ext cx="99888" cy="56985"/>
                  </a:xfrm>
                  <a:custGeom>
                    <a:avLst/>
                    <a:gdLst/>
                    <a:ahLst/>
                    <a:cxnLst/>
                    <a:pathLst>
                      <a:path w="99888" h="56985">
                        <a:moveTo>
                          <a:pt x="699" y="-947"/>
                        </a:moveTo>
                        <a:cubicBezTo>
                          <a:pt x="699" y="-947"/>
                          <a:pt x="32441" y="-1428"/>
                          <a:pt x="53330" y="19240"/>
                        </a:cubicBezTo>
                        <a:cubicBezTo>
                          <a:pt x="74219" y="39909"/>
                          <a:pt x="100496" y="54137"/>
                          <a:pt x="100496" y="54137"/>
                        </a:cubicBezTo>
                        <a:cubicBezTo>
                          <a:pt x="100496" y="54137"/>
                          <a:pt x="73351" y="65013"/>
                          <a:pt x="43872" y="34649"/>
                        </a:cubicBezTo>
                        <a:cubicBezTo>
                          <a:pt x="14393" y="4285"/>
                          <a:pt x="-446" y="-822"/>
                          <a:pt x="699" y="-947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49" name=""/>
                  <p:cNvSpPr/>
                  <p:nvPr/>
                </p:nvSpPr>
                <p:spPr>
                  <a:xfrm>
                    <a:off x="7068417" y="835270"/>
                    <a:ext cx="43450" cy="110982"/>
                  </a:xfrm>
                  <a:custGeom>
                    <a:avLst/>
                    <a:gdLst/>
                    <a:ahLst/>
                    <a:cxnLst/>
                    <a:pathLst>
                      <a:path w="43450" h="110982">
                        <a:moveTo>
                          <a:pt x="225" y="3455"/>
                        </a:moveTo>
                        <a:cubicBezTo>
                          <a:pt x="225" y="3455"/>
                          <a:pt x="35256" y="15686"/>
                          <a:pt x="42366" y="63791"/>
                        </a:cubicBezTo>
                        <a:cubicBezTo>
                          <a:pt x="49476" y="111896"/>
                          <a:pt x="26026" y="114391"/>
                          <a:pt x="26026" y="114391"/>
                        </a:cubicBezTo>
                        <a:cubicBezTo>
                          <a:pt x="26026" y="114391"/>
                          <a:pt x="18592" y="78540"/>
                          <a:pt x="20049" y="55153"/>
                        </a:cubicBezTo>
                        <a:cubicBezTo>
                          <a:pt x="21618" y="29992"/>
                          <a:pt x="-182" y="2497"/>
                          <a:pt x="225" y="3455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50" name=""/>
                  <p:cNvSpPr/>
                  <p:nvPr/>
                </p:nvSpPr>
                <p:spPr>
                  <a:xfrm>
                    <a:off x="7066781" y="839507"/>
                    <a:ext cx="25863" cy="110982"/>
                  </a:xfrm>
                  <a:custGeom>
                    <a:avLst/>
                    <a:gdLst/>
                    <a:ahLst/>
                    <a:cxnLst/>
                    <a:pathLst>
                      <a:path w="25863" h="110982">
                        <a:moveTo>
                          <a:pt x="1868" y="-785"/>
                        </a:moveTo>
                        <a:cubicBezTo>
                          <a:pt x="1868" y="-785"/>
                          <a:pt x="23466" y="22469"/>
                          <a:pt x="22076" y="51815"/>
                        </a:cubicBezTo>
                        <a:cubicBezTo>
                          <a:pt x="20686" y="81161"/>
                          <a:pt x="27691" y="110199"/>
                          <a:pt x="27691" y="110199"/>
                        </a:cubicBezTo>
                        <a:cubicBezTo>
                          <a:pt x="27691" y="110199"/>
                          <a:pt x="1440" y="97314"/>
                          <a:pt x="4291" y="55100"/>
                        </a:cubicBezTo>
                        <a:cubicBezTo>
                          <a:pt x="7142" y="12886"/>
                          <a:pt x="1010" y="-1553"/>
                          <a:pt x="1868" y="-785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51" name=""/>
                  <p:cNvSpPr/>
                  <p:nvPr/>
                </p:nvSpPr>
                <p:spPr>
                  <a:xfrm>
                    <a:off x="7036509" y="944215"/>
                    <a:ext cx="71842" cy="70082"/>
                  </a:xfrm>
                  <a:custGeom>
                    <a:avLst/>
                    <a:gdLst/>
                    <a:ahLst/>
                    <a:cxnLst/>
                    <a:pathLst>
                      <a:path w="71842" h="70082">
                        <a:moveTo>
                          <a:pt x="-107" y="1838"/>
                        </a:moveTo>
                        <a:cubicBezTo>
                          <a:pt x="-107" y="1838"/>
                          <a:pt x="29319" y="-9926"/>
                          <a:pt x="59772" y="26348"/>
                        </a:cubicBezTo>
                        <a:cubicBezTo>
                          <a:pt x="59772" y="26348"/>
                          <a:pt x="57274" y="48406"/>
                          <a:pt x="68064" y="61695"/>
                        </a:cubicBezTo>
                        <a:cubicBezTo>
                          <a:pt x="68064" y="61695"/>
                          <a:pt x="76401" y="59190"/>
                          <a:pt x="68064" y="69975"/>
                        </a:cubicBezTo>
                        <a:cubicBezTo>
                          <a:pt x="68064" y="69975"/>
                          <a:pt x="46975" y="47426"/>
                          <a:pt x="40599" y="36152"/>
                        </a:cubicBezTo>
                        <a:cubicBezTo>
                          <a:pt x="34223" y="24877"/>
                          <a:pt x="19020" y="7230"/>
                          <a:pt x="-107" y="1838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52" name=""/>
                  <p:cNvSpPr/>
                  <p:nvPr/>
                </p:nvSpPr>
                <p:spPr>
                  <a:xfrm>
                    <a:off x="7036509" y="946054"/>
                    <a:ext cx="68163" cy="68244"/>
                  </a:xfrm>
                  <a:custGeom>
                    <a:avLst/>
                    <a:gdLst/>
                    <a:ahLst/>
                    <a:cxnLst/>
                    <a:pathLst>
                      <a:path w="68163" h="68244">
                        <a:moveTo>
                          <a:pt x="-107" y="0"/>
                        </a:moveTo>
                        <a:cubicBezTo>
                          <a:pt x="-107" y="0"/>
                          <a:pt x="21962" y="4412"/>
                          <a:pt x="40599" y="34313"/>
                        </a:cubicBezTo>
                        <a:cubicBezTo>
                          <a:pt x="40599" y="34313"/>
                          <a:pt x="61197" y="62744"/>
                          <a:pt x="68064" y="68137"/>
                        </a:cubicBezTo>
                        <a:cubicBezTo>
                          <a:pt x="68064" y="68137"/>
                          <a:pt x="48691" y="66911"/>
                          <a:pt x="33242" y="51470"/>
                        </a:cubicBezTo>
                        <a:cubicBezTo>
                          <a:pt x="17794" y="36029"/>
                          <a:pt x="18039" y="14215"/>
                          <a:pt x="-107" y="0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53" name=""/>
                  <p:cNvSpPr/>
                  <p:nvPr/>
                </p:nvSpPr>
                <p:spPr>
                  <a:xfrm>
                    <a:off x="7104671" y="893664"/>
                    <a:ext cx="37932" cy="112591"/>
                  </a:xfrm>
                  <a:custGeom>
                    <a:avLst/>
                    <a:gdLst/>
                    <a:ahLst/>
                    <a:cxnLst/>
                    <a:pathLst>
                      <a:path w="37932" h="112591">
                        <a:moveTo>
                          <a:pt x="19518" y="0"/>
                        </a:moveTo>
                        <a:cubicBezTo>
                          <a:pt x="19518" y="0"/>
                          <a:pt x="46982" y="24938"/>
                          <a:pt x="34722" y="71997"/>
                        </a:cubicBezTo>
                        <a:cubicBezTo>
                          <a:pt x="22461" y="119055"/>
                          <a:pt x="-100" y="112193"/>
                          <a:pt x="-100" y="112193"/>
                        </a:cubicBezTo>
                        <a:cubicBezTo>
                          <a:pt x="-100" y="112193"/>
                          <a:pt x="7072" y="76288"/>
                          <a:pt x="17556" y="55330"/>
                        </a:cubicBezTo>
                        <a:cubicBezTo>
                          <a:pt x="28836" y="32781"/>
                          <a:pt x="19518" y="-1042"/>
                          <a:pt x="19518" y="0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54" name=""/>
                  <p:cNvSpPr/>
                  <p:nvPr/>
                </p:nvSpPr>
                <p:spPr>
                  <a:xfrm>
                    <a:off x="7096280" y="893664"/>
                    <a:ext cx="32185" cy="112246"/>
                  </a:xfrm>
                  <a:custGeom>
                    <a:avLst/>
                    <a:gdLst/>
                    <a:ahLst/>
                    <a:cxnLst/>
                    <a:pathLst>
                      <a:path w="32185" h="112246">
                        <a:moveTo>
                          <a:pt x="27909" y="0"/>
                        </a:moveTo>
                        <a:cubicBezTo>
                          <a:pt x="27909" y="0"/>
                          <a:pt x="38698" y="29840"/>
                          <a:pt x="25947" y="56311"/>
                        </a:cubicBezTo>
                        <a:cubicBezTo>
                          <a:pt x="13196" y="82781"/>
                          <a:pt x="8291" y="112246"/>
                          <a:pt x="8291" y="112246"/>
                        </a:cubicBezTo>
                        <a:cubicBezTo>
                          <a:pt x="8291" y="112246"/>
                          <a:pt x="-10836" y="90134"/>
                          <a:pt x="8291" y="52389"/>
                        </a:cubicBezTo>
                        <a:cubicBezTo>
                          <a:pt x="27419" y="14645"/>
                          <a:pt x="27419" y="-1042"/>
                          <a:pt x="27909" y="0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55" name=""/>
                  <p:cNvSpPr/>
                  <p:nvPr/>
                </p:nvSpPr>
                <p:spPr>
                  <a:xfrm>
                    <a:off x="7092832" y="956393"/>
                    <a:ext cx="63221" cy="106272"/>
                  </a:xfrm>
                  <a:custGeom>
                    <a:avLst/>
                    <a:gdLst/>
                    <a:ahLst/>
                    <a:cxnLst/>
                    <a:pathLst>
                      <a:path w="63221" h="106272">
                        <a:moveTo>
                          <a:pt x="55389" y="0"/>
                        </a:moveTo>
                        <a:cubicBezTo>
                          <a:pt x="55389" y="0"/>
                          <a:pt x="74516" y="30836"/>
                          <a:pt x="52937" y="73973"/>
                        </a:cubicBezTo>
                        <a:cubicBezTo>
                          <a:pt x="31358" y="117110"/>
                          <a:pt x="6345" y="106816"/>
                          <a:pt x="0" y="100443"/>
                        </a:cubicBezTo>
                        <a:cubicBezTo>
                          <a:pt x="0" y="100443"/>
                          <a:pt x="35771" y="70051"/>
                          <a:pt x="47542" y="43091"/>
                        </a:cubicBezTo>
                        <a:cubicBezTo>
                          <a:pt x="59312" y="16130"/>
                          <a:pt x="54898" y="-1026"/>
                          <a:pt x="55389" y="0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56" name=""/>
                  <p:cNvSpPr/>
                  <p:nvPr/>
                </p:nvSpPr>
                <p:spPr>
                  <a:xfrm>
                    <a:off x="7092258" y="956394"/>
                    <a:ext cx="57243" cy="102021"/>
                  </a:xfrm>
                  <a:custGeom>
                    <a:avLst/>
                    <a:gdLst/>
                    <a:ahLst/>
                    <a:cxnLst/>
                    <a:pathLst>
                      <a:path w="57243" h="102021">
                        <a:moveTo>
                          <a:pt x="55964" y="0"/>
                        </a:moveTo>
                        <a:cubicBezTo>
                          <a:pt x="55964" y="0"/>
                          <a:pt x="61849" y="16620"/>
                          <a:pt x="48117" y="43091"/>
                        </a:cubicBezTo>
                        <a:cubicBezTo>
                          <a:pt x="34384" y="69561"/>
                          <a:pt x="39840" y="65149"/>
                          <a:pt x="575" y="101914"/>
                        </a:cubicBezTo>
                        <a:cubicBezTo>
                          <a:pt x="575" y="101914"/>
                          <a:pt x="-6322" y="78385"/>
                          <a:pt x="27518" y="45542"/>
                        </a:cubicBezTo>
                        <a:cubicBezTo>
                          <a:pt x="27518" y="45542"/>
                          <a:pt x="48117" y="24464"/>
                          <a:pt x="55964" y="0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957" name=""/>
                <p:cNvGrpSpPr/>
                <p:nvPr/>
              </p:nvGrpSpPr>
              <p:grpSpPr>
                <a:xfrm flipH="true">
                  <a:off x="6721783" y="840643"/>
                  <a:ext cx="163684" cy="268495"/>
                  <a:chOff x="6721783" y="840643"/>
                  <a:chExt cx="163684" cy="268495"/>
                </a:xfrm>
              </p:grpSpPr>
              <p:sp>
                <p:nvSpPr>
                  <p:cNvPr id="958" name=""/>
                  <p:cNvSpPr/>
                  <p:nvPr/>
                </p:nvSpPr>
                <p:spPr>
                  <a:xfrm>
                    <a:off x="6776383" y="1004934"/>
                    <a:ext cx="21150" cy="83869"/>
                  </a:xfrm>
                  <a:custGeom>
                    <a:avLst/>
                    <a:gdLst/>
                    <a:ahLst/>
                    <a:cxnLst/>
                    <a:pathLst>
                      <a:path w="21150" h="83869">
                        <a:moveTo>
                          <a:pt x="-23" y="0"/>
                        </a:moveTo>
                        <a:cubicBezTo>
                          <a:pt x="-23" y="0"/>
                          <a:pt x="8314" y="8816"/>
                          <a:pt x="5862" y="40211"/>
                        </a:cubicBezTo>
                        <a:cubicBezTo>
                          <a:pt x="5862" y="40211"/>
                          <a:pt x="7824" y="70090"/>
                          <a:pt x="16667" y="83869"/>
                        </a:cubicBezTo>
                        <a:cubicBezTo>
                          <a:pt x="16667" y="83869"/>
                          <a:pt x="21066" y="82344"/>
                          <a:pt x="21066" y="46070"/>
                        </a:cubicBezTo>
                        <a:cubicBezTo>
                          <a:pt x="21066" y="9796"/>
                          <a:pt x="8318" y="8337"/>
                          <a:pt x="-23" y="0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59" name=""/>
                  <p:cNvSpPr/>
                  <p:nvPr/>
                </p:nvSpPr>
                <p:spPr>
                  <a:xfrm>
                    <a:off x="6776383" y="1004934"/>
                    <a:ext cx="41381" cy="82835"/>
                  </a:xfrm>
                  <a:custGeom>
                    <a:avLst/>
                    <a:gdLst/>
                    <a:ahLst/>
                    <a:cxnLst/>
                    <a:pathLst>
                      <a:path w="41381" h="82835">
                        <a:moveTo>
                          <a:pt x="0" y="0"/>
                        </a:moveTo>
                        <a:cubicBezTo>
                          <a:pt x="0" y="0"/>
                          <a:pt x="22537" y="9306"/>
                          <a:pt x="21066" y="46070"/>
                        </a:cubicBezTo>
                        <a:cubicBezTo>
                          <a:pt x="21066" y="46070"/>
                          <a:pt x="21556" y="69109"/>
                          <a:pt x="16161" y="82835"/>
                        </a:cubicBezTo>
                        <a:cubicBezTo>
                          <a:pt x="16161" y="82835"/>
                          <a:pt x="38231" y="75972"/>
                          <a:pt x="41174" y="44110"/>
                        </a:cubicBezTo>
                        <a:cubicBezTo>
                          <a:pt x="41174" y="44110"/>
                          <a:pt x="44607" y="49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0" name=""/>
                  <p:cNvSpPr/>
                  <p:nvPr/>
                </p:nvSpPr>
                <p:spPr>
                  <a:xfrm>
                    <a:off x="6792590" y="1023086"/>
                    <a:ext cx="92647" cy="64682"/>
                  </a:xfrm>
                  <a:custGeom>
                    <a:avLst/>
                    <a:gdLst/>
                    <a:ahLst/>
                    <a:cxnLst/>
                    <a:pathLst>
                      <a:path w="92647" h="64682">
                        <a:moveTo>
                          <a:pt x="92647" y="0"/>
                        </a:moveTo>
                        <a:cubicBezTo>
                          <a:pt x="92647" y="0"/>
                          <a:pt x="85781" y="23016"/>
                          <a:pt x="48998" y="37722"/>
                        </a:cubicBezTo>
                        <a:cubicBezTo>
                          <a:pt x="12215" y="52427"/>
                          <a:pt x="0" y="64682"/>
                          <a:pt x="0" y="64682"/>
                        </a:cubicBezTo>
                        <a:cubicBezTo>
                          <a:pt x="0" y="64682"/>
                          <a:pt x="39996" y="66100"/>
                          <a:pt x="63221" y="48996"/>
                        </a:cubicBezTo>
                        <a:cubicBezTo>
                          <a:pt x="81857" y="35271"/>
                          <a:pt x="91176" y="16643"/>
                          <a:pt x="92647" y="0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1" name=""/>
                  <p:cNvSpPr/>
                  <p:nvPr/>
                </p:nvSpPr>
                <p:spPr>
                  <a:xfrm>
                    <a:off x="6792360" y="1022167"/>
                    <a:ext cx="93107" cy="86971"/>
                  </a:xfrm>
                  <a:custGeom>
                    <a:avLst/>
                    <a:gdLst/>
                    <a:ahLst/>
                    <a:cxnLst/>
                    <a:pathLst>
                      <a:path w="93107" h="86971">
                        <a:moveTo>
                          <a:pt x="92877" y="0"/>
                        </a:moveTo>
                        <a:cubicBezTo>
                          <a:pt x="92877" y="0"/>
                          <a:pt x="93858" y="28347"/>
                          <a:pt x="63450" y="49915"/>
                        </a:cubicBezTo>
                        <a:cubicBezTo>
                          <a:pt x="63450" y="49915"/>
                          <a:pt x="18330" y="71484"/>
                          <a:pt x="230" y="65602"/>
                        </a:cubicBezTo>
                        <a:cubicBezTo>
                          <a:pt x="230" y="65602"/>
                          <a:pt x="-2759" y="82759"/>
                          <a:pt x="9993" y="86190"/>
                        </a:cubicBezTo>
                        <a:cubicBezTo>
                          <a:pt x="22744" y="89621"/>
                          <a:pt x="61489" y="80308"/>
                          <a:pt x="78654" y="55798"/>
                        </a:cubicBezTo>
                        <a:cubicBezTo>
                          <a:pt x="95820" y="31288"/>
                          <a:pt x="92877" y="0"/>
                          <a:pt x="92877" y="0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2" name=""/>
                  <p:cNvSpPr/>
                  <p:nvPr/>
                </p:nvSpPr>
                <p:spPr>
                  <a:xfrm>
                    <a:off x="6724531" y="833471"/>
                    <a:ext cx="87129" cy="79963"/>
                  </a:xfrm>
                  <a:custGeom>
                    <a:avLst/>
                    <a:gdLst/>
                    <a:ahLst/>
                    <a:cxnLst/>
                    <a:pathLst>
                      <a:path w="87129" h="79963">
                        <a:moveTo>
                          <a:pt x="-2822" y="8044"/>
                        </a:moveTo>
                        <a:cubicBezTo>
                          <a:pt x="-2822" y="8044"/>
                          <a:pt x="33222" y="-768"/>
                          <a:pt x="65399" y="35706"/>
                        </a:cubicBezTo>
                        <a:cubicBezTo>
                          <a:pt x="97576" y="72181"/>
                          <a:pt x="79267" y="87037"/>
                          <a:pt x="79267" y="87037"/>
                        </a:cubicBezTo>
                        <a:cubicBezTo>
                          <a:pt x="79267" y="87037"/>
                          <a:pt x="53497" y="61017"/>
                          <a:pt x="41975" y="40610"/>
                        </a:cubicBezTo>
                        <a:cubicBezTo>
                          <a:pt x="29580" y="18654"/>
                          <a:pt x="-3685" y="7461"/>
                          <a:pt x="-2822" y="8044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3" name=""/>
                  <p:cNvSpPr/>
                  <p:nvPr/>
                </p:nvSpPr>
                <p:spPr>
                  <a:xfrm>
                    <a:off x="6720626" y="843104"/>
                    <a:ext cx="82072" cy="79159"/>
                  </a:xfrm>
                  <a:custGeom>
                    <a:avLst/>
                    <a:gdLst/>
                    <a:ahLst/>
                    <a:cxnLst/>
                    <a:pathLst>
                      <a:path w="82072" h="79159">
                        <a:moveTo>
                          <a:pt x="1092" y="-1596"/>
                        </a:moveTo>
                        <a:cubicBezTo>
                          <a:pt x="1092" y="-1596"/>
                          <a:pt x="31876" y="6150"/>
                          <a:pt x="46702" y="31518"/>
                        </a:cubicBezTo>
                        <a:cubicBezTo>
                          <a:pt x="61527" y="56886"/>
                          <a:pt x="83225" y="77427"/>
                          <a:pt x="83225" y="77427"/>
                        </a:cubicBezTo>
                        <a:cubicBezTo>
                          <a:pt x="83225" y="77427"/>
                          <a:pt x="54188" y="80911"/>
                          <a:pt x="33576" y="43955"/>
                        </a:cubicBezTo>
                        <a:cubicBezTo>
                          <a:pt x="12964" y="6999"/>
                          <a:pt x="0" y="-1772"/>
                          <a:pt x="1092" y="-1596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4" name=""/>
                  <p:cNvSpPr/>
                  <p:nvPr/>
                </p:nvSpPr>
                <p:spPr>
                  <a:xfrm>
                    <a:off x="6736503" y="901231"/>
                    <a:ext cx="101958" cy="60776"/>
                  </a:xfrm>
                  <a:custGeom>
                    <a:avLst/>
                    <a:gdLst/>
                    <a:ahLst/>
                    <a:cxnLst/>
                    <a:pathLst>
                      <a:path w="101958" h="60776">
                        <a:moveTo>
                          <a:pt x="-2097" y="11538"/>
                        </a:moveTo>
                        <a:cubicBezTo>
                          <a:pt x="-2097" y="11538"/>
                          <a:pt x="30436" y="-6297"/>
                          <a:pt x="70962" y="20610"/>
                        </a:cubicBezTo>
                        <a:cubicBezTo>
                          <a:pt x="111487" y="47518"/>
                          <a:pt x="97650" y="66605"/>
                          <a:pt x="97650" y="66605"/>
                        </a:cubicBezTo>
                        <a:cubicBezTo>
                          <a:pt x="97650" y="66605"/>
                          <a:pt x="66019" y="48138"/>
                          <a:pt x="49607" y="31406"/>
                        </a:cubicBezTo>
                        <a:cubicBezTo>
                          <a:pt x="31948" y="13405"/>
                          <a:pt x="-3082" y="11199"/>
                          <a:pt x="-2097" y="11538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5" name=""/>
                  <p:cNvSpPr/>
                  <p:nvPr/>
                </p:nvSpPr>
                <p:spPr>
                  <a:xfrm>
                    <a:off x="6733710" y="913709"/>
                    <a:ext cx="99888" cy="56985"/>
                  </a:xfrm>
                  <a:custGeom>
                    <a:avLst/>
                    <a:gdLst/>
                    <a:ahLst/>
                    <a:cxnLst/>
                    <a:pathLst>
                      <a:path w="99888" h="56985">
                        <a:moveTo>
                          <a:pt x="699" y="-947"/>
                        </a:moveTo>
                        <a:cubicBezTo>
                          <a:pt x="699" y="-947"/>
                          <a:pt x="32441" y="-1428"/>
                          <a:pt x="53330" y="19240"/>
                        </a:cubicBezTo>
                        <a:cubicBezTo>
                          <a:pt x="74219" y="39909"/>
                          <a:pt x="100496" y="54137"/>
                          <a:pt x="100496" y="54137"/>
                        </a:cubicBezTo>
                        <a:cubicBezTo>
                          <a:pt x="100496" y="54137"/>
                          <a:pt x="73351" y="65014"/>
                          <a:pt x="43872" y="34649"/>
                        </a:cubicBezTo>
                        <a:cubicBezTo>
                          <a:pt x="14393" y="4285"/>
                          <a:pt x="-446" y="-822"/>
                          <a:pt x="699" y="-947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6" name=""/>
                  <p:cNvSpPr/>
                  <p:nvPr/>
                </p:nvSpPr>
                <p:spPr>
                  <a:xfrm>
                    <a:off x="6794153" y="837281"/>
                    <a:ext cx="43450" cy="110983"/>
                  </a:xfrm>
                  <a:custGeom>
                    <a:avLst/>
                    <a:gdLst/>
                    <a:ahLst/>
                    <a:cxnLst/>
                    <a:pathLst>
                      <a:path w="43450" h="110983">
                        <a:moveTo>
                          <a:pt x="225" y="3455"/>
                        </a:moveTo>
                        <a:cubicBezTo>
                          <a:pt x="225" y="3455"/>
                          <a:pt x="35256" y="15686"/>
                          <a:pt x="42366" y="63791"/>
                        </a:cubicBezTo>
                        <a:cubicBezTo>
                          <a:pt x="49476" y="111897"/>
                          <a:pt x="26026" y="114391"/>
                          <a:pt x="26026" y="114391"/>
                        </a:cubicBezTo>
                        <a:cubicBezTo>
                          <a:pt x="26026" y="114391"/>
                          <a:pt x="18592" y="78540"/>
                          <a:pt x="20049" y="55154"/>
                        </a:cubicBezTo>
                        <a:cubicBezTo>
                          <a:pt x="21618" y="29992"/>
                          <a:pt x="-182" y="2497"/>
                          <a:pt x="225" y="3455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7" name=""/>
                  <p:cNvSpPr/>
                  <p:nvPr/>
                </p:nvSpPr>
                <p:spPr>
                  <a:xfrm>
                    <a:off x="6792517" y="841517"/>
                    <a:ext cx="25863" cy="110983"/>
                  </a:xfrm>
                  <a:custGeom>
                    <a:avLst/>
                    <a:gdLst/>
                    <a:ahLst/>
                    <a:cxnLst/>
                    <a:pathLst>
                      <a:path w="25863" h="110983">
                        <a:moveTo>
                          <a:pt x="1868" y="-785"/>
                        </a:moveTo>
                        <a:cubicBezTo>
                          <a:pt x="1868" y="-785"/>
                          <a:pt x="23466" y="22469"/>
                          <a:pt x="22076" y="51815"/>
                        </a:cubicBezTo>
                        <a:cubicBezTo>
                          <a:pt x="20686" y="81161"/>
                          <a:pt x="27691" y="110199"/>
                          <a:pt x="27691" y="110199"/>
                        </a:cubicBezTo>
                        <a:cubicBezTo>
                          <a:pt x="27691" y="110199"/>
                          <a:pt x="1440" y="97314"/>
                          <a:pt x="4291" y="55101"/>
                        </a:cubicBezTo>
                        <a:cubicBezTo>
                          <a:pt x="7142" y="12886"/>
                          <a:pt x="1010" y="-1553"/>
                          <a:pt x="1868" y="-785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8" name=""/>
                  <p:cNvSpPr/>
                  <p:nvPr/>
                </p:nvSpPr>
                <p:spPr>
                  <a:xfrm>
                    <a:off x="6762245" y="946226"/>
                    <a:ext cx="71842" cy="70082"/>
                  </a:xfrm>
                  <a:custGeom>
                    <a:avLst/>
                    <a:gdLst/>
                    <a:ahLst/>
                    <a:cxnLst/>
                    <a:pathLst>
                      <a:path w="71842" h="70082">
                        <a:moveTo>
                          <a:pt x="-107" y="1838"/>
                        </a:moveTo>
                        <a:cubicBezTo>
                          <a:pt x="-107" y="1838"/>
                          <a:pt x="29319" y="-9926"/>
                          <a:pt x="59772" y="26348"/>
                        </a:cubicBezTo>
                        <a:cubicBezTo>
                          <a:pt x="59772" y="26348"/>
                          <a:pt x="57274" y="48406"/>
                          <a:pt x="68064" y="61695"/>
                        </a:cubicBezTo>
                        <a:cubicBezTo>
                          <a:pt x="68064" y="61695"/>
                          <a:pt x="76401" y="59191"/>
                          <a:pt x="68064" y="69975"/>
                        </a:cubicBezTo>
                        <a:cubicBezTo>
                          <a:pt x="68064" y="69975"/>
                          <a:pt x="46975" y="47426"/>
                          <a:pt x="40599" y="36152"/>
                        </a:cubicBezTo>
                        <a:cubicBezTo>
                          <a:pt x="34223" y="24877"/>
                          <a:pt x="19020" y="7230"/>
                          <a:pt x="-107" y="1838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69" name=""/>
                  <p:cNvSpPr/>
                  <p:nvPr/>
                </p:nvSpPr>
                <p:spPr>
                  <a:xfrm>
                    <a:off x="6762245" y="948064"/>
                    <a:ext cx="68163" cy="68244"/>
                  </a:xfrm>
                  <a:custGeom>
                    <a:avLst/>
                    <a:gdLst/>
                    <a:ahLst/>
                    <a:cxnLst/>
                    <a:pathLst>
                      <a:path w="68163" h="68244">
                        <a:moveTo>
                          <a:pt x="-107" y="0"/>
                        </a:moveTo>
                        <a:cubicBezTo>
                          <a:pt x="-107" y="0"/>
                          <a:pt x="21962" y="4412"/>
                          <a:pt x="40599" y="34313"/>
                        </a:cubicBezTo>
                        <a:cubicBezTo>
                          <a:pt x="40599" y="34313"/>
                          <a:pt x="61197" y="62745"/>
                          <a:pt x="68064" y="68137"/>
                        </a:cubicBezTo>
                        <a:cubicBezTo>
                          <a:pt x="68064" y="68137"/>
                          <a:pt x="48691" y="66911"/>
                          <a:pt x="33242" y="51470"/>
                        </a:cubicBezTo>
                        <a:cubicBezTo>
                          <a:pt x="17794" y="36029"/>
                          <a:pt x="18039" y="14216"/>
                          <a:pt x="-107" y="0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0" name=""/>
                  <p:cNvSpPr/>
                  <p:nvPr/>
                </p:nvSpPr>
                <p:spPr>
                  <a:xfrm>
                    <a:off x="6830408" y="895674"/>
                    <a:ext cx="37932" cy="112591"/>
                  </a:xfrm>
                  <a:custGeom>
                    <a:avLst/>
                    <a:gdLst/>
                    <a:ahLst/>
                    <a:cxnLst/>
                    <a:pathLst>
                      <a:path w="37932" h="112591">
                        <a:moveTo>
                          <a:pt x="19518" y="0"/>
                        </a:moveTo>
                        <a:cubicBezTo>
                          <a:pt x="19518" y="0"/>
                          <a:pt x="46982" y="24939"/>
                          <a:pt x="34722" y="71997"/>
                        </a:cubicBezTo>
                        <a:cubicBezTo>
                          <a:pt x="22461" y="119055"/>
                          <a:pt x="-100" y="112193"/>
                          <a:pt x="-100" y="112193"/>
                        </a:cubicBezTo>
                        <a:cubicBezTo>
                          <a:pt x="-100" y="112193"/>
                          <a:pt x="7072" y="76289"/>
                          <a:pt x="17556" y="55330"/>
                        </a:cubicBezTo>
                        <a:cubicBezTo>
                          <a:pt x="28836" y="32782"/>
                          <a:pt x="19518" y="-1042"/>
                          <a:pt x="19518" y="0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1" name=""/>
                  <p:cNvSpPr/>
                  <p:nvPr/>
                </p:nvSpPr>
                <p:spPr>
                  <a:xfrm>
                    <a:off x="6822016" y="895674"/>
                    <a:ext cx="32185" cy="112246"/>
                  </a:xfrm>
                  <a:custGeom>
                    <a:avLst/>
                    <a:gdLst/>
                    <a:ahLst/>
                    <a:cxnLst/>
                    <a:pathLst>
                      <a:path w="32185" h="112246">
                        <a:moveTo>
                          <a:pt x="27909" y="0"/>
                        </a:moveTo>
                        <a:cubicBezTo>
                          <a:pt x="27909" y="0"/>
                          <a:pt x="38698" y="29841"/>
                          <a:pt x="25947" y="56311"/>
                        </a:cubicBezTo>
                        <a:cubicBezTo>
                          <a:pt x="13196" y="82781"/>
                          <a:pt x="8291" y="112246"/>
                          <a:pt x="8291" y="112246"/>
                        </a:cubicBezTo>
                        <a:cubicBezTo>
                          <a:pt x="8291" y="112246"/>
                          <a:pt x="-10836" y="90134"/>
                          <a:pt x="8291" y="52389"/>
                        </a:cubicBezTo>
                        <a:cubicBezTo>
                          <a:pt x="27419" y="14645"/>
                          <a:pt x="27419" y="-1042"/>
                          <a:pt x="27909" y="0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2" name=""/>
                  <p:cNvSpPr/>
                  <p:nvPr/>
                </p:nvSpPr>
                <p:spPr>
                  <a:xfrm>
                    <a:off x="6818568" y="958404"/>
                    <a:ext cx="63221" cy="106272"/>
                  </a:xfrm>
                  <a:custGeom>
                    <a:avLst/>
                    <a:gdLst/>
                    <a:ahLst/>
                    <a:cxnLst/>
                    <a:pathLst>
                      <a:path w="63221" h="106272">
                        <a:moveTo>
                          <a:pt x="55389" y="0"/>
                        </a:moveTo>
                        <a:cubicBezTo>
                          <a:pt x="55389" y="0"/>
                          <a:pt x="74516" y="30836"/>
                          <a:pt x="52937" y="73973"/>
                        </a:cubicBezTo>
                        <a:cubicBezTo>
                          <a:pt x="31358" y="117110"/>
                          <a:pt x="6345" y="106816"/>
                          <a:pt x="0" y="100444"/>
                        </a:cubicBezTo>
                        <a:cubicBezTo>
                          <a:pt x="0" y="100444"/>
                          <a:pt x="35771" y="70051"/>
                          <a:pt x="47542" y="43091"/>
                        </a:cubicBezTo>
                        <a:cubicBezTo>
                          <a:pt x="59312" y="16130"/>
                          <a:pt x="54898" y="-1026"/>
                          <a:pt x="55389" y="0"/>
                        </a:cubicBezTo>
                        <a:close/>
                      </a:path>
                    </a:pathLst>
                  </a:custGeom>
                  <a:solidFill>
                    <a:srgbClr val="E5A70E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973" name=""/>
                  <p:cNvSpPr/>
                  <p:nvPr/>
                </p:nvSpPr>
                <p:spPr>
                  <a:xfrm>
                    <a:off x="6817994" y="958404"/>
                    <a:ext cx="57243" cy="102021"/>
                  </a:xfrm>
                  <a:custGeom>
                    <a:avLst/>
                    <a:gdLst/>
                    <a:ahLst/>
                    <a:cxnLst/>
                    <a:pathLst>
                      <a:path w="57243" h="102021">
                        <a:moveTo>
                          <a:pt x="55964" y="0"/>
                        </a:moveTo>
                        <a:cubicBezTo>
                          <a:pt x="55964" y="0"/>
                          <a:pt x="61849" y="16620"/>
                          <a:pt x="48117" y="43091"/>
                        </a:cubicBezTo>
                        <a:cubicBezTo>
                          <a:pt x="34384" y="69561"/>
                          <a:pt x="39840" y="65149"/>
                          <a:pt x="575" y="101914"/>
                        </a:cubicBezTo>
                        <a:cubicBezTo>
                          <a:pt x="575" y="101914"/>
                          <a:pt x="-6322" y="78385"/>
                          <a:pt x="27518" y="45542"/>
                        </a:cubicBezTo>
                        <a:cubicBezTo>
                          <a:pt x="27518" y="45542"/>
                          <a:pt x="48117" y="24464"/>
                          <a:pt x="55964" y="0"/>
                        </a:cubicBezTo>
                        <a:close/>
                      </a:path>
                    </a:pathLst>
                  </a:custGeom>
                  <a:solidFill>
                    <a:srgbClr val="F3C72B"/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974" name=""/>
                <p:cNvGrpSpPr/>
                <p:nvPr/>
              </p:nvGrpSpPr>
              <p:grpSpPr>
                <a:xfrm>
                  <a:off x="6750636" y="1032449"/>
                  <a:ext cx="383003" cy="156019"/>
                  <a:chOff x="6750636" y="1032449"/>
                  <a:chExt cx="383003" cy="156019"/>
                </a:xfrm>
              </p:grpSpPr>
              <p:grpSp>
                <p:nvGrpSpPr>
                  <p:cNvPr id="975" name=""/>
                  <p:cNvGrpSpPr/>
                  <p:nvPr/>
                </p:nvGrpSpPr>
                <p:grpSpPr>
                  <a:xfrm rot="1500000" flipH="true">
                    <a:off x="6766312" y="1025030"/>
                    <a:ext cx="110799" cy="125699"/>
                    <a:chOff x="6766312" y="1025030"/>
                    <a:chExt cx="110799" cy="125699"/>
                  </a:xfrm>
                </p:grpSpPr>
                <p:sp>
                  <p:nvSpPr>
                    <p:cNvPr id="976" name=""/>
                    <p:cNvSpPr/>
                    <p:nvPr/>
                  </p:nvSpPr>
                  <p:spPr>
                    <a:xfrm>
                      <a:off x="6766312" y="1025029"/>
                      <a:ext cx="53560" cy="82842"/>
                    </a:xfrm>
                    <a:custGeom>
                      <a:avLst/>
                      <a:gdLst/>
                      <a:ahLst/>
                      <a:cxnLst/>
                      <a:pathLst>
                        <a:path w="53560" h="82842">
                          <a:moveTo>
                            <a:pt x="919" y="60238"/>
                          </a:moveTo>
                          <a:cubicBezTo>
                            <a:pt x="919" y="60238"/>
                            <a:pt x="3326" y="41609"/>
                            <a:pt x="18037" y="31804"/>
                          </a:cubicBezTo>
                          <a:cubicBezTo>
                            <a:pt x="32749" y="21999"/>
                            <a:pt x="40596" y="16116"/>
                            <a:pt x="48442" y="0"/>
                          </a:cubicBezTo>
                          <a:cubicBezTo>
                            <a:pt x="48442" y="0"/>
                            <a:pt x="61683" y="21019"/>
                            <a:pt x="45499" y="54845"/>
                          </a:cubicBezTo>
                          <a:cubicBezTo>
                            <a:pt x="45499" y="54845"/>
                            <a:pt x="21960" y="55825"/>
                            <a:pt x="5287" y="74454"/>
                          </a:cubicBezTo>
                          <a:cubicBezTo>
                            <a:pt x="5287" y="74454"/>
                            <a:pt x="2835" y="78377"/>
                            <a:pt x="919" y="82842"/>
                          </a:cubicBezTo>
                          <a:cubicBezTo>
                            <a:pt x="919" y="82842"/>
                            <a:pt x="-1487" y="69062"/>
                            <a:pt x="919" y="60238"/>
                          </a:cubicBezTo>
                          <a:close/>
                        </a:path>
                      </a:pathLst>
                    </a:custGeom>
                    <a:solidFill>
                      <a:srgbClr val="E7A00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77" name=""/>
                    <p:cNvSpPr/>
                    <p:nvPr/>
                  </p:nvSpPr>
                  <p:spPr>
                    <a:xfrm>
                      <a:off x="6767232" y="1072138"/>
                      <a:ext cx="97581" cy="48487"/>
                    </a:xfrm>
                    <a:custGeom>
                      <a:avLst/>
                      <a:gdLst/>
                      <a:ahLst/>
                      <a:cxnLst/>
                      <a:pathLst>
                        <a:path w="97581" h="48487">
                          <a:moveTo>
                            <a:pt x="0" y="35734"/>
                          </a:moveTo>
                          <a:cubicBezTo>
                            <a:pt x="0" y="35734"/>
                            <a:pt x="5349" y="13129"/>
                            <a:pt x="44595" y="7736"/>
                          </a:cubicBezTo>
                          <a:cubicBezTo>
                            <a:pt x="44595" y="7736"/>
                            <a:pt x="83321" y="10678"/>
                            <a:pt x="97121" y="-107"/>
                          </a:cubicBezTo>
                          <a:cubicBezTo>
                            <a:pt x="97121" y="-107"/>
                            <a:pt x="103918" y="21463"/>
                            <a:pt x="61253" y="42053"/>
                          </a:cubicBezTo>
                          <a:cubicBezTo>
                            <a:pt x="61253" y="42053"/>
                            <a:pt x="11225" y="60199"/>
                            <a:pt x="0" y="35734"/>
                          </a:cubicBezTo>
                          <a:close/>
                        </a:path>
                      </a:pathLst>
                    </a:custGeom>
                    <a:solidFill>
                      <a:srgbClr val="E7A00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78" name=""/>
                    <p:cNvSpPr/>
                    <p:nvPr/>
                  </p:nvSpPr>
                  <p:spPr>
                    <a:xfrm>
                      <a:off x="6767232" y="1107871"/>
                      <a:ext cx="109879" cy="42857"/>
                    </a:xfrm>
                    <a:custGeom>
                      <a:avLst/>
                      <a:gdLst/>
                      <a:ahLst/>
                      <a:cxnLst/>
                      <a:pathLst>
                        <a:path w="109879" h="42857">
                          <a:moveTo>
                            <a:pt x="0" y="0"/>
                          </a:moveTo>
                          <a:cubicBezTo>
                            <a:pt x="0" y="0"/>
                            <a:pt x="8291" y="24458"/>
                            <a:pt x="61261" y="6319"/>
                          </a:cubicBezTo>
                          <a:cubicBezTo>
                            <a:pt x="61261" y="6319"/>
                            <a:pt x="87244" y="27890"/>
                            <a:pt x="109879" y="29361"/>
                          </a:cubicBezTo>
                          <a:cubicBezTo>
                            <a:pt x="109879" y="29361"/>
                            <a:pt x="90187" y="51911"/>
                            <a:pt x="34772" y="38675"/>
                          </a:cubicBezTo>
                          <a:cubicBezTo>
                            <a:pt x="34772" y="38675"/>
                            <a:pt x="0" y="31919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E8BA29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79" name=""/>
                    <p:cNvSpPr/>
                    <p:nvPr/>
                  </p:nvSpPr>
                  <p:spPr>
                    <a:xfrm>
                      <a:off x="6766312" y="1025029"/>
                      <a:ext cx="48503" cy="82842"/>
                    </a:xfrm>
                    <a:custGeom>
                      <a:avLst/>
                      <a:gdLst/>
                      <a:ahLst/>
                      <a:cxnLst/>
                      <a:pathLst>
                        <a:path w="48503" h="82842">
                          <a:moveTo>
                            <a:pt x="919" y="60238"/>
                          </a:moveTo>
                          <a:cubicBezTo>
                            <a:pt x="919" y="60238"/>
                            <a:pt x="3326" y="41609"/>
                            <a:pt x="18037" y="31804"/>
                          </a:cubicBezTo>
                          <a:cubicBezTo>
                            <a:pt x="32749" y="21999"/>
                            <a:pt x="40595" y="16116"/>
                            <a:pt x="48442" y="0"/>
                          </a:cubicBezTo>
                          <a:cubicBezTo>
                            <a:pt x="48442" y="0"/>
                            <a:pt x="48932" y="28372"/>
                            <a:pt x="28336" y="44550"/>
                          </a:cubicBezTo>
                          <a:cubicBezTo>
                            <a:pt x="28336" y="44550"/>
                            <a:pt x="12643" y="57787"/>
                            <a:pt x="5287" y="74454"/>
                          </a:cubicBezTo>
                          <a:cubicBezTo>
                            <a:pt x="5287" y="74454"/>
                            <a:pt x="2835" y="78377"/>
                            <a:pt x="919" y="82842"/>
                          </a:cubicBezTo>
                          <a:cubicBezTo>
                            <a:pt x="919" y="82842"/>
                            <a:pt x="-1487" y="69062"/>
                            <a:pt x="919" y="60238"/>
                          </a:cubicBezTo>
                          <a:close/>
                        </a:path>
                      </a:pathLst>
                    </a:custGeom>
                    <a:solidFill>
                      <a:srgbClr val="E8BA29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80" name=""/>
                    <p:cNvSpPr/>
                    <p:nvPr/>
                  </p:nvSpPr>
                  <p:spPr>
                    <a:xfrm>
                      <a:off x="6767232" y="1072138"/>
                      <a:ext cx="97121" cy="35734"/>
                    </a:xfrm>
                    <a:custGeom>
                      <a:avLst/>
                      <a:gdLst/>
                      <a:ahLst/>
                      <a:cxnLst/>
                      <a:pathLst>
                        <a:path w="97121" h="35734">
                          <a:moveTo>
                            <a:pt x="0" y="35734"/>
                          </a:moveTo>
                          <a:cubicBezTo>
                            <a:pt x="0" y="35734"/>
                            <a:pt x="5348" y="13129"/>
                            <a:pt x="44595" y="7736"/>
                          </a:cubicBezTo>
                          <a:cubicBezTo>
                            <a:pt x="44595" y="7736"/>
                            <a:pt x="83321" y="10678"/>
                            <a:pt x="97121" y="-107"/>
                          </a:cubicBezTo>
                          <a:cubicBezTo>
                            <a:pt x="97121" y="-107"/>
                            <a:pt x="90187" y="16071"/>
                            <a:pt x="51445" y="23424"/>
                          </a:cubicBezTo>
                          <a:cubicBezTo>
                            <a:pt x="51445" y="23424"/>
                            <a:pt x="15156" y="28326"/>
                            <a:pt x="0" y="35734"/>
                          </a:cubicBezTo>
                          <a:close/>
                        </a:path>
                      </a:pathLst>
                    </a:custGeom>
                    <a:solidFill>
                      <a:srgbClr val="E8BA29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81" name=""/>
                    <p:cNvSpPr/>
                    <p:nvPr/>
                  </p:nvSpPr>
                  <p:spPr>
                    <a:xfrm>
                      <a:off x="6767232" y="1107871"/>
                      <a:ext cx="109879" cy="42857"/>
                    </a:xfrm>
                    <a:custGeom>
                      <a:avLst/>
                      <a:gdLst/>
                      <a:ahLst/>
                      <a:cxnLst/>
                      <a:pathLst>
                        <a:path w="109879" h="42857">
                          <a:moveTo>
                            <a:pt x="0" y="0"/>
                          </a:moveTo>
                          <a:cubicBezTo>
                            <a:pt x="0" y="0"/>
                            <a:pt x="6329" y="16124"/>
                            <a:pt x="36243" y="12693"/>
                          </a:cubicBezTo>
                          <a:cubicBezTo>
                            <a:pt x="36243" y="12693"/>
                            <a:pt x="70571" y="38675"/>
                            <a:pt x="109879" y="29361"/>
                          </a:cubicBezTo>
                          <a:cubicBezTo>
                            <a:pt x="109879" y="29361"/>
                            <a:pt x="90186" y="51911"/>
                            <a:pt x="34772" y="38675"/>
                          </a:cubicBezTo>
                          <a:cubicBezTo>
                            <a:pt x="34772" y="38675"/>
                            <a:pt x="0" y="31919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E7A000"/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982" name=""/>
                  <p:cNvGrpSpPr/>
                  <p:nvPr/>
                </p:nvGrpSpPr>
                <p:grpSpPr>
                  <a:xfrm rot="-1500000">
                    <a:off x="7007053" y="1023592"/>
                    <a:ext cx="110799" cy="125699"/>
                    <a:chOff x="7007053" y="1023592"/>
                    <a:chExt cx="110799" cy="125699"/>
                  </a:xfrm>
                </p:grpSpPr>
                <p:sp>
                  <p:nvSpPr>
                    <p:cNvPr id="983" name=""/>
                    <p:cNvSpPr/>
                    <p:nvPr/>
                  </p:nvSpPr>
                  <p:spPr>
                    <a:xfrm>
                      <a:off x="7007053" y="1023592"/>
                      <a:ext cx="53560" cy="82842"/>
                    </a:xfrm>
                    <a:custGeom>
                      <a:avLst/>
                      <a:gdLst/>
                      <a:ahLst/>
                      <a:cxnLst/>
                      <a:pathLst>
                        <a:path w="53560" h="82842">
                          <a:moveTo>
                            <a:pt x="919" y="60238"/>
                          </a:moveTo>
                          <a:cubicBezTo>
                            <a:pt x="919" y="60238"/>
                            <a:pt x="3326" y="41609"/>
                            <a:pt x="18037" y="31804"/>
                          </a:cubicBezTo>
                          <a:cubicBezTo>
                            <a:pt x="32749" y="21999"/>
                            <a:pt x="40596" y="16116"/>
                            <a:pt x="48442" y="0"/>
                          </a:cubicBezTo>
                          <a:cubicBezTo>
                            <a:pt x="48442" y="0"/>
                            <a:pt x="61683" y="21019"/>
                            <a:pt x="45499" y="54845"/>
                          </a:cubicBezTo>
                          <a:cubicBezTo>
                            <a:pt x="45499" y="54845"/>
                            <a:pt x="21960" y="55825"/>
                            <a:pt x="5287" y="74454"/>
                          </a:cubicBezTo>
                          <a:cubicBezTo>
                            <a:pt x="5287" y="74454"/>
                            <a:pt x="2835" y="78377"/>
                            <a:pt x="919" y="82842"/>
                          </a:cubicBezTo>
                          <a:cubicBezTo>
                            <a:pt x="919" y="82842"/>
                            <a:pt x="-1487" y="69062"/>
                            <a:pt x="919" y="60238"/>
                          </a:cubicBezTo>
                          <a:close/>
                        </a:path>
                      </a:pathLst>
                    </a:custGeom>
                    <a:solidFill>
                      <a:srgbClr val="E7A00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84" name=""/>
                    <p:cNvSpPr/>
                    <p:nvPr/>
                  </p:nvSpPr>
                  <p:spPr>
                    <a:xfrm>
                      <a:off x="7007972" y="1070701"/>
                      <a:ext cx="97581" cy="48487"/>
                    </a:xfrm>
                    <a:custGeom>
                      <a:avLst/>
                      <a:gdLst/>
                      <a:ahLst/>
                      <a:cxnLst/>
                      <a:pathLst>
                        <a:path w="97581" h="48487">
                          <a:moveTo>
                            <a:pt x="0" y="35734"/>
                          </a:moveTo>
                          <a:cubicBezTo>
                            <a:pt x="0" y="35734"/>
                            <a:pt x="5349" y="13129"/>
                            <a:pt x="44595" y="7736"/>
                          </a:cubicBezTo>
                          <a:cubicBezTo>
                            <a:pt x="44595" y="7736"/>
                            <a:pt x="83321" y="10678"/>
                            <a:pt x="97121" y="-107"/>
                          </a:cubicBezTo>
                          <a:cubicBezTo>
                            <a:pt x="97121" y="-107"/>
                            <a:pt x="103918" y="21463"/>
                            <a:pt x="61253" y="42053"/>
                          </a:cubicBezTo>
                          <a:cubicBezTo>
                            <a:pt x="61253" y="42053"/>
                            <a:pt x="11225" y="60199"/>
                            <a:pt x="0" y="35734"/>
                          </a:cubicBezTo>
                          <a:close/>
                        </a:path>
                      </a:pathLst>
                    </a:custGeom>
                    <a:solidFill>
                      <a:srgbClr val="E7A00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85" name=""/>
                    <p:cNvSpPr/>
                    <p:nvPr/>
                  </p:nvSpPr>
                  <p:spPr>
                    <a:xfrm>
                      <a:off x="7007972" y="1106434"/>
                      <a:ext cx="109879" cy="42857"/>
                    </a:xfrm>
                    <a:custGeom>
                      <a:avLst/>
                      <a:gdLst/>
                      <a:ahLst/>
                      <a:cxnLst/>
                      <a:pathLst>
                        <a:path w="109879" h="42857">
                          <a:moveTo>
                            <a:pt x="0" y="0"/>
                          </a:moveTo>
                          <a:cubicBezTo>
                            <a:pt x="0" y="0"/>
                            <a:pt x="8291" y="24458"/>
                            <a:pt x="61261" y="6319"/>
                          </a:cubicBezTo>
                          <a:cubicBezTo>
                            <a:pt x="61261" y="6319"/>
                            <a:pt x="87244" y="27890"/>
                            <a:pt x="109879" y="29361"/>
                          </a:cubicBezTo>
                          <a:cubicBezTo>
                            <a:pt x="109879" y="29361"/>
                            <a:pt x="90187" y="51911"/>
                            <a:pt x="34772" y="38675"/>
                          </a:cubicBezTo>
                          <a:cubicBezTo>
                            <a:pt x="34772" y="38675"/>
                            <a:pt x="0" y="31919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E8BA29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86" name=""/>
                    <p:cNvSpPr/>
                    <p:nvPr/>
                  </p:nvSpPr>
                  <p:spPr>
                    <a:xfrm>
                      <a:off x="7007053" y="1023592"/>
                      <a:ext cx="48503" cy="82842"/>
                    </a:xfrm>
                    <a:custGeom>
                      <a:avLst/>
                      <a:gdLst/>
                      <a:ahLst/>
                      <a:cxnLst/>
                      <a:pathLst>
                        <a:path w="48503" h="82842">
                          <a:moveTo>
                            <a:pt x="919" y="60238"/>
                          </a:moveTo>
                          <a:cubicBezTo>
                            <a:pt x="919" y="60238"/>
                            <a:pt x="3326" y="41609"/>
                            <a:pt x="18037" y="31804"/>
                          </a:cubicBezTo>
                          <a:cubicBezTo>
                            <a:pt x="32749" y="21999"/>
                            <a:pt x="40595" y="16116"/>
                            <a:pt x="48442" y="0"/>
                          </a:cubicBezTo>
                          <a:cubicBezTo>
                            <a:pt x="48442" y="0"/>
                            <a:pt x="48932" y="28372"/>
                            <a:pt x="28336" y="44550"/>
                          </a:cubicBezTo>
                          <a:cubicBezTo>
                            <a:pt x="28336" y="44550"/>
                            <a:pt x="12643" y="57787"/>
                            <a:pt x="5287" y="74454"/>
                          </a:cubicBezTo>
                          <a:cubicBezTo>
                            <a:pt x="5287" y="74454"/>
                            <a:pt x="2835" y="78377"/>
                            <a:pt x="919" y="82842"/>
                          </a:cubicBezTo>
                          <a:cubicBezTo>
                            <a:pt x="919" y="82842"/>
                            <a:pt x="-1487" y="69062"/>
                            <a:pt x="919" y="60238"/>
                          </a:cubicBezTo>
                          <a:close/>
                        </a:path>
                      </a:pathLst>
                    </a:custGeom>
                    <a:solidFill>
                      <a:srgbClr val="E8BA29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87" name=""/>
                    <p:cNvSpPr/>
                    <p:nvPr/>
                  </p:nvSpPr>
                  <p:spPr>
                    <a:xfrm>
                      <a:off x="7007972" y="1070701"/>
                      <a:ext cx="97121" cy="35734"/>
                    </a:xfrm>
                    <a:custGeom>
                      <a:avLst/>
                      <a:gdLst/>
                      <a:ahLst/>
                      <a:cxnLst/>
                      <a:pathLst>
                        <a:path w="97121" h="35734">
                          <a:moveTo>
                            <a:pt x="0" y="35734"/>
                          </a:moveTo>
                          <a:cubicBezTo>
                            <a:pt x="0" y="35734"/>
                            <a:pt x="5348" y="13129"/>
                            <a:pt x="44595" y="7736"/>
                          </a:cubicBezTo>
                          <a:cubicBezTo>
                            <a:pt x="44595" y="7736"/>
                            <a:pt x="83321" y="10678"/>
                            <a:pt x="97121" y="-107"/>
                          </a:cubicBezTo>
                          <a:cubicBezTo>
                            <a:pt x="97121" y="-107"/>
                            <a:pt x="90187" y="16071"/>
                            <a:pt x="51445" y="23424"/>
                          </a:cubicBezTo>
                          <a:cubicBezTo>
                            <a:pt x="51445" y="23424"/>
                            <a:pt x="15156" y="28326"/>
                            <a:pt x="0" y="35734"/>
                          </a:cubicBezTo>
                          <a:close/>
                        </a:path>
                      </a:pathLst>
                    </a:custGeom>
                    <a:solidFill>
                      <a:srgbClr val="E8BA29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88" name=""/>
                    <p:cNvSpPr/>
                    <p:nvPr/>
                  </p:nvSpPr>
                  <p:spPr>
                    <a:xfrm>
                      <a:off x="7007972" y="1106434"/>
                      <a:ext cx="109879" cy="42857"/>
                    </a:xfrm>
                    <a:custGeom>
                      <a:avLst/>
                      <a:gdLst/>
                      <a:ahLst/>
                      <a:cxnLst/>
                      <a:pathLst>
                        <a:path w="109879" h="42857">
                          <a:moveTo>
                            <a:pt x="0" y="0"/>
                          </a:moveTo>
                          <a:cubicBezTo>
                            <a:pt x="0" y="0"/>
                            <a:pt x="6329" y="16124"/>
                            <a:pt x="36243" y="12693"/>
                          </a:cubicBezTo>
                          <a:cubicBezTo>
                            <a:pt x="36243" y="12693"/>
                            <a:pt x="70571" y="38675"/>
                            <a:pt x="109879" y="29361"/>
                          </a:cubicBezTo>
                          <a:cubicBezTo>
                            <a:pt x="109879" y="29361"/>
                            <a:pt x="90186" y="51911"/>
                            <a:pt x="34772" y="38675"/>
                          </a:cubicBezTo>
                          <a:cubicBezTo>
                            <a:pt x="34772" y="38675"/>
                            <a:pt x="0" y="31919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E7A000"/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989" name=""/>
                  <p:cNvGrpSpPr/>
                  <p:nvPr/>
                </p:nvGrpSpPr>
                <p:grpSpPr>
                  <a:xfrm>
                    <a:off x="6940873" y="1062780"/>
                    <a:ext cx="110809" cy="125688"/>
                    <a:chOff x="6940873" y="1062780"/>
                    <a:chExt cx="110809" cy="125688"/>
                  </a:xfrm>
                </p:grpSpPr>
                <p:sp>
                  <p:nvSpPr>
                    <p:cNvPr id="990" name=""/>
                    <p:cNvSpPr/>
                    <p:nvPr/>
                  </p:nvSpPr>
                  <p:spPr>
                    <a:xfrm>
                      <a:off x="6940873" y="1062780"/>
                      <a:ext cx="53565" cy="82835"/>
                    </a:xfrm>
                    <a:custGeom>
                      <a:avLst/>
                      <a:gdLst/>
                      <a:ahLst/>
                      <a:cxnLst/>
                      <a:pathLst>
                        <a:path w="53565" h="82835">
                          <a:moveTo>
                            <a:pt x="920" y="60232"/>
                          </a:moveTo>
                          <a:cubicBezTo>
                            <a:pt x="920" y="60232"/>
                            <a:pt x="3326" y="41605"/>
                            <a:pt x="18039" y="31801"/>
                          </a:cubicBezTo>
                          <a:cubicBezTo>
                            <a:pt x="32752" y="21997"/>
                            <a:pt x="40599" y="16115"/>
                            <a:pt x="48446" y="0"/>
                          </a:cubicBezTo>
                          <a:cubicBezTo>
                            <a:pt x="48446" y="0"/>
                            <a:pt x="61688" y="21017"/>
                            <a:pt x="45504" y="54840"/>
                          </a:cubicBezTo>
                          <a:cubicBezTo>
                            <a:pt x="45504" y="54840"/>
                            <a:pt x="21962" y="55820"/>
                            <a:pt x="5288" y="74448"/>
                          </a:cubicBezTo>
                          <a:cubicBezTo>
                            <a:pt x="5288" y="74448"/>
                            <a:pt x="2835" y="78369"/>
                            <a:pt x="920" y="82835"/>
                          </a:cubicBezTo>
                          <a:cubicBezTo>
                            <a:pt x="920" y="82835"/>
                            <a:pt x="-1487" y="69056"/>
                            <a:pt x="920" y="60232"/>
                          </a:cubicBezTo>
                          <a:close/>
                        </a:path>
                      </a:pathLst>
                    </a:custGeom>
                    <a:solidFill>
                      <a:srgbClr val="E7A00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91" name=""/>
                    <p:cNvSpPr/>
                    <p:nvPr/>
                  </p:nvSpPr>
                  <p:spPr>
                    <a:xfrm>
                      <a:off x="6941792" y="1109884"/>
                      <a:ext cx="97590" cy="48483"/>
                    </a:xfrm>
                    <a:custGeom>
                      <a:avLst/>
                      <a:gdLst/>
                      <a:ahLst/>
                      <a:cxnLst/>
                      <a:pathLst>
                        <a:path w="97590" h="48483">
                          <a:moveTo>
                            <a:pt x="0" y="35730"/>
                          </a:moveTo>
                          <a:cubicBezTo>
                            <a:pt x="0" y="35730"/>
                            <a:pt x="5349" y="13128"/>
                            <a:pt x="44599" y="7736"/>
                          </a:cubicBezTo>
                          <a:cubicBezTo>
                            <a:pt x="44599" y="7736"/>
                            <a:pt x="83329" y="10677"/>
                            <a:pt x="97130" y="-107"/>
                          </a:cubicBezTo>
                          <a:cubicBezTo>
                            <a:pt x="97130" y="-107"/>
                            <a:pt x="103927" y="21461"/>
                            <a:pt x="61259" y="42049"/>
                          </a:cubicBezTo>
                          <a:cubicBezTo>
                            <a:pt x="61259" y="42049"/>
                            <a:pt x="11226" y="60194"/>
                            <a:pt x="0" y="35730"/>
                          </a:cubicBezTo>
                          <a:close/>
                        </a:path>
                      </a:pathLst>
                    </a:custGeom>
                    <a:solidFill>
                      <a:srgbClr val="E7A00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92" name=""/>
                    <p:cNvSpPr/>
                    <p:nvPr/>
                  </p:nvSpPr>
                  <p:spPr>
                    <a:xfrm>
                      <a:off x="6941792" y="1145615"/>
                      <a:ext cx="109889" cy="42853"/>
                    </a:xfrm>
                    <a:custGeom>
                      <a:avLst/>
                      <a:gdLst/>
                      <a:ahLst/>
                      <a:cxnLst/>
                      <a:pathLst>
                        <a:path w="109889" h="42853">
                          <a:moveTo>
                            <a:pt x="0" y="0"/>
                          </a:moveTo>
                          <a:cubicBezTo>
                            <a:pt x="0" y="0"/>
                            <a:pt x="8292" y="24456"/>
                            <a:pt x="61267" y="6319"/>
                          </a:cubicBezTo>
                          <a:cubicBezTo>
                            <a:pt x="61267" y="6319"/>
                            <a:pt x="87253" y="27887"/>
                            <a:pt x="109889" y="29358"/>
                          </a:cubicBezTo>
                          <a:cubicBezTo>
                            <a:pt x="109889" y="29358"/>
                            <a:pt x="90195" y="51906"/>
                            <a:pt x="34775" y="38671"/>
                          </a:cubicBezTo>
                          <a:cubicBezTo>
                            <a:pt x="34775" y="38671"/>
                            <a:pt x="0" y="31916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E8BA29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93" name=""/>
                    <p:cNvSpPr/>
                    <p:nvPr/>
                  </p:nvSpPr>
                  <p:spPr>
                    <a:xfrm>
                      <a:off x="6940873" y="1062780"/>
                      <a:ext cx="48508" cy="82835"/>
                    </a:xfrm>
                    <a:custGeom>
                      <a:avLst/>
                      <a:gdLst/>
                      <a:ahLst/>
                      <a:cxnLst/>
                      <a:pathLst>
                        <a:path w="48508" h="82835">
                          <a:moveTo>
                            <a:pt x="920" y="60232"/>
                          </a:moveTo>
                          <a:cubicBezTo>
                            <a:pt x="920" y="60232"/>
                            <a:pt x="3326" y="41605"/>
                            <a:pt x="18039" y="31801"/>
                          </a:cubicBezTo>
                          <a:cubicBezTo>
                            <a:pt x="32752" y="21997"/>
                            <a:pt x="40599" y="16115"/>
                            <a:pt x="48446" y="0"/>
                          </a:cubicBezTo>
                          <a:cubicBezTo>
                            <a:pt x="48446" y="0"/>
                            <a:pt x="48936" y="28370"/>
                            <a:pt x="28338" y="44546"/>
                          </a:cubicBezTo>
                          <a:cubicBezTo>
                            <a:pt x="28338" y="44546"/>
                            <a:pt x="12644" y="57781"/>
                            <a:pt x="5287" y="74448"/>
                          </a:cubicBezTo>
                          <a:cubicBezTo>
                            <a:pt x="5287" y="74448"/>
                            <a:pt x="2835" y="78369"/>
                            <a:pt x="920" y="82835"/>
                          </a:cubicBezTo>
                          <a:cubicBezTo>
                            <a:pt x="920" y="82835"/>
                            <a:pt x="-1487" y="69056"/>
                            <a:pt x="920" y="60232"/>
                          </a:cubicBezTo>
                          <a:close/>
                        </a:path>
                      </a:pathLst>
                    </a:custGeom>
                    <a:solidFill>
                      <a:srgbClr val="E8BA29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94" name=""/>
                    <p:cNvSpPr/>
                    <p:nvPr/>
                  </p:nvSpPr>
                  <p:spPr>
                    <a:xfrm>
                      <a:off x="6941792" y="1109884"/>
                      <a:ext cx="97130" cy="35730"/>
                    </a:xfrm>
                    <a:custGeom>
                      <a:avLst/>
                      <a:gdLst/>
                      <a:ahLst/>
                      <a:cxnLst/>
                      <a:pathLst>
                        <a:path w="97130" h="35730">
                          <a:moveTo>
                            <a:pt x="0" y="35730"/>
                          </a:moveTo>
                          <a:cubicBezTo>
                            <a:pt x="0" y="35730"/>
                            <a:pt x="5349" y="13128"/>
                            <a:pt x="44599" y="7736"/>
                          </a:cubicBezTo>
                          <a:cubicBezTo>
                            <a:pt x="44599" y="7736"/>
                            <a:pt x="83329" y="10677"/>
                            <a:pt x="97130" y="-107"/>
                          </a:cubicBezTo>
                          <a:cubicBezTo>
                            <a:pt x="97130" y="-107"/>
                            <a:pt x="90195" y="16069"/>
                            <a:pt x="51450" y="23422"/>
                          </a:cubicBezTo>
                          <a:cubicBezTo>
                            <a:pt x="51450" y="23422"/>
                            <a:pt x="15158" y="28324"/>
                            <a:pt x="0" y="35730"/>
                          </a:cubicBezTo>
                          <a:close/>
                        </a:path>
                      </a:pathLst>
                    </a:custGeom>
                    <a:solidFill>
                      <a:srgbClr val="E8BA29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95" name=""/>
                    <p:cNvSpPr/>
                    <p:nvPr/>
                  </p:nvSpPr>
                  <p:spPr>
                    <a:xfrm>
                      <a:off x="6941792" y="1145615"/>
                      <a:ext cx="109889" cy="42853"/>
                    </a:xfrm>
                    <a:custGeom>
                      <a:avLst/>
                      <a:gdLst/>
                      <a:ahLst/>
                      <a:cxnLst/>
                      <a:pathLst>
                        <a:path w="109889" h="42853">
                          <a:moveTo>
                            <a:pt x="0" y="0"/>
                          </a:moveTo>
                          <a:cubicBezTo>
                            <a:pt x="0" y="0"/>
                            <a:pt x="6330" y="16123"/>
                            <a:pt x="36247" y="12691"/>
                          </a:cubicBezTo>
                          <a:cubicBezTo>
                            <a:pt x="36247" y="12691"/>
                            <a:pt x="70577" y="38671"/>
                            <a:pt x="109889" y="29358"/>
                          </a:cubicBezTo>
                          <a:cubicBezTo>
                            <a:pt x="109889" y="29358"/>
                            <a:pt x="90195" y="51906"/>
                            <a:pt x="34775" y="38671"/>
                          </a:cubicBezTo>
                          <a:cubicBezTo>
                            <a:pt x="34775" y="38671"/>
                            <a:pt x="0" y="31916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E7A000"/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996" name=""/>
                  <p:cNvGrpSpPr/>
                  <p:nvPr/>
                </p:nvGrpSpPr>
                <p:grpSpPr>
                  <a:xfrm flipH="true">
                    <a:off x="6830064" y="1062780"/>
                    <a:ext cx="110809" cy="125688"/>
                    <a:chOff x="6830064" y="1062780"/>
                    <a:chExt cx="110809" cy="125688"/>
                  </a:xfrm>
                </p:grpSpPr>
                <p:sp>
                  <p:nvSpPr>
                    <p:cNvPr id="997" name=""/>
                    <p:cNvSpPr/>
                    <p:nvPr/>
                  </p:nvSpPr>
                  <p:spPr>
                    <a:xfrm>
                      <a:off x="6830064" y="1062780"/>
                      <a:ext cx="53565" cy="82835"/>
                    </a:xfrm>
                    <a:custGeom>
                      <a:avLst/>
                      <a:gdLst/>
                      <a:ahLst/>
                      <a:cxnLst/>
                      <a:pathLst>
                        <a:path w="53565" h="82835">
                          <a:moveTo>
                            <a:pt x="920" y="60232"/>
                          </a:moveTo>
                          <a:cubicBezTo>
                            <a:pt x="920" y="60232"/>
                            <a:pt x="3326" y="41605"/>
                            <a:pt x="18039" y="31801"/>
                          </a:cubicBezTo>
                          <a:cubicBezTo>
                            <a:pt x="32752" y="21997"/>
                            <a:pt x="40599" y="16115"/>
                            <a:pt x="48446" y="0"/>
                          </a:cubicBezTo>
                          <a:cubicBezTo>
                            <a:pt x="48446" y="0"/>
                            <a:pt x="61688" y="21017"/>
                            <a:pt x="45504" y="54840"/>
                          </a:cubicBezTo>
                          <a:cubicBezTo>
                            <a:pt x="45504" y="54840"/>
                            <a:pt x="21962" y="55820"/>
                            <a:pt x="5288" y="74448"/>
                          </a:cubicBezTo>
                          <a:cubicBezTo>
                            <a:pt x="5288" y="74448"/>
                            <a:pt x="2835" y="78369"/>
                            <a:pt x="920" y="82835"/>
                          </a:cubicBezTo>
                          <a:cubicBezTo>
                            <a:pt x="920" y="82835"/>
                            <a:pt x="-1487" y="69056"/>
                            <a:pt x="920" y="60232"/>
                          </a:cubicBezTo>
                          <a:close/>
                        </a:path>
                      </a:pathLst>
                    </a:custGeom>
                    <a:solidFill>
                      <a:srgbClr val="E7A00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98" name=""/>
                    <p:cNvSpPr/>
                    <p:nvPr/>
                  </p:nvSpPr>
                  <p:spPr>
                    <a:xfrm>
                      <a:off x="6830984" y="1109884"/>
                      <a:ext cx="97590" cy="48483"/>
                    </a:xfrm>
                    <a:custGeom>
                      <a:avLst/>
                      <a:gdLst/>
                      <a:ahLst/>
                      <a:cxnLst/>
                      <a:pathLst>
                        <a:path w="97590" h="48483">
                          <a:moveTo>
                            <a:pt x="0" y="35730"/>
                          </a:moveTo>
                          <a:cubicBezTo>
                            <a:pt x="0" y="35730"/>
                            <a:pt x="5349" y="13128"/>
                            <a:pt x="44599" y="7736"/>
                          </a:cubicBezTo>
                          <a:cubicBezTo>
                            <a:pt x="44599" y="7736"/>
                            <a:pt x="83329" y="10677"/>
                            <a:pt x="97130" y="-107"/>
                          </a:cubicBezTo>
                          <a:cubicBezTo>
                            <a:pt x="97130" y="-107"/>
                            <a:pt x="103927" y="21461"/>
                            <a:pt x="61259" y="42049"/>
                          </a:cubicBezTo>
                          <a:cubicBezTo>
                            <a:pt x="61259" y="42049"/>
                            <a:pt x="11226" y="60194"/>
                            <a:pt x="0" y="35730"/>
                          </a:cubicBezTo>
                          <a:close/>
                        </a:path>
                      </a:pathLst>
                    </a:custGeom>
                    <a:solidFill>
                      <a:srgbClr val="E7A000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999" name=""/>
                    <p:cNvSpPr/>
                    <p:nvPr/>
                  </p:nvSpPr>
                  <p:spPr>
                    <a:xfrm>
                      <a:off x="6830984" y="1145615"/>
                      <a:ext cx="109889" cy="42853"/>
                    </a:xfrm>
                    <a:custGeom>
                      <a:avLst/>
                      <a:gdLst/>
                      <a:ahLst/>
                      <a:cxnLst/>
                      <a:pathLst>
                        <a:path w="109889" h="42853">
                          <a:moveTo>
                            <a:pt x="0" y="0"/>
                          </a:moveTo>
                          <a:cubicBezTo>
                            <a:pt x="0" y="0"/>
                            <a:pt x="8292" y="24456"/>
                            <a:pt x="61267" y="6319"/>
                          </a:cubicBezTo>
                          <a:cubicBezTo>
                            <a:pt x="61267" y="6319"/>
                            <a:pt x="87253" y="27887"/>
                            <a:pt x="109889" y="29358"/>
                          </a:cubicBezTo>
                          <a:cubicBezTo>
                            <a:pt x="109889" y="29358"/>
                            <a:pt x="90195" y="51906"/>
                            <a:pt x="34775" y="38671"/>
                          </a:cubicBezTo>
                          <a:cubicBezTo>
                            <a:pt x="34775" y="38671"/>
                            <a:pt x="0" y="31916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E8BA29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00" name=""/>
                    <p:cNvSpPr/>
                    <p:nvPr/>
                  </p:nvSpPr>
                  <p:spPr>
                    <a:xfrm>
                      <a:off x="6830064" y="1062780"/>
                      <a:ext cx="48508" cy="82835"/>
                    </a:xfrm>
                    <a:custGeom>
                      <a:avLst/>
                      <a:gdLst/>
                      <a:ahLst/>
                      <a:cxnLst/>
                      <a:pathLst>
                        <a:path w="48508" h="82835">
                          <a:moveTo>
                            <a:pt x="920" y="60232"/>
                          </a:moveTo>
                          <a:cubicBezTo>
                            <a:pt x="920" y="60232"/>
                            <a:pt x="3326" y="41605"/>
                            <a:pt x="18039" y="31801"/>
                          </a:cubicBezTo>
                          <a:cubicBezTo>
                            <a:pt x="32752" y="21997"/>
                            <a:pt x="40599" y="16115"/>
                            <a:pt x="48446" y="0"/>
                          </a:cubicBezTo>
                          <a:cubicBezTo>
                            <a:pt x="48446" y="0"/>
                            <a:pt x="48936" y="28370"/>
                            <a:pt x="28338" y="44546"/>
                          </a:cubicBezTo>
                          <a:cubicBezTo>
                            <a:pt x="28338" y="44546"/>
                            <a:pt x="12644" y="57781"/>
                            <a:pt x="5287" y="74448"/>
                          </a:cubicBezTo>
                          <a:cubicBezTo>
                            <a:pt x="5287" y="74448"/>
                            <a:pt x="2835" y="78369"/>
                            <a:pt x="920" y="82835"/>
                          </a:cubicBezTo>
                          <a:cubicBezTo>
                            <a:pt x="920" y="82835"/>
                            <a:pt x="-1487" y="69056"/>
                            <a:pt x="920" y="60232"/>
                          </a:cubicBezTo>
                          <a:close/>
                        </a:path>
                      </a:pathLst>
                    </a:custGeom>
                    <a:solidFill>
                      <a:srgbClr val="E8BA29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01" name=""/>
                    <p:cNvSpPr/>
                    <p:nvPr/>
                  </p:nvSpPr>
                  <p:spPr>
                    <a:xfrm>
                      <a:off x="6830984" y="1109884"/>
                      <a:ext cx="97130" cy="35730"/>
                    </a:xfrm>
                    <a:custGeom>
                      <a:avLst/>
                      <a:gdLst/>
                      <a:ahLst/>
                      <a:cxnLst/>
                      <a:pathLst>
                        <a:path w="97130" h="35730">
                          <a:moveTo>
                            <a:pt x="0" y="35730"/>
                          </a:moveTo>
                          <a:cubicBezTo>
                            <a:pt x="0" y="35730"/>
                            <a:pt x="5349" y="13128"/>
                            <a:pt x="44599" y="7736"/>
                          </a:cubicBezTo>
                          <a:cubicBezTo>
                            <a:pt x="44599" y="7736"/>
                            <a:pt x="83329" y="10677"/>
                            <a:pt x="97130" y="-107"/>
                          </a:cubicBezTo>
                          <a:cubicBezTo>
                            <a:pt x="97130" y="-107"/>
                            <a:pt x="90195" y="16069"/>
                            <a:pt x="51450" y="23422"/>
                          </a:cubicBezTo>
                          <a:cubicBezTo>
                            <a:pt x="51450" y="23422"/>
                            <a:pt x="15158" y="28324"/>
                            <a:pt x="0" y="35730"/>
                          </a:cubicBezTo>
                          <a:close/>
                        </a:path>
                      </a:pathLst>
                    </a:custGeom>
                    <a:solidFill>
                      <a:srgbClr val="E8BA29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1002" name=""/>
                    <p:cNvSpPr/>
                    <p:nvPr/>
                  </p:nvSpPr>
                  <p:spPr>
                    <a:xfrm>
                      <a:off x="6830984" y="1145615"/>
                      <a:ext cx="109889" cy="42853"/>
                    </a:xfrm>
                    <a:custGeom>
                      <a:avLst/>
                      <a:gdLst/>
                      <a:ahLst/>
                      <a:cxnLst/>
                      <a:pathLst>
                        <a:path w="109889" h="42853">
                          <a:moveTo>
                            <a:pt x="0" y="0"/>
                          </a:moveTo>
                          <a:cubicBezTo>
                            <a:pt x="0" y="0"/>
                            <a:pt x="6330" y="16123"/>
                            <a:pt x="36247" y="12691"/>
                          </a:cubicBezTo>
                          <a:cubicBezTo>
                            <a:pt x="36247" y="12691"/>
                            <a:pt x="70577" y="38671"/>
                            <a:pt x="109889" y="29358"/>
                          </a:cubicBezTo>
                          <a:cubicBezTo>
                            <a:pt x="109889" y="29358"/>
                            <a:pt x="90195" y="51906"/>
                            <a:pt x="34775" y="38671"/>
                          </a:cubicBezTo>
                          <a:cubicBezTo>
                            <a:pt x="34775" y="38671"/>
                            <a:pt x="0" y="31916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E7A000"/>
                    </a:solidFill>
                    <a:ln w="7600" cap="flat">
                      <a:noFill/>
                      <a:bevel/>
                    </a:ln>
                  </p:spPr>
                </p:sp>
              </p:grpSp>
            </p:grpSp>
          </p:grpSp>
        </p:grpSp>
      </p:grp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2" id="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roup645"/>
          <p:cNvGrpSpPr/>
          <p:nvPr/>
        </p:nvGrpSpPr>
        <p:grpSpPr>
          <a:xfrm>
            <a:off x="1372400" y="-1093000"/>
            <a:ext cx="6399200" cy="9044000"/>
            <a:chOff x="1372400" y="-1093000"/>
            <a:chExt cx="6399200" cy="9044000"/>
          </a:xfrm>
        </p:grpSpPr>
        <p:grpSp>
          <p:nvGrpSpPr>
            <p:cNvPr id="826" name="Background"/>
            <p:cNvGrpSpPr/>
            <p:nvPr/>
          </p:nvGrpSpPr>
          <p:grpSpPr>
            <a:xfrm>
              <a:off x="1380000" y="-1085400"/>
              <a:ext cx="6384000" cy="9028800"/>
              <a:chOff x="1380000" y="-1085400"/>
              <a:chExt cx="6384000" cy="9028800"/>
            </a:xfrm>
          </p:grpSpPr>
          <p:sp>
            <p:nvSpPr>
              <p:cNvPr id="827" name=""/>
              <p:cNvSpPr/>
              <p:nvPr/>
            </p:nvSpPr>
            <p:spPr>
              <a:xfrm>
                <a:off x="1380000" y="-1085400"/>
                <a:ext cx="6384000" cy="9028800"/>
              </a:xfrm>
              <a:custGeom>
                <a:avLst/>
                <a:gdLst/>
                <a:ahLst/>
                <a:cxnLst/>
                <a:pathLst>
                  <a:path w="6384000" h="9028800">
                    <a:moveTo>
                      <a:pt x="0" y="0"/>
                    </a:moveTo>
                    <a:lnTo>
                      <a:pt x="6384000" y="0"/>
                    </a:lnTo>
                    <a:lnTo>
                      <a:pt x="6384000" y="9028800"/>
                    </a:lnTo>
                    <a:lnTo>
                      <a:pt x="0" y="90288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FF8"/>
              </a:solidFill>
              <a:ln w="7600" cap="flat">
                <a:solidFill>
                  <a:srgbClr val="E8EFF8"/>
                </a:solidFill>
                <a:bevel/>
              </a:ln>
            </p:spPr>
          </p:sp>
          <p:grpSp>
            <p:nvGrpSpPr>
              <p:cNvPr id="828" name=""/>
              <p:cNvGrpSpPr/>
              <p:nvPr/>
            </p:nvGrpSpPr>
            <p:grpSpPr>
              <a:xfrm>
                <a:off x="1380000" y="-1085405"/>
                <a:ext cx="435273" cy="9009993"/>
                <a:chOff x="1380000" y="-1085405"/>
                <a:chExt cx="435273" cy="9009993"/>
              </a:xfrm>
            </p:grpSpPr>
            <p:sp>
              <p:nvSpPr>
                <p:cNvPr id="829" name=""/>
                <p:cNvSpPr/>
                <p:nvPr/>
              </p:nvSpPr>
              <p:spPr>
                <a:xfrm>
                  <a:off x="1380000" y="-1085404"/>
                  <a:ext cx="435273" cy="444774"/>
                </a:xfrm>
                <a:custGeom>
                  <a:avLst/>
                  <a:gdLst/>
                  <a:ahLst/>
                  <a:cxnLst/>
                  <a:pathLst>
                    <a:path w="435273" h="444774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1"/>
                        <a:pt x="15123" y="295836"/>
                      </a:cubicBezTo>
                      <a:cubicBezTo>
                        <a:pt x="4907" y="281236"/>
                        <a:pt x="0" y="262975"/>
                        <a:pt x="0" y="241101"/>
                      </a:cubicBezTo>
                      <a:cubicBezTo>
                        <a:pt x="0" y="218997"/>
                        <a:pt x="5131" y="200351"/>
                        <a:pt x="15823" y="185189"/>
                      </a:cubicBezTo>
                      <a:cubicBezTo>
                        <a:pt x="26514" y="170026"/>
                        <a:pt x="39767" y="162445"/>
                        <a:pt x="55594" y="162419"/>
                      </a:cubicBezTo>
                      <a:cubicBezTo>
                        <a:pt x="82043" y="162445"/>
                        <a:pt x="108338" y="186213"/>
                        <a:pt x="134465" y="233725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2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4"/>
                        <a:pt x="222880" y="126254"/>
                        <a:pt x="205961" y="155452"/>
                      </a:cubicBezTo>
                      <a:lnTo>
                        <a:pt x="189364" y="184139"/>
                      </a:lnTo>
                      <a:cubicBezTo>
                        <a:pt x="229191" y="156298"/>
                        <a:pt x="260622" y="142364"/>
                        <a:pt x="283684" y="142339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8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3"/>
                        <a:pt x="386303" y="409531"/>
                      </a:cubicBezTo>
                      <a:cubicBezTo>
                        <a:pt x="388010" y="398620"/>
                        <a:pt x="388849" y="387017"/>
                        <a:pt x="388849" y="374697"/>
                      </a:cubicBezTo>
                      <a:cubicBezTo>
                        <a:pt x="388849" y="320911"/>
                        <a:pt x="377710" y="275960"/>
                        <a:pt x="355417" y="239898"/>
                      </a:cubicBezTo>
                      <a:cubicBezTo>
                        <a:pt x="333125" y="203835"/>
                        <a:pt x="305375" y="185803"/>
                        <a:pt x="272152" y="185778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8"/>
                        <a:pt x="160228" y="233879"/>
                        <a:pt x="145772" y="251347"/>
                      </a:cubicBezTo>
                      <a:lnTo>
                        <a:pt x="164454" y="285360"/>
                      </a:lnTo>
                      <a:cubicBezTo>
                        <a:pt x="206884" y="363249"/>
                        <a:pt x="236874" y="402180"/>
                        <a:pt x="254394" y="402154"/>
                      </a:cubicBezTo>
                      <a:cubicBezTo>
                        <a:pt x="261013" y="402180"/>
                        <a:pt x="266779" y="397877"/>
                        <a:pt x="271691" y="389271"/>
                      </a:cubicBezTo>
                      <a:cubicBezTo>
                        <a:pt x="276617" y="380665"/>
                        <a:pt x="279066" y="370343"/>
                        <a:pt x="279066" y="358305"/>
                      </a:cubicBezTo>
                      <a:cubicBezTo>
                        <a:pt x="279066" y="339198"/>
                        <a:pt x="274462" y="322755"/>
                        <a:pt x="265239" y="308949"/>
                      </a:cubicBezTo>
                      <a:cubicBezTo>
                        <a:pt x="256017" y="295170"/>
                        <a:pt x="245102" y="288254"/>
                        <a:pt x="232480" y="288229"/>
                      </a:cubicBezTo>
                      <a:cubicBezTo>
                        <a:pt x="230492" y="288254"/>
                        <a:pt x="227722" y="288792"/>
                        <a:pt x="224181" y="289868"/>
                      </a:cubicBezTo>
                      <a:cubicBezTo>
                        <a:pt x="236482" y="264486"/>
                        <a:pt x="249314" y="251782"/>
                        <a:pt x="262693" y="251756"/>
                      </a:cubicBezTo>
                      <a:cubicBezTo>
                        <a:pt x="273160" y="251782"/>
                        <a:pt x="282033" y="259312"/>
                        <a:pt x="289337" y="274321"/>
                      </a:cubicBezTo>
                      <a:cubicBezTo>
                        <a:pt x="296642" y="289356"/>
                        <a:pt x="300281" y="307797"/>
                        <a:pt x="300281" y="329619"/>
                      </a:cubicBezTo>
                      <a:cubicBezTo>
                        <a:pt x="300281" y="359688"/>
                        <a:pt x="292794" y="386403"/>
                        <a:pt x="277806" y="409761"/>
                      </a:cubicBezTo>
                      <a:cubicBezTo>
                        <a:pt x="262818" y="433120"/>
                        <a:pt x="245564" y="444774"/>
                        <a:pt x="226028" y="444774"/>
                      </a:cubicBezTo>
                      <a:cubicBezTo>
                        <a:pt x="212342" y="444774"/>
                        <a:pt x="198852" y="437295"/>
                        <a:pt x="185557" y="422260"/>
                      </a:cubicBezTo>
                      <a:cubicBezTo>
                        <a:pt x="172263" y="407251"/>
                        <a:pt x="152237" y="376772"/>
                        <a:pt x="125480" y="330849"/>
                      </a:cubicBezTo>
                      <a:lnTo>
                        <a:pt x="102880" y="293146"/>
                      </a:lnTo>
                      <a:close/>
                    </a:path>
                    <a:path w="435273" h="444774">
                      <a:moveTo>
                        <a:pt x="91111" y="273885"/>
                      </a:moveTo>
                      <a:cubicBezTo>
                        <a:pt x="73898" y="243048"/>
                        <a:pt x="58211" y="227603"/>
                        <a:pt x="44063" y="227578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9"/>
                        <a:pt x="24457" y="243995"/>
                        <a:pt x="24457" y="252166"/>
                      </a:cubicBezTo>
                      <a:cubicBezTo>
                        <a:pt x="24457" y="263948"/>
                        <a:pt x="27186" y="272758"/>
                        <a:pt x="32644" y="278624"/>
                      </a:cubicBezTo>
                      <a:cubicBezTo>
                        <a:pt x="38101" y="284515"/>
                        <a:pt x="46302" y="287435"/>
                        <a:pt x="57217" y="287409"/>
                      </a:cubicBezTo>
                      <a:cubicBezTo>
                        <a:pt x="66131" y="287435"/>
                        <a:pt x="77425" y="282927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0" name=""/>
                <p:cNvSpPr/>
                <p:nvPr/>
              </p:nvSpPr>
              <p:spPr>
                <a:xfrm>
                  <a:off x="1380000" y="-640629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1" name=""/>
                <p:cNvSpPr/>
                <p:nvPr/>
              </p:nvSpPr>
              <p:spPr>
                <a:xfrm>
                  <a:off x="1380000" y="-183840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2" name=""/>
                <p:cNvSpPr/>
                <p:nvPr/>
              </p:nvSpPr>
              <p:spPr>
                <a:xfrm>
                  <a:off x="1380000" y="266939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3" name=""/>
                <p:cNvSpPr/>
                <p:nvPr/>
              </p:nvSpPr>
              <p:spPr>
                <a:xfrm>
                  <a:off x="1380000" y="717718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4" name=""/>
                <p:cNvSpPr/>
                <p:nvPr/>
              </p:nvSpPr>
              <p:spPr>
                <a:xfrm>
                  <a:off x="1380000" y="1168506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5" name=""/>
                <p:cNvSpPr/>
                <p:nvPr/>
              </p:nvSpPr>
              <p:spPr>
                <a:xfrm>
                  <a:off x="1380000" y="1619294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6" name=""/>
                <p:cNvSpPr/>
                <p:nvPr/>
              </p:nvSpPr>
              <p:spPr>
                <a:xfrm>
                  <a:off x="1380000" y="2070073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7" name=""/>
                <p:cNvSpPr/>
                <p:nvPr/>
              </p:nvSpPr>
              <p:spPr>
                <a:xfrm>
                  <a:off x="1380000" y="2520852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8" name=""/>
                <p:cNvSpPr/>
                <p:nvPr/>
              </p:nvSpPr>
              <p:spPr>
                <a:xfrm>
                  <a:off x="1380000" y="2971631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9" name=""/>
                <p:cNvSpPr/>
                <p:nvPr/>
              </p:nvSpPr>
              <p:spPr>
                <a:xfrm>
                  <a:off x="1380000" y="3422419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0" name=""/>
                <p:cNvSpPr/>
                <p:nvPr/>
              </p:nvSpPr>
              <p:spPr>
                <a:xfrm>
                  <a:off x="1380000" y="3873198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1" name=""/>
                <p:cNvSpPr/>
                <p:nvPr/>
              </p:nvSpPr>
              <p:spPr>
                <a:xfrm>
                  <a:off x="1380000" y="4323977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2" name=""/>
                <p:cNvSpPr/>
                <p:nvPr/>
              </p:nvSpPr>
              <p:spPr>
                <a:xfrm>
                  <a:off x="1380000" y="4774756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3" name=""/>
                <p:cNvSpPr/>
                <p:nvPr/>
              </p:nvSpPr>
              <p:spPr>
                <a:xfrm>
                  <a:off x="1380000" y="5233401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4" name=""/>
                <p:cNvSpPr/>
                <p:nvPr/>
              </p:nvSpPr>
              <p:spPr>
                <a:xfrm>
                  <a:off x="1380000" y="5678170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5" name=""/>
                <p:cNvSpPr/>
                <p:nvPr/>
              </p:nvSpPr>
              <p:spPr>
                <a:xfrm>
                  <a:off x="1380000" y="6577890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6" name=""/>
                <p:cNvSpPr/>
                <p:nvPr/>
              </p:nvSpPr>
              <p:spPr>
                <a:xfrm>
                  <a:off x="1380000" y="7028669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7" name=""/>
                <p:cNvSpPr/>
                <p:nvPr/>
              </p:nvSpPr>
              <p:spPr>
                <a:xfrm>
                  <a:off x="1380000" y="7479457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8" name=""/>
                <p:cNvSpPr/>
                <p:nvPr/>
              </p:nvSpPr>
              <p:spPr>
                <a:xfrm>
                  <a:off x="1380000" y="6122949"/>
                  <a:ext cx="435273" cy="444773"/>
                </a:xfrm>
                <a:custGeom>
                  <a:avLst/>
                  <a:gdLst/>
                  <a:ahLst/>
                  <a:cxnLst/>
                  <a:pathLst>
                    <a:path w="435273" h="444773">
                      <a:moveTo>
                        <a:pt x="102880" y="293146"/>
                      </a:moveTo>
                      <a:cubicBezTo>
                        <a:pt x="85499" y="309564"/>
                        <a:pt x="69056" y="317760"/>
                        <a:pt x="53523" y="317734"/>
                      </a:cubicBezTo>
                      <a:cubicBezTo>
                        <a:pt x="38157" y="317760"/>
                        <a:pt x="25353" y="310460"/>
                        <a:pt x="15123" y="295835"/>
                      </a:cubicBezTo>
                      <a:cubicBezTo>
                        <a:pt x="4907" y="281236"/>
                        <a:pt x="0" y="262974"/>
                        <a:pt x="0" y="241101"/>
                      </a:cubicBezTo>
                      <a:cubicBezTo>
                        <a:pt x="0" y="218997"/>
                        <a:pt x="5131" y="200351"/>
                        <a:pt x="15823" y="185188"/>
                      </a:cubicBezTo>
                      <a:cubicBezTo>
                        <a:pt x="26514" y="170026"/>
                        <a:pt x="39767" y="162444"/>
                        <a:pt x="55594" y="162419"/>
                      </a:cubicBezTo>
                      <a:cubicBezTo>
                        <a:pt x="82043" y="162444"/>
                        <a:pt x="108338" y="186213"/>
                        <a:pt x="134465" y="233724"/>
                      </a:cubicBezTo>
                      <a:cubicBezTo>
                        <a:pt x="148459" y="216257"/>
                        <a:pt x="161375" y="197150"/>
                        <a:pt x="173214" y="176352"/>
                      </a:cubicBezTo>
                      <a:lnTo>
                        <a:pt x="189364" y="148076"/>
                      </a:lnTo>
                      <a:cubicBezTo>
                        <a:pt x="246249" y="49211"/>
                        <a:pt x="289379" y="0"/>
                        <a:pt x="318739" y="0"/>
                      </a:cubicBezTo>
                      <a:cubicBezTo>
                        <a:pt x="331501" y="0"/>
                        <a:pt x="342305" y="5234"/>
                        <a:pt x="351149" y="16145"/>
                      </a:cubicBezTo>
                      <a:cubicBezTo>
                        <a:pt x="359993" y="27081"/>
                        <a:pt x="364402" y="40323"/>
                        <a:pt x="364402" y="55870"/>
                      </a:cubicBezTo>
                      <a:cubicBezTo>
                        <a:pt x="364402" y="78307"/>
                        <a:pt x="353794" y="96594"/>
                        <a:pt x="332579" y="110784"/>
                      </a:cubicBezTo>
                      <a:cubicBezTo>
                        <a:pt x="333041" y="105610"/>
                        <a:pt x="333265" y="101511"/>
                        <a:pt x="333265" y="98489"/>
                      </a:cubicBezTo>
                      <a:cubicBezTo>
                        <a:pt x="333265" y="85683"/>
                        <a:pt x="330312" y="74823"/>
                        <a:pt x="324393" y="65936"/>
                      </a:cubicBezTo>
                      <a:cubicBezTo>
                        <a:pt x="318473" y="57074"/>
                        <a:pt x="311210" y="52617"/>
                        <a:pt x="302590" y="52591"/>
                      </a:cubicBezTo>
                      <a:cubicBezTo>
                        <a:pt x="291982" y="52617"/>
                        <a:pt x="277456" y="62452"/>
                        <a:pt x="259012" y="82123"/>
                      </a:cubicBezTo>
                      <a:cubicBezTo>
                        <a:pt x="240568" y="101793"/>
                        <a:pt x="222880" y="126254"/>
                        <a:pt x="205961" y="155452"/>
                      </a:cubicBezTo>
                      <a:lnTo>
                        <a:pt x="189364" y="184138"/>
                      </a:lnTo>
                      <a:cubicBezTo>
                        <a:pt x="229191" y="156297"/>
                        <a:pt x="260622" y="142364"/>
                        <a:pt x="283684" y="142338"/>
                      </a:cubicBezTo>
                      <a:cubicBezTo>
                        <a:pt x="324588" y="142364"/>
                        <a:pt x="360064" y="161292"/>
                        <a:pt x="390123" y="199122"/>
                      </a:cubicBezTo>
                      <a:cubicBezTo>
                        <a:pt x="420182" y="236977"/>
                        <a:pt x="435273" y="281697"/>
                        <a:pt x="435273" y="333307"/>
                      </a:cubicBezTo>
                      <a:cubicBezTo>
                        <a:pt x="435273" y="373775"/>
                        <a:pt x="418909" y="399182"/>
                        <a:pt x="386303" y="409530"/>
                      </a:cubicBezTo>
                      <a:cubicBezTo>
                        <a:pt x="388010" y="398619"/>
                        <a:pt x="388849" y="387016"/>
                        <a:pt x="388849" y="374697"/>
                      </a:cubicBezTo>
                      <a:cubicBezTo>
                        <a:pt x="388849" y="320910"/>
                        <a:pt x="377710" y="275960"/>
                        <a:pt x="355417" y="239897"/>
                      </a:cubicBezTo>
                      <a:cubicBezTo>
                        <a:pt x="333125" y="203835"/>
                        <a:pt x="305375" y="185803"/>
                        <a:pt x="272152" y="185777"/>
                      </a:cubicBezTo>
                      <a:cubicBezTo>
                        <a:pt x="252939" y="185803"/>
                        <a:pt x="230688" y="192360"/>
                        <a:pt x="205387" y="205474"/>
                      </a:cubicBezTo>
                      <a:cubicBezTo>
                        <a:pt x="180099" y="218587"/>
                        <a:pt x="160228" y="233878"/>
                        <a:pt x="145772" y="251346"/>
                      </a:cubicBezTo>
                      <a:lnTo>
                        <a:pt x="164454" y="285360"/>
                      </a:lnTo>
                      <a:cubicBezTo>
                        <a:pt x="206884" y="363248"/>
                        <a:pt x="236874" y="402179"/>
                        <a:pt x="254394" y="402153"/>
                      </a:cubicBezTo>
                      <a:cubicBezTo>
                        <a:pt x="261013" y="402179"/>
                        <a:pt x="266779" y="397876"/>
                        <a:pt x="271691" y="389270"/>
                      </a:cubicBezTo>
                      <a:cubicBezTo>
                        <a:pt x="276617" y="380664"/>
                        <a:pt x="279066" y="370342"/>
                        <a:pt x="279066" y="358305"/>
                      </a:cubicBezTo>
                      <a:cubicBezTo>
                        <a:pt x="279066" y="339198"/>
                        <a:pt x="274462" y="322754"/>
                        <a:pt x="265239" y="308949"/>
                      </a:cubicBezTo>
                      <a:cubicBezTo>
                        <a:pt x="256017" y="295169"/>
                        <a:pt x="245102" y="288254"/>
                        <a:pt x="232480" y="288228"/>
                      </a:cubicBezTo>
                      <a:cubicBezTo>
                        <a:pt x="230492" y="288254"/>
                        <a:pt x="227722" y="288791"/>
                        <a:pt x="224181" y="289867"/>
                      </a:cubicBezTo>
                      <a:cubicBezTo>
                        <a:pt x="236482" y="264485"/>
                        <a:pt x="249314" y="251781"/>
                        <a:pt x="262693" y="251756"/>
                      </a:cubicBezTo>
                      <a:cubicBezTo>
                        <a:pt x="273160" y="251781"/>
                        <a:pt x="282033" y="259311"/>
                        <a:pt x="289337" y="274320"/>
                      </a:cubicBezTo>
                      <a:cubicBezTo>
                        <a:pt x="296642" y="289355"/>
                        <a:pt x="300281" y="307796"/>
                        <a:pt x="300281" y="329618"/>
                      </a:cubicBezTo>
                      <a:cubicBezTo>
                        <a:pt x="300281" y="359687"/>
                        <a:pt x="292794" y="386402"/>
                        <a:pt x="277806" y="409760"/>
                      </a:cubicBezTo>
                      <a:cubicBezTo>
                        <a:pt x="262818" y="433119"/>
                        <a:pt x="245564" y="444773"/>
                        <a:pt x="226028" y="444773"/>
                      </a:cubicBezTo>
                      <a:cubicBezTo>
                        <a:pt x="212342" y="444773"/>
                        <a:pt x="198852" y="437294"/>
                        <a:pt x="185557" y="422259"/>
                      </a:cubicBezTo>
                      <a:cubicBezTo>
                        <a:pt x="172263" y="407251"/>
                        <a:pt x="152237" y="376771"/>
                        <a:pt x="125480" y="330848"/>
                      </a:cubicBezTo>
                      <a:lnTo>
                        <a:pt x="102880" y="293146"/>
                      </a:lnTo>
                      <a:close/>
                    </a:path>
                    <a:path w="435273" h="444773">
                      <a:moveTo>
                        <a:pt x="91111" y="273885"/>
                      </a:moveTo>
                      <a:cubicBezTo>
                        <a:pt x="73898" y="243047"/>
                        <a:pt x="58211" y="227603"/>
                        <a:pt x="44063" y="227577"/>
                      </a:cubicBezTo>
                      <a:cubicBezTo>
                        <a:pt x="37458" y="227603"/>
                        <a:pt x="32546" y="229652"/>
                        <a:pt x="29313" y="233750"/>
                      </a:cubicBezTo>
                      <a:cubicBezTo>
                        <a:pt x="26080" y="237848"/>
                        <a:pt x="24457" y="243995"/>
                        <a:pt x="24457" y="252165"/>
                      </a:cubicBezTo>
                      <a:cubicBezTo>
                        <a:pt x="24457" y="263947"/>
                        <a:pt x="27186" y="272758"/>
                        <a:pt x="32644" y="278624"/>
                      </a:cubicBezTo>
                      <a:cubicBezTo>
                        <a:pt x="38101" y="284514"/>
                        <a:pt x="46302" y="287434"/>
                        <a:pt x="57217" y="287409"/>
                      </a:cubicBezTo>
                      <a:cubicBezTo>
                        <a:pt x="66131" y="287434"/>
                        <a:pt x="77425" y="282926"/>
                        <a:pt x="91111" y="273885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655" name="List"/>
            <p:cNvGrpSpPr/>
            <p:nvPr/>
          </p:nvGrpSpPr>
          <p:grpSpPr>
            <a:xfrm>
              <a:off x="2856834" y="100200"/>
              <a:ext cx="4163257" cy="668800"/>
              <a:chOff x="2856834" y="100200"/>
              <a:chExt cx="4163257" cy="668800"/>
            </a:xfrm>
          </p:grpSpPr>
          <p:grpSp>
            <p:nvGrpSpPr>
              <p:cNvPr id="656" name=""/>
              <p:cNvGrpSpPr/>
              <p:nvPr/>
            </p:nvGrpSpPr>
            <p:grpSpPr>
              <a:xfrm>
                <a:off x="2856838" y="100200"/>
                <a:ext cx="4163257" cy="668800"/>
                <a:chOff x="2856838" y="100200"/>
                <a:chExt cx="4163257" cy="668800"/>
              </a:xfrm>
            </p:grpSpPr>
            <p:grpSp>
              <p:nvGrpSpPr>
                <p:cNvPr id="646" name="Group 646"/>
                <p:cNvGrpSpPr/>
                <p:nvPr/>
              </p:nvGrpSpPr>
              <p:grpSpPr>
                <a:xfrm>
                  <a:off x="2856815" y="100160"/>
                  <a:ext cx="3886921" cy="476916"/>
                  <a:chOff x="2856815" y="100160"/>
                  <a:chExt cx="3886921" cy="476916"/>
                </a:xfrm>
              </p:grpSpPr>
              <p:sp>
                <p:nvSpPr>
                  <p:cNvPr id="657" name=""/>
                  <p:cNvSpPr/>
                  <p:nvPr/>
                </p:nvSpPr>
                <p:spPr>
                  <a:xfrm>
                    <a:off x="2856815" y="100160"/>
                    <a:ext cx="3886921" cy="476916"/>
                  </a:xfrm>
                  <a:custGeom>
                    <a:avLst/>
                    <a:gdLst/>
                    <a:ahLst/>
                    <a:cxnLst/>
                    <a:pathLst>
                      <a:path w="3886921" h="476916">
                        <a:moveTo>
                          <a:pt x="0" y="0"/>
                        </a:moveTo>
                        <a:lnTo>
                          <a:pt x="3753382" y="0"/>
                        </a:lnTo>
                        <a:cubicBezTo>
                          <a:pt x="3827140" y="0"/>
                          <a:pt x="3886921" y="59784"/>
                          <a:pt x="3886921" y="133537"/>
                        </a:cubicBezTo>
                        <a:lnTo>
                          <a:pt x="3886921" y="476916"/>
                        </a:lnTo>
                        <a:lnTo>
                          <a:pt x="133537" y="476916"/>
                        </a:lnTo>
                        <a:cubicBezTo>
                          <a:pt x="59784" y="476916"/>
                          <a:pt x="0" y="417131"/>
                          <a:pt x="0" y="34337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8EFF8"/>
                  </a:solidFill>
                  <a:ln w="7600" cap="flat">
                    <a:solidFill>
                      <a:srgbClr val="83B3E3"/>
                    </a:solidFill>
                    <a:bevel/>
                  </a:ln>
                  <a:effectLst>
                    <a:outerShdw blurRad="0" dist="21496" dir="2700000" algn="tl">
                      <a:srgbClr val="000000">
                        <a:alpha val="20000"/>
                      </a:srgbClr>
                    </a:outerShdw>
                  </a:effectLst>
                </p:spPr>
              </p:sp>
              <p:sp>
                <p:nvSpPr>
                  <p:cNvPr id="647" name="Text 647"/>
                  <p:cNvSpPr txBox="1"/>
                  <p:nvPr/>
                </p:nvSpPr>
                <p:spPr>
                  <a:xfrm>
                    <a:off x="2856815" y="100160"/>
                    <a:ext cx="334400" cy="47691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1</a:t>
                    </a:r>
                  </a:p>
                </p:txBody>
              </p:sp>
              <p:sp>
                <p:nvSpPr>
                  <p:cNvPr id="648" name="Text 648"/>
                  <p:cNvSpPr txBox="1"/>
                  <p:nvPr/>
                </p:nvSpPr>
                <p:spPr>
                  <a:xfrm>
                    <a:off x="3191215" y="100160"/>
                    <a:ext cx="3552521" cy="19076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Peking University </a:t>
                    </a:r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北京大学</a:t>
                    </a:r>
                  </a:p>
                </p:txBody>
              </p:sp>
            </p:grpSp>
            <p:sp>
              <p:nvSpPr>
                <p:cNvPr id="658" name=""/>
                <p:cNvSpPr/>
                <p:nvPr/>
              </p:nvSpPr>
              <p:spPr>
                <a:xfrm>
                  <a:off x="3191238" y="280162"/>
                  <a:ext cx="3828857" cy="488839"/>
                </a:xfrm>
                <a:custGeom>
                  <a:avLst/>
                  <a:gdLst>
                    <a:gd name="rtl" fmla="*/ 22800 w 3828857"/>
                    <a:gd name="rtr" fmla="*/ 3806057 w 3828857"/>
                  </a:gdLst>
                  <a:ahLst/>
                  <a:cxnLst/>
                  <a:rect l="rtl" t="t" r="rtr" b="b"/>
                  <a:pathLst>
                    <a:path w="3828857" h="488839">
                      <a:moveTo>
                        <a:pt x="0" y="0"/>
                      </a:moveTo>
                      <a:lnTo>
                        <a:pt x="3691981" y="0"/>
                      </a:lnTo>
                      <a:cubicBezTo>
                        <a:pt x="3767578" y="0"/>
                        <a:pt x="3828857" y="61279"/>
                        <a:pt x="3828857" y="136874"/>
                      </a:cubicBezTo>
                      <a:lnTo>
                        <a:pt x="3828857" y="488839"/>
                      </a:lnTo>
                      <a:lnTo>
                        <a:pt x="136874" y="488839"/>
                      </a:lnTo>
                      <a:cubicBezTo>
                        <a:pt x="61279" y="488839"/>
                        <a:pt x="0" y="427560"/>
                        <a:pt x="0" y="3519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498DB"/>
                </a:solidFill>
                <a:ln w="7600" cap="flat">
                  <a:solidFill>
                    <a:srgbClr val="3498DB"/>
                  </a:solidFill>
                  <a:bevel/>
                </a:ln>
                <a:effectLst>
                  <a:outerShdw blurRad="0" dist="21496" dir="2700000" algn="tl">
                    <a:srgbClr val="00000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Patriotism, Advancement, Democracy and Science</a:t>
                  </a:r>
                </a:p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爱国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进步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民主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科学</a:t>
                  </a:r>
                </a:p>
              </p:txBody>
            </p:sp>
          </p:grpSp>
          <p:grpSp>
            <p:nvGrpSpPr>
              <p:cNvPr id="659" name=""/>
              <p:cNvGrpSpPr/>
              <p:nvPr/>
            </p:nvGrpSpPr>
            <p:grpSpPr>
              <a:xfrm>
                <a:off x="2856838" y="829800"/>
                <a:ext cx="4163257" cy="668800"/>
                <a:chOff x="2856838" y="829800"/>
                <a:chExt cx="4163257" cy="668800"/>
              </a:xfrm>
            </p:grpSpPr>
            <p:grpSp>
              <p:nvGrpSpPr>
                <p:cNvPr id="649" name="Group 649"/>
                <p:cNvGrpSpPr/>
                <p:nvPr/>
              </p:nvGrpSpPr>
              <p:grpSpPr>
                <a:xfrm>
                  <a:off x="2856815" y="829760"/>
                  <a:ext cx="3886921" cy="476916"/>
                  <a:chOff x="2856815" y="829760"/>
                  <a:chExt cx="3886921" cy="476916"/>
                </a:xfrm>
              </p:grpSpPr>
              <p:sp>
                <p:nvSpPr>
                  <p:cNvPr id="660" name=""/>
                  <p:cNvSpPr/>
                  <p:nvPr/>
                </p:nvSpPr>
                <p:spPr>
                  <a:xfrm>
                    <a:off x="2856815" y="829760"/>
                    <a:ext cx="3886921" cy="476916"/>
                  </a:xfrm>
                  <a:custGeom>
                    <a:avLst/>
                    <a:gdLst/>
                    <a:ahLst/>
                    <a:cxnLst/>
                    <a:pathLst>
                      <a:path w="3886921" h="476916">
                        <a:moveTo>
                          <a:pt x="0" y="0"/>
                        </a:moveTo>
                        <a:lnTo>
                          <a:pt x="3753382" y="0"/>
                        </a:lnTo>
                        <a:cubicBezTo>
                          <a:pt x="3827140" y="0"/>
                          <a:pt x="3886921" y="59784"/>
                          <a:pt x="3886921" y="133537"/>
                        </a:cubicBezTo>
                        <a:lnTo>
                          <a:pt x="3886921" y="476916"/>
                        </a:lnTo>
                        <a:lnTo>
                          <a:pt x="133537" y="476916"/>
                        </a:lnTo>
                        <a:cubicBezTo>
                          <a:pt x="59784" y="476916"/>
                          <a:pt x="0" y="417131"/>
                          <a:pt x="0" y="34337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1F6F9"/>
                  </a:solidFill>
                  <a:ln w="7600" cap="flat">
                    <a:solidFill>
                      <a:srgbClr val="C2D6EE"/>
                    </a:solidFill>
                    <a:bevel/>
                  </a:ln>
                  <a:effectLst>
                    <a:outerShdw blurRad="0" dist="21496" dir="2700000" algn="tl">
                      <a:srgbClr val="000000">
                        <a:alpha val="20000"/>
                      </a:srgbClr>
                    </a:outerShdw>
                  </a:effectLst>
                </p:spPr>
              </p:sp>
              <p:sp>
                <p:nvSpPr>
                  <p:cNvPr id="650" name="Text 650"/>
                  <p:cNvSpPr txBox="1"/>
                  <p:nvPr/>
                </p:nvSpPr>
                <p:spPr>
                  <a:xfrm>
                    <a:off x="2856815" y="829760"/>
                    <a:ext cx="334400" cy="47691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2</a:t>
                    </a:r>
                  </a:p>
                </p:txBody>
              </p:sp>
              <p:sp>
                <p:nvSpPr>
                  <p:cNvPr id="651" name="Text 651"/>
                  <p:cNvSpPr txBox="1"/>
                  <p:nvPr/>
                </p:nvSpPr>
                <p:spPr>
                  <a:xfrm>
                    <a:off x="3191215" y="829760"/>
                    <a:ext cx="3552521" cy="19076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Tsinghua University </a:t>
                    </a:r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清华大学</a:t>
                    </a:r>
                  </a:p>
                </p:txBody>
              </p:sp>
            </p:grpSp>
            <p:sp>
              <p:nvSpPr>
                <p:cNvPr id="661" name=""/>
                <p:cNvSpPr/>
                <p:nvPr/>
              </p:nvSpPr>
              <p:spPr>
                <a:xfrm>
                  <a:off x="3191238" y="1009762"/>
                  <a:ext cx="3828857" cy="488839"/>
                </a:xfrm>
                <a:custGeom>
                  <a:avLst/>
                  <a:gdLst>
                    <a:gd name="rtl" fmla="*/ 22800 w 3828857"/>
                    <a:gd name="rtr" fmla="*/ 3806057 w 3828857"/>
                  </a:gdLst>
                  <a:ahLst/>
                  <a:cxnLst/>
                  <a:rect l="rtl" t="t" r="rtr" b="b"/>
                  <a:pathLst>
                    <a:path w="3828857" h="488839">
                      <a:moveTo>
                        <a:pt x="0" y="0"/>
                      </a:moveTo>
                      <a:lnTo>
                        <a:pt x="3691981" y="0"/>
                      </a:lnTo>
                      <a:cubicBezTo>
                        <a:pt x="3767578" y="0"/>
                        <a:pt x="3828857" y="61279"/>
                        <a:pt x="3828857" y="136874"/>
                      </a:cubicBezTo>
                      <a:lnTo>
                        <a:pt x="3828857" y="488839"/>
                      </a:lnTo>
                      <a:lnTo>
                        <a:pt x="136874" y="488839"/>
                      </a:lnTo>
                      <a:cubicBezTo>
                        <a:pt x="61279" y="488839"/>
                        <a:pt x="0" y="427560"/>
                        <a:pt x="0" y="3519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DCEDC"/>
                </a:solidFill>
                <a:ln w="7600" cap="flat">
                  <a:solidFill>
                    <a:srgbClr val="AECAEA"/>
                  </a:solidFill>
                  <a:bevel/>
                </a:ln>
                <a:effectLst>
                  <a:outerShdw blurRad="0" dist="21496" dir="2700000" algn="tl">
                    <a:srgbClr val="00000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Self-discipline and Social Commitment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自强不息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厚德载物</a:t>
                  </a:r>
                </a:p>
              </p:txBody>
            </p:sp>
          </p:grpSp>
          <p:grpSp>
            <p:nvGrpSpPr>
              <p:cNvPr id="662" name=""/>
              <p:cNvGrpSpPr/>
              <p:nvPr/>
            </p:nvGrpSpPr>
            <p:grpSpPr>
              <a:xfrm>
                <a:off x="2856838" y="1559400"/>
                <a:ext cx="4163257" cy="668800"/>
                <a:chOff x="2856838" y="1559400"/>
                <a:chExt cx="4163257" cy="668800"/>
              </a:xfrm>
            </p:grpSpPr>
            <p:grpSp>
              <p:nvGrpSpPr>
                <p:cNvPr id="652" name="Group 652"/>
                <p:cNvGrpSpPr/>
                <p:nvPr/>
              </p:nvGrpSpPr>
              <p:grpSpPr>
                <a:xfrm>
                  <a:off x="2856815" y="1559360"/>
                  <a:ext cx="3886921" cy="476916"/>
                  <a:chOff x="2856815" y="1559360"/>
                  <a:chExt cx="3886921" cy="476916"/>
                </a:xfrm>
              </p:grpSpPr>
              <p:sp>
                <p:nvSpPr>
                  <p:cNvPr id="663" name=""/>
                  <p:cNvSpPr/>
                  <p:nvPr/>
                </p:nvSpPr>
                <p:spPr>
                  <a:xfrm>
                    <a:off x="2856815" y="1559360"/>
                    <a:ext cx="3886921" cy="476916"/>
                  </a:xfrm>
                  <a:custGeom>
                    <a:avLst/>
                    <a:gdLst/>
                    <a:ahLst/>
                    <a:cxnLst/>
                    <a:pathLst>
                      <a:path w="3886921" h="476916">
                        <a:moveTo>
                          <a:pt x="0" y="0"/>
                        </a:moveTo>
                        <a:lnTo>
                          <a:pt x="3753382" y="0"/>
                        </a:lnTo>
                        <a:cubicBezTo>
                          <a:pt x="3827140" y="0"/>
                          <a:pt x="3886921" y="59784"/>
                          <a:pt x="3886921" y="133537"/>
                        </a:cubicBezTo>
                        <a:lnTo>
                          <a:pt x="3886921" y="476916"/>
                        </a:lnTo>
                        <a:lnTo>
                          <a:pt x="133537" y="476916"/>
                        </a:lnTo>
                        <a:cubicBezTo>
                          <a:pt x="59784" y="476916"/>
                          <a:pt x="0" y="417131"/>
                          <a:pt x="0" y="34337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7F4F0"/>
                  </a:solidFill>
                  <a:ln w="7600" cap="flat">
                    <a:solidFill>
                      <a:srgbClr val="7ECCB6"/>
                    </a:solidFill>
                    <a:bevel/>
                  </a:ln>
                  <a:effectLst>
                    <a:outerShdw blurRad="0" dist="21496" dir="2700000" algn="tl">
                      <a:srgbClr val="000000">
                        <a:alpha val="20000"/>
                      </a:srgbClr>
                    </a:outerShdw>
                  </a:effectLst>
                </p:spPr>
              </p:sp>
              <p:sp>
                <p:nvSpPr>
                  <p:cNvPr id="653" name="Text 653"/>
                  <p:cNvSpPr txBox="1"/>
                  <p:nvPr/>
                </p:nvSpPr>
                <p:spPr>
                  <a:xfrm>
                    <a:off x="2856815" y="1559360"/>
                    <a:ext cx="334400" cy="47691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3</a:t>
                    </a:r>
                  </a:p>
                </p:txBody>
              </p:sp>
              <p:sp>
                <p:nvSpPr>
                  <p:cNvPr id="654" name="Text 654"/>
                  <p:cNvSpPr txBox="1"/>
                  <p:nvPr/>
                </p:nvSpPr>
                <p:spPr>
                  <a:xfrm>
                    <a:off x="3191215" y="1559360"/>
                    <a:ext cx="3552521" cy="19076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Zhejiang University </a:t>
                    </a:r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浙江大学</a:t>
                    </a:r>
                  </a:p>
                </p:txBody>
              </p:sp>
            </p:grpSp>
            <p:sp>
              <p:nvSpPr>
                <p:cNvPr id="664" name=""/>
                <p:cNvSpPr/>
                <p:nvPr/>
              </p:nvSpPr>
              <p:spPr>
                <a:xfrm>
                  <a:off x="3191238" y="1739362"/>
                  <a:ext cx="3828857" cy="488839"/>
                </a:xfrm>
                <a:custGeom>
                  <a:avLst/>
                  <a:gdLst>
                    <a:gd name="rtl" fmla="*/ 22800 w 3828857"/>
                    <a:gd name="rtr" fmla="*/ 3806057 w 3828857"/>
                  </a:gdLst>
                  <a:ahLst/>
                  <a:cxnLst/>
                  <a:rect l="rtl" t="t" r="rtr" b="b"/>
                  <a:pathLst>
                    <a:path w="3828857" h="488839">
                      <a:moveTo>
                        <a:pt x="0" y="0"/>
                      </a:moveTo>
                      <a:lnTo>
                        <a:pt x="3691981" y="0"/>
                      </a:lnTo>
                      <a:cubicBezTo>
                        <a:pt x="3767578" y="0"/>
                        <a:pt x="3828857" y="61279"/>
                        <a:pt x="3828857" y="136874"/>
                      </a:cubicBezTo>
                      <a:lnTo>
                        <a:pt x="3828857" y="488839"/>
                      </a:lnTo>
                      <a:lnTo>
                        <a:pt x="136874" y="488839"/>
                      </a:lnTo>
                      <a:cubicBezTo>
                        <a:pt x="61279" y="488839"/>
                        <a:pt x="0" y="427560"/>
                        <a:pt x="0" y="3519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BBC9D"/>
                </a:solidFill>
                <a:ln w="7600" cap="flat">
                  <a:solidFill>
                    <a:srgbClr val="1BBC9D"/>
                  </a:solidFill>
                  <a:bevel/>
                </a:ln>
                <a:effectLst>
                  <a:outerShdw blurRad="0" dist="21496" dir="2700000" algn="tl">
                    <a:srgbClr val="00000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Seek Truth and Be Creative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求是创新</a:t>
                  </a:r>
                </a:p>
              </p:txBody>
            </p:sp>
          </p:grpSp>
          <p:grpSp>
            <p:nvGrpSpPr>
              <p:cNvPr id="665" name=""/>
              <p:cNvGrpSpPr/>
              <p:nvPr/>
            </p:nvGrpSpPr>
            <p:grpSpPr>
              <a:xfrm>
                <a:off x="2856838" y="2289000"/>
                <a:ext cx="4163257" cy="668800"/>
                <a:chOff x="2856838" y="2289000"/>
                <a:chExt cx="4163257" cy="668800"/>
              </a:xfrm>
            </p:grpSpPr>
            <p:grpSp>
              <p:nvGrpSpPr>
                <p:cNvPr id="655" name="Group 655"/>
                <p:cNvGrpSpPr/>
                <p:nvPr/>
              </p:nvGrpSpPr>
              <p:grpSpPr>
                <a:xfrm>
                  <a:off x="2856815" y="2288961"/>
                  <a:ext cx="3886921" cy="476916"/>
                  <a:chOff x="2856815" y="2288961"/>
                  <a:chExt cx="3886921" cy="476916"/>
                </a:xfrm>
              </p:grpSpPr>
              <p:sp>
                <p:nvSpPr>
                  <p:cNvPr id="666" name=""/>
                  <p:cNvSpPr/>
                  <p:nvPr/>
                </p:nvSpPr>
                <p:spPr>
                  <a:xfrm>
                    <a:off x="2856815" y="2288961"/>
                    <a:ext cx="3886921" cy="476916"/>
                  </a:xfrm>
                  <a:custGeom>
                    <a:avLst/>
                    <a:gdLst/>
                    <a:ahLst/>
                    <a:cxnLst/>
                    <a:pathLst>
                      <a:path w="3886921" h="476916">
                        <a:moveTo>
                          <a:pt x="0" y="0"/>
                        </a:moveTo>
                        <a:lnTo>
                          <a:pt x="3753382" y="0"/>
                        </a:lnTo>
                        <a:cubicBezTo>
                          <a:pt x="3827140" y="0"/>
                          <a:pt x="3886921" y="59784"/>
                          <a:pt x="3886921" y="133537"/>
                        </a:cubicBezTo>
                        <a:lnTo>
                          <a:pt x="3886921" y="476916"/>
                        </a:lnTo>
                        <a:lnTo>
                          <a:pt x="133537" y="476916"/>
                        </a:lnTo>
                        <a:cubicBezTo>
                          <a:pt x="59784" y="476916"/>
                          <a:pt x="0" y="417131"/>
                          <a:pt x="0" y="34337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4F8E9"/>
                  </a:solidFill>
                  <a:ln w="7600" cap="flat">
                    <a:solidFill>
                      <a:srgbClr val="CDE087"/>
                    </a:solidFill>
                    <a:bevel/>
                  </a:ln>
                  <a:effectLst>
                    <a:outerShdw blurRad="0" dist="21496" dir="2700000" algn="tl">
                      <a:srgbClr val="000000">
                        <a:alpha val="20000"/>
                      </a:srgbClr>
                    </a:outerShdw>
                  </a:effectLst>
                </p:spPr>
              </p:sp>
              <p:sp>
                <p:nvSpPr>
                  <p:cNvPr id="656" name="Text 656"/>
                  <p:cNvSpPr txBox="1"/>
                  <p:nvPr/>
                </p:nvSpPr>
                <p:spPr>
                  <a:xfrm>
                    <a:off x="2856815" y="2288961"/>
                    <a:ext cx="334400" cy="47691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4</a:t>
                    </a:r>
                  </a:p>
                </p:txBody>
              </p:sp>
              <p:sp>
                <p:nvSpPr>
                  <p:cNvPr id="657" name="Text 657"/>
                  <p:cNvSpPr txBox="1"/>
                  <p:nvPr/>
                </p:nvSpPr>
                <p:spPr>
                  <a:xfrm>
                    <a:off x="3191215" y="2288961"/>
                    <a:ext cx="3552521" cy="19076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Shanghai Jiaotong University </a:t>
                    </a:r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上海交通大学</a:t>
                    </a:r>
                  </a:p>
                </p:txBody>
              </p:sp>
            </p:grpSp>
            <p:sp>
              <p:nvSpPr>
                <p:cNvPr id="667" name=""/>
                <p:cNvSpPr/>
                <p:nvPr/>
              </p:nvSpPr>
              <p:spPr>
                <a:xfrm>
                  <a:off x="3191238" y="2468962"/>
                  <a:ext cx="3828857" cy="488839"/>
                </a:xfrm>
                <a:custGeom>
                  <a:avLst/>
                  <a:gdLst>
                    <a:gd name="rtl" fmla="*/ 22800 w 3828857"/>
                    <a:gd name="rtr" fmla="*/ 3806057 w 3828857"/>
                  </a:gdLst>
                  <a:ahLst/>
                  <a:cxnLst/>
                  <a:rect l="rtl" t="t" r="rtr" b="b"/>
                  <a:pathLst>
                    <a:path w="3828857" h="488839">
                      <a:moveTo>
                        <a:pt x="0" y="0"/>
                      </a:moveTo>
                      <a:lnTo>
                        <a:pt x="3691981" y="0"/>
                      </a:lnTo>
                      <a:cubicBezTo>
                        <a:pt x="3767578" y="0"/>
                        <a:pt x="3828857" y="61279"/>
                        <a:pt x="3828857" y="136874"/>
                      </a:cubicBezTo>
                      <a:lnTo>
                        <a:pt x="3828857" y="488839"/>
                      </a:lnTo>
                      <a:lnTo>
                        <a:pt x="136874" y="488839"/>
                      </a:lnTo>
                      <a:cubicBezTo>
                        <a:pt x="61279" y="488839"/>
                        <a:pt x="0" y="427560"/>
                        <a:pt x="0" y="3519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ED742"/>
                </a:solidFill>
                <a:ln w="7600" cap="flat">
                  <a:solidFill>
                    <a:srgbClr val="BED742"/>
                  </a:solidFill>
                  <a:bevel/>
                </a:ln>
                <a:effectLst>
                  <a:outerShdw blurRad="0" dist="21496" dir="2700000" algn="tl">
                    <a:srgbClr val="00000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Think of the source of water when I am drinking; Love my country and give honor to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my school.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饮水思源，爱国荣校</a:t>
                  </a:r>
                </a:p>
              </p:txBody>
            </p:sp>
          </p:grpSp>
          <p:grpSp>
            <p:nvGrpSpPr>
              <p:cNvPr id="668" name=""/>
              <p:cNvGrpSpPr/>
              <p:nvPr/>
            </p:nvGrpSpPr>
            <p:grpSpPr>
              <a:xfrm>
                <a:off x="2856838" y="3018600"/>
                <a:ext cx="4163257" cy="668800"/>
                <a:chOff x="2856838" y="3018600"/>
                <a:chExt cx="4163257" cy="668800"/>
              </a:xfrm>
            </p:grpSpPr>
            <p:grpSp>
              <p:nvGrpSpPr>
                <p:cNvPr id="658" name="Group 658"/>
                <p:cNvGrpSpPr/>
                <p:nvPr/>
              </p:nvGrpSpPr>
              <p:grpSpPr>
                <a:xfrm>
                  <a:off x="2856815" y="3018561"/>
                  <a:ext cx="3886921" cy="476916"/>
                  <a:chOff x="2856815" y="3018561"/>
                  <a:chExt cx="3886921" cy="476916"/>
                </a:xfrm>
              </p:grpSpPr>
              <p:sp>
                <p:nvSpPr>
                  <p:cNvPr id="669" name=""/>
                  <p:cNvSpPr/>
                  <p:nvPr/>
                </p:nvSpPr>
                <p:spPr>
                  <a:xfrm>
                    <a:off x="2856815" y="3018561"/>
                    <a:ext cx="3886921" cy="476916"/>
                  </a:xfrm>
                  <a:custGeom>
                    <a:avLst/>
                    <a:gdLst/>
                    <a:ahLst/>
                    <a:cxnLst/>
                    <a:pathLst>
                      <a:path w="3886921" h="476916">
                        <a:moveTo>
                          <a:pt x="0" y="0"/>
                        </a:moveTo>
                        <a:lnTo>
                          <a:pt x="3753382" y="0"/>
                        </a:lnTo>
                        <a:cubicBezTo>
                          <a:pt x="3827140" y="0"/>
                          <a:pt x="3886921" y="59784"/>
                          <a:pt x="3886921" y="133537"/>
                        </a:cubicBezTo>
                        <a:lnTo>
                          <a:pt x="3886921" y="476916"/>
                        </a:lnTo>
                        <a:lnTo>
                          <a:pt x="133537" y="476916"/>
                        </a:lnTo>
                        <a:cubicBezTo>
                          <a:pt x="59784" y="476916"/>
                          <a:pt x="0" y="417131"/>
                          <a:pt x="0" y="34337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9EBEF"/>
                  </a:solidFill>
                  <a:ln w="7600" cap="flat">
                    <a:solidFill>
                      <a:srgbClr val="8D9CB1"/>
                    </a:solidFill>
                    <a:bevel/>
                  </a:ln>
                  <a:effectLst>
                    <a:outerShdw blurRad="0" dist="21496" dir="2700000" algn="tl">
                      <a:srgbClr val="000000">
                        <a:alpha val="20000"/>
                      </a:srgbClr>
                    </a:outerShdw>
                  </a:effectLst>
                </p:spPr>
              </p:sp>
              <p:sp>
                <p:nvSpPr>
                  <p:cNvPr id="659" name="Text 659"/>
                  <p:cNvSpPr txBox="1"/>
                  <p:nvPr/>
                </p:nvSpPr>
                <p:spPr>
                  <a:xfrm>
                    <a:off x="2856815" y="3018561"/>
                    <a:ext cx="334400" cy="47691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5</a:t>
                    </a:r>
                  </a:p>
                </p:txBody>
              </p:sp>
              <p:sp>
                <p:nvSpPr>
                  <p:cNvPr id="660" name="Text 660"/>
                  <p:cNvSpPr txBox="1"/>
                  <p:nvPr/>
                </p:nvSpPr>
                <p:spPr>
                  <a:xfrm>
                    <a:off x="3191215" y="3018561"/>
                    <a:ext cx="3552521" cy="19076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Fudan University </a:t>
                    </a:r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复旦大学</a:t>
                    </a:r>
                  </a:p>
                </p:txBody>
              </p:sp>
            </p:grpSp>
            <p:sp>
              <p:nvSpPr>
                <p:cNvPr id="670" name=""/>
                <p:cNvSpPr/>
                <p:nvPr/>
              </p:nvSpPr>
              <p:spPr>
                <a:xfrm>
                  <a:off x="3191238" y="3198562"/>
                  <a:ext cx="3828857" cy="488839"/>
                </a:xfrm>
                <a:custGeom>
                  <a:avLst/>
                  <a:gdLst>
                    <a:gd name="rtl" fmla="*/ 22800 w 3828857"/>
                    <a:gd name="rtr" fmla="*/ 3806057 w 3828857"/>
                  </a:gdLst>
                  <a:ahLst/>
                  <a:cxnLst/>
                  <a:rect l="rtl" t="t" r="rtr" b="b"/>
                  <a:pathLst>
                    <a:path w="3828857" h="488839">
                      <a:moveTo>
                        <a:pt x="0" y="0"/>
                      </a:moveTo>
                      <a:lnTo>
                        <a:pt x="3691981" y="0"/>
                      </a:lnTo>
                      <a:cubicBezTo>
                        <a:pt x="3767578" y="0"/>
                        <a:pt x="3828857" y="61279"/>
                        <a:pt x="3828857" y="136874"/>
                      </a:cubicBezTo>
                      <a:lnTo>
                        <a:pt x="3828857" y="488839"/>
                      </a:lnTo>
                      <a:lnTo>
                        <a:pt x="136874" y="488839"/>
                      </a:lnTo>
                      <a:cubicBezTo>
                        <a:pt x="61279" y="488839"/>
                        <a:pt x="0" y="427560"/>
                        <a:pt x="0" y="3519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27294"/>
                </a:solidFill>
                <a:ln w="7600" cap="flat">
                  <a:solidFill>
                    <a:srgbClr val="527294"/>
                  </a:solidFill>
                  <a:bevel/>
                </a:ln>
                <a:effectLst>
                  <a:outerShdw blurRad="0" dist="21496" dir="2700000" algn="tl">
                    <a:srgbClr val="00000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Rich in Knowledge and Tenacious of Purpose; Inquiring with Earnestness and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Reflecting with Self-practice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博学而笃志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,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切问而近思</a:t>
                  </a:r>
                </a:p>
              </p:txBody>
            </p:sp>
          </p:grpSp>
          <p:grpSp>
            <p:nvGrpSpPr>
              <p:cNvPr id="671" name=""/>
              <p:cNvGrpSpPr/>
              <p:nvPr/>
            </p:nvGrpSpPr>
            <p:grpSpPr>
              <a:xfrm>
                <a:off x="2856838" y="3748200"/>
                <a:ext cx="4163257" cy="668800"/>
                <a:chOff x="2856838" y="3748200"/>
                <a:chExt cx="4163257" cy="668800"/>
              </a:xfrm>
            </p:grpSpPr>
            <p:grpSp>
              <p:nvGrpSpPr>
                <p:cNvPr id="661" name="Group 661"/>
                <p:cNvGrpSpPr/>
                <p:nvPr/>
              </p:nvGrpSpPr>
              <p:grpSpPr>
                <a:xfrm>
                  <a:off x="2856815" y="3748161"/>
                  <a:ext cx="3886921" cy="476916"/>
                  <a:chOff x="2856815" y="3748161"/>
                  <a:chExt cx="3886921" cy="476916"/>
                </a:xfrm>
              </p:grpSpPr>
              <p:sp>
                <p:nvSpPr>
                  <p:cNvPr id="672" name=""/>
                  <p:cNvSpPr/>
                  <p:nvPr/>
                </p:nvSpPr>
                <p:spPr>
                  <a:xfrm>
                    <a:off x="2856815" y="3748161"/>
                    <a:ext cx="3886921" cy="476916"/>
                  </a:xfrm>
                  <a:custGeom>
                    <a:avLst/>
                    <a:gdLst/>
                    <a:ahLst/>
                    <a:cxnLst/>
                    <a:pathLst>
                      <a:path w="3886921" h="476916">
                        <a:moveTo>
                          <a:pt x="0" y="0"/>
                        </a:moveTo>
                        <a:lnTo>
                          <a:pt x="3753382" y="0"/>
                        </a:lnTo>
                        <a:cubicBezTo>
                          <a:pt x="3827140" y="0"/>
                          <a:pt x="3886921" y="59784"/>
                          <a:pt x="3886921" y="133537"/>
                        </a:cubicBezTo>
                        <a:lnTo>
                          <a:pt x="3886921" y="476916"/>
                        </a:lnTo>
                        <a:lnTo>
                          <a:pt x="133537" y="476916"/>
                        </a:lnTo>
                        <a:cubicBezTo>
                          <a:pt x="59784" y="476916"/>
                          <a:pt x="0" y="417131"/>
                          <a:pt x="0" y="34337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9F3ED"/>
                  </a:solidFill>
                  <a:ln w="7600" cap="flat">
                    <a:solidFill>
                      <a:srgbClr val="E5C9A8"/>
                    </a:solidFill>
                    <a:bevel/>
                  </a:ln>
                  <a:effectLst>
                    <a:outerShdw blurRad="0" dist="21496" dir="2700000" algn="tl">
                      <a:srgbClr val="000000">
                        <a:alpha val="20000"/>
                      </a:srgbClr>
                    </a:outerShdw>
                  </a:effectLst>
                </p:spPr>
              </p:sp>
              <p:sp>
                <p:nvSpPr>
                  <p:cNvPr id="662" name="Text 662"/>
                  <p:cNvSpPr txBox="1"/>
                  <p:nvPr/>
                </p:nvSpPr>
                <p:spPr>
                  <a:xfrm>
                    <a:off x="2856815" y="3748161"/>
                    <a:ext cx="334400" cy="47691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6</a:t>
                    </a:r>
                  </a:p>
                </p:txBody>
              </p:sp>
              <p:sp>
                <p:nvSpPr>
                  <p:cNvPr id="663" name="Text 663"/>
                  <p:cNvSpPr txBox="1"/>
                  <p:nvPr/>
                </p:nvSpPr>
                <p:spPr>
                  <a:xfrm>
                    <a:off x="3191215" y="3748161"/>
                    <a:ext cx="3552521" cy="19076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Wuhan University </a:t>
                    </a:r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武汉大学</a:t>
                    </a:r>
                  </a:p>
                </p:txBody>
              </p:sp>
            </p:grpSp>
            <p:sp>
              <p:nvSpPr>
                <p:cNvPr id="673" name=""/>
                <p:cNvSpPr/>
                <p:nvPr/>
              </p:nvSpPr>
              <p:spPr>
                <a:xfrm>
                  <a:off x="3191238" y="3928162"/>
                  <a:ext cx="3828857" cy="488839"/>
                </a:xfrm>
                <a:custGeom>
                  <a:avLst/>
                  <a:gdLst>
                    <a:gd name="rtl" fmla="*/ 22800 w 3828857"/>
                    <a:gd name="rtr" fmla="*/ 3806057 w 3828857"/>
                  </a:gdLst>
                  <a:ahLst/>
                  <a:cxnLst/>
                  <a:rect l="rtl" t="t" r="rtr" b="b"/>
                  <a:pathLst>
                    <a:path w="3828857" h="488839">
                      <a:moveTo>
                        <a:pt x="0" y="0"/>
                      </a:moveTo>
                      <a:lnTo>
                        <a:pt x="3691981" y="0"/>
                      </a:lnTo>
                      <a:cubicBezTo>
                        <a:pt x="3767578" y="0"/>
                        <a:pt x="3828857" y="61279"/>
                        <a:pt x="3828857" y="136874"/>
                      </a:cubicBezTo>
                      <a:lnTo>
                        <a:pt x="3828857" y="488839"/>
                      </a:lnTo>
                      <a:lnTo>
                        <a:pt x="136874" y="488839"/>
                      </a:lnTo>
                      <a:cubicBezTo>
                        <a:pt x="61279" y="488839"/>
                        <a:pt x="0" y="427560"/>
                        <a:pt x="0" y="3519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B887"/>
                </a:solidFill>
                <a:ln w="7600" cap="flat">
                  <a:solidFill>
                    <a:srgbClr val="DEB887"/>
                  </a:solidFill>
                  <a:bevel/>
                </a:ln>
                <a:effectLst>
                  <a:outerShdw blurRad="0" dist="21496" dir="2700000" algn="tl">
                    <a:srgbClr val="00000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Improve yourself, Carry Forward Stamina, Seek Truth and Develop Innovation</a:t>
                  </a:r>
                </a:p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自强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弘毅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求是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拓新</a:t>
                  </a:r>
                </a:p>
              </p:txBody>
            </p:sp>
          </p:grpSp>
          <p:grpSp>
            <p:nvGrpSpPr>
              <p:cNvPr id="674" name=""/>
              <p:cNvGrpSpPr/>
              <p:nvPr/>
            </p:nvGrpSpPr>
            <p:grpSpPr>
              <a:xfrm>
                <a:off x="2856838" y="4477800"/>
                <a:ext cx="4163257" cy="668800"/>
                <a:chOff x="2856838" y="4477800"/>
                <a:chExt cx="4163257" cy="668800"/>
              </a:xfrm>
            </p:grpSpPr>
            <p:grpSp>
              <p:nvGrpSpPr>
                <p:cNvPr id="664" name="Group 664"/>
                <p:cNvGrpSpPr/>
                <p:nvPr/>
              </p:nvGrpSpPr>
              <p:grpSpPr>
                <a:xfrm>
                  <a:off x="2856815" y="4477761"/>
                  <a:ext cx="3886921" cy="476916"/>
                  <a:chOff x="2856815" y="4477761"/>
                  <a:chExt cx="3886921" cy="476916"/>
                </a:xfrm>
              </p:grpSpPr>
              <p:sp>
                <p:nvSpPr>
                  <p:cNvPr id="675" name=""/>
                  <p:cNvSpPr/>
                  <p:nvPr/>
                </p:nvSpPr>
                <p:spPr>
                  <a:xfrm>
                    <a:off x="2856815" y="4477761"/>
                    <a:ext cx="3886921" cy="476916"/>
                  </a:xfrm>
                  <a:custGeom>
                    <a:avLst/>
                    <a:gdLst/>
                    <a:ahLst/>
                    <a:cxnLst/>
                    <a:pathLst>
                      <a:path w="3886921" h="476916">
                        <a:moveTo>
                          <a:pt x="0" y="0"/>
                        </a:moveTo>
                        <a:lnTo>
                          <a:pt x="3753382" y="0"/>
                        </a:lnTo>
                        <a:cubicBezTo>
                          <a:pt x="3827140" y="0"/>
                          <a:pt x="3886921" y="59784"/>
                          <a:pt x="3886921" y="133537"/>
                        </a:cubicBezTo>
                        <a:lnTo>
                          <a:pt x="3886921" y="476916"/>
                        </a:lnTo>
                        <a:lnTo>
                          <a:pt x="133537" y="476916"/>
                        </a:lnTo>
                        <a:cubicBezTo>
                          <a:pt x="59784" y="476916"/>
                          <a:pt x="0" y="417131"/>
                          <a:pt x="0" y="34337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AEFF2"/>
                  </a:solidFill>
                  <a:ln w="7600" cap="flat">
                    <a:solidFill>
                      <a:srgbClr val="EAB6C4"/>
                    </a:solidFill>
                    <a:bevel/>
                  </a:ln>
                  <a:effectLst>
                    <a:outerShdw blurRad="0" dist="21496" dir="2700000" algn="tl">
                      <a:srgbClr val="000000">
                        <a:alpha val="20000"/>
                      </a:srgbClr>
                    </a:outerShdw>
                  </a:effectLst>
                </p:spPr>
              </p:sp>
              <p:sp>
                <p:nvSpPr>
                  <p:cNvPr id="665" name="Text 665"/>
                  <p:cNvSpPr txBox="1"/>
                  <p:nvPr/>
                </p:nvSpPr>
                <p:spPr>
                  <a:xfrm>
                    <a:off x="2856815" y="4477761"/>
                    <a:ext cx="334400" cy="47691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7</a:t>
                    </a:r>
                  </a:p>
                </p:txBody>
              </p:sp>
              <p:sp>
                <p:nvSpPr>
                  <p:cNvPr id="666" name="Text 666"/>
                  <p:cNvSpPr txBox="1"/>
                  <p:nvPr/>
                </p:nvSpPr>
                <p:spPr>
                  <a:xfrm>
                    <a:off x="3191215" y="4477761"/>
                    <a:ext cx="3552521" cy="19076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Nanjing University </a:t>
                    </a:r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南京大学</a:t>
                    </a:r>
                  </a:p>
                </p:txBody>
              </p:sp>
            </p:grpSp>
            <p:sp>
              <p:nvSpPr>
                <p:cNvPr id="676" name=""/>
                <p:cNvSpPr/>
                <p:nvPr/>
              </p:nvSpPr>
              <p:spPr>
                <a:xfrm>
                  <a:off x="3191238" y="4657762"/>
                  <a:ext cx="3828857" cy="488839"/>
                </a:xfrm>
                <a:custGeom>
                  <a:avLst/>
                  <a:gdLst>
                    <a:gd name="rtl" fmla="*/ 22800 w 3828857"/>
                    <a:gd name="rtr" fmla="*/ 3806057 w 3828857"/>
                  </a:gdLst>
                  <a:ahLst/>
                  <a:cxnLst/>
                  <a:rect l="rtl" t="t" r="rtr" b="b"/>
                  <a:pathLst>
                    <a:path w="3828857" h="488839">
                      <a:moveTo>
                        <a:pt x="0" y="0"/>
                      </a:moveTo>
                      <a:lnTo>
                        <a:pt x="3691981" y="0"/>
                      </a:lnTo>
                      <a:cubicBezTo>
                        <a:pt x="3767578" y="0"/>
                        <a:pt x="3828857" y="61279"/>
                        <a:pt x="3828857" y="136874"/>
                      </a:cubicBezTo>
                      <a:lnTo>
                        <a:pt x="3828857" y="488839"/>
                      </a:lnTo>
                      <a:lnTo>
                        <a:pt x="136874" y="488839"/>
                      </a:lnTo>
                      <a:cubicBezTo>
                        <a:pt x="61279" y="488839"/>
                        <a:pt x="0" y="427560"/>
                        <a:pt x="0" y="3519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49CB1"/>
                </a:solidFill>
                <a:ln w="7600" cap="flat">
                  <a:solidFill>
                    <a:srgbClr val="E49CB1"/>
                  </a:solidFill>
                  <a:bevel/>
                </a:ln>
                <a:effectLst>
                  <a:outerShdw blurRad="0" dist="21496" dir="2700000" algn="tl">
                    <a:srgbClr val="00000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Be honest and Intelligent, Study Hard and Act Sincerely</a:t>
                  </a:r>
                </a:p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诚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朴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雄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伟，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励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学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敦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行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</a:p>
              </p:txBody>
            </p:sp>
          </p:grpSp>
          <p:grpSp>
            <p:nvGrpSpPr>
              <p:cNvPr id="677" name=""/>
              <p:cNvGrpSpPr/>
              <p:nvPr/>
            </p:nvGrpSpPr>
            <p:grpSpPr>
              <a:xfrm>
                <a:off x="2856838" y="5207400"/>
                <a:ext cx="4163257" cy="668800"/>
                <a:chOff x="2856838" y="5207400"/>
                <a:chExt cx="4163257" cy="668800"/>
              </a:xfrm>
            </p:grpSpPr>
            <p:grpSp>
              <p:nvGrpSpPr>
                <p:cNvPr id="667" name="Group 667"/>
                <p:cNvGrpSpPr/>
                <p:nvPr/>
              </p:nvGrpSpPr>
              <p:grpSpPr>
                <a:xfrm>
                  <a:off x="2856815" y="5207361"/>
                  <a:ext cx="3886921" cy="476916"/>
                  <a:chOff x="2856815" y="5207361"/>
                  <a:chExt cx="3886921" cy="476916"/>
                </a:xfrm>
              </p:grpSpPr>
              <p:sp>
                <p:nvSpPr>
                  <p:cNvPr id="678" name=""/>
                  <p:cNvSpPr/>
                  <p:nvPr/>
                </p:nvSpPr>
                <p:spPr>
                  <a:xfrm>
                    <a:off x="2856815" y="5207361"/>
                    <a:ext cx="3886921" cy="476916"/>
                  </a:xfrm>
                  <a:custGeom>
                    <a:avLst/>
                    <a:gdLst/>
                    <a:ahLst/>
                    <a:cxnLst/>
                    <a:pathLst>
                      <a:path w="3886921" h="476916">
                        <a:moveTo>
                          <a:pt x="0" y="0"/>
                        </a:moveTo>
                        <a:lnTo>
                          <a:pt x="3753382" y="0"/>
                        </a:lnTo>
                        <a:cubicBezTo>
                          <a:pt x="3827140" y="0"/>
                          <a:pt x="3886921" y="59784"/>
                          <a:pt x="3886921" y="133537"/>
                        </a:cubicBezTo>
                        <a:lnTo>
                          <a:pt x="3886921" y="476916"/>
                        </a:lnTo>
                        <a:lnTo>
                          <a:pt x="133537" y="476916"/>
                        </a:lnTo>
                        <a:cubicBezTo>
                          <a:pt x="59784" y="476916"/>
                          <a:pt x="0" y="417131"/>
                          <a:pt x="0" y="34337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5EC"/>
                  </a:solidFill>
                  <a:ln w="7600" cap="flat">
                    <a:solidFill>
                      <a:srgbClr val="FFD1A2"/>
                    </a:solidFill>
                    <a:bevel/>
                  </a:ln>
                  <a:effectLst>
                    <a:outerShdw blurRad="0" dist="21496" dir="2700000" algn="tl">
                      <a:srgbClr val="000000">
                        <a:alpha val="20000"/>
                      </a:srgbClr>
                    </a:outerShdw>
                  </a:effectLst>
                </p:spPr>
              </p:sp>
              <p:sp>
                <p:nvSpPr>
                  <p:cNvPr id="668" name="Text 668"/>
                  <p:cNvSpPr txBox="1"/>
                  <p:nvPr/>
                </p:nvSpPr>
                <p:spPr>
                  <a:xfrm>
                    <a:off x="2856815" y="5207361"/>
                    <a:ext cx="334400" cy="47691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8</a:t>
                    </a:r>
                  </a:p>
                </p:txBody>
              </p:sp>
              <p:sp>
                <p:nvSpPr>
                  <p:cNvPr id="669" name="Text 669"/>
                  <p:cNvSpPr txBox="1"/>
                  <p:nvPr/>
                </p:nvSpPr>
                <p:spPr>
                  <a:xfrm>
                    <a:off x="3191215" y="5207361"/>
                    <a:ext cx="3552521" cy="19076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Renmin University of China </a:t>
                    </a:r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中国人民大学</a:t>
                    </a:r>
                  </a:p>
                </p:txBody>
              </p:sp>
            </p:grpSp>
            <p:sp>
              <p:nvSpPr>
                <p:cNvPr id="679" name=""/>
                <p:cNvSpPr/>
                <p:nvPr/>
              </p:nvSpPr>
              <p:spPr>
                <a:xfrm>
                  <a:off x="3191238" y="5387362"/>
                  <a:ext cx="3828857" cy="488839"/>
                </a:xfrm>
                <a:custGeom>
                  <a:avLst/>
                  <a:gdLst>
                    <a:gd name="rtl" fmla="*/ 22800 w 3828857"/>
                    <a:gd name="rtr" fmla="*/ 3806057 w 3828857"/>
                  </a:gdLst>
                  <a:ahLst/>
                  <a:cxnLst/>
                  <a:rect l="rtl" t="t" r="rtr" b="b"/>
                  <a:pathLst>
                    <a:path w="3828857" h="488839">
                      <a:moveTo>
                        <a:pt x="0" y="0"/>
                      </a:moveTo>
                      <a:lnTo>
                        <a:pt x="3691981" y="0"/>
                      </a:lnTo>
                      <a:cubicBezTo>
                        <a:pt x="3767578" y="0"/>
                        <a:pt x="3828857" y="61279"/>
                        <a:pt x="3828857" y="136874"/>
                      </a:cubicBezTo>
                      <a:lnTo>
                        <a:pt x="3828857" y="488839"/>
                      </a:lnTo>
                      <a:lnTo>
                        <a:pt x="136874" y="488839"/>
                      </a:lnTo>
                      <a:cubicBezTo>
                        <a:pt x="61279" y="488839"/>
                        <a:pt x="0" y="427560"/>
                        <a:pt x="0" y="3519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37C"/>
                </a:solidFill>
                <a:ln w="7600" cap="flat">
                  <a:solidFill>
                    <a:srgbClr val="FFC37C"/>
                  </a:solidFill>
                  <a:bevel/>
                </a:ln>
                <a:effectLst>
                  <a:outerShdw blurRad="0" dist="21496" dir="2700000" algn="tl">
                    <a:srgbClr val="00000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Seek Truth from Facts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实事求是</a:t>
                  </a:r>
                </a:p>
              </p:txBody>
            </p:sp>
          </p:grpSp>
          <p:grpSp>
            <p:nvGrpSpPr>
              <p:cNvPr id="680" name=""/>
              <p:cNvGrpSpPr/>
              <p:nvPr/>
            </p:nvGrpSpPr>
            <p:grpSpPr>
              <a:xfrm>
                <a:off x="2856838" y="5937000"/>
                <a:ext cx="4163257" cy="668800"/>
                <a:chOff x="2856838" y="5937000"/>
                <a:chExt cx="4163257" cy="668800"/>
              </a:xfrm>
            </p:grpSpPr>
            <p:grpSp>
              <p:nvGrpSpPr>
                <p:cNvPr id="670" name="Group 670"/>
                <p:cNvGrpSpPr/>
                <p:nvPr/>
              </p:nvGrpSpPr>
              <p:grpSpPr>
                <a:xfrm>
                  <a:off x="2856815" y="5936961"/>
                  <a:ext cx="3886921" cy="476916"/>
                  <a:chOff x="2856815" y="5936961"/>
                  <a:chExt cx="3886921" cy="476916"/>
                </a:xfrm>
              </p:grpSpPr>
              <p:sp>
                <p:nvSpPr>
                  <p:cNvPr id="681" name=""/>
                  <p:cNvSpPr/>
                  <p:nvPr/>
                </p:nvSpPr>
                <p:spPr>
                  <a:xfrm>
                    <a:off x="2856815" y="5936961"/>
                    <a:ext cx="3886921" cy="476916"/>
                  </a:xfrm>
                  <a:custGeom>
                    <a:avLst/>
                    <a:gdLst/>
                    <a:ahLst/>
                    <a:cxnLst/>
                    <a:pathLst>
                      <a:path w="3886921" h="476916">
                        <a:moveTo>
                          <a:pt x="0" y="0"/>
                        </a:moveTo>
                        <a:lnTo>
                          <a:pt x="3753382" y="0"/>
                        </a:lnTo>
                        <a:cubicBezTo>
                          <a:pt x="3827140" y="0"/>
                          <a:pt x="3886921" y="59784"/>
                          <a:pt x="3886921" y="133537"/>
                        </a:cubicBezTo>
                        <a:lnTo>
                          <a:pt x="3886921" y="476916"/>
                        </a:lnTo>
                        <a:lnTo>
                          <a:pt x="133537" y="476916"/>
                        </a:lnTo>
                        <a:cubicBezTo>
                          <a:pt x="59784" y="476916"/>
                          <a:pt x="0" y="417131"/>
                          <a:pt x="0" y="34337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8EAF2"/>
                  </a:solidFill>
                  <a:ln w="7600" cap="flat">
                    <a:solidFill>
                      <a:srgbClr val="8694C2"/>
                    </a:solidFill>
                    <a:bevel/>
                  </a:ln>
                  <a:effectLst>
                    <a:outerShdw blurRad="0" dist="21496" dir="2700000" algn="tl">
                      <a:srgbClr val="000000">
                        <a:alpha val="20000"/>
                      </a:srgbClr>
                    </a:outerShdw>
                  </a:effectLst>
                </p:spPr>
              </p:sp>
              <p:sp>
                <p:nvSpPr>
                  <p:cNvPr id="671" name="Text 671"/>
                  <p:cNvSpPr txBox="1"/>
                  <p:nvPr/>
                </p:nvSpPr>
                <p:spPr>
                  <a:xfrm>
                    <a:off x="2856815" y="5936961"/>
                    <a:ext cx="334400" cy="47691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9</a:t>
                    </a:r>
                  </a:p>
                </p:txBody>
              </p:sp>
              <p:sp>
                <p:nvSpPr>
                  <p:cNvPr id="672" name="Text 672"/>
                  <p:cNvSpPr txBox="1"/>
                  <p:nvPr/>
                </p:nvSpPr>
                <p:spPr>
                  <a:xfrm>
                    <a:off x="3191215" y="5936961"/>
                    <a:ext cx="3552521" cy="19076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University of Science and Technology of China</a:t>
                    </a:r>
                  </a:p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中国科学技术大学</a:t>
                    </a:r>
                  </a:p>
                </p:txBody>
              </p:sp>
            </p:grpSp>
            <p:sp>
              <p:nvSpPr>
                <p:cNvPr id="682" name=""/>
                <p:cNvSpPr/>
                <p:nvPr/>
              </p:nvSpPr>
              <p:spPr>
                <a:xfrm>
                  <a:off x="3314578" y="6175856"/>
                  <a:ext cx="3705517" cy="429943"/>
                </a:xfrm>
                <a:custGeom>
                  <a:avLst/>
                  <a:gdLst>
                    <a:gd name="rtl" fmla="*/ 22800 w 3705517"/>
                    <a:gd name="rtr" fmla="*/ 3682717 w 3705517"/>
                  </a:gdLst>
                  <a:ahLst/>
                  <a:cxnLst/>
                  <a:rect l="rtl" t="t" r="rtr" b="b"/>
                  <a:pathLst>
                    <a:path w="3705517" h="429943">
                      <a:moveTo>
                        <a:pt x="0" y="0"/>
                      </a:moveTo>
                      <a:lnTo>
                        <a:pt x="3585133" y="0"/>
                      </a:lnTo>
                      <a:cubicBezTo>
                        <a:pt x="3651618" y="0"/>
                        <a:pt x="3705517" y="53896"/>
                        <a:pt x="3705517" y="120384"/>
                      </a:cubicBezTo>
                      <a:lnTo>
                        <a:pt x="3705517" y="429943"/>
                      </a:lnTo>
                      <a:lnTo>
                        <a:pt x="120384" y="429943"/>
                      </a:lnTo>
                      <a:cubicBezTo>
                        <a:pt x="53896" y="429943"/>
                        <a:pt x="0" y="376047"/>
                        <a:pt x="0" y="30955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E62AE"/>
                </a:solidFill>
                <a:ln w="7600" cap="flat">
                  <a:solidFill>
                    <a:srgbClr val="3E62AE"/>
                  </a:solidFill>
                  <a:bevel/>
                </a:ln>
                <a:effectLst>
                  <a:outerShdw blurRad="0" dist="21496" dir="2700000" algn="tl">
                    <a:srgbClr val="00000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Socialist-minded and Professionally Proficient, Associating Truth with Fact</a:t>
                  </a:r>
                </a:p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红专并进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理实交融</a:t>
                  </a:r>
                </a:p>
              </p:txBody>
            </p:sp>
          </p:grpSp>
          <p:grpSp>
            <p:nvGrpSpPr>
              <p:cNvPr id="683" name=""/>
              <p:cNvGrpSpPr/>
              <p:nvPr/>
            </p:nvGrpSpPr>
            <p:grpSpPr>
              <a:xfrm>
                <a:off x="2856838" y="6666600"/>
                <a:ext cx="4163257" cy="668800"/>
                <a:chOff x="2856838" y="6666600"/>
                <a:chExt cx="4163257" cy="668800"/>
              </a:xfrm>
            </p:grpSpPr>
            <p:grpSp>
              <p:nvGrpSpPr>
                <p:cNvPr id="673" name="Group 673"/>
                <p:cNvGrpSpPr/>
                <p:nvPr/>
              </p:nvGrpSpPr>
              <p:grpSpPr>
                <a:xfrm>
                  <a:off x="2856815" y="6666561"/>
                  <a:ext cx="3886921" cy="476916"/>
                  <a:chOff x="2856815" y="6666561"/>
                  <a:chExt cx="3886921" cy="476916"/>
                </a:xfrm>
              </p:grpSpPr>
              <p:sp>
                <p:nvSpPr>
                  <p:cNvPr id="684" name=""/>
                  <p:cNvSpPr/>
                  <p:nvPr/>
                </p:nvSpPr>
                <p:spPr>
                  <a:xfrm>
                    <a:off x="2856815" y="6666561"/>
                    <a:ext cx="3886921" cy="476916"/>
                  </a:xfrm>
                  <a:custGeom>
                    <a:avLst/>
                    <a:gdLst/>
                    <a:ahLst/>
                    <a:cxnLst/>
                    <a:pathLst>
                      <a:path w="3886921" h="476916">
                        <a:moveTo>
                          <a:pt x="0" y="0"/>
                        </a:moveTo>
                        <a:lnTo>
                          <a:pt x="3753382" y="0"/>
                        </a:lnTo>
                        <a:cubicBezTo>
                          <a:pt x="3827140" y="0"/>
                          <a:pt x="3886921" y="59784"/>
                          <a:pt x="3886921" y="133537"/>
                        </a:cubicBezTo>
                        <a:lnTo>
                          <a:pt x="3886921" y="476916"/>
                        </a:lnTo>
                        <a:lnTo>
                          <a:pt x="133537" y="476916"/>
                        </a:lnTo>
                        <a:cubicBezTo>
                          <a:pt x="59784" y="476916"/>
                          <a:pt x="0" y="417131"/>
                          <a:pt x="0" y="343379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6F7F6"/>
                  </a:solidFill>
                  <a:ln w="7600" cap="flat">
                    <a:solidFill>
                      <a:srgbClr val="D6DDD7"/>
                    </a:solidFill>
                    <a:bevel/>
                  </a:ln>
                  <a:effectLst>
                    <a:outerShdw blurRad="0" dist="21496" dir="2700000" algn="tl">
                      <a:srgbClr val="000000">
                        <a:alpha val="20000"/>
                      </a:srgbClr>
                    </a:outerShdw>
                  </a:effectLst>
                </p:spPr>
              </p:sp>
              <p:sp>
                <p:nvSpPr>
                  <p:cNvPr id="674" name="Text 674"/>
                  <p:cNvSpPr txBox="1"/>
                  <p:nvPr/>
                </p:nvSpPr>
                <p:spPr>
                  <a:xfrm>
                    <a:off x="2856815" y="6666561"/>
                    <a:ext cx="334400" cy="47691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10</a:t>
                    </a:r>
                  </a:p>
                </p:txBody>
              </p:sp>
              <p:sp>
                <p:nvSpPr>
                  <p:cNvPr id="675" name="Text 675"/>
                  <p:cNvSpPr txBox="1"/>
                  <p:nvPr/>
                </p:nvSpPr>
                <p:spPr>
                  <a:xfrm>
                    <a:off x="3191215" y="6666561"/>
                    <a:ext cx="3552521" cy="190766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Sun Yat-sen University </a:t>
                    </a:r>
                    <a:r>
                      <a:rPr sz="760">
                        <a:solidFill>
                          <a:srgbClr val="454545"/>
                        </a:solidFill>
                        <a:latin typeface="Arial"/>
                      </a:rPr>
                      <a:t>中山大学</a:t>
                    </a:r>
                  </a:p>
                </p:txBody>
              </p:sp>
            </p:grpSp>
            <p:sp>
              <p:nvSpPr>
                <p:cNvPr id="685" name=""/>
                <p:cNvSpPr/>
                <p:nvPr/>
              </p:nvSpPr>
              <p:spPr>
                <a:xfrm>
                  <a:off x="3191238" y="6846562"/>
                  <a:ext cx="3828857" cy="488839"/>
                </a:xfrm>
                <a:custGeom>
                  <a:avLst/>
                  <a:gdLst>
                    <a:gd name="rtl" fmla="*/ 22800 w 3828857"/>
                    <a:gd name="rtr" fmla="*/ 3806057 w 3828857"/>
                  </a:gdLst>
                  <a:ahLst/>
                  <a:cxnLst/>
                  <a:rect l="rtl" t="t" r="rtr" b="b"/>
                  <a:pathLst>
                    <a:path w="3828857" h="488839">
                      <a:moveTo>
                        <a:pt x="0" y="0"/>
                      </a:moveTo>
                      <a:lnTo>
                        <a:pt x="3691981" y="0"/>
                      </a:lnTo>
                      <a:cubicBezTo>
                        <a:pt x="3767578" y="0"/>
                        <a:pt x="3828857" y="61279"/>
                        <a:pt x="3828857" y="136874"/>
                      </a:cubicBezTo>
                      <a:lnTo>
                        <a:pt x="3828857" y="488839"/>
                      </a:lnTo>
                      <a:lnTo>
                        <a:pt x="136874" y="488839"/>
                      </a:lnTo>
                      <a:cubicBezTo>
                        <a:pt x="61279" y="488839"/>
                        <a:pt x="0" y="427560"/>
                        <a:pt x="0" y="35196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AD4CC"/>
                </a:solidFill>
                <a:ln w="7600" cap="flat">
                  <a:solidFill>
                    <a:srgbClr val="CAD4CC"/>
                  </a:solidFill>
                  <a:bevel/>
                </a:ln>
                <a:effectLst>
                  <a:outerShdw blurRad="0" dist="21496" dir="2700000" algn="tl">
                    <a:srgbClr val="000000">
                      <a:alpha val="20000"/>
                    </a:srgbClr>
                  </a:outerShdw>
                </a:effectLst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Study Extensively, Enquire Accurately, Reflect Carefully, Discicriminate Clearly,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Practise Earbestly.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博学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审问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慎思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明辨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 </a:t>
                  </a:r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笃行</a:t>
                  </a:r>
                </a:p>
              </p:txBody>
            </p:sp>
          </p:grpSp>
        </p:grpSp>
        <p:grpSp>
          <p:nvGrpSpPr>
            <p:cNvPr id="686" name="Doctor"/>
            <p:cNvGrpSpPr/>
            <p:nvPr/>
          </p:nvGrpSpPr>
          <p:grpSpPr>
            <a:xfrm>
              <a:off x="1513714" y="4143400"/>
              <a:ext cx="1143086" cy="2886906"/>
              <a:chOff x="1513714" y="4143400"/>
              <a:chExt cx="1143086" cy="2886906"/>
            </a:xfrm>
          </p:grpSpPr>
          <p:sp>
            <p:nvSpPr>
              <p:cNvPr id="687" name=""/>
              <p:cNvSpPr/>
              <p:nvPr/>
            </p:nvSpPr>
            <p:spPr>
              <a:xfrm>
                <a:off x="2170673" y="6895049"/>
                <a:ext cx="202992" cy="112859"/>
              </a:xfrm>
              <a:custGeom>
                <a:avLst/>
                <a:gdLst/>
                <a:ahLst/>
                <a:cxnLst/>
                <a:pathLst>
                  <a:path w="202992" h="112859">
                    <a:moveTo>
                      <a:pt x="0" y="11409"/>
                    </a:moveTo>
                    <a:cubicBezTo>
                      <a:pt x="28107" y="18434"/>
                      <a:pt x="52283" y="61702"/>
                      <a:pt x="65873" y="77281"/>
                    </a:cubicBezTo>
                    <a:cubicBezTo>
                      <a:pt x="101883" y="118559"/>
                      <a:pt x="138770" y="115047"/>
                      <a:pt x="158092" y="109777"/>
                    </a:cubicBezTo>
                    <a:cubicBezTo>
                      <a:pt x="177414" y="104508"/>
                      <a:pt x="216059" y="76402"/>
                      <a:pt x="198493" y="41270"/>
                    </a:cubicBezTo>
                    <a:cubicBezTo>
                      <a:pt x="193780" y="31843"/>
                      <a:pt x="180926" y="13165"/>
                      <a:pt x="152823" y="2625"/>
                    </a:cubicBezTo>
                    <a:cubicBezTo>
                      <a:pt x="124718" y="-7914"/>
                      <a:pt x="-3511" y="14922"/>
                      <a:pt x="0" y="114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688" name=""/>
              <p:cNvSpPr/>
              <p:nvPr/>
            </p:nvSpPr>
            <p:spPr>
              <a:xfrm>
                <a:off x="1771070" y="6873785"/>
                <a:ext cx="212436" cy="156664"/>
              </a:xfrm>
              <a:custGeom>
                <a:avLst/>
                <a:gdLst/>
                <a:ahLst/>
                <a:cxnLst/>
                <a:pathLst>
                  <a:path w="212436" h="156664">
                    <a:moveTo>
                      <a:pt x="113628" y="0"/>
                    </a:moveTo>
                    <a:cubicBezTo>
                      <a:pt x="85522" y="50595"/>
                      <a:pt x="51797" y="61838"/>
                      <a:pt x="23691" y="73080"/>
                    </a:cubicBezTo>
                    <a:cubicBezTo>
                      <a:pt x="-4414" y="84322"/>
                      <a:pt x="-7129" y="127091"/>
                      <a:pt x="11398" y="139829"/>
                    </a:cubicBezTo>
                    <a:cubicBezTo>
                      <a:pt x="39503" y="159152"/>
                      <a:pt x="79901" y="163015"/>
                      <a:pt x="113628" y="146153"/>
                    </a:cubicBezTo>
                    <a:cubicBezTo>
                      <a:pt x="147354" y="129290"/>
                      <a:pt x="211989" y="47785"/>
                      <a:pt x="211989" y="47785"/>
                    </a:cubicBezTo>
                    <a:lnTo>
                      <a:pt x="1136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689" name=""/>
              <p:cNvSpPr/>
              <p:nvPr/>
            </p:nvSpPr>
            <p:spPr>
              <a:xfrm>
                <a:off x="1697087" y="4608341"/>
                <a:ext cx="116969" cy="397184"/>
              </a:xfrm>
              <a:custGeom>
                <a:avLst/>
                <a:gdLst/>
                <a:ahLst/>
                <a:cxnLst/>
                <a:pathLst>
                  <a:path w="116969" h="397184">
                    <a:moveTo>
                      <a:pt x="89539" y="5899"/>
                    </a:moveTo>
                    <a:cubicBezTo>
                      <a:pt x="89539" y="21634"/>
                      <a:pt x="45649" y="291598"/>
                      <a:pt x="931" y="341285"/>
                    </a:cubicBezTo>
                    <a:cubicBezTo>
                      <a:pt x="-13974" y="357847"/>
                      <a:pt x="90367" y="336316"/>
                      <a:pt x="80429" y="395941"/>
                    </a:cubicBezTo>
                    <a:cubicBezTo>
                      <a:pt x="75343" y="426463"/>
                      <a:pt x="126388" y="17078"/>
                      <a:pt x="115210" y="5899"/>
                    </a:cubicBezTo>
                    <a:cubicBezTo>
                      <a:pt x="104031" y="-5280"/>
                      <a:pt x="89539" y="1760"/>
                      <a:pt x="89539" y="5899"/>
                    </a:cubicBezTo>
                    <a:close/>
                  </a:path>
                </a:pathLst>
              </a:custGeom>
              <a:solidFill>
                <a:srgbClr val="990033"/>
              </a:solidFill>
              <a:ln w="3800" cap="flat">
                <a:noFill/>
                <a:miter lim="800000"/>
              </a:ln>
            </p:spPr>
          </p:sp>
          <p:sp>
            <p:nvSpPr>
              <p:cNvPr id="690" name=""/>
              <p:cNvSpPr/>
              <p:nvPr/>
            </p:nvSpPr>
            <p:spPr>
              <a:xfrm>
                <a:off x="1514417" y="4847429"/>
                <a:ext cx="452490" cy="251539"/>
              </a:xfrm>
              <a:custGeom>
                <a:avLst/>
                <a:gdLst/>
                <a:ahLst/>
                <a:cxnLst/>
                <a:pathLst>
                  <a:path w="452490" h="251539">
                    <a:moveTo>
                      <a:pt x="58318" y="78693"/>
                    </a:moveTo>
                    <a:cubicBezTo>
                      <a:pt x="40050" y="96962"/>
                      <a:pt x="-703" y="241702"/>
                      <a:pt x="-703" y="241702"/>
                    </a:cubicBezTo>
                    <a:cubicBezTo>
                      <a:pt x="39538" y="281943"/>
                      <a:pt x="451435" y="185493"/>
                      <a:pt x="451435" y="185493"/>
                    </a:cubicBezTo>
                    <a:cubicBezTo>
                      <a:pt x="451435" y="185493"/>
                      <a:pt x="387146" y="0"/>
                      <a:pt x="350609" y="0"/>
                    </a:cubicBezTo>
                    <a:cubicBezTo>
                      <a:pt x="314073" y="0"/>
                      <a:pt x="58318" y="78693"/>
                      <a:pt x="58318" y="78693"/>
                    </a:cubicBezTo>
                    <a:close/>
                  </a:path>
                </a:pathLst>
              </a:custGeom>
              <a:solidFill>
                <a:srgbClr val="800000"/>
              </a:solidFill>
              <a:ln w="3800" cap="flat">
                <a:noFill/>
                <a:miter lim="800000"/>
              </a:ln>
            </p:spPr>
          </p:sp>
          <p:sp>
            <p:nvSpPr>
              <p:cNvPr id="691" name=""/>
              <p:cNvSpPr/>
              <p:nvPr/>
            </p:nvSpPr>
            <p:spPr>
              <a:xfrm>
                <a:off x="2029092" y="4608436"/>
                <a:ext cx="175764" cy="219448"/>
              </a:xfrm>
              <a:custGeom>
                <a:avLst/>
                <a:gdLst/>
                <a:ahLst/>
                <a:cxnLst/>
                <a:pathLst>
                  <a:path w="175764" h="219448">
                    <a:moveTo>
                      <a:pt x="36643" y="0"/>
                    </a:moveTo>
                    <a:cubicBezTo>
                      <a:pt x="30018" y="39749"/>
                      <a:pt x="36643" y="168934"/>
                      <a:pt x="3519" y="182183"/>
                    </a:cubicBezTo>
                    <a:cubicBezTo>
                      <a:pt x="-29605" y="195433"/>
                      <a:pt x="175764" y="225247"/>
                      <a:pt x="175764" y="218620"/>
                    </a:cubicBezTo>
                    <a:cubicBezTo>
                      <a:pt x="175764" y="211995"/>
                      <a:pt x="152577" y="6625"/>
                      <a:pt x="152577" y="6625"/>
                    </a:cubicBezTo>
                    <a:lnTo>
                      <a:pt x="36643" y="0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692" name=""/>
              <p:cNvSpPr/>
              <p:nvPr/>
            </p:nvSpPr>
            <p:spPr>
              <a:xfrm>
                <a:off x="2059078" y="4601832"/>
                <a:ext cx="127526" cy="117694"/>
              </a:xfrm>
              <a:custGeom>
                <a:avLst/>
                <a:gdLst/>
                <a:ahLst/>
                <a:cxnLst/>
                <a:pathLst>
                  <a:path w="127526" h="117694">
                    <a:moveTo>
                      <a:pt x="0" y="13250"/>
                    </a:moveTo>
                    <a:cubicBezTo>
                      <a:pt x="0" y="21531"/>
                      <a:pt x="6625" y="87779"/>
                      <a:pt x="3312" y="91091"/>
                    </a:cubicBezTo>
                    <a:cubicBezTo>
                      <a:pt x="0" y="94403"/>
                      <a:pt x="127526" y="142434"/>
                      <a:pt x="127526" y="101028"/>
                    </a:cubicBezTo>
                    <a:cubicBezTo>
                      <a:pt x="127526" y="59624"/>
                      <a:pt x="122558" y="0"/>
                      <a:pt x="122558" y="0"/>
                    </a:cubicBezTo>
                    <a:lnTo>
                      <a:pt x="0" y="13250"/>
                    </a:lnTo>
                    <a:close/>
                  </a:path>
                </a:pathLst>
              </a:custGeom>
              <a:solidFill>
                <a:srgbClr val="C1A376">
                  <a:alpha val="31000"/>
                </a:srgbClr>
              </a:solidFill>
              <a:ln w="3800" cap="flat">
                <a:noFill/>
                <a:miter lim="800000"/>
              </a:ln>
            </p:spPr>
          </p:sp>
          <p:sp>
            <p:nvSpPr>
              <p:cNvPr id="693" name=""/>
              <p:cNvSpPr/>
              <p:nvPr/>
            </p:nvSpPr>
            <p:spPr>
              <a:xfrm>
                <a:off x="1743877" y="4141709"/>
                <a:ext cx="649175" cy="427768"/>
              </a:xfrm>
              <a:custGeom>
                <a:avLst/>
                <a:gdLst/>
                <a:ahLst/>
                <a:cxnLst/>
                <a:pathLst>
                  <a:path w="649175" h="427768">
                    <a:moveTo>
                      <a:pt x="648089" y="225763"/>
                    </a:moveTo>
                    <a:cubicBezTo>
                      <a:pt x="624486" y="202162"/>
                      <a:pt x="454314" y="-10090"/>
                      <a:pt x="397175" y="0"/>
                    </a:cubicBezTo>
                    <a:cubicBezTo>
                      <a:pt x="340038" y="9473"/>
                      <a:pt x="-18940" y="224521"/>
                      <a:pt x="0" y="243153"/>
                    </a:cubicBezTo>
                    <a:cubicBezTo>
                      <a:pt x="18324" y="261785"/>
                      <a:pt x="377301" y="424664"/>
                      <a:pt x="382269" y="426993"/>
                    </a:cubicBezTo>
                    <a:cubicBezTo>
                      <a:pt x="387238" y="429636"/>
                      <a:pt x="648089" y="225763"/>
                      <a:pt x="648089" y="225763"/>
                    </a:cubicBezTo>
                    <a:close/>
                  </a:path>
                </a:pathLst>
              </a:custGeom>
              <a:solidFill>
                <a:srgbClr val="002060"/>
              </a:solidFill>
              <a:ln w="3800" cap="flat">
                <a:noFill/>
                <a:miter lim="800000"/>
              </a:ln>
            </p:spPr>
          </p:sp>
          <p:sp>
            <p:nvSpPr>
              <p:cNvPr id="694" name=""/>
              <p:cNvSpPr/>
              <p:nvPr/>
            </p:nvSpPr>
            <p:spPr>
              <a:xfrm>
                <a:off x="2011041" y="4317769"/>
                <a:ext cx="211993" cy="353807"/>
              </a:xfrm>
              <a:custGeom>
                <a:avLst/>
                <a:gdLst/>
                <a:ahLst/>
                <a:cxnLst/>
                <a:pathLst>
                  <a:path w="211993" h="353807">
                    <a:moveTo>
                      <a:pt x="0" y="179700"/>
                    </a:moveTo>
                    <a:cubicBezTo>
                      <a:pt x="0" y="91888"/>
                      <a:pt x="43426" y="0"/>
                      <a:pt x="105168" y="0"/>
                    </a:cubicBezTo>
                    <a:cubicBezTo>
                      <a:pt x="166910" y="0"/>
                      <a:pt x="211993" y="80296"/>
                      <a:pt x="211993" y="168106"/>
                    </a:cubicBezTo>
                    <a:cubicBezTo>
                      <a:pt x="193775" y="265822"/>
                      <a:pt x="182182" y="365197"/>
                      <a:pt x="105168" y="353085"/>
                    </a:cubicBezTo>
                    <a:cubicBezTo>
                      <a:pt x="44717" y="360226"/>
                      <a:pt x="21531" y="269135"/>
                      <a:pt x="0" y="179700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695" name=""/>
              <p:cNvSpPr/>
              <p:nvPr/>
            </p:nvSpPr>
            <p:spPr>
              <a:xfrm>
                <a:off x="1979556" y="4362311"/>
                <a:ext cx="273274" cy="199988"/>
              </a:xfrm>
              <a:custGeom>
                <a:avLst/>
                <a:gdLst/>
                <a:ahLst/>
                <a:cxnLst/>
                <a:pathLst>
                  <a:path w="273274" h="199988">
                    <a:moveTo>
                      <a:pt x="43475" y="197503"/>
                    </a:moveTo>
                    <a:cubicBezTo>
                      <a:pt x="43475" y="197503"/>
                      <a:pt x="19874" y="85864"/>
                      <a:pt x="62107" y="49841"/>
                    </a:cubicBezTo>
                    <a:cubicBezTo>
                      <a:pt x="72799" y="40721"/>
                      <a:pt x="212600" y="34801"/>
                      <a:pt x="223587" y="44873"/>
                    </a:cubicBezTo>
                    <a:cubicBezTo>
                      <a:pt x="253400" y="72201"/>
                      <a:pt x="228556" y="199988"/>
                      <a:pt x="228556" y="199988"/>
                    </a:cubicBezTo>
                    <a:cubicBezTo>
                      <a:pt x="228556" y="199988"/>
                      <a:pt x="273274" y="21272"/>
                      <a:pt x="273274" y="6366"/>
                    </a:cubicBezTo>
                    <a:cubicBezTo>
                      <a:pt x="273274" y="-8540"/>
                      <a:pt x="0" y="7608"/>
                      <a:pt x="0" y="7608"/>
                    </a:cubicBezTo>
                    <a:lnTo>
                      <a:pt x="43475" y="197503"/>
                    </a:ln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696" name=""/>
              <p:cNvSpPr/>
              <p:nvPr/>
            </p:nvSpPr>
            <p:spPr>
              <a:xfrm>
                <a:off x="1972127" y="4277623"/>
                <a:ext cx="296465" cy="196368"/>
              </a:xfrm>
              <a:custGeom>
                <a:avLst/>
                <a:gdLst/>
                <a:ahLst/>
                <a:cxnLst/>
                <a:pathLst>
                  <a:path w="296465" h="196368">
                    <a:moveTo>
                      <a:pt x="24843" y="196884"/>
                    </a:moveTo>
                    <a:cubicBezTo>
                      <a:pt x="18632" y="175563"/>
                      <a:pt x="0" y="104759"/>
                      <a:pt x="0" y="89853"/>
                    </a:cubicBezTo>
                    <a:cubicBezTo>
                      <a:pt x="0" y="74948"/>
                      <a:pt x="55898" y="-9521"/>
                      <a:pt x="152787" y="417"/>
                    </a:cubicBezTo>
                    <a:cubicBezTo>
                      <a:pt x="249676" y="10354"/>
                      <a:pt x="296880" y="69978"/>
                      <a:pt x="296880" y="91095"/>
                    </a:cubicBezTo>
                    <a:cubicBezTo>
                      <a:pt x="296880" y="112212"/>
                      <a:pt x="275107" y="188081"/>
                      <a:pt x="270793" y="180533"/>
                    </a:cubicBezTo>
                    <a:cubicBezTo>
                      <a:pt x="260856" y="163142"/>
                      <a:pt x="226072" y="128774"/>
                      <a:pt x="168104" y="153618"/>
                    </a:cubicBezTo>
                    <a:cubicBezTo>
                      <a:pt x="146573" y="132087"/>
                      <a:pt x="100198" y="123806"/>
                      <a:pt x="69561" y="148236"/>
                    </a:cubicBezTo>
                    <a:cubicBezTo>
                      <a:pt x="54475" y="165735"/>
                      <a:pt x="24843" y="196884"/>
                      <a:pt x="24843" y="196884"/>
                    </a:cubicBezTo>
                    <a:close/>
                  </a:path>
                </a:pathLst>
              </a:custGeom>
              <a:solidFill>
                <a:srgbClr val="990033"/>
              </a:solidFill>
              <a:ln w="3800" cap="flat">
                <a:noFill/>
                <a:miter lim="800000"/>
              </a:ln>
            </p:spPr>
          </p:sp>
          <p:sp>
            <p:nvSpPr>
              <p:cNvPr id="697" name=""/>
              <p:cNvSpPr/>
              <p:nvPr/>
            </p:nvSpPr>
            <p:spPr>
              <a:xfrm>
                <a:off x="1794073" y="4366616"/>
                <a:ext cx="6625" cy="211996"/>
              </a:xfrm>
              <a:custGeom>
                <a:avLst/>
                <a:gdLst/>
                <a:ahLst/>
                <a:cxnLst/>
                <a:pathLst>
                  <a:path w="6625" h="211996" fill="none">
                    <a:moveTo>
                      <a:pt x="0" y="0"/>
                    </a:moveTo>
                    <a:cubicBezTo>
                      <a:pt x="0" y="13250"/>
                      <a:pt x="6625" y="165621"/>
                      <a:pt x="6625" y="211996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3333" cap="flat">
                <a:solidFill>
                  <a:srgbClr val="FFFF00"/>
                </a:solidFill>
                <a:miter lim="800000"/>
              </a:ln>
            </p:spPr>
          </p:sp>
          <p:sp>
            <p:nvSpPr>
              <p:cNvPr id="698" name=""/>
              <p:cNvSpPr/>
              <p:nvPr/>
            </p:nvSpPr>
            <p:spPr>
              <a:xfrm>
                <a:off x="1784119" y="4581946"/>
                <a:ext cx="33124" cy="39749"/>
              </a:xfrm>
              <a:custGeom>
                <a:avLst/>
                <a:gdLst/>
                <a:ahLst/>
                <a:cxnLst/>
                <a:pathLst>
                  <a:path w="33124" h="39749">
                    <a:moveTo>
                      <a:pt x="0" y="19875"/>
                    </a:moveTo>
                    <a:cubicBezTo>
                      <a:pt x="0" y="8898"/>
                      <a:pt x="7415" y="0"/>
                      <a:pt x="16562" y="0"/>
                    </a:cubicBezTo>
                    <a:cubicBezTo>
                      <a:pt x="25709" y="0"/>
                      <a:pt x="33124" y="8898"/>
                      <a:pt x="33124" y="19875"/>
                    </a:cubicBezTo>
                    <a:cubicBezTo>
                      <a:pt x="33124" y="30851"/>
                      <a:pt x="25709" y="39749"/>
                      <a:pt x="16562" y="39749"/>
                    </a:cubicBezTo>
                    <a:cubicBezTo>
                      <a:pt x="7415" y="39749"/>
                      <a:pt x="0" y="30851"/>
                      <a:pt x="0" y="19875"/>
                    </a:cubicBezTo>
                    <a:close/>
                  </a:path>
                </a:pathLst>
              </a:custGeom>
              <a:solidFill>
                <a:srgbClr val="C00000"/>
              </a:solidFill>
              <a:ln w="3800" cap="flat">
                <a:noFill/>
                <a:miter lim="800000"/>
              </a:ln>
            </p:spPr>
          </p:sp>
          <p:sp>
            <p:nvSpPr>
              <p:cNvPr id="699" name=""/>
              <p:cNvSpPr/>
              <p:nvPr/>
            </p:nvSpPr>
            <p:spPr>
              <a:xfrm>
                <a:off x="1879495" y="4769419"/>
                <a:ext cx="490400" cy="338611"/>
              </a:xfrm>
              <a:custGeom>
                <a:avLst/>
                <a:gdLst/>
                <a:ahLst/>
                <a:cxnLst/>
                <a:pathLst>
                  <a:path w="490400" h="338611">
                    <a:moveTo>
                      <a:pt x="167689" y="0"/>
                    </a:moveTo>
                    <a:cubicBezTo>
                      <a:pt x="185577" y="17886"/>
                      <a:pt x="314760" y="15899"/>
                      <a:pt x="322710" y="7949"/>
                    </a:cubicBezTo>
                    <a:cubicBezTo>
                      <a:pt x="330659" y="0"/>
                      <a:pt x="481705" y="51673"/>
                      <a:pt x="489654" y="51673"/>
                    </a:cubicBezTo>
                    <a:cubicBezTo>
                      <a:pt x="497604" y="51673"/>
                      <a:pt x="435994" y="268304"/>
                      <a:pt x="414132" y="290166"/>
                    </a:cubicBezTo>
                    <a:cubicBezTo>
                      <a:pt x="392270" y="312028"/>
                      <a:pt x="147815" y="361714"/>
                      <a:pt x="112041" y="325940"/>
                    </a:cubicBezTo>
                    <a:cubicBezTo>
                      <a:pt x="76268" y="290166"/>
                      <a:pt x="-23104" y="87446"/>
                      <a:pt x="4720" y="59622"/>
                    </a:cubicBezTo>
                    <a:cubicBezTo>
                      <a:pt x="32544" y="31798"/>
                      <a:pt x="167689" y="0"/>
                      <a:pt x="167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00" cap="flat">
                <a:noFill/>
                <a:miter lim="800000"/>
              </a:ln>
            </p:spPr>
          </p:sp>
          <p:sp>
            <p:nvSpPr>
              <p:cNvPr id="700" name=""/>
              <p:cNvSpPr/>
              <p:nvPr/>
            </p:nvSpPr>
            <p:spPr>
              <a:xfrm>
                <a:off x="2379595" y="4957041"/>
                <a:ext cx="248664" cy="461974"/>
              </a:xfrm>
              <a:custGeom>
                <a:avLst/>
                <a:gdLst/>
                <a:ahLst/>
                <a:cxnLst/>
                <a:pathLst>
                  <a:path w="248664" h="461974">
                    <a:moveTo>
                      <a:pt x="117796" y="0"/>
                    </a:moveTo>
                    <a:cubicBezTo>
                      <a:pt x="157143" y="67450"/>
                      <a:pt x="259020" y="463028"/>
                      <a:pt x="247779" y="457406"/>
                    </a:cubicBezTo>
                    <a:cubicBezTo>
                      <a:pt x="236536" y="451785"/>
                      <a:pt x="44022" y="491203"/>
                      <a:pt x="15917" y="408609"/>
                    </a:cubicBezTo>
                    <a:cubicBezTo>
                      <a:pt x="-12188" y="326016"/>
                      <a:pt x="5378" y="0"/>
                      <a:pt x="5378" y="0"/>
                    </a:cubicBezTo>
                    <a:lnTo>
                      <a:pt x="117796" y="0"/>
                    </a:lnTo>
                    <a:close/>
                  </a:path>
                </a:pathLst>
              </a:custGeom>
              <a:solidFill>
                <a:srgbClr val="002060"/>
              </a:solidFill>
              <a:ln w="250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701" name=""/>
              <p:cNvSpPr/>
              <p:nvPr/>
            </p:nvSpPr>
            <p:spPr>
              <a:xfrm>
                <a:off x="1609868" y="4801188"/>
                <a:ext cx="827344" cy="2167596"/>
              </a:xfrm>
              <a:custGeom>
                <a:avLst/>
                <a:gdLst/>
                <a:ahLst/>
                <a:cxnLst/>
                <a:pathLst>
                  <a:path w="827344" h="2167596">
                    <a:moveTo>
                      <a:pt x="663846" y="0"/>
                    </a:moveTo>
                    <a:cubicBezTo>
                      <a:pt x="663846" y="23864"/>
                      <a:pt x="608244" y="237345"/>
                      <a:pt x="544646" y="237345"/>
                    </a:cubicBezTo>
                    <a:cubicBezTo>
                      <a:pt x="481042" y="237345"/>
                      <a:pt x="369695" y="0"/>
                      <a:pt x="353791" y="0"/>
                    </a:cubicBezTo>
                    <a:cubicBezTo>
                      <a:pt x="337891" y="0"/>
                      <a:pt x="174124" y="110733"/>
                      <a:pt x="179275" y="127736"/>
                    </a:cubicBezTo>
                    <a:cubicBezTo>
                      <a:pt x="235485" y="313226"/>
                      <a:pt x="105417" y="1584167"/>
                      <a:pt x="0" y="2010762"/>
                    </a:cubicBezTo>
                    <a:cubicBezTo>
                      <a:pt x="-23715" y="2100708"/>
                      <a:pt x="400577" y="2186862"/>
                      <a:pt x="527781" y="2162534"/>
                    </a:cubicBezTo>
                    <a:cubicBezTo>
                      <a:pt x="654978" y="2131222"/>
                      <a:pt x="827344" y="2118302"/>
                      <a:pt x="825694" y="1979184"/>
                    </a:cubicBezTo>
                    <a:cubicBezTo>
                      <a:pt x="827344" y="1840059"/>
                      <a:pt x="768071" y="1042287"/>
                      <a:pt x="768071" y="887270"/>
                    </a:cubicBezTo>
                    <a:cubicBezTo>
                      <a:pt x="768071" y="732251"/>
                      <a:pt x="813990" y="122115"/>
                      <a:pt x="813990" y="122115"/>
                    </a:cubicBezTo>
                    <a:lnTo>
                      <a:pt x="663846" y="0"/>
                    </a:lnTo>
                    <a:close/>
                  </a:path>
                </a:pathLst>
              </a:custGeom>
              <a:solidFill>
                <a:srgbClr val="002060"/>
              </a:solidFill>
              <a:ln w="3800" cap="flat">
                <a:noFill/>
                <a:miter lim="800000"/>
              </a:ln>
            </p:spPr>
          </p:sp>
          <p:sp>
            <p:nvSpPr>
              <p:cNvPr id="702" name=""/>
              <p:cNvSpPr/>
              <p:nvPr/>
            </p:nvSpPr>
            <p:spPr>
              <a:xfrm>
                <a:off x="2012794" y="5369476"/>
                <a:ext cx="145574" cy="310143"/>
              </a:xfrm>
              <a:custGeom>
                <a:avLst/>
                <a:gdLst/>
                <a:ahLst/>
                <a:cxnLst/>
                <a:pathLst>
                  <a:path w="145574" h="310143">
                    <a:moveTo>
                      <a:pt x="145574" y="0"/>
                    </a:moveTo>
                    <a:cubicBezTo>
                      <a:pt x="145574" y="14053"/>
                      <a:pt x="128939" y="289002"/>
                      <a:pt x="50309" y="308739"/>
                    </a:cubicBezTo>
                    <a:cubicBezTo>
                      <a:pt x="-28320" y="328476"/>
                      <a:pt x="8567" y="59724"/>
                      <a:pt x="8567" y="59724"/>
                    </a:cubicBezTo>
                    <a:lnTo>
                      <a:pt x="145574" y="0"/>
                    </a:lnTo>
                    <a:close/>
                  </a:path>
                </a:pathLst>
              </a:custGeom>
              <a:gradFill>
                <a:gsLst>
                  <a:gs pos="0">
                    <a:srgbClr val="B8CCE4"/>
                  </a:gs>
                  <a:gs pos="100000">
                    <a:srgbClr val="A6BED0"/>
                  </a:gs>
                </a:gsLst>
                <a:lin ang="5400000" scaled="0"/>
              </a:gradFill>
              <a:ln w="3800" cap="flat">
                <a:noFill/>
                <a:miter lim="800000"/>
              </a:ln>
            </p:spPr>
          </p:sp>
          <p:sp>
            <p:nvSpPr>
              <p:cNvPr id="703" name=""/>
              <p:cNvSpPr/>
              <p:nvPr/>
            </p:nvSpPr>
            <p:spPr>
              <a:xfrm>
                <a:off x="1658680" y="5152817"/>
                <a:ext cx="197789" cy="1595658"/>
              </a:xfrm>
              <a:custGeom>
                <a:avLst/>
                <a:gdLst/>
                <a:ahLst/>
                <a:cxnLst/>
                <a:pathLst>
                  <a:path w="197789" h="1595658">
                    <a:moveTo>
                      <a:pt x="180585" y="4707"/>
                    </a:moveTo>
                    <a:cubicBezTo>
                      <a:pt x="129059" y="-4661"/>
                      <a:pt x="152481" y="-7011"/>
                      <a:pt x="152481" y="49198"/>
                    </a:cubicBezTo>
                    <a:cubicBezTo>
                      <a:pt x="152481" y="105407"/>
                      <a:pt x="142865" y="459949"/>
                      <a:pt x="140770" y="526981"/>
                    </a:cubicBezTo>
                    <a:cubicBezTo>
                      <a:pt x="138429" y="601925"/>
                      <a:pt x="71735" y="1147258"/>
                      <a:pt x="62317" y="1202677"/>
                    </a:cubicBezTo>
                    <a:cubicBezTo>
                      <a:pt x="51771" y="1264731"/>
                      <a:pt x="-8489" y="1597315"/>
                      <a:pt x="1179" y="1597315"/>
                    </a:cubicBezTo>
                    <a:cubicBezTo>
                      <a:pt x="10846" y="1597315"/>
                      <a:pt x="99549" y="1237569"/>
                      <a:pt x="147329" y="855342"/>
                    </a:cubicBezTo>
                    <a:cubicBezTo>
                      <a:pt x="154971" y="794208"/>
                      <a:pt x="197789" y="313863"/>
                      <a:pt x="197789" y="220182"/>
                    </a:cubicBezTo>
                    <a:cubicBezTo>
                      <a:pt x="197789" y="126498"/>
                      <a:pt x="180585" y="4707"/>
                      <a:pt x="180585" y="4707"/>
                    </a:cubicBezTo>
                    <a:close/>
                  </a:path>
                </a:pathLst>
              </a:custGeom>
              <a:solidFill>
                <a:srgbClr val="001032">
                  <a:alpha val="61000"/>
                </a:srgbClr>
              </a:solidFill>
              <a:ln w="3800" cap="flat">
                <a:noFill/>
                <a:miter lim="800000"/>
              </a:ln>
            </p:spPr>
          </p:sp>
          <p:sp>
            <p:nvSpPr>
              <p:cNvPr id="704" name=""/>
              <p:cNvSpPr/>
              <p:nvPr/>
            </p:nvSpPr>
            <p:spPr>
              <a:xfrm>
                <a:off x="1579175" y="4922767"/>
                <a:ext cx="573190" cy="759600"/>
              </a:xfrm>
              <a:custGeom>
                <a:avLst/>
                <a:gdLst/>
                <a:ahLst/>
                <a:cxnLst/>
                <a:pathLst>
                  <a:path w="573190" h="759600">
                    <a:moveTo>
                      <a:pt x="266184" y="81520"/>
                    </a:moveTo>
                    <a:cubicBezTo>
                      <a:pt x="266184" y="141072"/>
                      <a:pt x="187491" y="450225"/>
                      <a:pt x="187491" y="461467"/>
                    </a:cubicBezTo>
                    <a:cubicBezTo>
                      <a:pt x="187491" y="472708"/>
                      <a:pt x="579065" y="435361"/>
                      <a:pt x="573935" y="446712"/>
                    </a:cubicBezTo>
                    <a:cubicBezTo>
                      <a:pt x="566998" y="462521"/>
                      <a:pt x="450974" y="599532"/>
                      <a:pt x="479783" y="759600"/>
                    </a:cubicBezTo>
                    <a:cubicBezTo>
                      <a:pt x="454488" y="764644"/>
                      <a:pt x="249322" y="736894"/>
                      <a:pt x="99662" y="660305"/>
                    </a:cubicBezTo>
                    <a:cubicBezTo>
                      <a:pt x="69638" y="644941"/>
                      <a:pt x="12536" y="594263"/>
                      <a:pt x="1193" y="554916"/>
                    </a:cubicBezTo>
                    <a:cubicBezTo>
                      <a:pt x="-9948" y="515570"/>
                      <a:pt x="120037" y="0"/>
                      <a:pt x="120037" y="0"/>
                    </a:cubicBezTo>
                    <a:lnTo>
                      <a:pt x="266184" y="81520"/>
                    </a:lnTo>
                    <a:close/>
                  </a:path>
                </a:pathLst>
              </a:custGeom>
              <a:solidFill>
                <a:srgbClr val="002060"/>
              </a:solidFill>
              <a:ln w="3800" cap="flat">
                <a:noFill/>
                <a:miter lim="800000"/>
              </a:ln>
            </p:spPr>
          </p:sp>
          <p:sp>
            <p:nvSpPr>
              <p:cNvPr id="705" name=""/>
              <p:cNvSpPr/>
              <p:nvPr/>
            </p:nvSpPr>
            <p:spPr>
              <a:xfrm>
                <a:off x="1783534" y="4989759"/>
                <a:ext cx="56649" cy="222831"/>
              </a:xfrm>
              <a:custGeom>
                <a:avLst/>
                <a:gdLst/>
                <a:ahLst/>
                <a:cxnLst/>
                <a:pathLst>
                  <a:path w="56649" h="222831">
                    <a:moveTo>
                      <a:pt x="0" y="300"/>
                    </a:moveTo>
                    <a:cubicBezTo>
                      <a:pt x="7015" y="7327"/>
                      <a:pt x="25126" y="52671"/>
                      <a:pt x="34327" y="85118"/>
                    </a:cubicBezTo>
                    <a:cubicBezTo>
                      <a:pt x="53399" y="152369"/>
                      <a:pt x="59844" y="193346"/>
                      <a:pt x="54800" y="206170"/>
                    </a:cubicBezTo>
                    <a:cubicBezTo>
                      <a:pt x="48591" y="221952"/>
                      <a:pt x="29504" y="222831"/>
                      <a:pt x="29504" y="222831"/>
                    </a:cubicBezTo>
                    <a:lnTo>
                      <a:pt x="0" y="300"/>
                    </a:lnTo>
                    <a:close/>
                  </a:path>
                </a:pathLst>
              </a:custGeom>
              <a:solidFill>
                <a:srgbClr val="001236">
                  <a:alpha val="72000"/>
                </a:srgbClr>
              </a:solidFill>
              <a:ln w="3800" cap="flat">
                <a:noFill/>
                <a:miter lim="800000"/>
              </a:ln>
            </p:spPr>
          </p:sp>
          <p:sp>
            <p:nvSpPr>
              <p:cNvPr id="706" name=""/>
              <p:cNvSpPr/>
              <p:nvPr/>
            </p:nvSpPr>
            <p:spPr>
              <a:xfrm>
                <a:off x="1565708" y="4792101"/>
                <a:ext cx="1000722" cy="266997"/>
              </a:xfrm>
              <a:custGeom>
                <a:avLst/>
                <a:gdLst/>
                <a:ahLst/>
                <a:cxnLst/>
                <a:pathLst>
                  <a:path w="1000722" h="266997">
                    <a:moveTo>
                      <a:pt x="397950" y="414"/>
                    </a:moveTo>
                    <a:cubicBezTo>
                      <a:pt x="426054" y="414"/>
                      <a:pt x="518541" y="229583"/>
                      <a:pt x="585993" y="229584"/>
                    </a:cubicBezTo>
                    <a:cubicBezTo>
                      <a:pt x="653446" y="229583"/>
                      <a:pt x="679096" y="7979"/>
                      <a:pt x="701222" y="9107"/>
                    </a:cubicBezTo>
                    <a:cubicBezTo>
                      <a:pt x="836129" y="15986"/>
                      <a:pt x="1008284" y="72785"/>
                      <a:pt x="999142" y="136837"/>
                    </a:cubicBezTo>
                    <a:cubicBezTo>
                      <a:pt x="996330" y="156511"/>
                      <a:pt x="937308" y="201478"/>
                      <a:pt x="810836" y="226773"/>
                    </a:cubicBezTo>
                    <a:cubicBezTo>
                      <a:pt x="708419" y="247256"/>
                      <a:pt x="623054" y="266117"/>
                      <a:pt x="594425" y="266117"/>
                    </a:cubicBezTo>
                    <a:cubicBezTo>
                      <a:pt x="565795" y="266117"/>
                      <a:pt x="418720" y="261858"/>
                      <a:pt x="330236" y="243635"/>
                    </a:cubicBezTo>
                    <a:cubicBezTo>
                      <a:pt x="241752" y="225414"/>
                      <a:pt x="-8931" y="162927"/>
                      <a:pt x="0" y="145269"/>
                    </a:cubicBezTo>
                    <a:cubicBezTo>
                      <a:pt x="68858" y="30038"/>
                      <a:pt x="397950" y="414"/>
                      <a:pt x="397950" y="414"/>
                    </a:cubicBezTo>
                    <a:close/>
                  </a:path>
                </a:pathLst>
              </a:custGeom>
              <a:gradFill>
                <a:gsLst>
                  <a:gs pos="0">
                    <a:srgbClr val="C00000"/>
                  </a:gs>
                  <a:gs pos="100000">
                    <a:srgbClr val="990033"/>
                  </a:gs>
                </a:gsLst>
                <a:lin ang="5400000" scaled="0"/>
              </a:gradFill>
              <a:ln w="3800" cap="flat">
                <a:noFill/>
                <a:miter lim="800000"/>
              </a:ln>
            </p:spPr>
          </p:sp>
          <p:sp>
            <p:nvSpPr>
              <p:cNvPr id="707" name=""/>
              <p:cNvSpPr/>
              <p:nvPr/>
            </p:nvSpPr>
            <p:spPr>
              <a:xfrm>
                <a:off x="2081810" y="5403585"/>
                <a:ext cx="100710" cy="186781"/>
              </a:xfrm>
              <a:custGeom>
                <a:avLst/>
                <a:gdLst/>
                <a:ahLst/>
                <a:cxnLst/>
                <a:pathLst>
                  <a:path w="100710" h="186781">
                    <a:moveTo>
                      <a:pt x="101733" y="177704"/>
                    </a:moveTo>
                    <a:cubicBezTo>
                      <a:pt x="101733" y="177704"/>
                      <a:pt x="45523" y="212982"/>
                      <a:pt x="1023" y="142719"/>
                    </a:cubicBezTo>
                    <a:cubicBezTo>
                      <a:pt x="26787" y="112272"/>
                      <a:pt x="80655" y="11415"/>
                      <a:pt x="80655" y="0"/>
                    </a:cubicBezTo>
                    <a:cubicBezTo>
                      <a:pt x="80655" y="-12006"/>
                      <a:pt x="101733" y="177704"/>
                      <a:pt x="101733" y="177704"/>
                    </a:cubicBezTo>
                    <a:close/>
                  </a:path>
                </a:pathLst>
              </a:custGeom>
              <a:solidFill>
                <a:srgbClr val="B2B1A8"/>
              </a:solidFill>
              <a:ln w="3800" cap="flat">
                <a:noFill/>
                <a:miter lim="800000"/>
              </a:ln>
            </p:spPr>
          </p:sp>
          <p:sp>
            <p:nvSpPr>
              <p:cNvPr id="708" name=""/>
              <p:cNvSpPr/>
              <p:nvPr/>
            </p:nvSpPr>
            <p:spPr>
              <a:xfrm>
                <a:off x="2356971" y="5208199"/>
                <a:ext cx="104625" cy="339674"/>
              </a:xfrm>
              <a:custGeom>
                <a:avLst/>
                <a:gdLst/>
                <a:ahLst/>
                <a:cxnLst/>
                <a:pathLst>
                  <a:path w="104625" h="339674">
                    <a:moveTo>
                      <a:pt x="40297" y="339674"/>
                    </a:moveTo>
                    <a:cubicBezTo>
                      <a:pt x="33271" y="339674"/>
                      <a:pt x="-22938" y="15480"/>
                      <a:pt x="10436" y="1427"/>
                    </a:cubicBezTo>
                    <a:cubicBezTo>
                      <a:pt x="43810" y="-12625"/>
                      <a:pt x="114074" y="163030"/>
                      <a:pt x="103534" y="217483"/>
                    </a:cubicBezTo>
                    <a:cubicBezTo>
                      <a:pt x="92994" y="271936"/>
                      <a:pt x="40297" y="339674"/>
                      <a:pt x="40297" y="339674"/>
                    </a:cubicBezTo>
                    <a:close/>
                  </a:path>
                </a:pathLst>
              </a:custGeom>
              <a:solidFill>
                <a:srgbClr val="B8CCE4"/>
              </a:solidFill>
              <a:ln w="3800" cap="flat">
                <a:noFill/>
                <a:miter lim="800000"/>
              </a:ln>
            </p:spPr>
          </p:sp>
          <p:sp>
            <p:nvSpPr>
              <p:cNvPr id="709" name=""/>
              <p:cNvSpPr/>
              <p:nvPr/>
            </p:nvSpPr>
            <p:spPr>
              <a:xfrm>
                <a:off x="2107581" y="5126189"/>
                <a:ext cx="264803" cy="455098"/>
              </a:xfrm>
              <a:custGeom>
                <a:avLst/>
                <a:gdLst/>
                <a:ahLst/>
                <a:cxnLst/>
                <a:pathLst>
                  <a:path w="264803" h="455098">
                    <a:moveTo>
                      <a:pt x="190733" y="732"/>
                    </a:moveTo>
                    <a:cubicBezTo>
                      <a:pt x="263338" y="-6147"/>
                      <a:pt x="265679" y="31326"/>
                      <a:pt x="265679" y="64115"/>
                    </a:cubicBezTo>
                    <a:cubicBezTo>
                      <a:pt x="265679" y="96905"/>
                      <a:pt x="87682" y="450560"/>
                      <a:pt x="75971" y="455098"/>
                    </a:cubicBezTo>
                    <a:cubicBezTo>
                      <a:pt x="68945" y="443534"/>
                      <a:pt x="78313" y="380297"/>
                      <a:pt x="1024" y="347508"/>
                    </a:cubicBezTo>
                    <a:cubicBezTo>
                      <a:pt x="24445" y="291297"/>
                      <a:pt x="190733" y="732"/>
                      <a:pt x="190733" y="7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00" cap="flat">
                <a:noFill/>
                <a:miter lim="800000"/>
              </a:ln>
            </p:spPr>
          </p:sp>
          <p:sp>
            <p:nvSpPr>
              <p:cNvPr id="710" name=""/>
              <p:cNvSpPr/>
              <p:nvPr/>
            </p:nvSpPr>
            <p:spPr>
              <a:xfrm>
                <a:off x="2192644" y="5278644"/>
                <a:ext cx="115431" cy="99496"/>
              </a:xfrm>
              <a:custGeom>
                <a:avLst/>
                <a:gdLst/>
                <a:ahLst/>
                <a:cxnLst/>
                <a:pathLst>
                  <a:path w="115431" h="99496">
                    <a:moveTo>
                      <a:pt x="23690" y="620"/>
                    </a:moveTo>
                    <a:cubicBezTo>
                      <a:pt x="53809" y="0"/>
                      <a:pt x="115038" y="4007"/>
                      <a:pt x="115032" y="63899"/>
                    </a:cubicBezTo>
                    <a:cubicBezTo>
                      <a:pt x="114035" y="71258"/>
                      <a:pt x="112033" y="75653"/>
                      <a:pt x="98979" y="99363"/>
                    </a:cubicBezTo>
                    <a:cubicBezTo>
                      <a:pt x="96977" y="105765"/>
                      <a:pt x="101997" y="5343"/>
                      <a:pt x="-392" y="30105"/>
                    </a:cubicBezTo>
                    <a:cubicBezTo>
                      <a:pt x="14665" y="10030"/>
                      <a:pt x="17664" y="-3684"/>
                      <a:pt x="23690" y="620"/>
                    </a:cubicBezTo>
                    <a:close/>
                  </a:path>
                </a:pathLst>
              </a:custGeom>
              <a:solidFill>
                <a:srgbClr val="C00000"/>
              </a:solidFill>
              <a:ln w="3800" cap="flat">
                <a:noFill/>
                <a:miter lim="800000"/>
              </a:ln>
            </p:spPr>
          </p:sp>
          <p:sp>
            <p:nvSpPr>
              <p:cNvPr id="711" name=""/>
              <p:cNvSpPr/>
              <p:nvPr/>
            </p:nvSpPr>
            <p:spPr>
              <a:xfrm>
                <a:off x="2122661" y="5363915"/>
                <a:ext cx="156188" cy="104954"/>
              </a:xfrm>
              <a:custGeom>
                <a:avLst/>
                <a:gdLst/>
                <a:ahLst/>
                <a:cxnLst/>
                <a:pathLst>
                  <a:path w="156188" h="104954">
                    <a:moveTo>
                      <a:pt x="2342" y="39523"/>
                    </a:moveTo>
                    <a:cubicBezTo>
                      <a:pt x="14052" y="2050"/>
                      <a:pt x="37472" y="-7319"/>
                      <a:pt x="86655" y="4391"/>
                    </a:cubicBezTo>
                    <a:cubicBezTo>
                      <a:pt x="152235" y="20786"/>
                      <a:pt x="163946" y="46549"/>
                      <a:pt x="152235" y="81680"/>
                    </a:cubicBezTo>
                    <a:cubicBezTo>
                      <a:pt x="133498" y="109784"/>
                      <a:pt x="124129" y="114470"/>
                      <a:pt x="58551" y="84023"/>
                    </a:cubicBezTo>
                    <a:cubicBezTo>
                      <a:pt x="23420" y="72312"/>
                      <a:pt x="-9369" y="76996"/>
                      <a:pt x="2342" y="39523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712" name=""/>
              <p:cNvSpPr/>
              <p:nvPr/>
            </p:nvSpPr>
            <p:spPr>
              <a:xfrm>
                <a:off x="2245036" y="5172738"/>
                <a:ext cx="164348" cy="125046"/>
              </a:xfrm>
              <a:custGeom>
                <a:avLst/>
                <a:gdLst/>
                <a:ahLst/>
                <a:cxnLst/>
                <a:pathLst>
                  <a:path w="164348" h="125046">
                    <a:moveTo>
                      <a:pt x="-592" y="33960"/>
                    </a:moveTo>
                    <a:cubicBezTo>
                      <a:pt x="-592" y="2269"/>
                      <a:pt x="36754" y="0"/>
                      <a:pt x="81381" y="0"/>
                    </a:cubicBezTo>
                    <a:cubicBezTo>
                      <a:pt x="146959" y="29276"/>
                      <a:pt x="169792" y="69091"/>
                      <a:pt x="162765" y="108907"/>
                    </a:cubicBezTo>
                    <a:cubicBezTo>
                      <a:pt x="141686" y="144038"/>
                      <a:pt x="116513" y="113592"/>
                      <a:pt x="55617" y="94855"/>
                    </a:cubicBezTo>
                    <a:cubicBezTo>
                      <a:pt x="6434" y="66750"/>
                      <a:pt x="-592" y="65651"/>
                      <a:pt x="-592" y="33960"/>
                    </a:cubicBezTo>
                    <a:close/>
                  </a:path>
                </a:pathLst>
              </a:custGeom>
              <a:solidFill>
                <a:srgbClr val="FBDABF"/>
              </a:solidFill>
              <a:ln w="2500" cap="flat">
                <a:noFill/>
                <a:miter lim="800000"/>
              </a:ln>
            </p:spPr>
          </p:sp>
          <p:sp>
            <p:nvSpPr>
              <p:cNvPr id="713" name=""/>
              <p:cNvSpPr/>
              <p:nvPr/>
            </p:nvSpPr>
            <p:spPr>
              <a:xfrm>
                <a:off x="1641986" y="5373368"/>
                <a:ext cx="125067" cy="72810"/>
              </a:xfrm>
              <a:custGeom>
                <a:avLst/>
                <a:gdLst/>
                <a:ahLst/>
                <a:cxnLst/>
                <a:pathLst>
                  <a:path w="125067" h="72810">
                    <a:moveTo>
                      <a:pt x="124673" y="10860"/>
                    </a:moveTo>
                    <a:cubicBezTo>
                      <a:pt x="62842" y="31940"/>
                      <a:pt x="40359" y="43182"/>
                      <a:pt x="543" y="72223"/>
                    </a:cubicBezTo>
                    <a:cubicBezTo>
                      <a:pt x="8038" y="47398"/>
                      <a:pt x="26306" y="31941"/>
                      <a:pt x="44574" y="15077"/>
                    </a:cubicBezTo>
                    <a:cubicBezTo>
                      <a:pt x="104532" y="-16306"/>
                      <a:pt x="124673" y="10860"/>
                      <a:pt x="124673" y="10860"/>
                    </a:cubicBezTo>
                    <a:close/>
                  </a:path>
                </a:pathLst>
              </a:custGeom>
              <a:solidFill>
                <a:srgbClr val="00153F"/>
              </a:solidFill>
              <a:ln w="3800" cap="flat">
                <a:noFill/>
                <a:miter lim="800000"/>
              </a:ln>
            </p:spPr>
          </p:sp>
          <p:sp>
            <p:nvSpPr>
              <p:cNvPr id="714" name=""/>
              <p:cNvSpPr/>
              <p:nvPr/>
            </p:nvSpPr>
            <p:spPr>
              <a:xfrm>
                <a:off x="2370177" y="5198381"/>
                <a:ext cx="284673" cy="361195"/>
              </a:xfrm>
              <a:custGeom>
                <a:avLst/>
                <a:gdLst/>
                <a:ahLst/>
                <a:cxnLst/>
                <a:pathLst>
                  <a:path w="284673" h="361195">
                    <a:moveTo>
                      <a:pt x="740" y="709"/>
                    </a:moveTo>
                    <a:cubicBezTo>
                      <a:pt x="1044" y="709"/>
                      <a:pt x="65733" y="151774"/>
                      <a:pt x="31311" y="349220"/>
                    </a:cubicBezTo>
                    <a:cubicBezTo>
                      <a:pt x="25329" y="366078"/>
                      <a:pt x="165489" y="357336"/>
                      <a:pt x="189055" y="360109"/>
                    </a:cubicBezTo>
                    <a:cubicBezTo>
                      <a:pt x="284673" y="371345"/>
                      <a:pt x="295146" y="290543"/>
                      <a:pt x="278288" y="251196"/>
                    </a:cubicBezTo>
                    <a:cubicBezTo>
                      <a:pt x="261426" y="211849"/>
                      <a:pt x="249478" y="159150"/>
                      <a:pt x="198890" y="136666"/>
                    </a:cubicBezTo>
                    <a:cubicBezTo>
                      <a:pt x="148300" y="114182"/>
                      <a:pt x="1044" y="709"/>
                      <a:pt x="740" y="709"/>
                    </a:cubicBezTo>
                    <a:close/>
                  </a:path>
                </a:pathLst>
              </a:custGeom>
              <a:solidFill>
                <a:srgbClr val="002060"/>
              </a:solidFill>
              <a:ln w="3800" cap="flat">
                <a:noFill/>
                <a:miter lim="800000"/>
              </a:ln>
            </p:spPr>
          </p:sp>
          <p:sp>
            <p:nvSpPr>
              <p:cNvPr id="715" name=""/>
              <p:cNvSpPr/>
              <p:nvPr/>
            </p:nvSpPr>
            <p:spPr>
              <a:xfrm>
                <a:off x="2523734" y="5309756"/>
                <a:ext cx="101880" cy="84315"/>
              </a:xfrm>
              <a:custGeom>
                <a:avLst/>
                <a:gdLst/>
                <a:ahLst/>
                <a:cxnLst/>
                <a:pathLst>
                  <a:path w="101880" h="84315">
                    <a:moveTo>
                      <a:pt x="0" y="0"/>
                    </a:moveTo>
                    <a:cubicBezTo>
                      <a:pt x="14052" y="0"/>
                      <a:pt x="50940" y="15809"/>
                      <a:pt x="70262" y="28105"/>
                    </a:cubicBezTo>
                    <a:cubicBezTo>
                      <a:pt x="93317" y="42776"/>
                      <a:pt x="101880" y="84315"/>
                      <a:pt x="101880" y="8431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C25">
                  <a:alpha val="66000"/>
                </a:srgbClr>
              </a:solidFill>
              <a:ln w="3800" cap="flat">
                <a:noFill/>
                <a:miter lim="800000"/>
              </a:ln>
            </p:spPr>
          </p:sp>
          <p:sp>
            <p:nvSpPr>
              <p:cNvPr id="716" name=""/>
              <p:cNvSpPr/>
              <p:nvPr/>
            </p:nvSpPr>
            <p:spPr>
              <a:xfrm>
                <a:off x="2255192" y="5674164"/>
                <a:ext cx="184790" cy="1249964"/>
              </a:xfrm>
              <a:custGeom>
                <a:avLst/>
                <a:gdLst/>
                <a:ahLst/>
                <a:cxnLst/>
                <a:pathLst>
                  <a:path w="184790" h="1249964">
                    <a:moveTo>
                      <a:pt x="122745" y="2358"/>
                    </a:moveTo>
                    <a:cubicBezTo>
                      <a:pt x="122745" y="20188"/>
                      <a:pt x="155396" y="670784"/>
                      <a:pt x="181305" y="916697"/>
                    </a:cubicBezTo>
                    <a:cubicBezTo>
                      <a:pt x="190062" y="1000555"/>
                      <a:pt x="185987" y="1160277"/>
                      <a:pt x="155071" y="1191194"/>
                    </a:cubicBezTo>
                    <a:cubicBezTo>
                      <a:pt x="108941" y="1237318"/>
                      <a:pt x="28599" y="1264268"/>
                      <a:pt x="17358" y="1244591"/>
                    </a:cubicBezTo>
                    <a:cubicBezTo>
                      <a:pt x="-34182" y="1154387"/>
                      <a:pt x="48357" y="879229"/>
                      <a:pt x="56702" y="704981"/>
                    </a:cubicBezTo>
                    <a:cubicBezTo>
                      <a:pt x="67775" y="479118"/>
                      <a:pt x="122745" y="2358"/>
                      <a:pt x="122745" y="2358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1B58">
                      <a:alpha val="69000"/>
                    </a:srgbClr>
                  </a:gs>
                  <a:gs pos="100000">
                    <a:srgbClr val="90C0FA">
                      <a:alpha val="69000"/>
                    </a:srgbClr>
                  </a:gs>
                </a:gsLst>
                <a:lin ang="0" scaled="0"/>
              </a:gradFill>
              <a:ln w="3800" cap="flat">
                <a:noFill/>
                <a:miter lim="800000"/>
              </a:ln>
            </p:spPr>
          </p:sp>
          <p:sp>
            <p:nvSpPr>
              <p:cNvPr id="717" name=""/>
              <p:cNvSpPr/>
              <p:nvPr/>
            </p:nvSpPr>
            <p:spPr>
              <a:xfrm>
                <a:off x="1964693" y="5726055"/>
                <a:ext cx="117690" cy="854392"/>
              </a:xfrm>
              <a:custGeom>
                <a:avLst/>
                <a:gdLst/>
                <a:ahLst/>
                <a:cxnLst/>
                <a:pathLst>
                  <a:path w="117690" h="854392">
                    <a:moveTo>
                      <a:pt x="68850" y="1051"/>
                    </a:moveTo>
                    <a:cubicBezTo>
                      <a:pt x="68850" y="18881"/>
                      <a:pt x="83592" y="244028"/>
                      <a:pt x="108197" y="490077"/>
                    </a:cubicBezTo>
                    <a:cubicBezTo>
                      <a:pt x="119440" y="602499"/>
                      <a:pt x="130020" y="850220"/>
                      <a:pt x="86558" y="854392"/>
                    </a:cubicBezTo>
                    <a:cubicBezTo>
                      <a:pt x="68850" y="855441"/>
                      <a:pt x="1398" y="557530"/>
                      <a:pt x="1398" y="461973"/>
                    </a:cubicBezTo>
                    <a:cubicBezTo>
                      <a:pt x="1398" y="358082"/>
                      <a:pt x="68850" y="1051"/>
                      <a:pt x="68850" y="10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1B58">
                      <a:alpha val="21000"/>
                    </a:srgbClr>
                  </a:gs>
                  <a:gs pos="100000">
                    <a:srgbClr val="90C0FA">
                      <a:alpha val="21000"/>
                    </a:srgbClr>
                  </a:gs>
                </a:gsLst>
                <a:lin ang="0" scaled="0"/>
              </a:gradFill>
              <a:ln w="3800" cap="flat">
                <a:noFill/>
                <a:miter lim="800000"/>
              </a:ln>
            </p:spPr>
          </p:sp>
        </p:grpSp>
        <p:sp>
          <p:nvSpPr>
            <p:cNvPr id="676" name="Text 676"/>
            <p:cNvSpPr txBox="1"/>
            <p:nvPr/>
          </p:nvSpPr>
          <p:spPr>
            <a:xfrm>
              <a:off x="4480800" y="1772200"/>
              <a:ext cx="1520000" cy="380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>
                  <a:solidFill>
                    <a:srgbClr val="236EA1"/>
                  </a:solidFill>
                  <a:latin typeface="Arial"/>
                </a:rPr>
                <a:t>Top 10 Universities of China</a:t>
              </a:r>
            </a:p>
          </p:txBody>
        </p:sp>
      </p:grp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3" id="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7" name="Group677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849" name="Background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850" name=""/>
              <p:cNvSpPr/>
              <p:nvPr/>
            </p:nvSpPr>
            <p:spPr>
              <a:xfrm>
                <a:off x="57600" y="237000"/>
                <a:ext cx="9028800" cy="6384000"/>
              </a:xfrm>
              <a:custGeom>
                <a:avLst/>
                <a:gdLst/>
                <a:ahLst/>
                <a:cxnLst/>
                <a:pathLst>
                  <a:path w="9028800" h="6384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6384000"/>
                    </a:lnTo>
                    <a:lnTo>
                      <a:pt x="0" y="6384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FF8"/>
              </a:solidFill>
              <a:ln w="7600" cap="flat">
                <a:solidFill>
                  <a:srgbClr val="E8EFF8"/>
                </a:solidFill>
                <a:bevel/>
              </a:ln>
            </p:spPr>
          </p:sp>
          <p:grpSp>
            <p:nvGrpSpPr>
              <p:cNvPr id="851" name=""/>
              <p:cNvGrpSpPr/>
              <p:nvPr/>
            </p:nvGrpSpPr>
            <p:grpSpPr>
              <a:xfrm>
                <a:off x="57600" y="237000"/>
                <a:ext cx="615600" cy="6370700"/>
                <a:chOff x="57600" y="237000"/>
                <a:chExt cx="615600" cy="6370700"/>
              </a:xfrm>
            </p:grpSpPr>
            <p:sp>
              <p:nvSpPr>
                <p:cNvPr id="852" name=""/>
                <p:cNvSpPr/>
                <p:nvPr/>
              </p:nvSpPr>
              <p:spPr>
                <a:xfrm>
                  <a:off x="57600" y="237000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6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8"/>
                        <a:pt x="21388" y="209176"/>
                      </a:cubicBezTo>
                      <a:cubicBezTo>
                        <a:pt x="6940" y="198854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1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9"/>
                        <a:pt x="244975" y="124694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9"/>
                        <a:pt x="500367" y="68299"/>
                        <a:pt x="470362" y="78332"/>
                      </a:cubicBezTo>
                      <a:cubicBezTo>
                        <a:pt x="471015" y="74674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4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60"/>
                        <a:pt x="615600" y="199180"/>
                        <a:pt x="615600" y="235671"/>
                      </a:cubicBezTo>
                      <a:cubicBezTo>
                        <a:pt x="615600" y="264285"/>
                        <a:pt x="592457" y="282251"/>
                        <a:pt x="546343" y="289568"/>
                      </a:cubicBezTo>
                      <a:cubicBezTo>
                        <a:pt x="548757" y="281852"/>
                        <a:pt x="549944" y="273649"/>
                        <a:pt x="549944" y="264938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3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20"/>
                      </a:cubicBezTo>
                      <a:lnTo>
                        <a:pt x="232584" y="201770"/>
                      </a:lnTo>
                      <a:cubicBezTo>
                        <a:pt x="292593" y="256843"/>
                        <a:pt x="335007" y="284369"/>
                        <a:pt x="359786" y="284352"/>
                      </a:cubicBezTo>
                      <a:cubicBezTo>
                        <a:pt x="369147" y="284369"/>
                        <a:pt x="377302" y="281327"/>
                        <a:pt x="384249" y="275242"/>
                      </a:cubicBezTo>
                      <a:cubicBezTo>
                        <a:pt x="391215" y="269157"/>
                        <a:pt x="394679" y="261859"/>
                        <a:pt x="394679" y="253348"/>
                      </a:cubicBezTo>
                      <a:cubicBezTo>
                        <a:pt x="394679" y="239837"/>
                        <a:pt x="388167" y="228211"/>
                        <a:pt x="375125" y="218449"/>
                      </a:cubicBezTo>
                      <a:cubicBezTo>
                        <a:pt x="362081" y="208706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10"/>
                        <a:pt x="352601" y="178028"/>
                        <a:pt x="371522" y="178009"/>
                      </a:cubicBezTo>
                      <a:cubicBezTo>
                        <a:pt x="386326" y="178028"/>
                        <a:pt x="398875" y="183352"/>
                        <a:pt x="409206" y="193964"/>
                      </a:cubicBezTo>
                      <a:cubicBezTo>
                        <a:pt x="419537" y="204595"/>
                        <a:pt x="424683" y="217634"/>
                        <a:pt x="424683" y="233064"/>
                      </a:cubicBezTo>
                      <a:cubicBezTo>
                        <a:pt x="424683" y="254325"/>
                        <a:pt x="414094" y="273214"/>
                        <a:pt x="392897" y="289730"/>
                      </a:cubicBezTo>
                      <a:cubicBezTo>
                        <a:pt x="371701" y="306247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6"/>
                        <a:pt x="215306" y="266404"/>
                        <a:pt x="177465" y="233933"/>
                      </a:cubicBezTo>
                      <a:lnTo>
                        <a:pt x="145502" y="207276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6"/>
                        <a:pt x="34589" y="172522"/>
                        <a:pt x="34589" y="178299"/>
                      </a:cubicBezTo>
                      <a:cubicBezTo>
                        <a:pt x="34589" y="186630"/>
                        <a:pt x="38449" y="192859"/>
                        <a:pt x="46167" y="197007"/>
                      </a:cubicBezTo>
                      <a:cubicBezTo>
                        <a:pt x="53886" y="201172"/>
                        <a:pt x="65484" y="203237"/>
                        <a:pt x="80921" y="203219"/>
                      </a:cubicBezTo>
                      <a:cubicBezTo>
                        <a:pt x="93529" y="203237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3" name=""/>
                <p:cNvSpPr/>
                <p:nvPr/>
              </p:nvSpPr>
              <p:spPr>
                <a:xfrm>
                  <a:off x="57600" y="551487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4" name=""/>
                <p:cNvSpPr/>
                <p:nvPr/>
              </p:nvSpPr>
              <p:spPr>
                <a:xfrm>
                  <a:off x="57600" y="874474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5" name=""/>
                <p:cNvSpPr/>
                <p:nvPr/>
              </p:nvSpPr>
              <p:spPr>
                <a:xfrm>
                  <a:off x="57600" y="1193202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6" name=""/>
                <p:cNvSpPr/>
                <p:nvPr/>
              </p:nvSpPr>
              <p:spPr>
                <a:xfrm>
                  <a:off x="57600" y="1511939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7" name=""/>
                <p:cNvSpPr/>
                <p:nvPr/>
              </p:nvSpPr>
              <p:spPr>
                <a:xfrm>
                  <a:off x="57600" y="1830675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8" name=""/>
                <p:cNvSpPr/>
                <p:nvPr/>
              </p:nvSpPr>
              <p:spPr>
                <a:xfrm>
                  <a:off x="57600" y="2149412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9" name=""/>
                <p:cNvSpPr/>
                <p:nvPr/>
              </p:nvSpPr>
              <p:spPr>
                <a:xfrm>
                  <a:off x="57600" y="2468148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60" name=""/>
                <p:cNvSpPr/>
                <p:nvPr/>
              </p:nvSpPr>
              <p:spPr>
                <a:xfrm>
                  <a:off x="57600" y="2786877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61" name=""/>
                <p:cNvSpPr/>
                <p:nvPr/>
              </p:nvSpPr>
              <p:spPr>
                <a:xfrm>
                  <a:off x="57600" y="3105613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62" name=""/>
                <p:cNvSpPr/>
                <p:nvPr/>
              </p:nvSpPr>
              <p:spPr>
                <a:xfrm>
                  <a:off x="57600" y="3424349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63" name=""/>
                <p:cNvSpPr/>
                <p:nvPr/>
              </p:nvSpPr>
              <p:spPr>
                <a:xfrm>
                  <a:off x="57600" y="3743086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64" name=""/>
                <p:cNvSpPr/>
                <p:nvPr/>
              </p:nvSpPr>
              <p:spPr>
                <a:xfrm>
                  <a:off x="57600" y="4061815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65" name=""/>
                <p:cNvSpPr/>
                <p:nvPr/>
              </p:nvSpPr>
              <p:spPr>
                <a:xfrm>
                  <a:off x="57600" y="4380551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66" name=""/>
                <p:cNvSpPr/>
                <p:nvPr/>
              </p:nvSpPr>
              <p:spPr>
                <a:xfrm>
                  <a:off x="57600" y="4704843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67" name=""/>
                <p:cNvSpPr/>
                <p:nvPr/>
              </p:nvSpPr>
              <p:spPr>
                <a:xfrm>
                  <a:off x="57600" y="5019324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68" name=""/>
                <p:cNvSpPr/>
                <p:nvPr/>
              </p:nvSpPr>
              <p:spPr>
                <a:xfrm>
                  <a:off x="57600" y="5655489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69" name=""/>
                <p:cNvSpPr/>
                <p:nvPr/>
              </p:nvSpPr>
              <p:spPr>
                <a:xfrm>
                  <a:off x="57600" y="5974226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70" name=""/>
                <p:cNvSpPr/>
                <p:nvPr/>
              </p:nvSpPr>
              <p:spPr>
                <a:xfrm>
                  <a:off x="57600" y="6292962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71" name=""/>
                <p:cNvSpPr/>
                <p:nvPr/>
              </p:nvSpPr>
              <p:spPr>
                <a:xfrm>
                  <a:off x="57600" y="5333812"/>
                  <a:ext cx="615600" cy="314486"/>
                </a:xfrm>
                <a:custGeom>
                  <a:avLst/>
                  <a:gdLst/>
                  <a:ahLst/>
                  <a:cxnLst/>
                  <a:pathLst>
                    <a:path w="615600" h="314486">
                      <a:moveTo>
                        <a:pt x="145502" y="207275"/>
                      </a:moveTo>
                      <a:cubicBezTo>
                        <a:pt x="120921" y="218884"/>
                        <a:pt x="97665" y="224679"/>
                        <a:pt x="75697" y="224661"/>
                      </a:cubicBezTo>
                      <a:cubicBezTo>
                        <a:pt x="53965" y="224679"/>
                        <a:pt x="35856" y="219517"/>
                        <a:pt x="21388" y="209176"/>
                      </a:cubicBezTo>
                      <a:cubicBezTo>
                        <a:pt x="6940" y="198853"/>
                        <a:pt x="0" y="185942"/>
                        <a:pt x="0" y="170476"/>
                      </a:cubicBezTo>
                      <a:cubicBezTo>
                        <a:pt x="0" y="154846"/>
                        <a:pt x="7257" y="141662"/>
                        <a:pt x="22378" y="130941"/>
                      </a:cubicBezTo>
                      <a:cubicBezTo>
                        <a:pt x="37499" y="120220"/>
                        <a:pt x="56241" y="114860"/>
                        <a:pt x="78626" y="114841"/>
                      </a:cubicBezTo>
                      <a:cubicBezTo>
                        <a:pt x="116032" y="114860"/>
                        <a:pt x="153221" y="131665"/>
                        <a:pt x="190172" y="165260"/>
                      </a:cubicBezTo>
                      <a:cubicBezTo>
                        <a:pt x="209963" y="152909"/>
                        <a:pt x="228230" y="139398"/>
                        <a:pt x="244975" y="124693"/>
                      </a:cubicBezTo>
                      <a:lnTo>
                        <a:pt x="267814" y="104700"/>
                      </a:lnTo>
                      <a:cubicBezTo>
                        <a:pt x="348267" y="34795"/>
                        <a:pt x="409265" y="0"/>
                        <a:pt x="450788" y="0"/>
                      </a:cubicBezTo>
                      <a:cubicBezTo>
                        <a:pt x="468838" y="0"/>
                        <a:pt x="484117" y="3700"/>
                        <a:pt x="496625" y="11415"/>
                      </a:cubicBezTo>
                      <a:cubicBezTo>
                        <a:pt x="509134" y="19148"/>
                        <a:pt x="515368" y="28511"/>
                        <a:pt x="515368" y="39504"/>
                      </a:cubicBezTo>
                      <a:cubicBezTo>
                        <a:pt x="515368" y="55368"/>
                        <a:pt x="500367" y="68299"/>
                        <a:pt x="470362" y="78332"/>
                      </a:cubicBezTo>
                      <a:cubicBezTo>
                        <a:pt x="471015" y="74673"/>
                        <a:pt x="471331" y="71776"/>
                        <a:pt x="471331" y="69639"/>
                      </a:cubicBezTo>
                      <a:cubicBezTo>
                        <a:pt x="471331" y="60584"/>
                        <a:pt x="467156" y="52905"/>
                        <a:pt x="458784" y="46621"/>
                      </a:cubicBezTo>
                      <a:cubicBezTo>
                        <a:pt x="450412" y="40355"/>
                        <a:pt x="440140" y="37204"/>
                        <a:pt x="427948" y="37186"/>
                      </a:cubicBezTo>
                      <a:cubicBezTo>
                        <a:pt x="412946" y="37204"/>
                        <a:pt x="392402" y="44158"/>
                        <a:pt x="366317" y="58067"/>
                      </a:cubicBezTo>
                      <a:cubicBezTo>
                        <a:pt x="340231" y="71975"/>
                        <a:pt x="315215" y="89270"/>
                        <a:pt x="291287" y="109916"/>
                      </a:cubicBezTo>
                      <a:lnTo>
                        <a:pt x="267814" y="130199"/>
                      </a:lnTo>
                      <a:cubicBezTo>
                        <a:pt x="324141" y="110513"/>
                        <a:pt x="368593" y="100661"/>
                        <a:pt x="401210" y="100643"/>
                      </a:cubicBezTo>
                      <a:cubicBezTo>
                        <a:pt x="459061" y="100661"/>
                        <a:pt x="509233" y="114045"/>
                        <a:pt x="551746" y="140793"/>
                      </a:cubicBezTo>
                      <a:cubicBezTo>
                        <a:pt x="594258" y="167559"/>
                        <a:pt x="615600" y="199179"/>
                        <a:pt x="615600" y="235671"/>
                      </a:cubicBezTo>
                      <a:cubicBezTo>
                        <a:pt x="615600" y="264285"/>
                        <a:pt x="592457" y="282250"/>
                        <a:pt x="546343" y="289567"/>
                      </a:cubicBezTo>
                      <a:cubicBezTo>
                        <a:pt x="548757" y="281851"/>
                        <a:pt x="549944" y="273648"/>
                        <a:pt x="549944" y="264937"/>
                      </a:cubicBezTo>
                      <a:cubicBezTo>
                        <a:pt x="549944" y="226906"/>
                        <a:pt x="534190" y="195123"/>
                        <a:pt x="502662" y="169624"/>
                      </a:cubicBezTo>
                      <a:cubicBezTo>
                        <a:pt x="471134" y="144126"/>
                        <a:pt x="431887" y="131376"/>
                        <a:pt x="384901" y="131358"/>
                      </a:cubicBezTo>
                      <a:cubicBezTo>
                        <a:pt x="357727" y="131376"/>
                        <a:pt x="326259" y="136012"/>
                        <a:pt x="290476" y="145285"/>
                      </a:cubicBezTo>
                      <a:cubicBezTo>
                        <a:pt x="254712" y="154557"/>
                        <a:pt x="226608" y="165368"/>
                        <a:pt x="206163" y="177719"/>
                      </a:cubicBezTo>
                      <a:lnTo>
                        <a:pt x="232584" y="201769"/>
                      </a:lnTo>
                      <a:cubicBezTo>
                        <a:pt x="292593" y="256842"/>
                        <a:pt x="335007" y="284369"/>
                        <a:pt x="359786" y="284351"/>
                      </a:cubicBezTo>
                      <a:cubicBezTo>
                        <a:pt x="369147" y="284369"/>
                        <a:pt x="377302" y="281326"/>
                        <a:pt x="384249" y="275242"/>
                      </a:cubicBezTo>
                      <a:cubicBezTo>
                        <a:pt x="391215" y="269156"/>
                        <a:pt x="394679" y="261858"/>
                        <a:pt x="394679" y="253347"/>
                      </a:cubicBezTo>
                      <a:cubicBezTo>
                        <a:pt x="394679" y="239837"/>
                        <a:pt x="388167" y="228210"/>
                        <a:pt x="375125" y="218448"/>
                      </a:cubicBezTo>
                      <a:cubicBezTo>
                        <a:pt x="362081" y="208705"/>
                        <a:pt x="346644" y="203816"/>
                        <a:pt x="328793" y="203798"/>
                      </a:cubicBezTo>
                      <a:cubicBezTo>
                        <a:pt x="325981" y="203816"/>
                        <a:pt x="322064" y="204196"/>
                        <a:pt x="317056" y="204957"/>
                      </a:cubicBezTo>
                      <a:cubicBezTo>
                        <a:pt x="334453" y="187009"/>
                        <a:pt x="352601" y="178027"/>
                        <a:pt x="371522" y="178009"/>
                      </a:cubicBezTo>
                      <a:cubicBezTo>
                        <a:pt x="386326" y="178027"/>
                        <a:pt x="398875" y="183352"/>
                        <a:pt x="409206" y="193964"/>
                      </a:cubicBezTo>
                      <a:cubicBezTo>
                        <a:pt x="419537" y="204594"/>
                        <a:pt x="424683" y="217634"/>
                        <a:pt x="424683" y="233063"/>
                      </a:cubicBezTo>
                      <a:cubicBezTo>
                        <a:pt x="424683" y="254324"/>
                        <a:pt x="414094" y="273213"/>
                        <a:pt x="392897" y="289729"/>
                      </a:cubicBezTo>
                      <a:cubicBezTo>
                        <a:pt x="371701" y="306246"/>
                        <a:pt x="347297" y="314486"/>
                        <a:pt x="319668" y="314486"/>
                      </a:cubicBezTo>
                      <a:cubicBezTo>
                        <a:pt x="300312" y="314486"/>
                        <a:pt x="281233" y="309198"/>
                        <a:pt x="262431" y="298568"/>
                      </a:cubicBezTo>
                      <a:cubicBezTo>
                        <a:pt x="243629" y="287955"/>
                        <a:pt x="215306" y="266404"/>
                        <a:pt x="177465" y="233933"/>
                      </a:cubicBezTo>
                      <a:lnTo>
                        <a:pt x="145502" y="207275"/>
                      </a:lnTo>
                      <a:close/>
                    </a:path>
                    <a:path w="615600" h="314486">
                      <a:moveTo>
                        <a:pt x="128856" y="193656"/>
                      </a:moveTo>
                      <a:cubicBezTo>
                        <a:pt x="104513" y="171852"/>
                        <a:pt x="82327" y="160932"/>
                        <a:pt x="62317" y="160913"/>
                      </a:cubicBezTo>
                      <a:cubicBezTo>
                        <a:pt x="52976" y="160932"/>
                        <a:pt x="46029" y="162380"/>
                        <a:pt x="41457" y="165278"/>
                      </a:cubicBezTo>
                      <a:cubicBezTo>
                        <a:pt x="36885" y="168175"/>
                        <a:pt x="34589" y="172522"/>
                        <a:pt x="34589" y="178299"/>
                      </a:cubicBezTo>
                      <a:cubicBezTo>
                        <a:pt x="34589" y="186629"/>
                        <a:pt x="38449" y="192859"/>
                        <a:pt x="46167" y="197006"/>
                      </a:cubicBezTo>
                      <a:cubicBezTo>
                        <a:pt x="53886" y="201171"/>
                        <a:pt x="65484" y="203236"/>
                        <a:pt x="80921" y="203218"/>
                      </a:cubicBezTo>
                      <a:cubicBezTo>
                        <a:pt x="93529" y="203236"/>
                        <a:pt x="109501" y="200049"/>
                        <a:pt x="128856" y="193656"/>
                      </a:cubicBezTo>
                      <a:close/>
                    </a:path>
                  </a:pathLst>
                </a:custGeom>
                <a:solidFill>
                  <a:srgbClr val="FFFFFF">
                    <a:alpha val="65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725" name="List"/>
            <p:cNvGrpSpPr/>
            <p:nvPr/>
          </p:nvGrpSpPr>
          <p:grpSpPr>
            <a:xfrm>
              <a:off x="3432000" y="951400"/>
              <a:ext cx="3526400" cy="623200"/>
              <a:chOff x="3432000" y="951400"/>
              <a:chExt cx="3526400" cy="623200"/>
            </a:xfrm>
          </p:grpSpPr>
          <p:grpSp>
            <p:nvGrpSpPr>
              <p:cNvPr id="726" name=""/>
              <p:cNvGrpSpPr/>
              <p:nvPr/>
            </p:nvGrpSpPr>
            <p:grpSpPr>
              <a:xfrm>
                <a:off x="3432000" y="951400"/>
                <a:ext cx="3526400" cy="623200"/>
                <a:chOff x="3432000" y="951400"/>
                <a:chExt cx="3526400" cy="623200"/>
              </a:xfrm>
            </p:grpSpPr>
            <p:grpSp>
              <p:nvGrpSpPr>
                <p:cNvPr id="678" name="Group 678"/>
                <p:cNvGrpSpPr/>
                <p:nvPr/>
              </p:nvGrpSpPr>
              <p:grpSpPr>
                <a:xfrm>
                  <a:off x="3431977" y="951363"/>
                  <a:ext cx="3292335" cy="444399"/>
                  <a:chOff x="3431977" y="951363"/>
                  <a:chExt cx="3292335" cy="444399"/>
                </a:xfrm>
              </p:grpSpPr>
              <p:sp>
                <p:nvSpPr>
                  <p:cNvPr id="727" name=""/>
                  <p:cNvSpPr/>
                  <p:nvPr/>
                </p:nvSpPr>
                <p:spPr>
                  <a:xfrm>
                    <a:off x="3431977" y="951363"/>
                    <a:ext cx="3292335" cy="444399"/>
                  </a:xfrm>
                  <a:custGeom>
                    <a:avLst/>
                    <a:gdLst/>
                    <a:ahLst/>
                    <a:cxnLst/>
                    <a:pathLst>
                      <a:path w="3292335" h="444399">
                        <a:moveTo>
                          <a:pt x="0" y="0"/>
                        </a:moveTo>
                        <a:lnTo>
                          <a:pt x="3167900" y="0"/>
                        </a:lnTo>
                        <a:cubicBezTo>
                          <a:pt x="3236627" y="0"/>
                          <a:pt x="3292335" y="55708"/>
                          <a:pt x="3292335" y="124432"/>
                        </a:cubicBezTo>
                        <a:lnTo>
                          <a:pt x="3292335" y="444399"/>
                        </a:lnTo>
                        <a:lnTo>
                          <a:pt x="124432" y="444399"/>
                        </a:lnTo>
                        <a:cubicBezTo>
                          <a:pt x="55708" y="444399"/>
                          <a:pt x="0" y="388691"/>
                          <a:pt x="0" y="319968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3498DB"/>
                  </a:solidFill>
                  <a:ln w="7600" cap="flat">
                    <a:solidFill>
                      <a:srgbClr val="3498DB"/>
                    </a:solidFill>
                    <a:bevel/>
                  </a:ln>
                </p:spPr>
              </p:sp>
              <p:sp>
                <p:nvSpPr>
                  <p:cNvPr id="679" name="Text 679"/>
                  <p:cNvSpPr txBox="1"/>
                  <p:nvPr/>
                </p:nvSpPr>
                <p:spPr>
                  <a:xfrm>
                    <a:off x="3431977" y="951363"/>
                    <a:ext cx="311600" cy="44439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1</a:t>
                    </a:r>
                  </a:p>
                </p:txBody>
              </p:sp>
              <p:sp>
                <p:nvSpPr>
                  <p:cNvPr id="680" name="Text 680"/>
                  <p:cNvSpPr txBox="1"/>
                  <p:nvPr/>
                </p:nvSpPr>
                <p:spPr>
                  <a:xfrm>
                    <a:off x="3743577" y="951363"/>
                    <a:ext cx="2980735" cy="17775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Brown University</a:t>
                    </a:r>
                  </a:p>
                </p:txBody>
              </p:sp>
            </p:grpSp>
            <p:sp>
              <p:nvSpPr>
                <p:cNvPr id="728" name=""/>
                <p:cNvSpPr/>
                <p:nvPr/>
              </p:nvSpPr>
              <p:spPr>
                <a:xfrm>
                  <a:off x="3743600" y="1119092"/>
                  <a:ext cx="3214800" cy="455509"/>
                </a:xfrm>
                <a:custGeom>
                  <a:avLst/>
                  <a:gdLst>
                    <a:gd name="rtl" fmla="*/ 22800 w 3214800"/>
                    <a:gd name="rtr" fmla="*/ 3192000 w 3214800"/>
                  </a:gdLst>
                  <a:ahLst/>
                  <a:cxnLst/>
                  <a:rect l="rtl" t="t" r="rtr" b="b"/>
                  <a:pathLst>
                    <a:path w="3214800" h="455509">
                      <a:moveTo>
                        <a:pt x="0" y="0"/>
                      </a:moveTo>
                      <a:lnTo>
                        <a:pt x="3087257" y="0"/>
                      </a:lnTo>
                      <a:cubicBezTo>
                        <a:pt x="3157701" y="0"/>
                        <a:pt x="3214800" y="57101"/>
                        <a:pt x="3214800" y="127542"/>
                      </a:cubicBezTo>
                      <a:lnTo>
                        <a:pt x="3214800" y="455509"/>
                      </a:lnTo>
                      <a:lnTo>
                        <a:pt x="127542" y="455509"/>
                      </a:lnTo>
                      <a:cubicBezTo>
                        <a:pt x="57101" y="455509"/>
                        <a:pt x="0" y="398408"/>
                        <a:pt x="0" y="32796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3B3E3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236EA1"/>
                      </a:solidFill>
                      <a:latin typeface="Arial"/>
                    </a:rPr>
                    <a:t>In God we hope</a:t>
                  </a:r>
                </a:p>
              </p:txBody>
            </p:sp>
          </p:grpSp>
          <p:grpSp>
            <p:nvGrpSpPr>
              <p:cNvPr id="729" name=""/>
              <p:cNvGrpSpPr/>
              <p:nvPr/>
            </p:nvGrpSpPr>
            <p:grpSpPr>
              <a:xfrm>
                <a:off x="3432000" y="1635400"/>
                <a:ext cx="3526400" cy="623200"/>
                <a:chOff x="3432000" y="1635400"/>
                <a:chExt cx="3526400" cy="623200"/>
              </a:xfrm>
            </p:grpSpPr>
            <p:grpSp>
              <p:nvGrpSpPr>
                <p:cNvPr id="681" name="Group 681"/>
                <p:cNvGrpSpPr/>
                <p:nvPr/>
              </p:nvGrpSpPr>
              <p:grpSpPr>
                <a:xfrm>
                  <a:off x="3431977" y="1635363"/>
                  <a:ext cx="3292335" cy="444399"/>
                  <a:chOff x="3431977" y="1635363"/>
                  <a:chExt cx="3292335" cy="444399"/>
                </a:xfrm>
              </p:grpSpPr>
              <p:sp>
                <p:nvSpPr>
                  <p:cNvPr id="730" name=""/>
                  <p:cNvSpPr/>
                  <p:nvPr/>
                </p:nvSpPr>
                <p:spPr>
                  <a:xfrm>
                    <a:off x="3431977" y="1635363"/>
                    <a:ext cx="3292335" cy="444399"/>
                  </a:xfrm>
                  <a:custGeom>
                    <a:avLst/>
                    <a:gdLst/>
                    <a:ahLst/>
                    <a:cxnLst/>
                    <a:pathLst>
                      <a:path w="3292335" h="444399">
                        <a:moveTo>
                          <a:pt x="0" y="0"/>
                        </a:moveTo>
                        <a:lnTo>
                          <a:pt x="3167900" y="0"/>
                        </a:lnTo>
                        <a:cubicBezTo>
                          <a:pt x="3236627" y="0"/>
                          <a:pt x="3292335" y="55708"/>
                          <a:pt x="3292335" y="124432"/>
                        </a:cubicBezTo>
                        <a:lnTo>
                          <a:pt x="3292335" y="444399"/>
                        </a:lnTo>
                        <a:lnTo>
                          <a:pt x="124432" y="444399"/>
                        </a:lnTo>
                        <a:cubicBezTo>
                          <a:pt x="55708" y="444399"/>
                          <a:pt x="0" y="388691"/>
                          <a:pt x="0" y="319968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D7195"/>
                  </a:solidFill>
                  <a:ln w="7600" cap="flat">
                    <a:solidFill>
                      <a:srgbClr val="DD7195"/>
                    </a:solidFill>
                    <a:bevel/>
                  </a:ln>
                </p:spPr>
              </p:sp>
              <p:sp>
                <p:nvSpPr>
                  <p:cNvPr id="682" name="Text 682"/>
                  <p:cNvSpPr txBox="1"/>
                  <p:nvPr/>
                </p:nvSpPr>
                <p:spPr>
                  <a:xfrm>
                    <a:off x="3431977" y="1635363"/>
                    <a:ext cx="311600" cy="44439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2</a:t>
                    </a:r>
                  </a:p>
                </p:txBody>
              </p:sp>
              <p:sp>
                <p:nvSpPr>
                  <p:cNvPr id="683" name="Text 683"/>
                  <p:cNvSpPr txBox="1"/>
                  <p:nvPr/>
                </p:nvSpPr>
                <p:spPr>
                  <a:xfrm>
                    <a:off x="3743577" y="1635363"/>
                    <a:ext cx="2980735" cy="17775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Columbia University</a:t>
                    </a:r>
                  </a:p>
                </p:txBody>
              </p:sp>
            </p:grpSp>
            <p:sp>
              <p:nvSpPr>
                <p:cNvPr id="731" name=""/>
                <p:cNvSpPr/>
                <p:nvPr/>
              </p:nvSpPr>
              <p:spPr>
                <a:xfrm>
                  <a:off x="3743600" y="1803092"/>
                  <a:ext cx="3214800" cy="455509"/>
                </a:xfrm>
                <a:custGeom>
                  <a:avLst/>
                  <a:gdLst>
                    <a:gd name="rtl" fmla="*/ 22800 w 3214800"/>
                    <a:gd name="rtr" fmla="*/ 3192000 w 3214800"/>
                  </a:gdLst>
                  <a:ahLst/>
                  <a:cxnLst/>
                  <a:rect l="rtl" t="t" r="rtr" b="b"/>
                  <a:pathLst>
                    <a:path w="3214800" h="455509">
                      <a:moveTo>
                        <a:pt x="0" y="0"/>
                      </a:moveTo>
                      <a:lnTo>
                        <a:pt x="3087257" y="0"/>
                      </a:lnTo>
                      <a:cubicBezTo>
                        <a:pt x="3157701" y="0"/>
                        <a:pt x="3214800" y="57101"/>
                        <a:pt x="3214800" y="127542"/>
                      </a:cubicBezTo>
                      <a:lnTo>
                        <a:pt x="3214800" y="455509"/>
                      </a:lnTo>
                      <a:lnTo>
                        <a:pt x="127542" y="455509"/>
                      </a:lnTo>
                      <a:cubicBezTo>
                        <a:pt x="57101" y="455509"/>
                        <a:pt x="0" y="398408"/>
                        <a:pt x="0" y="32796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E49CB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A2516C"/>
                      </a:solidFill>
                      <a:latin typeface="Arial"/>
                    </a:rPr>
                    <a:t>In thy light we see the light</a:t>
                  </a:r>
                </a:p>
              </p:txBody>
            </p:sp>
          </p:grpSp>
          <p:grpSp>
            <p:nvGrpSpPr>
              <p:cNvPr id="732" name=""/>
              <p:cNvGrpSpPr/>
              <p:nvPr/>
            </p:nvGrpSpPr>
            <p:grpSpPr>
              <a:xfrm>
                <a:off x="3432000" y="2319400"/>
                <a:ext cx="3526400" cy="623200"/>
                <a:chOff x="3432000" y="2319400"/>
                <a:chExt cx="3526400" cy="623200"/>
              </a:xfrm>
            </p:grpSpPr>
            <p:grpSp>
              <p:nvGrpSpPr>
                <p:cNvPr id="684" name="Group 684"/>
                <p:cNvGrpSpPr/>
                <p:nvPr/>
              </p:nvGrpSpPr>
              <p:grpSpPr>
                <a:xfrm>
                  <a:off x="3431977" y="2319363"/>
                  <a:ext cx="3292335" cy="444399"/>
                  <a:chOff x="3431977" y="2319363"/>
                  <a:chExt cx="3292335" cy="444399"/>
                </a:xfrm>
              </p:grpSpPr>
              <p:sp>
                <p:nvSpPr>
                  <p:cNvPr id="733" name=""/>
                  <p:cNvSpPr/>
                  <p:nvPr/>
                </p:nvSpPr>
                <p:spPr>
                  <a:xfrm>
                    <a:off x="3431977" y="2319363"/>
                    <a:ext cx="3292335" cy="444399"/>
                  </a:xfrm>
                  <a:custGeom>
                    <a:avLst/>
                    <a:gdLst/>
                    <a:ahLst/>
                    <a:cxnLst/>
                    <a:pathLst>
                      <a:path w="3292335" h="444399">
                        <a:moveTo>
                          <a:pt x="0" y="0"/>
                        </a:moveTo>
                        <a:lnTo>
                          <a:pt x="3167900" y="0"/>
                        </a:lnTo>
                        <a:cubicBezTo>
                          <a:pt x="3236627" y="0"/>
                          <a:pt x="3292335" y="55708"/>
                          <a:pt x="3292335" y="124432"/>
                        </a:cubicBezTo>
                        <a:lnTo>
                          <a:pt x="3292335" y="444399"/>
                        </a:lnTo>
                        <a:lnTo>
                          <a:pt x="124432" y="444399"/>
                        </a:lnTo>
                        <a:cubicBezTo>
                          <a:pt x="55708" y="444399"/>
                          <a:pt x="0" y="388691"/>
                          <a:pt x="0" y="319968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1BBC9D"/>
                  </a:solidFill>
                  <a:ln w="7600" cap="flat">
                    <a:solidFill>
                      <a:srgbClr val="1BBC9D"/>
                    </a:solidFill>
                    <a:bevel/>
                  </a:ln>
                </p:spPr>
              </p:sp>
              <p:sp>
                <p:nvSpPr>
                  <p:cNvPr id="685" name="Text 685"/>
                  <p:cNvSpPr txBox="1"/>
                  <p:nvPr/>
                </p:nvSpPr>
                <p:spPr>
                  <a:xfrm>
                    <a:off x="3431977" y="2319363"/>
                    <a:ext cx="311600" cy="44439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3</a:t>
                    </a:r>
                  </a:p>
                </p:txBody>
              </p:sp>
              <p:sp>
                <p:nvSpPr>
                  <p:cNvPr id="686" name="Text 686"/>
                  <p:cNvSpPr txBox="1"/>
                  <p:nvPr/>
                </p:nvSpPr>
                <p:spPr>
                  <a:xfrm>
                    <a:off x="3743577" y="2319363"/>
                    <a:ext cx="2980735" cy="17775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Dartmoth University</a:t>
                    </a:r>
                  </a:p>
                </p:txBody>
              </p:sp>
            </p:grpSp>
            <p:sp>
              <p:nvSpPr>
                <p:cNvPr id="734" name=""/>
                <p:cNvSpPr/>
                <p:nvPr/>
              </p:nvSpPr>
              <p:spPr>
                <a:xfrm>
                  <a:off x="3743600" y="2487092"/>
                  <a:ext cx="3214800" cy="455509"/>
                </a:xfrm>
                <a:custGeom>
                  <a:avLst/>
                  <a:gdLst>
                    <a:gd name="rtl" fmla="*/ 22800 w 3214800"/>
                    <a:gd name="rtr" fmla="*/ 3192000 w 3214800"/>
                  </a:gdLst>
                  <a:ahLst/>
                  <a:cxnLst/>
                  <a:rect l="rtl" t="t" r="rtr" b="b"/>
                  <a:pathLst>
                    <a:path w="3214800" h="455509">
                      <a:moveTo>
                        <a:pt x="0" y="0"/>
                      </a:moveTo>
                      <a:lnTo>
                        <a:pt x="3087257" y="0"/>
                      </a:lnTo>
                      <a:cubicBezTo>
                        <a:pt x="3157701" y="0"/>
                        <a:pt x="3214800" y="57101"/>
                        <a:pt x="3214800" y="127542"/>
                      </a:cubicBezTo>
                      <a:lnTo>
                        <a:pt x="3214800" y="455509"/>
                      </a:lnTo>
                      <a:lnTo>
                        <a:pt x="127542" y="455509"/>
                      </a:lnTo>
                      <a:cubicBezTo>
                        <a:pt x="57101" y="455509"/>
                        <a:pt x="0" y="398408"/>
                        <a:pt x="0" y="32796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ECCB6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118972"/>
                      </a:solidFill>
                      <a:latin typeface="Arial"/>
                    </a:rPr>
                    <a:t>A voice crying in the wilderness, The voice of one crying in </a:t>
                  </a:r>
                  <a:r>
                    <a:rPr sz="912">
                      <a:solidFill>
                        <a:srgbClr val="118972"/>
                      </a:solidFill>
                      <a:latin typeface="Arial"/>
                    </a:rPr>
                    <a:t>the wilderness</a:t>
                  </a:r>
                </a:p>
              </p:txBody>
            </p:sp>
          </p:grpSp>
          <p:grpSp>
            <p:nvGrpSpPr>
              <p:cNvPr id="735" name=""/>
              <p:cNvGrpSpPr/>
              <p:nvPr/>
            </p:nvGrpSpPr>
            <p:grpSpPr>
              <a:xfrm>
                <a:off x="3432000" y="3003400"/>
                <a:ext cx="3526400" cy="623200"/>
                <a:chOff x="3432000" y="3003400"/>
                <a:chExt cx="3526400" cy="623200"/>
              </a:xfrm>
            </p:grpSpPr>
            <p:grpSp>
              <p:nvGrpSpPr>
                <p:cNvPr id="687" name="Group 687"/>
                <p:cNvGrpSpPr/>
                <p:nvPr/>
              </p:nvGrpSpPr>
              <p:grpSpPr>
                <a:xfrm>
                  <a:off x="3431977" y="3003363"/>
                  <a:ext cx="3292335" cy="444399"/>
                  <a:chOff x="3431977" y="3003363"/>
                  <a:chExt cx="3292335" cy="444399"/>
                </a:xfrm>
              </p:grpSpPr>
              <p:sp>
                <p:nvSpPr>
                  <p:cNvPr id="736" name=""/>
                  <p:cNvSpPr/>
                  <p:nvPr/>
                </p:nvSpPr>
                <p:spPr>
                  <a:xfrm>
                    <a:off x="3431977" y="3003363"/>
                    <a:ext cx="3292335" cy="444399"/>
                  </a:xfrm>
                  <a:custGeom>
                    <a:avLst/>
                    <a:gdLst/>
                    <a:ahLst/>
                    <a:cxnLst/>
                    <a:pathLst>
                      <a:path w="3292335" h="444399">
                        <a:moveTo>
                          <a:pt x="0" y="0"/>
                        </a:moveTo>
                        <a:lnTo>
                          <a:pt x="3167900" y="0"/>
                        </a:lnTo>
                        <a:cubicBezTo>
                          <a:pt x="3236627" y="0"/>
                          <a:pt x="3292335" y="55708"/>
                          <a:pt x="3292335" y="124432"/>
                        </a:cubicBezTo>
                        <a:lnTo>
                          <a:pt x="3292335" y="444399"/>
                        </a:lnTo>
                        <a:lnTo>
                          <a:pt x="124432" y="444399"/>
                        </a:lnTo>
                        <a:cubicBezTo>
                          <a:pt x="55708" y="444399"/>
                          <a:pt x="0" y="388691"/>
                          <a:pt x="0" y="319968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E7C31"/>
                  </a:solidFill>
                  <a:ln w="7600" cap="flat">
                    <a:solidFill>
                      <a:srgbClr val="EE7C31"/>
                    </a:solidFill>
                    <a:bevel/>
                  </a:ln>
                </p:spPr>
              </p:sp>
              <p:sp>
                <p:nvSpPr>
                  <p:cNvPr id="688" name="Text 688"/>
                  <p:cNvSpPr txBox="1"/>
                  <p:nvPr/>
                </p:nvSpPr>
                <p:spPr>
                  <a:xfrm>
                    <a:off x="3431977" y="3003363"/>
                    <a:ext cx="311600" cy="44439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4</a:t>
                    </a:r>
                  </a:p>
                </p:txBody>
              </p:sp>
              <p:sp>
                <p:nvSpPr>
                  <p:cNvPr id="689" name="Text 689"/>
                  <p:cNvSpPr txBox="1"/>
                  <p:nvPr/>
                </p:nvSpPr>
                <p:spPr>
                  <a:xfrm>
                    <a:off x="3743577" y="3003363"/>
                    <a:ext cx="2980735" cy="17775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Harvard University</a:t>
                    </a:r>
                  </a:p>
                </p:txBody>
              </p:sp>
            </p:grpSp>
            <p:sp>
              <p:nvSpPr>
                <p:cNvPr id="737" name=""/>
                <p:cNvSpPr/>
                <p:nvPr/>
              </p:nvSpPr>
              <p:spPr>
                <a:xfrm>
                  <a:off x="3743600" y="3171092"/>
                  <a:ext cx="3214800" cy="455509"/>
                </a:xfrm>
                <a:custGeom>
                  <a:avLst/>
                  <a:gdLst>
                    <a:gd name="rtl" fmla="*/ 22800 w 3214800"/>
                    <a:gd name="rtr" fmla="*/ 3192000 w 3214800"/>
                  </a:gdLst>
                  <a:ahLst/>
                  <a:cxnLst/>
                  <a:rect l="rtl" t="t" r="rtr" b="b"/>
                  <a:pathLst>
                    <a:path w="3214800" h="455509">
                      <a:moveTo>
                        <a:pt x="0" y="0"/>
                      </a:moveTo>
                      <a:lnTo>
                        <a:pt x="3087257" y="0"/>
                      </a:lnTo>
                      <a:cubicBezTo>
                        <a:pt x="3157701" y="0"/>
                        <a:pt x="3214800" y="57101"/>
                        <a:pt x="3214800" y="127542"/>
                      </a:cubicBezTo>
                      <a:lnTo>
                        <a:pt x="3214800" y="455509"/>
                      </a:lnTo>
                      <a:lnTo>
                        <a:pt x="127542" y="455509"/>
                      </a:lnTo>
                      <a:cubicBezTo>
                        <a:pt x="57101" y="455509"/>
                        <a:pt x="0" y="398408"/>
                        <a:pt x="0" y="32796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F2A282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AF5921"/>
                      </a:solidFill>
                      <a:latin typeface="Arial"/>
                    </a:rPr>
                    <a:t>Truth</a:t>
                  </a:r>
                </a:p>
              </p:txBody>
            </p:sp>
          </p:grpSp>
          <p:grpSp>
            <p:nvGrpSpPr>
              <p:cNvPr id="738" name=""/>
              <p:cNvGrpSpPr/>
              <p:nvPr/>
            </p:nvGrpSpPr>
            <p:grpSpPr>
              <a:xfrm>
                <a:off x="3432000" y="3687400"/>
                <a:ext cx="3526400" cy="623200"/>
                <a:chOff x="3432000" y="3687400"/>
                <a:chExt cx="3526400" cy="623200"/>
              </a:xfrm>
            </p:grpSpPr>
            <p:grpSp>
              <p:nvGrpSpPr>
                <p:cNvPr id="690" name="Group 690"/>
                <p:cNvGrpSpPr/>
                <p:nvPr/>
              </p:nvGrpSpPr>
              <p:grpSpPr>
                <a:xfrm>
                  <a:off x="3431977" y="3687363"/>
                  <a:ext cx="3292335" cy="444399"/>
                  <a:chOff x="3431977" y="3687363"/>
                  <a:chExt cx="3292335" cy="444399"/>
                </a:xfrm>
              </p:grpSpPr>
              <p:sp>
                <p:nvSpPr>
                  <p:cNvPr id="739" name=""/>
                  <p:cNvSpPr/>
                  <p:nvPr/>
                </p:nvSpPr>
                <p:spPr>
                  <a:xfrm>
                    <a:off x="3431977" y="3687363"/>
                    <a:ext cx="3292335" cy="444399"/>
                  </a:xfrm>
                  <a:custGeom>
                    <a:avLst/>
                    <a:gdLst/>
                    <a:ahLst/>
                    <a:cxnLst/>
                    <a:pathLst>
                      <a:path w="3292335" h="444399">
                        <a:moveTo>
                          <a:pt x="0" y="0"/>
                        </a:moveTo>
                        <a:lnTo>
                          <a:pt x="3167900" y="0"/>
                        </a:lnTo>
                        <a:cubicBezTo>
                          <a:pt x="3236627" y="0"/>
                          <a:pt x="3292335" y="55708"/>
                          <a:pt x="3292335" y="124432"/>
                        </a:cubicBezTo>
                        <a:lnTo>
                          <a:pt x="3292335" y="444399"/>
                        </a:lnTo>
                        <a:lnTo>
                          <a:pt x="124432" y="444399"/>
                        </a:lnTo>
                        <a:cubicBezTo>
                          <a:pt x="55708" y="444399"/>
                          <a:pt x="0" y="388691"/>
                          <a:pt x="0" y="319968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27294"/>
                  </a:solidFill>
                  <a:ln w="7600" cap="flat">
                    <a:solidFill>
                      <a:srgbClr val="527294"/>
                    </a:solidFill>
                    <a:bevel/>
                  </a:ln>
                </p:spPr>
              </p:sp>
              <p:sp>
                <p:nvSpPr>
                  <p:cNvPr id="691" name="Text 691"/>
                  <p:cNvSpPr txBox="1"/>
                  <p:nvPr/>
                </p:nvSpPr>
                <p:spPr>
                  <a:xfrm>
                    <a:off x="3431977" y="3687363"/>
                    <a:ext cx="311600" cy="44439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5</a:t>
                    </a:r>
                  </a:p>
                </p:txBody>
              </p:sp>
              <p:sp>
                <p:nvSpPr>
                  <p:cNvPr id="692" name="Text 692"/>
                  <p:cNvSpPr txBox="1"/>
                  <p:nvPr/>
                </p:nvSpPr>
                <p:spPr>
                  <a:xfrm>
                    <a:off x="3743577" y="3687363"/>
                    <a:ext cx="2980735" cy="17775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University of Pennsylvania</a:t>
                    </a:r>
                  </a:p>
                </p:txBody>
              </p:sp>
            </p:grpSp>
            <p:sp>
              <p:nvSpPr>
                <p:cNvPr id="740" name=""/>
                <p:cNvSpPr/>
                <p:nvPr/>
              </p:nvSpPr>
              <p:spPr>
                <a:xfrm>
                  <a:off x="3743600" y="3855092"/>
                  <a:ext cx="3214800" cy="455509"/>
                </a:xfrm>
                <a:custGeom>
                  <a:avLst/>
                  <a:gdLst>
                    <a:gd name="rtl" fmla="*/ 22800 w 3214800"/>
                    <a:gd name="rtr" fmla="*/ 3192000 w 3214800"/>
                  </a:gdLst>
                  <a:ahLst/>
                  <a:cxnLst/>
                  <a:rect l="rtl" t="t" r="rtr" b="b"/>
                  <a:pathLst>
                    <a:path w="3214800" h="455509">
                      <a:moveTo>
                        <a:pt x="0" y="0"/>
                      </a:moveTo>
                      <a:lnTo>
                        <a:pt x="3087257" y="0"/>
                      </a:lnTo>
                      <a:cubicBezTo>
                        <a:pt x="3157701" y="0"/>
                        <a:pt x="3214800" y="57101"/>
                        <a:pt x="3214800" y="127542"/>
                      </a:cubicBezTo>
                      <a:lnTo>
                        <a:pt x="3214800" y="455509"/>
                      </a:lnTo>
                      <a:lnTo>
                        <a:pt x="127542" y="455509"/>
                      </a:lnTo>
                      <a:cubicBezTo>
                        <a:pt x="57101" y="455509"/>
                        <a:pt x="0" y="398408"/>
                        <a:pt x="0" y="32796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D9CB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3A526B"/>
                      </a:solidFill>
                      <a:latin typeface="Arial"/>
                    </a:rPr>
                    <a:t>Laws without morals are useless</a:t>
                  </a:r>
                </a:p>
              </p:txBody>
            </p:sp>
          </p:grpSp>
          <p:grpSp>
            <p:nvGrpSpPr>
              <p:cNvPr id="741" name=""/>
              <p:cNvGrpSpPr/>
              <p:nvPr/>
            </p:nvGrpSpPr>
            <p:grpSpPr>
              <a:xfrm>
                <a:off x="3432000" y="4371400"/>
                <a:ext cx="3526400" cy="623200"/>
                <a:chOff x="3432000" y="4371400"/>
                <a:chExt cx="3526400" cy="623200"/>
              </a:xfrm>
            </p:grpSpPr>
            <p:grpSp>
              <p:nvGrpSpPr>
                <p:cNvPr id="693" name="Group 693"/>
                <p:cNvGrpSpPr/>
                <p:nvPr/>
              </p:nvGrpSpPr>
              <p:grpSpPr>
                <a:xfrm>
                  <a:off x="3431977" y="4371363"/>
                  <a:ext cx="3292335" cy="444399"/>
                  <a:chOff x="3431977" y="4371363"/>
                  <a:chExt cx="3292335" cy="444399"/>
                </a:xfrm>
              </p:grpSpPr>
              <p:sp>
                <p:nvSpPr>
                  <p:cNvPr id="742" name=""/>
                  <p:cNvSpPr/>
                  <p:nvPr/>
                </p:nvSpPr>
                <p:spPr>
                  <a:xfrm>
                    <a:off x="3431977" y="4371363"/>
                    <a:ext cx="3292335" cy="444399"/>
                  </a:xfrm>
                  <a:custGeom>
                    <a:avLst/>
                    <a:gdLst/>
                    <a:ahLst/>
                    <a:cxnLst/>
                    <a:pathLst>
                      <a:path w="3292335" h="444399">
                        <a:moveTo>
                          <a:pt x="0" y="0"/>
                        </a:moveTo>
                        <a:lnTo>
                          <a:pt x="3167900" y="0"/>
                        </a:lnTo>
                        <a:cubicBezTo>
                          <a:pt x="3236627" y="0"/>
                          <a:pt x="3292335" y="55708"/>
                          <a:pt x="3292335" y="124432"/>
                        </a:cubicBezTo>
                        <a:lnTo>
                          <a:pt x="3292335" y="444399"/>
                        </a:lnTo>
                        <a:lnTo>
                          <a:pt x="124432" y="444399"/>
                        </a:lnTo>
                        <a:cubicBezTo>
                          <a:pt x="55708" y="444399"/>
                          <a:pt x="0" y="388691"/>
                          <a:pt x="0" y="319968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1BBC9D"/>
                  </a:solidFill>
                  <a:ln w="7600" cap="flat">
                    <a:solidFill>
                      <a:srgbClr val="1BBC9D"/>
                    </a:solidFill>
                    <a:bevel/>
                  </a:ln>
                </p:spPr>
              </p:sp>
              <p:sp>
                <p:nvSpPr>
                  <p:cNvPr id="694" name="Text 694"/>
                  <p:cNvSpPr txBox="1"/>
                  <p:nvPr/>
                </p:nvSpPr>
                <p:spPr>
                  <a:xfrm>
                    <a:off x="3431977" y="4371363"/>
                    <a:ext cx="311600" cy="44439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6</a:t>
                    </a:r>
                  </a:p>
                </p:txBody>
              </p:sp>
              <p:sp>
                <p:nvSpPr>
                  <p:cNvPr id="695" name="Text 695"/>
                  <p:cNvSpPr txBox="1"/>
                  <p:nvPr/>
                </p:nvSpPr>
                <p:spPr>
                  <a:xfrm>
                    <a:off x="3743577" y="4371363"/>
                    <a:ext cx="2980735" cy="17775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Princeton</a:t>
                    </a:r>
                  </a:p>
                </p:txBody>
              </p:sp>
            </p:grpSp>
            <p:sp>
              <p:nvSpPr>
                <p:cNvPr id="743" name=""/>
                <p:cNvSpPr/>
                <p:nvPr/>
              </p:nvSpPr>
              <p:spPr>
                <a:xfrm>
                  <a:off x="3743600" y="4539092"/>
                  <a:ext cx="3214800" cy="455509"/>
                </a:xfrm>
                <a:custGeom>
                  <a:avLst/>
                  <a:gdLst>
                    <a:gd name="rtl" fmla="*/ 22800 w 3214800"/>
                    <a:gd name="rtr" fmla="*/ 3192000 w 3214800"/>
                  </a:gdLst>
                  <a:ahLst/>
                  <a:cxnLst/>
                  <a:rect l="rtl" t="t" r="rtr" b="b"/>
                  <a:pathLst>
                    <a:path w="3214800" h="455509">
                      <a:moveTo>
                        <a:pt x="0" y="0"/>
                      </a:moveTo>
                      <a:lnTo>
                        <a:pt x="3087257" y="0"/>
                      </a:lnTo>
                      <a:cubicBezTo>
                        <a:pt x="3157701" y="0"/>
                        <a:pt x="3214800" y="57101"/>
                        <a:pt x="3214800" y="127542"/>
                      </a:cubicBezTo>
                      <a:lnTo>
                        <a:pt x="3214800" y="455509"/>
                      </a:lnTo>
                      <a:lnTo>
                        <a:pt x="127542" y="455509"/>
                      </a:lnTo>
                      <a:cubicBezTo>
                        <a:pt x="57101" y="455509"/>
                        <a:pt x="0" y="398408"/>
                        <a:pt x="0" y="32796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7ECCB6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118972"/>
                      </a:solidFill>
                      <a:latin typeface="Arial"/>
                    </a:rPr>
                    <a:t>Under God's power she flourishes</a:t>
                  </a:r>
                </a:p>
              </p:txBody>
            </p:sp>
          </p:grpSp>
          <p:grpSp>
            <p:nvGrpSpPr>
              <p:cNvPr id="744" name=""/>
              <p:cNvGrpSpPr/>
              <p:nvPr/>
            </p:nvGrpSpPr>
            <p:grpSpPr>
              <a:xfrm>
                <a:off x="3432000" y="5055400"/>
                <a:ext cx="3526400" cy="623200"/>
                <a:chOff x="3432000" y="5055400"/>
                <a:chExt cx="3526400" cy="623200"/>
              </a:xfrm>
            </p:grpSpPr>
            <p:grpSp>
              <p:nvGrpSpPr>
                <p:cNvPr id="696" name="Group 696"/>
                <p:cNvGrpSpPr/>
                <p:nvPr/>
              </p:nvGrpSpPr>
              <p:grpSpPr>
                <a:xfrm>
                  <a:off x="3431977" y="5055363"/>
                  <a:ext cx="3292335" cy="444399"/>
                  <a:chOff x="3431977" y="5055363"/>
                  <a:chExt cx="3292335" cy="444399"/>
                </a:xfrm>
              </p:grpSpPr>
              <p:sp>
                <p:nvSpPr>
                  <p:cNvPr id="745" name=""/>
                  <p:cNvSpPr/>
                  <p:nvPr/>
                </p:nvSpPr>
                <p:spPr>
                  <a:xfrm>
                    <a:off x="3431977" y="5055363"/>
                    <a:ext cx="3292335" cy="444399"/>
                  </a:xfrm>
                  <a:custGeom>
                    <a:avLst/>
                    <a:gdLst/>
                    <a:ahLst/>
                    <a:cxnLst/>
                    <a:pathLst>
                      <a:path w="3292335" h="444399">
                        <a:moveTo>
                          <a:pt x="0" y="0"/>
                        </a:moveTo>
                        <a:lnTo>
                          <a:pt x="3167900" y="0"/>
                        </a:lnTo>
                        <a:cubicBezTo>
                          <a:pt x="3236627" y="0"/>
                          <a:pt x="3292335" y="55708"/>
                          <a:pt x="3292335" y="124432"/>
                        </a:cubicBezTo>
                        <a:lnTo>
                          <a:pt x="3292335" y="444399"/>
                        </a:lnTo>
                        <a:lnTo>
                          <a:pt x="124432" y="444399"/>
                        </a:lnTo>
                        <a:cubicBezTo>
                          <a:pt x="55708" y="444399"/>
                          <a:pt x="0" y="388691"/>
                          <a:pt x="0" y="319968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2DA2BF"/>
                  </a:solidFill>
                  <a:ln w="7600" cap="flat">
                    <a:solidFill>
                      <a:srgbClr val="2DA2BF"/>
                    </a:solidFill>
                    <a:bevel/>
                  </a:ln>
                </p:spPr>
              </p:sp>
              <p:sp>
                <p:nvSpPr>
                  <p:cNvPr id="697" name="Text 697"/>
                  <p:cNvSpPr txBox="1"/>
                  <p:nvPr/>
                </p:nvSpPr>
                <p:spPr>
                  <a:xfrm>
                    <a:off x="3431977" y="5055363"/>
                    <a:ext cx="311600" cy="44439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7</a:t>
                    </a:r>
                  </a:p>
                </p:txBody>
              </p:sp>
              <p:sp>
                <p:nvSpPr>
                  <p:cNvPr id="698" name="Text 698"/>
                  <p:cNvSpPr txBox="1"/>
                  <p:nvPr/>
                </p:nvSpPr>
                <p:spPr>
                  <a:xfrm>
                    <a:off x="3743577" y="5055363"/>
                    <a:ext cx="2980735" cy="17775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Yale</a:t>
                    </a:r>
                  </a:p>
                </p:txBody>
              </p:sp>
            </p:grpSp>
            <p:sp>
              <p:nvSpPr>
                <p:cNvPr id="746" name=""/>
                <p:cNvSpPr/>
                <p:nvPr/>
              </p:nvSpPr>
              <p:spPr>
                <a:xfrm>
                  <a:off x="3743600" y="5223092"/>
                  <a:ext cx="3214800" cy="455509"/>
                </a:xfrm>
                <a:custGeom>
                  <a:avLst/>
                  <a:gdLst>
                    <a:gd name="rtl" fmla="*/ 22800 w 3214800"/>
                    <a:gd name="rtr" fmla="*/ 3192000 w 3214800"/>
                  </a:gdLst>
                  <a:ahLst/>
                  <a:cxnLst/>
                  <a:rect l="rtl" t="t" r="rtr" b="b"/>
                  <a:pathLst>
                    <a:path w="3214800" h="455509">
                      <a:moveTo>
                        <a:pt x="0" y="0"/>
                      </a:moveTo>
                      <a:lnTo>
                        <a:pt x="3087257" y="0"/>
                      </a:lnTo>
                      <a:cubicBezTo>
                        <a:pt x="3157701" y="0"/>
                        <a:pt x="3214800" y="57101"/>
                        <a:pt x="3214800" y="127542"/>
                      </a:cubicBezTo>
                      <a:lnTo>
                        <a:pt x="3214800" y="455509"/>
                      </a:lnTo>
                      <a:lnTo>
                        <a:pt x="127542" y="455509"/>
                      </a:lnTo>
                      <a:cubicBezTo>
                        <a:pt x="57101" y="455509"/>
                        <a:pt x="0" y="398408"/>
                        <a:pt x="0" y="32796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1BACE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1E768C"/>
                      </a:solidFill>
                      <a:latin typeface="Arial"/>
                    </a:rPr>
                    <a:t>Light and truth</a:t>
                  </a:r>
                </a:p>
              </p:txBody>
            </p:sp>
          </p:grpSp>
          <p:grpSp>
            <p:nvGrpSpPr>
              <p:cNvPr id="747" name=""/>
              <p:cNvGrpSpPr/>
              <p:nvPr/>
            </p:nvGrpSpPr>
            <p:grpSpPr>
              <a:xfrm>
                <a:off x="3432000" y="5739400"/>
                <a:ext cx="3526400" cy="623200"/>
                <a:chOff x="3432000" y="5739400"/>
                <a:chExt cx="3526400" cy="623200"/>
              </a:xfrm>
            </p:grpSpPr>
            <p:grpSp>
              <p:nvGrpSpPr>
                <p:cNvPr id="699" name="Group 699"/>
                <p:cNvGrpSpPr/>
                <p:nvPr/>
              </p:nvGrpSpPr>
              <p:grpSpPr>
                <a:xfrm>
                  <a:off x="3431977" y="5739363"/>
                  <a:ext cx="3292335" cy="444399"/>
                  <a:chOff x="3431977" y="5739363"/>
                  <a:chExt cx="3292335" cy="444399"/>
                </a:xfrm>
              </p:grpSpPr>
              <p:sp>
                <p:nvSpPr>
                  <p:cNvPr id="748" name=""/>
                  <p:cNvSpPr/>
                  <p:nvPr/>
                </p:nvSpPr>
                <p:spPr>
                  <a:xfrm>
                    <a:off x="3431977" y="5739363"/>
                    <a:ext cx="3292335" cy="444399"/>
                  </a:xfrm>
                  <a:custGeom>
                    <a:avLst/>
                    <a:gdLst/>
                    <a:ahLst/>
                    <a:cxnLst/>
                    <a:pathLst>
                      <a:path w="3292335" h="444399">
                        <a:moveTo>
                          <a:pt x="0" y="0"/>
                        </a:moveTo>
                        <a:lnTo>
                          <a:pt x="3167900" y="0"/>
                        </a:lnTo>
                        <a:cubicBezTo>
                          <a:pt x="3236627" y="0"/>
                          <a:pt x="3292335" y="55708"/>
                          <a:pt x="3292335" y="124432"/>
                        </a:cubicBezTo>
                        <a:lnTo>
                          <a:pt x="3292335" y="444399"/>
                        </a:lnTo>
                        <a:lnTo>
                          <a:pt x="124432" y="444399"/>
                        </a:lnTo>
                        <a:cubicBezTo>
                          <a:pt x="55708" y="444399"/>
                          <a:pt x="0" y="388691"/>
                          <a:pt x="0" y="319968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27294"/>
                  </a:solidFill>
                  <a:ln w="7600" cap="flat">
                    <a:solidFill>
                      <a:srgbClr val="527294"/>
                    </a:solidFill>
                    <a:bevel/>
                  </a:ln>
                </p:spPr>
              </p:sp>
              <p:sp>
                <p:nvSpPr>
                  <p:cNvPr id="700" name="Text 700"/>
                  <p:cNvSpPr txBox="1"/>
                  <p:nvPr/>
                </p:nvSpPr>
                <p:spPr>
                  <a:xfrm>
                    <a:off x="3431977" y="5739363"/>
                    <a:ext cx="311600" cy="44439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8</a:t>
                    </a:r>
                  </a:p>
                </p:txBody>
              </p:sp>
              <p:sp>
                <p:nvSpPr>
                  <p:cNvPr id="701" name="Text 701"/>
                  <p:cNvSpPr txBox="1"/>
                  <p:nvPr/>
                </p:nvSpPr>
                <p:spPr>
                  <a:xfrm>
                    <a:off x="3743577" y="5739363"/>
                    <a:ext cx="2980735" cy="177759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FFFFFF"/>
                        </a:solidFill>
                        <a:latin typeface="Arial"/>
                      </a:rPr>
                      <a:t>Cornell University</a:t>
                    </a:r>
                  </a:p>
                </p:txBody>
              </p:sp>
            </p:grpSp>
            <p:sp>
              <p:nvSpPr>
                <p:cNvPr id="749" name=""/>
                <p:cNvSpPr/>
                <p:nvPr/>
              </p:nvSpPr>
              <p:spPr>
                <a:xfrm>
                  <a:off x="3743600" y="5907092"/>
                  <a:ext cx="3214800" cy="455509"/>
                </a:xfrm>
                <a:custGeom>
                  <a:avLst/>
                  <a:gdLst>
                    <a:gd name="rtl" fmla="*/ 22800 w 3214800"/>
                    <a:gd name="rtr" fmla="*/ 3192000 w 3214800"/>
                  </a:gdLst>
                  <a:ahLst/>
                  <a:cxnLst/>
                  <a:rect l="rtl" t="t" r="rtr" b="b"/>
                  <a:pathLst>
                    <a:path w="3214800" h="455509">
                      <a:moveTo>
                        <a:pt x="0" y="0"/>
                      </a:moveTo>
                      <a:lnTo>
                        <a:pt x="3087257" y="0"/>
                      </a:lnTo>
                      <a:cubicBezTo>
                        <a:pt x="3157701" y="0"/>
                        <a:pt x="3214800" y="57101"/>
                        <a:pt x="3214800" y="127542"/>
                      </a:cubicBezTo>
                      <a:lnTo>
                        <a:pt x="3214800" y="455509"/>
                      </a:lnTo>
                      <a:lnTo>
                        <a:pt x="127542" y="455509"/>
                      </a:lnTo>
                      <a:cubicBezTo>
                        <a:pt x="57101" y="455509"/>
                        <a:pt x="0" y="398408"/>
                        <a:pt x="0" y="32796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8D9CB1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3A526B"/>
                      </a:solidFill>
                      <a:latin typeface="Arial"/>
                    </a:rPr>
                    <a:t>I would found an institution where any person can find </a:t>
                  </a:r>
                  <a:r>
                    <a:rPr sz="912">
                      <a:solidFill>
                        <a:srgbClr val="3A526B"/>
                      </a:solidFill>
                      <a:latin typeface="Arial"/>
                    </a:rPr>
                    <a:t>instruction in any study</a:t>
                  </a:r>
                </a:p>
              </p:txBody>
            </p:sp>
          </p:grpSp>
        </p:grpSp>
        <p:grpSp>
          <p:nvGrpSpPr>
            <p:cNvPr id="751" name="Doctor"/>
            <p:cNvGrpSpPr/>
            <p:nvPr/>
          </p:nvGrpSpPr>
          <p:grpSpPr>
            <a:xfrm>
              <a:off x="1240456" y="3551695"/>
              <a:ext cx="1143086" cy="2886906"/>
              <a:chOff x="1240456" y="3551695"/>
              <a:chExt cx="1143086" cy="2886906"/>
            </a:xfrm>
          </p:grpSpPr>
          <p:sp>
            <p:nvSpPr>
              <p:cNvPr id="752" name=""/>
              <p:cNvSpPr/>
              <p:nvPr/>
            </p:nvSpPr>
            <p:spPr>
              <a:xfrm>
                <a:off x="1897416" y="6303344"/>
                <a:ext cx="202992" cy="112859"/>
              </a:xfrm>
              <a:custGeom>
                <a:avLst/>
                <a:gdLst/>
                <a:ahLst/>
                <a:cxnLst/>
                <a:pathLst>
                  <a:path w="202992" h="112859">
                    <a:moveTo>
                      <a:pt x="0" y="11409"/>
                    </a:moveTo>
                    <a:cubicBezTo>
                      <a:pt x="28107" y="18434"/>
                      <a:pt x="52283" y="61702"/>
                      <a:pt x="65873" y="77281"/>
                    </a:cubicBezTo>
                    <a:cubicBezTo>
                      <a:pt x="101883" y="118559"/>
                      <a:pt x="138770" y="115047"/>
                      <a:pt x="158092" y="109777"/>
                    </a:cubicBezTo>
                    <a:cubicBezTo>
                      <a:pt x="177414" y="104508"/>
                      <a:pt x="216059" y="76402"/>
                      <a:pt x="198493" y="41270"/>
                    </a:cubicBezTo>
                    <a:cubicBezTo>
                      <a:pt x="193780" y="31843"/>
                      <a:pt x="180926" y="13165"/>
                      <a:pt x="152823" y="2625"/>
                    </a:cubicBezTo>
                    <a:cubicBezTo>
                      <a:pt x="124718" y="-7914"/>
                      <a:pt x="-3511" y="14922"/>
                      <a:pt x="0" y="114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753" name=""/>
              <p:cNvSpPr/>
              <p:nvPr/>
            </p:nvSpPr>
            <p:spPr>
              <a:xfrm>
                <a:off x="1497812" y="6282080"/>
                <a:ext cx="212436" cy="156664"/>
              </a:xfrm>
              <a:custGeom>
                <a:avLst/>
                <a:gdLst/>
                <a:ahLst/>
                <a:cxnLst/>
                <a:pathLst>
                  <a:path w="212436" h="156664">
                    <a:moveTo>
                      <a:pt x="113628" y="0"/>
                    </a:moveTo>
                    <a:cubicBezTo>
                      <a:pt x="85522" y="50595"/>
                      <a:pt x="51797" y="61838"/>
                      <a:pt x="23691" y="73080"/>
                    </a:cubicBezTo>
                    <a:cubicBezTo>
                      <a:pt x="-4414" y="84322"/>
                      <a:pt x="-7129" y="127091"/>
                      <a:pt x="11398" y="139829"/>
                    </a:cubicBezTo>
                    <a:cubicBezTo>
                      <a:pt x="39503" y="159152"/>
                      <a:pt x="79901" y="163015"/>
                      <a:pt x="113628" y="146153"/>
                    </a:cubicBezTo>
                    <a:cubicBezTo>
                      <a:pt x="147354" y="129290"/>
                      <a:pt x="211989" y="47785"/>
                      <a:pt x="211989" y="47785"/>
                    </a:cubicBezTo>
                    <a:lnTo>
                      <a:pt x="1136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754" name=""/>
              <p:cNvSpPr/>
              <p:nvPr/>
            </p:nvSpPr>
            <p:spPr>
              <a:xfrm>
                <a:off x="1423829" y="4016635"/>
                <a:ext cx="116969" cy="397184"/>
              </a:xfrm>
              <a:custGeom>
                <a:avLst/>
                <a:gdLst/>
                <a:ahLst/>
                <a:cxnLst/>
                <a:pathLst>
                  <a:path w="116969" h="397184">
                    <a:moveTo>
                      <a:pt x="89539" y="5899"/>
                    </a:moveTo>
                    <a:cubicBezTo>
                      <a:pt x="89539" y="21634"/>
                      <a:pt x="45649" y="291598"/>
                      <a:pt x="931" y="341285"/>
                    </a:cubicBezTo>
                    <a:cubicBezTo>
                      <a:pt x="-13974" y="357847"/>
                      <a:pt x="90367" y="336316"/>
                      <a:pt x="80429" y="395941"/>
                    </a:cubicBezTo>
                    <a:cubicBezTo>
                      <a:pt x="75343" y="426463"/>
                      <a:pt x="126388" y="17078"/>
                      <a:pt x="115210" y="5899"/>
                    </a:cubicBezTo>
                    <a:cubicBezTo>
                      <a:pt x="104031" y="-5280"/>
                      <a:pt x="89539" y="1760"/>
                      <a:pt x="89539" y="5899"/>
                    </a:cubicBezTo>
                    <a:close/>
                  </a:path>
                </a:pathLst>
              </a:custGeom>
              <a:solidFill>
                <a:srgbClr val="990033"/>
              </a:solidFill>
              <a:ln w="3800" cap="flat">
                <a:noFill/>
                <a:miter lim="800000"/>
              </a:ln>
            </p:spPr>
          </p:sp>
          <p:sp>
            <p:nvSpPr>
              <p:cNvPr id="755" name=""/>
              <p:cNvSpPr/>
              <p:nvPr/>
            </p:nvSpPr>
            <p:spPr>
              <a:xfrm>
                <a:off x="1241159" y="4255724"/>
                <a:ext cx="452490" cy="251539"/>
              </a:xfrm>
              <a:custGeom>
                <a:avLst/>
                <a:gdLst/>
                <a:ahLst/>
                <a:cxnLst/>
                <a:pathLst>
                  <a:path w="452490" h="251539">
                    <a:moveTo>
                      <a:pt x="58318" y="78693"/>
                    </a:moveTo>
                    <a:cubicBezTo>
                      <a:pt x="40050" y="96962"/>
                      <a:pt x="-703" y="241702"/>
                      <a:pt x="-703" y="241702"/>
                    </a:cubicBezTo>
                    <a:cubicBezTo>
                      <a:pt x="39538" y="281943"/>
                      <a:pt x="451435" y="185493"/>
                      <a:pt x="451435" y="185493"/>
                    </a:cubicBezTo>
                    <a:cubicBezTo>
                      <a:pt x="451435" y="185493"/>
                      <a:pt x="387146" y="0"/>
                      <a:pt x="350609" y="0"/>
                    </a:cubicBezTo>
                    <a:cubicBezTo>
                      <a:pt x="314073" y="0"/>
                      <a:pt x="58318" y="78693"/>
                      <a:pt x="58318" y="78693"/>
                    </a:cubicBezTo>
                    <a:close/>
                  </a:path>
                </a:pathLst>
              </a:custGeom>
              <a:solidFill>
                <a:srgbClr val="800000"/>
              </a:solidFill>
              <a:ln w="3800" cap="flat">
                <a:noFill/>
                <a:miter lim="800000"/>
              </a:ln>
            </p:spPr>
          </p:sp>
          <p:sp>
            <p:nvSpPr>
              <p:cNvPr id="756" name=""/>
              <p:cNvSpPr/>
              <p:nvPr/>
            </p:nvSpPr>
            <p:spPr>
              <a:xfrm>
                <a:off x="1755834" y="4016730"/>
                <a:ext cx="175764" cy="219448"/>
              </a:xfrm>
              <a:custGeom>
                <a:avLst/>
                <a:gdLst/>
                <a:ahLst/>
                <a:cxnLst/>
                <a:pathLst>
                  <a:path w="175764" h="219448">
                    <a:moveTo>
                      <a:pt x="36643" y="0"/>
                    </a:moveTo>
                    <a:cubicBezTo>
                      <a:pt x="30018" y="39749"/>
                      <a:pt x="36643" y="168934"/>
                      <a:pt x="3519" y="182183"/>
                    </a:cubicBezTo>
                    <a:cubicBezTo>
                      <a:pt x="-29605" y="195433"/>
                      <a:pt x="175764" y="225247"/>
                      <a:pt x="175764" y="218620"/>
                    </a:cubicBezTo>
                    <a:cubicBezTo>
                      <a:pt x="175764" y="211995"/>
                      <a:pt x="152577" y="6625"/>
                      <a:pt x="152577" y="6625"/>
                    </a:cubicBezTo>
                    <a:lnTo>
                      <a:pt x="36643" y="0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757" name=""/>
              <p:cNvSpPr/>
              <p:nvPr/>
            </p:nvSpPr>
            <p:spPr>
              <a:xfrm>
                <a:off x="1785820" y="4010127"/>
                <a:ext cx="127526" cy="117694"/>
              </a:xfrm>
              <a:custGeom>
                <a:avLst/>
                <a:gdLst/>
                <a:ahLst/>
                <a:cxnLst/>
                <a:pathLst>
                  <a:path w="127526" h="117694">
                    <a:moveTo>
                      <a:pt x="0" y="13250"/>
                    </a:moveTo>
                    <a:cubicBezTo>
                      <a:pt x="0" y="21531"/>
                      <a:pt x="6625" y="87779"/>
                      <a:pt x="3312" y="91091"/>
                    </a:cubicBezTo>
                    <a:cubicBezTo>
                      <a:pt x="0" y="94403"/>
                      <a:pt x="127526" y="142434"/>
                      <a:pt x="127526" y="101028"/>
                    </a:cubicBezTo>
                    <a:cubicBezTo>
                      <a:pt x="127526" y="59624"/>
                      <a:pt x="122558" y="0"/>
                      <a:pt x="122558" y="0"/>
                    </a:cubicBezTo>
                    <a:lnTo>
                      <a:pt x="0" y="13250"/>
                    </a:lnTo>
                    <a:close/>
                  </a:path>
                </a:pathLst>
              </a:custGeom>
              <a:solidFill>
                <a:srgbClr val="C1A376">
                  <a:alpha val="31000"/>
                </a:srgbClr>
              </a:solidFill>
              <a:ln w="3800" cap="flat">
                <a:noFill/>
                <a:miter lim="800000"/>
              </a:ln>
            </p:spPr>
          </p:sp>
          <p:sp>
            <p:nvSpPr>
              <p:cNvPr id="758" name=""/>
              <p:cNvSpPr/>
              <p:nvPr/>
            </p:nvSpPr>
            <p:spPr>
              <a:xfrm>
                <a:off x="1470619" y="3550004"/>
                <a:ext cx="649175" cy="427768"/>
              </a:xfrm>
              <a:custGeom>
                <a:avLst/>
                <a:gdLst/>
                <a:ahLst/>
                <a:cxnLst/>
                <a:pathLst>
                  <a:path w="649175" h="427768">
                    <a:moveTo>
                      <a:pt x="648089" y="225763"/>
                    </a:moveTo>
                    <a:cubicBezTo>
                      <a:pt x="624486" y="202162"/>
                      <a:pt x="454314" y="-10090"/>
                      <a:pt x="397175" y="0"/>
                    </a:cubicBezTo>
                    <a:cubicBezTo>
                      <a:pt x="340038" y="9473"/>
                      <a:pt x="-18940" y="224521"/>
                      <a:pt x="0" y="243153"/>
                    </a:cubicBezTo>
                    <a:cubicBezTo>
                      <a:pt x="18324" y="261785"/>
                      <a:pt x="377301" y="424664"/>
                      <a:pt x="382269" y="426993"/>
                    </a:cubicBezTo>
                    <a:cubicBezTo>
                      <a:pt x="387238" y="429636"/>
                      <a:pt x="648089" y="225763"/>
                      <a:pt x="648089" y="225763"/>
                    </a:cubicBezTo>
                    <a:close/>
                  </a:path>
                </a:pathLst>
              </a:custGeom>
              <a:solidFill>
                <a:srgbClr val="002060"/>
              </a:solidFill>
              <a:ln w="3800" cap="flat">
                <a:noFill/>
                <a:miter lim="800000"/>
              </a:ln>
            </p:spPr>
          </p:sp>
          <p:sp>
            <p:nvSpPr>
              <p:cNvPr id="759" name=""/>
              <p:cNvSpPr/>
              <p:nvPr/>
            </p:nvSpPr>
            <p:spPr>
              <a:xfrm>
                <a:off x="1737783" y="3726064"/>
                <a:ext cx="211993" cy="353807"/>
              </a:xfrm>
              <a:custGeom>
                <a:avLst/>
                <a:gdLst/>
                <a:ahLst/>
                <a:cxnLst/>
                <a:pathLst>
                  <a:path w="211993" h="353807">
                    <a:moveTo>
                      <a:pt x="0" y="179700"/>
                    </a:moveTo>
                    <a:cubicBezTo>
                      <a:pt x="0" y="91888"/>
                      <a:pt x="43426" y="0"/>
                      <a:pt x="105168" y="0"/>
                    </a:cubicBezTo>
                    <a:cubicBezTo>
                      <a:pt x="166910" y="0"/>
                      <a:pt x="211993" y="80296"/>
                      <a:pt x="211993" y="168106"/>
                    </a:cubicBezTo>
                    <a:cubicBezTo>
                      <a:pt x="193775" y="265822"/>
                      <a:pt x="182182" y="365197"/>
                      <a:pt x="105168" y="353085"/>
                    </a:cubicBezTo>
                    <a:cubicBezTo>
                      <a:pt x="44717" y="360226"/>
                      <a:pt x="21531" y="269135"/>
                      <a:pt x="0" y="179700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760" name=""/>
              <p:cNvSpPr/>
              <p:nvPr/>
            </p:nvSpPr>
            <p:spPr>
              <a:xfrm>
                <a:off x="1706298" y="3770606"/>
                <a:ext cx="273274" cy="199988"/>
              </a:xfrm>
              <a:custGeom>
                <a:avLst/>
                <a:gdLst/>
                <a:ahLst/>
                <a:cxnLst/>
                <a:pathLst>
                  <a:path w="273274" h="199988">
                    <a:moveTo>
                      <a:pt x="43475" y="197503"/>
                    </a:moveTo>
                    <a:cubicBezTo>
                      <a:pt x="43475" y="197503"/>
                      <a:pt x="19874" y="85864"/>
                      <a:pt x="62107" y="49841"/>
                    </a:cubicBezTo>
                    <a:cubicBezTo>
                      <a:pt x="72799" y="40721"/>
                      <a:pt x="212600" y="34801"/>
                      <a:pt x="223587" y="44873"/>
                    </a:cubicBezTo>
                    <a:cubicBezTo>
                      <a:pt x="253400" y="72201"/>
                      <a:pt x="228556" y="199988"/>
                      <a:pt x="228556" y="199988"/>
                    </a:cubicBezTo>
                    <a:cubicBezTo>
                      <a:pt x="228556" y="199988"/>
                      <a:pt x="273274" y="21272"/>
                      <a:pt x="273274" y="6366"/>
                    </a:cubicBezTo>
                    <a:cubicBezTo>
                      <a:pt x="273274" y="-8540"/>
                      <a:pt x="0" y="7608"/>
                      <a:pt x="0" y="7608"/>
                    </a:cubicBezTo>
                    <a:lnTo>
                      <a:pt x="43475" y="197503"/>
                    </a:ln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761" name=""/>
              <p:cNvSpPr/>
              <p:nvPr/>
            </p:nvSpPr>
            <p:spPr>
              <a:xfrm>
                <a:off x="1698869" y="3685917"/>
                <a:ext cx="296465" cy="196368"/>
              </a:xfrm>
              <a:custGeom>
                <a:avLst/>
                <a:gdLst/>
                <a:ahLst/>
                <a:cxnLst/>
                <a:pathLst>
                  <a:path w="296465" h="196368">
                    <a:moveTo>
                      <a:pt x="24843" y="196884"/>
                    </a:moveTo>
                    <a:cubicBezTo>
                      <a:pt x="18632" y="175563"/>
                      <a:pt x="0" y="104759"/>
                      <a:pt x="0" y="89853"/>
                    </a:cubicBezTo>
                    <a:cubicBezTo>
                      <a:pt x="0" y="74948"/>
                      <a:pt x="55898" y="-9521"/>
                      <a:pt x="152787" y="417"/>
                    </a:cubicBezTo>
                    <a:cubicBezTo>
                      <a:pt x="249676" y="10354"/>
                      <a:pt x="296880" y="69978"/>
                      <a:pt x="296880" y="91095"/>
                    </a:cubicBezTo>
                    <a:cubicBezTo>
                      <a:pt x="296880" y="112212"/>
                      <a:pt x="275107" y="188081"/>
                      <a:pt x="270793" y="180533"/>
                    </a:cubicBezTo>
                    <a:cubicBezTo>
                      <a:pt x="260856" y="163142"/>
                      <a:pt x="226072" y="128774"/>
                      <a:pt x="168104" y="153618"/>
                    </a:cubicBezTo>
                    <a:cubicBezTo>
                      <a:pt x="146573" y="132087"/>
                      <a:pt x="100198" y="123806"/>
                      <a:pt x="69561" y="148236"/>
                    </a:cubicBezTo>
                    <a:cubicBezTo>
                      <a:pt x="54475" y="165735"/>
                      <a:pt x="24843" y="196884"/>
                      <a:pt x="24843" y="196884"/>
                    </a:cubicBezTo>
                    <a:close/>
                  </a:path>
                </a:pathLst>
              </a:custGeom>
              <a:solidFill>
                <a:srgbClr val="990033"/>
              </a:solidFill>
              <a:ln w="3800" cap="flat">
                <a:noFill/>
                <a:miter lim="800000"/>
              </a:ln>
            </p:spPr>
          </p:sp>
          <p:sp>
            <p:nvSpPr>
              <p:cNvPr id="762" name=""/>
              <p:cNvSpPr/>
              <p:nvPr/>
            </p:nvSpPr>
            <p:spPr>
              <a:xfrm>
                <a:off x="1520815" y="3774911"/>
                <a:ext cx="6625" cy="211996"/>
              </a:xfrm>
              <a:custGeom>
                <a:avLst/>
                <a:gdLst/>
                <a:ahLst/>
                <a:cxnLst/>
                <a:pathLst>
                  <a:path w="6625" h="211996" fill="none">
                    <a:moveTo>
                      <a:pt x="0" y="0"/>
                    </a:moveTo>
                    <a:cubicBezTo>
                      <a:pt x="0" y="13250"/>
                      <a:pt x="6625" y="165621"/>
                      <a:pt x="6625" y="211996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3333" cap="flat">
                <a:solidFill>
                  <a:srgbClr val="FFFF00"/>
                </a:solidFill>
                <a:miter lim="800000"/>
              </a:ln>
            </p:spPr>
          </p:sp>
          <p:sp>
            <p:nvSpPr>
              <p:cNvPr id="763" name=""/>
              <p:cNvSpPr/>
              <p:nvPr/>
            </p:nvSpPr>
            <p:spPr>
              <a:xfrm>
                <a:off x="1510860" y="3990241"/>
                <a:ext cx="33124" cy="39749"/>
              </a:xfrm>
              <a:custGeom>
                <a:avLst/>
                <a:gdLst/>
                <a:ahLst/>
                <a:cxnLst/>
                <a:pathLst>
                  <a:path w="33124" h="39749">
                    <a:moveTo>
                      <a:pt x="0" y="19875"/>
                    </a:moveTo>
                    <a:cubicBezTo>
                      <a:pt x="0" y="8898"/>
                      <a:pt x="7415" y="0"/>
                      <a:pt x="16562" y="0"/>
                    </a:cubicBezTo>
                    <a:cubicBezTo>
                      <a:pt x="25709" y="0"/>
                      <a:pt x="33124" y="8898"/>
                      <a:pt x="33124" y="19875"/>
                    </a:cubicBezTo>
                    <a:cubicBezTo>
                      <a:pt x="33124" y="30851"/>
                      <a:pt x="25709" y="39749"/>
                      <a:pt x="16562" y="39749"/>
                    </a:cubicBezTo>
                    <a:cubicBezTo>
                      <a:pt x="7415" y="39749"/>
                      <a:pt x="0" y="30851"/>
                      <a:pt x="0" y="19875"/>
                    </a:cubicBezTo>
                    <a:close/>
                  </a:path>
                </a:pathLst>
              </a:custGeom>
              <a:solidFill>
                <a:srgbClr val="C00000"/>
              </a:solidFill>
              <a:ln w="3800" cap="flat">
                <a:noFill/>
                <a:miter lim="800000"/>
              </a:ln>
            </p:spPr>
          </p:sp>
          <p:sp>
            <p:nvSpPr>
              <p:cNvPr id="764" name=""/>
              <p:cNvSpPr/>
              <p:nvPr/>
            </p:nvSpPr>
            <p:spPr>
              <a:xfrm>
                <a:off x="1606238" y="4177714"/>
                <a:ext cx="490400" cy="338611"/>
              </a:xfrm>
              <a:custGeom>
                <a:avLst/>
                <a:gdLst/>
                <a:ahLst/>
                <a:cxnLst/>
                <a:pathLst>
                  <a:path w="490400" h="338611">
                    <a:moveTo>
                      <a:pt x="167689" y="0"/>
                    </a:moveTo>
                    <a:cubicBezTo>
                      <a:pt x="185577" y="17886"/>
                      <a:pt x="314760" y="15899"/>
                      <a:pt x="322710" y="7949"/>
                    </a:cubicBezTo>
                    <a:cubicBezTo>
                      <a:pt x="330659" y="0"/>
                      <a:pt x="481705" y="51673"/>
                      <a:pt x="489654" y="51673"/>
                    </a:cubicBezTo>
                    <a:cubicBezTo>
                      <a:pt x="497604" y="51673"/>
                      <a:pt x="435994" y="268304"/>
                      <a:pt x="414132" y="290166"/>
                    </a:cubicBezTo>
                    <a:cubicBezTo>
                      <a:pt x="392270" y="312028"/>
                      <a:pt x="147815" y="361714"/>
                      <a:pt x="112041" y="325940"/>
                    </a:cubicBezTo>
                    <a:cubicBezTo>
                      <a:pt x="76268" y="290166"/>
                      <a:pt x="-23104" y="87446"/>
                      <a:pt x="4720" y="59622"/>
                    </a:cubicBezTo>
                    <a:cubicBezTo>
                      <a:pt x="32544" y="31798"/>
                      <a:pt x="167689" y="0"/>
                      <a:pt x="1676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00" cap="flat">
                <a:noFill/>
                <a:miter lim="800000"/>
              </a:ln>
            </p:spPr>
          </p:sp>
          <p:sp>
            <p:nvSpPr>
              <p:cNvPr id="765" name=""/>
              <p:cNvSpPr/>
              <p:nvPr/>
            </p:nvSpPr>
            <p:spPr>
              <a:xfrm>
                <a:off x="2106336" y="4365335"/>
                <a:ext cx="248664" cy="461974"/>
              </a:xfrm>
              <a:custGeom>
                <a:avLst/>
                <a:gdLst/>
                <a:ahLst/>
                <a:cxnLst/>
                <a:pathLst>
                  <a:path w="248664" h="461974">
                    <a:moveTo>
                      <a:pt x="117796" y="0"/>
                    </a:moveTo>
                    <a:cubicBezTo>
                      <a:pt x="157143" y="67450"/>
                      <a:pt x="259020" y="463028"/>
                      <a:pt x="247779" y="457406"/>
                    </a:cubicBezTo>
                    <a:cubicBezTo>
                      <a:pt x="236536" y="451785"/>
                      <a:pt x="44022" y="491203"/>
                      <a:pt x="15917" y="408609"/>
                    </a:cubicBezTo>
                    <a:cubicBezTo>
                      <a:pt x="-12188" y="326016"/>
                      <a:pt x="5378" y="0"/>
                      <a:pt x="5378" y="0"/>
                    </a:cubicBezTo>
                    <a:lnTo>
                      <a:pt x="117796" y="0"/>
                    </a:lnTo>
                    <a:close/>
                  </a:path>
                </a:pathLst>
              </a:custGeom>
              <a:solidFill>
                <a:srgbClr val="002060"/>
              </a:solidFill>
              <a:ln w="250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766" name=""/>
              <p:cNvSpPr/>
              <p:nvPr/>
            </p:nvSpPr>
            <p:spPr>
              <a:xfrm>
                <a:off x="1336610" y="4209482"/>
                <a:ext cx="827344" cy="2167596"/>
              </a:xfrm>
              <a:custGeom>
                <a:avLst/>
                <a:gdLst/>
                <a:ahLst/>
                <a:cxnLst/>
                <a:pathLst>
                  <a:path w="827344" h="2167596">
                    <a:moveTo>
                      <a:pt x="663846" y="0"/>
                    </a:moveTo>
                    <a:cubicBezTo>
                      <a:pt x="663846" y="23864"/>
                      <a:pt x="608244" y="237345"/>
                      <a:pt x="544646" y="237345"/>
                    </a:cubicBezTo>
                    <a:cubicBezTo>
                      <a:pt x="481042" y="237345"/>
                      <a:pt x="369695" y="0"/>
                      <a:pt x="353791" y="0"/>
                    </a:cubicBezTo>
                    <a:cubicBezTo>
                      <a:pt x="337891" y="0"/>
                      <a:pt x="174124" y="110733"/>
                      <a:pt x="179275" y="127736"/>
                    </a:cubicBezTo>
                    <a:cubicBezTo>
                      <a:pt x="235485" y="313226"/>
                      <a:pt x="105417" y="1584167"/>
                      <a:pt x="0" y="2010762"/>
                    </a:cubicBezTo>
                    <a:cubicBezTo>
                      <a:pt x="-23715" y="2100708"/>
                      <a:pt x="400577" y="2186862"/>
                      <a:pt x="527781" y="2162534"/>
                    </a:cubicBezTo>
                    <a:cubicBezTo>
                      <a:pt x="654978" y="2131222"/>
                      <a:pt x="827344" y="2118302"/>
                      <a:pt x="825694" y="1979184"/>
                    </a:cubicBezTo>
                    <a:cubicBezTo>
                      <a:pt x="827344" y="1840059"/>
                      <a:pt x="768071" y="1042287"/>
                      <a:pt x="768071" y="887270"/>
                    </a:cubicBezTo>
                    <a:cubicBezTo>
                      <a:pt x="768071" y="732251"/>
                      <a:pt x="813990" y="122115"/>
                      <a:pt x="813990" y="122115"/>
                    </a:cubicBezTo>
                    <a:lnTo>
                      <a:pt x="663846" y="0"/>
                    </a:lnTo>
                    <a:close/>
                  </a:path>
                </a:pathLst>
              </a:custGeom>
              <a:solidFill>
                <a:srgbClr val="002060"/>
              </a:solidFill>
              <a:ln w="3800" cap="flat">
                <a:noFill/>
                <a:miter lim="800000"/>
              </a:ln>
            </p:spPr>
          </p:sp>
          <p:sp>
            <p:nvSpPr>
              <p:cNvPr id="767" name=""/>
              <p:cNvSpPr/>
              <p:nvPr/>
            </p:nvSpPr>
            <p:spPr>
              <a:xfrm>
                <a:off x="1739536" y="4777771"/>
                <a:ext cx="145574" cy="310143"/>
              </a:xfrm>
              <a:custGeom>
                <a:avLst/>
                <a:gdLst/>
                <a:ahLst/>
                <a:cxnLst/>
                <a:pathLst>
                  <a:path w="145574" h="310143">
                    <a:moveTo>
                      <a:pt x="145574" y="0"/>
                    </a:moveTo>
                    <a:cubicBezTo>
                      <a:pt x="145574" y="14053"/>
                      <a:pt x="128939" y="289002"/>
                      <a:pt x="50309" y="308739"/>
                    </a:cubicBezTo>
                    <a:cubicBezTo>
                      <a:pt x="-28320" y="328476"/>
                      <a:pt x="8567" y="59724"/>
                      <a:pt x="8567" y="59724"/>
                    </a:cubicBezTo>
                    <a:lnTo>
                      <a:pt x="145574" y="0"/>
                    </a:lnTo>
                    <a:close/>
                  </a:path>
                </a:pathLst>
              </a:custGeom>
              <a:gradFill>
                <a:gsLst>
                  <a:gs pos="0">
                    <a:srgbClr val="B8CCE4"/>
                  </a:gs>
                  <a:gs pos="100000">
                    <a:srgbClr val="A6BED0"/>
                  </a:gs>
                </a:gsLst>
                <a:lin ang="5400000" scaled="0"/>
              </a:gradFill>
              <a:ln w="3800" cap="flat">
                <a:noFill/>
                <a:miter lim="800000"/>
              </a:ln>
            </p:spPr>
          </p:sp>
          <p:sp>
            <p:nvSpPr>
              <p:cNvPr id="768" name=""/>
              <p:cNvSpPr/>
              <p:nvPr/>
            </p:nvSpPr>
            <p:spPr>
              <a:xfrm>
                <a:off x="1385422" y="4561111"/>
                <a:ext cx="197789" cy="1595658"/>
              </a:xfrm>
              <a:custGeom>
                <a:avLst/>
                <a:gdLst/>
                <a:ahLst/>
                <a:cxnLst/>
                <a:pathLst>
                  <a:path w="197789" h="1595658">
                    <a:moveTo>
                      <a:pt x="180585" y="4707"/>
                    </a:moveTo>
                    <a:cubicBezTo>
                      <a:pt x="129059" y="-4661"/>
                      <a:pt x="152481" y="-7011"/>
                      <a:pt x="152481" y="49198"/>
                    </a:cubicBezTo>
                    <a:cubicBezTo>
                      <a:pt x="152481" y="105407"/>
                      <a:pt x="142865" y="459949"/>
                      <a:pt x="140770" y="526981"/>
                    </a:cubicBezTo>
                    <a:cubicBezTo>
                      <a:pt x="138429" y="601925"/>
                      <a:pt x="71735" y="1147258"/>
                      <a:pt x="62317" y="1202677"/>
                    </a:cubicBezTo>
                    <a:cubicBezTo>
                      <a:pt x="51771" y="1264731"/>
                      <a:pt x="-8489" y="1597315"/>
                      <a:pt x="1179" y="1597315"/>
                    </a:cubicBezTo>
                    <a:cubicBezTo>
                      <a:pt x="10846" y="1597315"/>
                      <a:pt x="99549" y="1237569"/>
                      <a:pt x="147329" y="855342"/>
                    </a:cubicBezTo>
                    <a:cubicBezTo>
                      <a:pt x="154971" y="794208"/>
                      <a:pt x="197789" y="313863"/>
                      <a:pt x="197789" y="220182"/>
                    </a:cubicBezTo>
                    <a:cubicBezTo>
                      <a:pt x="197789" y="126498"/>
                      <a:pt x="180585" y="4707"/>
                      <a:pt x="180585" y="4707"/>
                    </a:cubicBezTo>
                    <a:close/>
                  </a:path>
                </a:pathLst>
              </a:custGeom>
              <a:solidFill>
                <a:srgbClr val="001032">
                  <a:alpha val="61000"/>
                </a:srgbClr>
              </a:solidFill>
              <a:ln w="3800" cap="flat">
                <a:noFill/>
                <a:miter lim="800000"/>
              </a:ln>
            </p:spPr>
          </p:sp>
          <p:sp>
            <p:nvSpPr>
              <p:cNvPr id="769" name=""/>
              <p:cNvSpPr/>
              <p:nvPr/>
            </p:nvSpPr>
            <p:spPr>
              <a:xfrm>
                <a:off x="1305917" y="4331062"/>
                <a:ext cx="573190" cy="759600"/>
              </a:xfrm>
              <a:custGeom>
                <a:avLst/>
                <a:gdLst/>
                <a:ahLst/>
                <a:cxnLst/>
                <a:pathLst>
                  <a:path w="573190" h="759600">
                    <a:moveTo>
                      <a:pt x="266184" y="81520"/>
                    </a:moveTo>
                    <a:cubicBezTo>
                      <a:pt x="266184" y="141072"/>
                      <a:pt x="187491" y="450225"/>
                      <a:pt x="187491" y="461467"/>
                    </a:cubicBezTo>
                    <a:cubicBezTo>
                      <a:pt x="187491" y="472708"/>
                      <a:pt x="579065" y="435361"/>
                      <a:pt x="573935" y="446712"/>
                    </a:cubicBezTo>
                    <a:cubicBezTo>
                      <a:pt x="566998" y="462521"/>
                      <a:pt x="450974" y="599532"/>
                      <a:pt x="479783" y="759600"/>
                    </a:cubicBezTo>
                    <a:cubicBezTo>
                      <a:pt x="454488" y="764644"/>
                      <a:pt x="249322" y="736894"/>
                      <a:pt x="99662" y="660305"/>
                    </a:cubicBezTo>
                    <a:cubicBezTo>
                      <a:pt x="69638" y="644941"/>
                      <a:pt x="12536" y="594263"/>
                      <a:pt x="1193" y="554916"/>
                    </a:cubicBezTo>
                    <a:cubicBezTo>
                      <a:pt x="-9948" y="515570"/>
                      <a:pt x="120037" y="0"/>
                      <a:pt x="120037" y="0"/>
                    </a:cubicBezTo>
                    <a:lnTo>
                      <a:pt x="266184" y="81520"/>
                    </a:lnTo>
                    <a:close/>
                  </a:path>
                </a:pathLst>
              </a:custGeom>
              <a:solidFill>
                <a:srgbClr val="002060"/>
              </a:solidFill>
              <a:ln w="3800" cap="flat">
                <a:noFill/>
                <a:miter lim="800000"/>
              </a:ln>
            </p:spPr>
          </p:sp>
          <p:sp>
            <p:nvSpPr>
              <p:cNvPr id="770" name=""/>
              <p:cNvSpPr/>
              <p:nvPr/>
            </p:nvSpPr>
            <p:spPr>
              <a:xfrm>
                <a:off x="1510276" y="4398054"/>
                <a:ext cx="56649" cy="222831"/>
              </a:xfrm>
              <a:custGeom>
                <a:avLst/>
                <a:gdLst/>
                <a:ahLst/>
                <a:cxnLst/>
                <a:pathLst>
                  <a:path w="56649" h="222831">
                    <a:moveTo>
                      <a:pt x="0" y="300"/>
                    </a:moveTo>
                    <a:cubicBezTo>
                      <a:pt x="7015" y="7327"/>
                      <a:pt x="25126" y="52671"/>
                      <a:pt x="34327" y="85118"/>
                    </a:cubicBezTo>
                    <a:cubicBezTo>
                      <a:pt x="53399" y="152369"/>
                      <a:pt x="59844" y="193346"/>
                      <a:pt x="54800" y="206170"/>
                    </a:cubicBezTo>
                    <a:cubicBezTo>
                      <a:pt x="48591" y="221952"/>
                      <a:pt x="29504" y="222831"/>
                      <a:pt x="29504" y="222831"/>
                    </a:cubicBezTo>
                    <a:lnTo>
                      <a:pt x="0" y="300"/>
                    </a:lnTo>
                    <a:close/>
                  </a:path>
                </a:pathLst>
              </a:custGeom>
              <a:solidFill>
                <a:srgbClr val="001236">
                  <a:alpha val="72000"/>
                </a:srgbClr>
              </a:solidFill>
              <a:ln w="3800" cap="flat">
                <a:noFill/>
                <a:miter lim="800000"/>
              </a:ln>
            </p:spPr>
          </p:sp>
          <p:sp>
            <p:nvSpPr>
              <p:cNvPr id="771" name=""/>
              <p:cNvSpPr/>
              <p:nvPr/>
            </p:nvSpPr>
            <p:spPr>
              <a:xfrm>
                <a:off x="1292450" y="4200396"/>
                <a:ext cx="1000722" cy="266997"/>
              </a:xfrm>
              <a:custGeom>
                <a:avLst/>
                <a:gdLst/>
                <a:ahLst/>
                <a:cxnLst/>
                <a:pathLst>
                  <a:path w="1000722" h="266997">
                    <a:moveTo>
                      <a:pt x="397950" y="414"/>
                    </a:moveTo>
                    <a:cubicBezTo>
                      <a:pt x="426054" y="414"/>
                      <a:pt x="518541" y="229583"/>
                      <a:pt x="585993" y="229584"/>
                    </a:cubicBezTo>
                    <a:cubicBezTo>
                      <a:pt x="653446" y="229583"/>
                      <a:pt x="679096" y="7979"/>
                      <a:pt x="701222" y="9107"/>
                    </a:cubicBezTo>
                    <a:cubicBezTo>
                      <a:pt x="836129" y="15986"/>
                      <a:pt x="1008284" y="72785"/>
                      <a:pt x="999142" y="136837"/>
                    </a:cubicBezTo>
                    <a:cubicBezTo>
                      <a:pt x="996330" y="156511"/>
                      <a:pt x="937308" y="201478"/>
                      <a:pt x="810836" y="226773"/>
                    </a:cubicBezTo>
                    <a:cubicBezTo>
                      <a:pt x="708419" y="247256"/>
                      <a:pt x="623054" y="266117"/>
                      <a:pt x="594425" y="266117"/>
                    </a:cubicBezTo>
                    <a:cubicBezTo>
                      <a:pt x="565795" y="266117"/>
                      <a:pt x="418720" y="261858"/>
                      <a:pt x="330236" y="243635"/>
                    </a:cubicBezTo>
                    <a:cubicBezTo>
                      <a:pt x="241752" y="225414"/>
                      <a:pt x="-8931" y="162927"/>
                      <a:pt x="0" y="145269"/>
                    </a:cubicBezTo>
                    <a:cubicBezTo>
                      <a:pt x="68858" y="30038"/>
                      <a:pt x="397950" y="414"/>
                      <a:pt x="397950" y="414"/>
                    </a:cubicBezTo>
                    <a:close/>
                  </a:path>
                </a:pathLst>
              </a:custGeom>
              <a:gradFill>
                <a:gsLst>
                  <a:gs pos="0">
                    <a:srgbClr val="C00000"/>
                  </a:gs>
                  <a:gs pos="100000">
                    <a:srgbClr val="990033"/>
                  </a:gs>
                </a:gsLst>
                <a:lin ang="5400000" scaled="0"/>
              </a:gradFill>
              <a:ln w="3800" cap="flat">
                <a:noFill/>
                <a:miter lim="800000"/>
              </a:ln>
            </p:spPr>
          </p:sp>
          <p:sp>
            <p:nvSpPr>
              <p:cNvPr id="772" name=""/>
              <p:cNvSpPr/>
              <p:nvPr/>
            </p:nvSpPr>
            <p:spPr>
              <a:xfrm>
                <a:off x="1808552" y="4811880"/>
                <a:ext cx="100710" cy="186781"/>
              </a:xfrm>
              <a:custGeom>
                <a:avLst/>
                <a:gdLst/>
                <a:ahLst/>
                <a:cxnLst/>
                <a:pathLst>
                  <a:path w="100710" h="186781">
                    <a:moveTo>
                      <a:pt x="101733" y="177704"/>
                    </a:moveTo>
                    <a:cubicBezTo>
                      <a:pt x="101733" y="177704"/>
                      <a:pt x="45523" y="212982"/>
                      <a:pt x="1023" y="142719"/>
                    </a:cubicBezTo>
                    <a:cubicBezTo>
                      <a:pt x="26787" y="112272"/>
                      <a:pt x="80655" y="11415"/>
                      <a:pt x="80655" y="0"/>
                    </a:cubicBezTo>
                    <a:cubicBezTo>
                      <a:pt x="80655" y="-12006"/>
                      <a:pt x="101733" y="177704"/>
                      <a:pt x="101733" y="177704"/>
                    </a:cubicBezTo>
                    <a:close/>
                  </a:path>
                </a:pathLst>
              </a:custGeom>
              <a:solidFill>
                <a:srgbClr val="B2B1A8"/>
              </a:solidFill>
              <a:ln w="3800" cap="flat">
                <a:noFill/>
                <a:miter lim="800000"/>
              </a:ln>
            </p:spPr>
          </p:sp>
          <p:sp>
            <p:nvSpPr>
              <p:cNvPr id="773" name=""/>
              <p:cNvSpPr/>
              <p:nvPr/>
            </p:nvSpPr>
            <p:spPr>
              <a:xfrm>
                <a:off x="2083713" y="4616493"/>
                <a:ext cx="104625" cy="339674"/>
              </a:xfrm>
              <a:custGeom>
                <a:avLst/>
                <a:gdLst/>
                <a:ahLst/>
                <a:cxnLst/>
                <a:pathLst>
                  <a:path w="104625" h="339674">
                    <a:moveTo>
                      <a:pt x="40297" y="339674"/>
                    </a:moveTo>
                    <a:cubicBezTo>
                      <a:pt x="33271" y="339674"/>
                      <a:pt x="-22938" y="15480"/>
                      <a:pt x="10436" y="1427"/>
                    </a:cubicBezTo>
                    <a:cubicBezTo>
                      <a:pt x="43810" y="-12625"/>
                      <a:pt x="114074" y="163030"/>
                      <a:pt x="103534" y="217483"/>
                    </a:cubicBezTo>
                    <a:cubicBezTo>
                      <a:pt x="92994" y="271936"/>
                      <a:pt x="40297" y="339674"/>
                      <a:pt x="40297" y="339674"/>
                    </a:cubicBezTo>
                    <a:close/>
                  </a:path>
                </a:pathLst>
              </a:custGeom>
              <a:solidFill>
                <a:srgbClr val="B8CCE4"/>
              </a:solidFill>
              <a:ln w="3800" cap="flat">
                <a:noFill/>
                <a:miter lim="800000"/>
              </a:ln>
            </p:spPr>
          </p:sp>
          <p:sp>
            <p:nvSpPr>
              <p:cNvPr id="774" name=""/>
              <p:cNvSpPr/>
              <p:nvPr/>
            </p:nvSpPr>
            <p:spPr>
              <a:xfrm>
                <a:off x="1834323" y="4534484"/>
                <a:ext cx="264803" cy="455098"/>
              </a:xfrm>
              <a:custGeom>
                <a:avLst/>
                <a:gdLst/>
                <a:ahLst/>
                <a:cxnLst/>
                <a:pathLst>
                  <a:path w="264803" h="455098">
                    <a:moveTo>
                      <a:pt x="190733" y="732"/>
                    </a:moveTo>
                    <a:cubicBezTo>
                      <a:pt x="263338" y="-6147"/>
                      <a:pt x="265679" y="31326"/>
                      <a:pt x="265679" y="64115"/>
                    </a:cubicBezTo>
                    <a:cubicBezTo>
                      <a:pt x="265679" y="96905"/>
                      <a:pt x="87682" y="450560"/>
                      <a:pt x="75971" y="455098"/>
                    </a:cubicBezTo>
                    <a:cubicBezTo>
                      <a:pt x="68945" y="443534"/>
                      <a:pt x="78313" y="380297"/>
                      <a:pt x="1024" y="347508"/>
                    </a:cubicBezTo>
                    <a:cubicBezTo>
                      <a:pt x="24445" y="291297"/>
                      <a:pt x="190733" y="732"/>
                      <a:pt x="190733" y="7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00" cap="flat">
                <a:noFill/>
                <a:miter lim="800000"/>
              </a:ln>
            </p:spPr>
          </p:sp>
          <p:sp>
            <p:nvSpPr>
              <p:cNvPr id="775" name=""/>
              <p:cNvSpPr/>
              <p:nvPr/>
            </p:nvSpPr>
            <p:spPr>
              <a:xfrm>
                <a:off x="1919386" y="4686939"/>
                <a:ext cx="115431" cy="99496"/>
              </a:xfrm>
              <a:custGeom>
                <a:avLst/>
                <a:gdLst/>
                <a:ahLst/>
                <a:cxnLst/>
                <a:pathLst>
                  <a:path w="115431" h="99496">
                    <a:moveTo>
                      <a:pt x="23690" y="620"/>
                    </a:moveTo>
                    <a:cubicBezTo>
                      <a:pt x="53809" y="0"/>
                      <a:pt x="115038" y="4007"/>
                      <a:pt x="115032" y="63899"/>
                    </a:cubicBezTo>
                    <a:cubicBezTo>
                      <a:pt x="114035" y="71258"/>
                      <a:pt x="112033" y="75653"/>
                      <a:pt x="98979" y="99363"/>
                    </a:cubicBezTo>
                    <a:cubicBezTo>
                      <a:pt x="96977" y="105765"/>
                      <a:pt x="101997" y="5343"/>
                      <a:pt x="-392" y="30105"/>
                    </a:cubicBezTo>
                    <a:cubicBezTo>
                      <a:pt x="14665" y="10030"/>
                      <a:pt x="17664" y="-3684"/>
                      <a:pt x="23690" y="620"/>
                    </a:cubicBezTo>
                    <a:close/>
                  </a:path>
                </a:pathLst>
              </a:custGeom>
              <a:solidFill>
                <a:srgbClr val="C00000"/>
              </a:solidFill>
              <a:ln w="3800" cap="flat">
                <a:noFill/>
                <a:miter lim="800000"/>
              </a:ln>
            </p:spPr>
          </p:sp>
          <p:sp>
            <p:nvSpPr>
              <p:cNvPr id="776" name=""/>
              <p:cNvSpPr/>
              <p:nvPr/>
            </p:nvSpPr>
            <p:spPr>
              <a:xfrm>
                <a:off x="1849403" y="4772210"/>
                <a:ext cx="156188" cy="104954"/>
              </a:xfrm>
              <a:custGeom>
                <a:avLst/>
                <a:gdLst/>
                <a:ahLst/>
                <a:cxnLst/>
                <a:pathLst>
                  <a:path w="156188" h="104954">
                    <a:moveTo>
                      <a:pt x="2342" y="39523"/>
                    </a:moveTo>
                    <a:cubicBezTo>
                      <a:pt x="14052" y="2050"/>
                      <a:pt x="37472" y="-7319"/>
                      <a:pt x="86655" y="4391"/>
                    </a:cubicBezTo>
                    <a:cubicBezTo>
                      <a:pt x="152235" y="20786"/>
                      <a:pt x="163946" y="46549"/>
                      <a:pt x="152235" y="81680"/>
                    </a:cubicBezTo>
                    <a:cubicBezTo>
                      <a:pt x="133498" y="109784"/>
                      <a:pt x="124129" y="114470"/>
                      <a:pt x="58551" y="84023"/>
                    </a:cubicBezTo>
                    <a:cubicBezTo>
                      <a:pt x="23420" y="72312"/>
                      <a:pt x="-9369" y="76996"/>
                      <a:pt x="2342" y="39523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777" name=""/>
              <p:cNvSpPr/>
              <p:nvPr/>
            </p:nvSpPr>
            <p:spPr>
              <a:xfrm>
                <a:off x="1971779" y="4581033"/>
                <a:ext cx="164348" cy="125046"/>
              </a:xfrm>
              <a:custGeom>
                <a:avLst/>
                <a:gdLst/>
                <a:ahLst/>
                <a:cxnLst/>
                <a:pathLst>
                  <a:path w="164348" h="125046">
                    <a:moveTo>
                      <a:pt x="-592" y="33960"/>
                    </a:moveTo>
                    <a:cubicBezTo>
                      <a:pt x="-592" y="2269"/>
                      <a:pt x="36754" y="0"/>
                      <a:pt x="81381" y="0"/>
                    </a:cubicBezTo>
                    <a:cubicBezTo>
                      <a:pt x="146959" y="29276"/>
                      <a:pt x="169792" y="69091"/>
                      <a:pt x="162765" y="108907"/>
                    </a:cubicBezTo>
                    <a:cubicBezTo>
                      <a:pt x="141686" y="144038"/>
                      <a:pt x="116513" y="113592"/>
                      <a:pt x="55617" y="94855"/>
                    </a:cubicBezTo>
                    <a:cubicBezTo>
                      <a:pt x="6434" y="66750"/>
                      <a:pt x="-592" y="65651"/>
                      <a:pt x="-592" y="33960"/>
                    </a:cubicBezTo>
                    <a:close/>
                  </a:path>
                </a:pathLst>
              </a:custGeom>
              <a:solidFill>
                <a:srgbClr val="FBDABF"/>
              </a:solidFill>
              <a:ln w="2500" cap="flat">
                <a:noFill/>
                <a:miter lim="800000"/>
              </a:ln>
            </p:spPr>
          </p:sp>
          <p:sp>
            <p:nvSpPr>
              <p:cNvPr id="778" name=""/>
              <p:cNvSpPr/>
              <p:nvPr/>
            </p:nvSpPr>
            <p:spPr>
              <a:xfrm>
                <a:off x="1368728" y="4781663"/>
                <a:ext cx="125067" cy="72810"/>
              </a:xfrm>
              <a:custGeom>
                <a:avLst/>
                <a:gdLst/>
                <a:ahLst/>
                <a:cxnLst/>
                <a:pathLst>
                  <a:path w="125067" h="72810">
                    <a:moveTo>
                      <a:pt x="124673" y="10860"/>
                    </a:moveTo>
                    <a:cubicBezTo>
                      <a:pt x="62842" y="31940"/>
                      <a:pt x="40359" y="43182"/>
                      <a:pt x="543" y="72223"/>
                    </a:cubicBezTo>
                    <a:cubicBezTo>
                      <a:pt x="8038" y="47398"/>
                      <a:pt x="26306" y="31941"/>
                      <a:pt x="44574" y="15077"/>
                    </a:cubicBezTo>
                    <a:cubicBezTo>
                      <a:pt x="104532" y="-16306"/>
                      <a:pt x="124673" y="10860"/>
                      <a:pt x="124673" y="10860"/>
                    </a:cubicBezTo>
                    <a:close/>
                  </a:path>
                </a:pathLst>
              </a:custGeom>
              <a:solidFill>
                <a:srgbClr val="00153F"/>
              </a:solidFill>
              <a:ln w="3800" cap="flat">
                <a:noFill/>
                <a:miter lim="800000"/>
              </a:ln>
            </p:spPr>
          </p:sp>
          <p:sp>
            <p:nvSpPr>
              <p:cNvPr id="779" name=""/>
              <p:cNvSpPr/>
              <p:nvPr/>
            </p:nvSpPr>
            <p:spPr>
              <a:xfrm>
                <a:off x="2096920" y="4606675"/>
                <a:ext cx="284673" cy="361195"/>
              </a:xfrm>
              <a:custGeom>
                <a:avLst/>
                <a:gdLst/>
                <a:ahLst/>
                <a:cxnLst/>
                <a:pathLst>
                  <a:path w="284673" h="361195">
                    <a:moveTo>
                      <a:pt x="740" y="709"/>
                    </a:moveTo>
                    <a:cubicBezTo>
                      <a:pt x="1044" y="709"/>
                      <a:pt x="65733" y="151774"/>
                      <a:pt x="31311" y="349220"/>
                    </a:cubicBezTo>
                    <a:cubicBezTo>
                      <a:pt x="25329" y="366078"/>
                      <a:pt x="165489" y="357336"/>
                      <a:pt x="189055" y="360109"/>
                    </a:cubicBezTo>
                    <a:cubicBezTo>
                      <a:pt x="284673" y="371345"/>
                      <a:pt x="295146" y="290543"/>
                      <a:pt x="278288" y="251196"/>
                    </a:cubicBezTo>
                    <a:cubicBezTo>
                      <a:pt x="261426" y="211849"/>
                      <a:pt x="249478" y="159150"/>
                      <a:pt x="198890" y="136666"/>
                    </a:cubicBezTo>
                    <a:cubicBezTo>
                      <a:pt x="148300" y="114182"/>
                      <a:pt x="1044" y="709"/>
                      <a:pt x="740" y="709"/>
                    </a:cubicBezTo>
                    <a:close/>
                  </a:path>
                </a:pathLst>
              </a:custGeom>
              <a:solidFill>
                <a:srgbClr val="002060"/>
              </a:solidFill>
              <a:ln w="3800" cap="flat">
                <a:noFill/>
                <a:miter lim="800000"/>
              </a:ln>
            </p:spPr>
          </p:sp>
          <p:sp>
            <p:nvSpPr>
              <p:cNvPr id="780" name=""/>
              <p:cNvSpPr/>
              <p:nvPr/>
            </p:nvSpPr>
            <p:spPr>
              <a:xfrm>
                <a:off x="2250476" y="4718051"/>
                <a:ext cx="101880" cy="84315"/>
              </a:xfrm>
              <a:custGeom>
                <a:avLst/>
                <a:gdLst/>
                <a:ahLst/>
                <a:cxnLst/>
                <a:pathLst>
                  <a:path w="101880" h="84315">
                    <a:moveTo>
                      <a:pt x="0" y="0"/>
                    </a:moveTo>
                    <a:cubicBezTo>
                      <a:pt x="14052" y="0"/>
                      <a:pt x="50940" y="15809"/>
                      <a:pt x="70262" y="28105"/>
                    </a:cubicBezTo>
                    <a:cubicBezTo>
                      <a:pt x="93317" y="42776"/>
                      <a:pt x="101880" y="84315"/>
                      <a:pt x="101880" y="8431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C25">
                  <a:alpha val="66000"/>
                </a:srgbClr>
              </a:solidFill>
              <a:ln w="3800" cap="flat">
                <a:noFill/>
                <a:miter lim="800000"/>
              </a:ln>
            </p:spPr>
          </p:sp>
          <p:sp>
            <p:nvSpPr>
              <p:cNvPr id="781" name=""/>
              <p:cNvSpPr/>
              <p:nvPr/>
            </p:nvSpPr>
            <p:spPr>
              <a:xfrm>
                <a:off x="1981934" y="5082459"/>
                <a:ext cx="184790" cy="1249964"/>
              </a:xfrm>
              <a:custGeom>
                <a:avLst/>
                <a:gdLst/>
                <a:ahLst/>
                <a:cxnLst/>
                <a:pathLst>
                  <a:path w="184790" h="1249964">
                    <a:moveTo>
                      <a:pt x="122745" y="2358"/>
                    </a:moveTo>
                    <a:cubicBezTo>
                      <a:pt x="122745" y="20188"/>
                      <a:pt x="155396" y="670784"/>
                      <a:pt x="181305" y="916697"/>
                    </a:cubicBezTo>
                    <a:cubicBezTo>
                      <a:pt x="190062" y="1000555"/>
                      <a:pt x="185987" y="1160277"/>
                      <a:pt x="155071" y="1191194"/>
                    </a:cubicBezTo>
                    <a:cubicBezTo>
                      <a:pt x="108941" y="1237318"/>
                      <a:pt x="28599" y="1264268"/>
                      <a:pt x="17358" y="1244591"/>
                    </a:cubicBezTo>
                    <a:cubicBezTo>
                      <a:pt x="-34182" y="1154387"/>
                      <a:pt x="48357" y="879229"/>
                      <a:pt x="56702" y="704981"/>
                    </a:cubicBezTo>
                    <a:cubicBezTo>
                      <a:pt x="67775" y="479118"/>
                      <a:pt x="122745" y="2358"/>
                      <a:pt x="122745" y="2358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1B58">
                      <a:alpha val="69000"/>
                    </a:srgbClr>
                  </a:gs>
                  <a:gs pos="100000">
                    <a:srgbClr val="90C0FA">
                      <a:alpha val="69000"/>
                    </a:srgbClr>
                  </a:gs>
                </a:gsLst>
                <a:lin ang="0" scaled="0"/>
              </a:gradFill>
              <a:ln w="3800" cap="flat">
                <a:noFill/>
                <a:miter lim="800000"/>
              </a:ln>
            </p:spPr>
          </p:sp>
          <p:sp>
            <p:nvSpPr>
              <p:cNvPr id="782" name=""/>
              <p:cNvSpPr/>
              <p:nvPr/>
            </p:nvSpPr>
            <p:spPr>
              <a:xfrm>
                <a:off x="1691435" y="5134350"/>
                <a:ext cx="117690" cy="854392"/>
              </a:xfrm>
              <a:custGeom>
                <a:avLst/>
                <a:gdLst/>
                <a:ahLst/>
                <a:cxnLst/>
                <a:pathLst>
                  <a:path w="117690" h="854392">
                    <a:moveTo>
                      <a:pt x="68850" y="1051"/>
                    </a:moveTo>
                    <a:cubicBezTo>
                      <a:pt x="68850" y="18881"/>
                      <a:pt x="83592" y="244028"/>
                      <a:pt x="108197" y="490077"/>
                    </a:cubicBezTo>
                    <a:cubicBezTo>
                      <a:pt x="119440" y="602499"/>
                      <a:pt x="130020" y="850220"/>
                      <a:pt x="86558" y="854392"/>
                    </a:cubicBezTo>
                    <a:cubicBezTo>
                      <a:pt x="68850" y="855441"/>
                      <a:pt x="1398" y="557530"/>
                      <a:pt x="1398" y="461973"/>
                    </a:cubicBezTo>
                    <a:cubicBezTo>
                      <a:pt x="1398" y="358082"/>
                      <a:pt x="68850" y="1051"/>
                      <a:pt x="68850" y="10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1B58">
                      <a:alpha val="21000"/>
                    </a:srgbClr>
                  </a:gs>
                  <a:gs pos="100000">
                    <a:srgbClr val="90C0FA">
                      <a:alpha val="21000"/>
                    </a:srgbClr>
                  </a:gs>
                </a:gsLst>
                <a:lin ang="0" scaled="0"/>
              </a:gradFill>
              <a:ln w="3800" cap="flat">
                <a:noFill/>
                <a:miter lim="800000"/>
              </a:ln>
            </p:spPr>
          </p:sp>
        </p:grpSp>
        <p:grpSp>
          <p:nvGrpSpPr>
            <p:cNvPr id="783" name=""/>
            <p:cNvGrpSpPr/>
            <p:nvPr/>
          </p:nvGrpSpPr>
          <p:grpSpPr>
            <a:xfrm>
              <a:off x="118400" y="354226"/>
              <a:ext cx="2244105" cy="1341970"/>
              <a:chOff x="118400" y="354226"/>
              <a:chExt cx="2244105" cy="1341970"/>
            </a:xfrm>
          </p:grpSpPr>
          <p:sp>
            <p:nvSpPr>
              <p:cNvPr id="784" name=""/>
              <p:cNvSpPr/>
              <p:nvPr/>
            </p:nvSpPr>
            <p:spPr>
              <a:xfrm>
                <a:off x="343079" y="518911"/>
                <a:ext cx="155463" cy="1177210"/>
              </a:xfrm>
              <a:custGeom>
                <a:avLst/>
                <a:gdLst/>
                <a:ahLst/>
                <a:cxnLst/>
                <a:pathLst>
                  <a:path w="155463" h="1177210">
                    <a:moveTo>
                      <a:pt x="24719" y="24412"/>
                    </a:moveTo>
                    <a:cubicBezTo>
                      <a:pt x="24719" y="24412"/>
                      <a:pt x="95539" y="74531"/>
                      <a:pt x="91725" y="148620"/>
                    </a:cubicBezTo>
                    <a:cubicBezTo>
                      <a:pt x="91725" y="148620"/>
                      <a:pt x="87912" y="162239"/>
                      <a:pt x="79196" y="172590"/>
                    </a:cubicBezTo>
                    <a:cubicBezTo>
                      <a:pt x="70479" y="182940"/>
                      <a:pt x="65032" y="205820"/>
                      <a:pt x="77017" y="222708"/>
                    </a:cubicBezTo>
                    <a:cubicBezTo>
                      <a:pt x="89001" y="239597"/>
                      <a:pt x="87367" y="343647"/>
                      <a:pt x="84099" y="352363"/>
                    </a:cubicBezTo>
                    <a:cubicBezTo>
                      <a:pt x="80830" y="361080"/>
                      <a:pt x="73748" y="367072"/>
                      <a:pt x="65032" y="348550"/>
                    </a:cubicBezTo>
                    <a:cubicBezTo>
                      <a:pt x="56315" y="330028"/>
                      <a:pt x="47088" y="285357"/>
                      <a:pt x="36704" y="276096"/>
                    </a:cubicBezTo>
                    <a:cubicBezTo>
                      <a:pt x="26353" y="266835"/>
                      <a:pt x="14368" y="257029"/>
                      <a:pt x="2451" y="260842"/>
                    </a:cubicBezTo>
                    <a:cubicBezTo>
                      <a:pt x="2451" y="260842"/>
                      <a:pt x="13823" y="284812"/>
                      <a:pt x="16547" y="295707"/>
                    </a:cubicBezTo>
                    <a:cubicBezTo>
                      <a:pt x="16547" y="295707"/>
                      <a:pt x="32618" y="289987"/>
                      <a:pt x="36704" y="304696"/>
                    </a:cubicBezTo>
                    <a:cubicBezTo>
                      <a:pt x="36704" y="304696"/>
                      <a:pt x="49778" y="357811"/>
                      <a:pt x="56860" y="382326"/>
                    </a:cubicBezTo>
                    <a:cubicBezTo>
                      <a:pt x="63942" y="406839"/>
                      <a:pt x="55226" y="440071"/>
                      <a:pt x="55226" y="440071"/>
                    </a:cubicBezTo>
                    <a:cubicBezTo>
                      <a:pt x="55226" y="440071"/>
                      <a:pt x="51412" y="465131"/>
                      <a:pt x="56860" y="502243"/>
                    </a:cubicBezTo>
                    <a:cubicBezTo>
                      <a:pt x="56860" y="502243"/>
                      <a:pt x="58494" y="525055"/>
                      <a:pt x="53591" y="537584"/>
                    </a:cubicBezTo>
                    <a:cubicBezTo>
                      <a:pt x="48688" y="550115"/>
                      <a:pt x="46510" y="584980"/>
                      <a:pt x="46510" y="584980"/>
                    </a:cubicBezTo>
                    <a:cubicBezTo>
                      <a:pt x="46510" y="584980"/>
                      <a:pt x="32890" y="584980"/>
                      <a:pt x="20633" y="570543"/>
                    </a:cubicBezTo>
                    <a:cubicBezTo>
                      <a:pt x="20633" y="570543"/>
                      <a:pt x="-7967" y="569182"/>
                      <a:pt x="2145" y="588606"/>
                    </a:cubicBezTo>
                    <a:cubicBezTo>
                      <a:pt x="2145" y="588606"/>
                      <a:pt x="21450" y="598599"/>
                      <a:pt x="32890" y="607860"/>
                    </a:cubicBezTo>
                    <a:cubicBezTo>
                      <a:pt x="44330" y="617122"/>
                      <a:pt x="47599" y="634554"/>
                      <a:pt x="46510" y="644903"/>
                    </a:cubicBezTo>
                    <a:cubicBezTo>
                      <a:pt x="45420" y="655254"/>
                      <a:pt x="65032" y="676501"/>
                      <a:pt x="65032" y="676501"/>
                    </a:cubicBezTo>
                    <a:cubicBezTo>
                      <a:pt x="65032" y="676501"/>
                      <a:pt x="69390" y="685217"/>
                      <a:pt x="65032" y="704896"/>
                    </a:cubicBezTo>
                    <a:cubicBezTo>
                      <a:pt x="65032" y="704896"/>
                      <a:pt x="63397" y="728798"/>
                      <a:pt x="73748" y="759850"/>
                    </a:cubicBezTo>
                    <a:cubicBezTo>
                      <a:pt x="73748" y="759850"/>
                      <a:pt x="79196" y="782184"/>
                      <a:pt x="76472" y="800706"/>
                    </a:cubicBezTo>
                    <a:cubicBezTo>
                      <a:pt x="73748" y="819227"/>
                      <a:pt x="80285" y="849741"/>
                      <a:pt x="80285" y="849741"/>
                    </a:cubicBezTo>
                    <a:cubicBezTo>
                      <a:pt x="80285" y="849741"/>
                      <a:pt x="85733" y="918924"/>
                      <a:pt x="59584" y="927671"/>
                    </a:cubicBezTo>
                    <a:cubicBezTo>
                      <a:pt x="59584" y="927671"/>
                      <a:pt x="51957" y="926546"/>
                      <a:pt x="53591" y="911840"/>
                    </a:cubicBezTo>
                    <a:cubicBezTo>
                      <a:pt x="53591" y="911840"/>
                      <a:pt x="41062" y="811057"/>
                      <a:pt x="1839" y="821408"/>
                    </a:cubicBezTo>
                    <a:cubicBezTo>
                      <a:pt x="1839" y="821408"/>
                      <a:pt x="8921" y="837756"/>
                      <a:pt x="14368" y="863352"/>
                    </a:cubicBezTo>
                    <a:cubicBezTo>
                      <a:pt x="14368" y="863352"/>
                      <a:pt x="36159" y="874251"/>
                      <a:pt x="43786" y="917290"/>
                    </a:cubicBezTo>
                    <a:cubicBezTo>
                      <a:pt x="51412" y="960328"/>
                      <a:pt x="53047" y="1043130"/>
                      <a:pt x="53047" y="1043130"/>
                    </a:cubicBezTo>
                    <a:cubicBezTo>
                      <a:pt x="53047" y="1043130"/>
                      <a:pt x="50323" y="1067101"/>
                      <a:pt x="43786" y="1077992"/>
                    </a:cubicBezTo>
                    <a:cubicBezTo>
                      <a:pt x="37249" y="1088890"/>
                      <a:pt x="19271" y="1124298"/>
                      <a:pt x="36159" y="1156986"/>
                    </a:cubicBezTo>
                    <a:cubicBezTo>
                      <a:pt x="36159" y="1156986"/>
                      <a:pt x="47599" y="1179870"/>
                      <a:pt x="54136" y="1177210"/>
                    </a:cubicBezTo>
                    <a:cubicBezTo>
                      <a:pt x="60674" y="1174420"/>
                      <a:pt x="66666" y="1177210"/>
                      <a:pt x="66666" y="1156986"/>
                    </a:cubicBezTo>
                    <a:cubicBezTo>
                      <a:pt x="66666" y="1156986"/>
                      <a:pt x="51957" y="1127566"/>
                      <a:pt x="57950" y="1100328"/>
                    </a:cubicBezTo>
                    <a:cubicBezTo>
                      <a:pt x="63942" y="1073090"/>
                      <a:pt x="80285" y="1056750"/>
                      <a:pt x="80285" y="1056750"/>
                    </a:cubicBezTo>
                    <a:cubicBezTo>
                      <a:pt x="80285" y="1056750"/>
                      <a:pt x="91725" y="1050214"/>
                      <a:pt x="98263" y="1024062"/>
                    </a:cubicBezTo>
                    <a:cubicBezTo>
                      <a:pt x="104800" y="997910"/>
                      <a:pt x="118964" y="972853"/>
                      <a:pt x="147292" y="980484"/>
                    </a:cubicBezTo>
                    <a:lnTo>
                      <a:pt x="140210" y="954332"/>
                    </a:lnTo>
                    <a:cubicBezTo>
                      <a:pt x="140210" y="954332"/>
                      <a:pt x="98263" y="969585"/>
                      <a:pt x="78651" y="1001186"/>
                    </a:cubicBezTo>
                    <a:cubicBezTo>
                      <a:pt x="78651" y="1001186"/>
                      <a:pt x="73203" y="963596"/>
                      <a:pt x="86822" y="929814"/>
                    </a:cubicBezTo>
                    <a:cubicBezTo>
                      <a:pt x="100442" y="896040"/>
                      <a:pt x="102076" y="893866"/>
                      <a:pt x="102076" y="893866"/>
                    </a:cubicBezTo>
                    <a:cubicBezTo>
                      <a:pt x="102076" y="893866"/>
                      <a:pt x="110792" y="873164"/>
                      <a:pt x="102076" y="844831"/>
                    </a:cubicBezTo>
                    <a:cubicBezTo>
                      <a:pt x="102076" y="844831"/>
                      <a:pt x="84643" y="780550"/>
                      <a:pt x="147904" y="756037"/>
                    </a:cubicBezTo>
                    <a:cubicBezTo>
                      <a:pt x="147904" y="756037"/>
                      <a:pt x="171806" y="741328"/>
                      <a:pt x="134762" y="736970"/>
                    </a:cubicBezTo>
                    <a:cubicBezTo>
                      <a:pt x="134762" y="736970"/>
                      <a:pt x="126590" y="740783"/>
                      <a:pt x="121687" y="748410"/>
                    </a:cubicBezTo>
                    <a:cubicBezTo>
                      <a:pt x="116785" y="756037"/>
                      <a:pt x="90091" y="766931"/>
                      <a:pt x="90091" y="741872"/>
                    </a:cubicBezTo>
                    <a:cubicBezTo>
                      <a:pt x="90091" y="716814"/>
                      <a:pt x="87367" y="669419"/>
                      <a:pt x="68845" y="640001"/>
                    </a:cubicBezTo>
                    <a:cubicBezTo>
                      <a:pt x="68845" y="640001"/>
                      <a:pt x="62853" y="616031"/>
                      <a:pt x="67211" y="588606"/>
                    </a:cubicBezTo>
                    <a:cubicBezTo>
                      <a:pt x="71569" y="559375"/>
                      <a:pt x="75927" y="542487"/>
                      <a:pt x="75927" y="542487"/>
                    </a:cubicBezTo>
                    <a:cubicBezTo>
                      <a:pt x="75927" y="542487"/>
                      <a:pt x="86277" y="512525"/>
                      <a:pt x="73203" y="486376"/>
                    </a:cubicBezTo>
                    <a:cubicBezTo>
                      <a:pt x="73203" y="486376"/>
                      <a:pt x="68845" y="468944"/>
                      <a:pt x="80285" y="461317"/>
                    </a:cubicBezTo>
                    <a:cubicBezTo>
                      <a:pt x="91725" y="453690"/>
                      <a:pt x="99897" y="430265"/>
                      <a:pt x="99897" y="430265"/>
                    </a:cubicBezTo>
                    <a:cubicBezTo>
                      <a:pt x="99897" y="430265"/>
                      <a:pt x="117874" y="407929"/>
                      <a:pt x="140754" y="404116"/>
                    </a:cubicBezTo>
                    <a:lnTo>
                      <a:pt x="144568" y="377967"/>
                    </a:lnTo>
                    <a:cubicBezTo>
                      <a:pt x="144568" y="377967"/>
                      <a:pt x="111337" y="386139"/>
                      <a:pt x="90091" y="411743"/>
                    </a:cubicBezTo>
                    <a:cubicBezTo>
                      <a:pt x="90091" y="411743"/>
                      <a:pt x="89546" y="401937"/>
                      <a:pt x="96084" y="381237"/>
                    </a:cubicBezTo>
                    <a:cubicBezTo>
                      <a:pt x="102621" y="360535"/>
                      <a:pt x="112972" y="332752"/>
                      <a:pt x="108613" y="275006"/>
                    </a:cubicBezTo>
                    <a:cubicBezTo>
                      <a:pt x="108613" y="275006"/>
                      <a:pt x="108613" y="253216"/>
                      <a:pt x="108613" y="248313"/>
                    </a:cubicBezTo>
                    <a:cubicBezTo>
                      <a:pt x="108613" y="243410"/>
                      <a:pt x="105889" y="217805"/>
                      <a:pt x="98263" y="199828"/>
                    </a:cubicBezTo>
                    <a:cubicBezTo>
                      <a:pt x="98263" y="199828"/>
                      <a:pt x="92270" y="181851"/>
                      <a:pt x="103710" y="172045"/>
                    </a:cubicBezTo>
                    <a:cubicBezTo>
                      <a:pt x="115151" y="162239"/>
                      <a:pt x="117330" y="156247"/>
                      <a:pt x="118964" y="149709"/>
                    </a:cubicBezTo>
                    <a:cubicBezTo>
                      <a:pt x="120598" y="143173"/>
                      <a:pt x="127680" y="113210"/>
                      <a:pt x="155463" y="102859"/>
                    </a:cubicBezTo>
                    <a:lnTo>
                      <a:pt x="142934" y="88695"/>
                    </a:lnTo>
                    <a:cubicBezTo>
                      <a:pt x="142934" y="88695"/>
                      <a:pt x="124956" y="99045"/>
                      <a:pt x="110248" y="113755"/>
                    </a:cubicBezTo>
                    <a:cubicBezTo>
                      <a:pt x="110248" y="113755"/>
                      <a:pt x="83009" y="36397"/>
                      <a:pt x="42151" y="0"/>
                    </a:cubicBezTo>
                    <a:cubicBezTo>
                      <a:pt x="42151" y="0"/>
                      <a:pt x="20361" y="-6095"/>
                      <a:pt x="24719" y="24412"/>
                    </a:cubicBezTo>
                    <a:close/>
                  </a:path>
                </a:pathLst>
              </a:custGeom>
              <a:solidFill>
                <a:srgbClr val="136736"/>
              </a:solidFill>
              <a:ln w="7600" cap="flat">
                <a:noFill/>
                <a:bevel/>
              </a:ln>
            </p:spPr>
          </p:sp>
          <p:grpSp>
            <p:nvGrpSpPr>
              <p:cNvPr id="785" name=""/>
              <p:cNvGrpSpPr/>
              <p:nvPr/>
            </p:nvGrpSpPr>
            <p:grpSpPr>
              <a:xfrm>
                <a:off x="183020" y="354153"/>
                <a:ext cx="237179" cy="250254"/>
                <a:chOff x="183020" y="354153"/>
                <a:chExt cx="237179" cy="250254"/>
              </a:xfrm>
            </p:grpSpPr>
            <p:sp>
              <p:nvSpPr>
                <p:cNvPr id="786" name=""/>
                <p:cNvSpPr/>
                <p:nvPr/>
              </p:nvSpPr>
              <p:spPr>
                <a:xfrm>
                  <a:off x="183020" y="354153"/>
                  <a:ext cx="237179" cy="250254"/>
                </a:xfrm>
                <a:custGeom>
                  <a:avLst/>
                  <a:gdLst/>
                  <a:ahLst/>
                  <a:cxnLst/>
                  <a:pathLst>
                    <a:path w="237179" h="250254">
                      <a:moveTo>
                        <a:pt x="0" y="204459"/>
                      </a:moveTo>
                      <a:lnTo>
                        <a:pt x="43611" y="145528"/>
                      </a:lnTo>
                      <a:lnTo>
                        <a:pt x="4821" y="48314"/>
                      </a:lnTo>
                      <a:lnTo>
                        <a:pt x="99862" y="51774"/>
                      </a:lnTo>
                      <a:lnTo>
                        <a:pt x="130221" y="0"/>
                      </a:lnTo>
                      <a:cubicBezTo>
                        <a:pt x="130221" y="0"/>
                        <a:pt x="139149" y="32130"/>
                        <a:pt x="187365" y="54453"/>
                      </a:cubicBezTo>
                      <a:cubicBezTo>
                        <a:pt x="235580" y="76775"/>
                        <a:pt x="252098" y="119188"/>
                        <a:pt x="222187" y="149099"/>
                      </a:cubicBezTo>
                      <a:cubicBezTo>
                        <a:pt x="222187" y="149099"/>
                        <a:pt x="200699" y="169749"/>
                        <a:pt x="189092" y="174213"/>
                      </a:cubicBezTo>
                      <a:cubicBezTo>
                        <a:pt x="189092" y="174213"/>
                        <a:pt x="175758" y="243746"/>
                        <a:pt x="138256" y="249244"/>
                      </a:cubicBezTo>
                      <a:cubicBezTo>
                        <a:pt x="138256" y="249244"/>
                        <a:pt x="113256" y="255353"/>
                        <a:pt x="92720" y="236603"/>
                      </a:cubicBezTo>
                      <a:cubicBezTo>
                        <a:pt x="72183" y="217852"/>
                        <a:pt x="27540" y="201781"/>
                        <a:pt x="0" y="204459"/>
                      </a:cubicBezTo>
                      <a:close/>
                    </a:path>
                  </a:pathLst>
                </a:custGeom>
                <a:solidFill>
                  <a:srgbClr val="136736"/>
                </a:solidFill>
                <a:ln w="7600" cap="flat">
                  <a:noFill/>
                  <a:bevel/>
                </a:ln>
              </p:spPr>
            </p:sp>
            <p:sp>
              <p:nvSpPr>
                <p:cNvPr id="787" name=""/>
                <p:cNvSpPr/>
                <p:nvPr/>
              </p:nvSpPr>
              <p:spPr>
                <a:xfrm>
                  <a:off x="205176" y="379236"/>
                  <a:ext cx="199795" cy="209089"/>
                </a:xfrm>
                <a:custGeom>
                  <a:avLst/>
                  <a:gdLst/>
                  <a:ahLst/>
                  <a:cxnLst/>
                  <a:pathLst>
                    <a:path w="199795" h="209089">
                      <a:moveTo>
                        <a:pt x="0" y="168700"/>
                      </a:moveTo>
                      <a:lnTo>
                        <a:pt x="35730" y="120465"/>
                      </a:lnTo>
                      <a:lnTo>
                        <a:pt x="0" y="35605"/>
                      </a:lnTo>
                      <a:lnTo>
                        <a:pt x="81287" y="39178"/>
                      </a:lnTo>
                      <a:lnTo>
                        <a:pt x="105405" y="0"/>
                      </a:lnTo>
                      <a:cubicBezTo>
                        <a:pt x="105405" y="0"/>
                        <a:pt x="122377" y="25779"/>
                        <a:pt x="157214" y="42751"/>
                      </a:cubicBezTo>
                      <a:cubicBezTo>
                        <a:pt x="192051" y="59723"/>
                        <a:pt x="210810" y="81161"/>
                        <a:pt x="192944" y="107959"/>
                      </a:cubicBezTo>
                      <a:cubicBezTo>
                        <a:pt x="175080" y="134756"/>
                        <a:pt x="150961" y="138330"/>
                        <a:pt x="150961" y="138330"/>
                      </a:cubicBezTo>
                      <a:cubicBezTo>
                        <a:pt x="150961" y="138330"/>
                        <a:pt x="143815" y="209089"/>
                        <a:pt x="103618" y="209089"/>
                      </a:cubicBezTo>
                      <a:cubicBezTo>
                        <a:pt x="103618" y="209089"/>
                        <a:pt x="91585" y="211483"/>
                        <a:pt x="71973" y="195499"/>
                      </a:cubicBezTo>
                      <a:cubicBezTo>
                        <a:pt x="64139" y="189113"/>
                        <a:pt x="25341" y="167030"/>
                        <a:pt x="0" y="1687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88" name=""/>
              <p:cNvGrpSpPr/>
              <p:nvPr/>
            </p:nvGrpSpPr>
            <p:grpSpPr>
              <a:xfrm rot="10584000">
                <a:off x="477117" y="444534"/>
                <a:ext cx="236244" cy="249267"/>
                <a:chOff x="477117" y="444534"/>
                <a:chExt cx="236244" cy="249267"/>
              </a:xfrm>
            </p:grpSpPr>
            <p:sp>
              <p:nvSpPr>
                <p:cNvPr id="789" name=""/>
                <p:cNvSpPr/>
                <p:nvPr/>
              </p:nvSpPr>
              <p:spPr>
                <a:xfrm>
                  <a:off x="477117" y="444534"/>
                  <a:ext cx="236244" cy="249267"/>
                </a:xfrm>
                <a:custGeom>
                  <a:avLst/>
                  <a:gdLst/>
                  <a:ahLst/>
                  <a:cxnLst/>
                  <a:pathLst>
                    <a:path w="236244" h="249267">
                      <a:moveTo>
                        <a:pt x="0" y="203653"/>
                      </a:moveTo>
                      <a:lnTo>
                        <a:pt x="43439" y="144955"/>
                      </a:lnTo>
                      <a:lnTo>
                        <a:pt x="4802" y="48124"/>
                      </a:lnTo>
                      <a:lnTo>
                        <a:pt x="99469" y="51570"/>
                      </a:lnTo>
                      <a:lnTo>
                        <a:pt x="129707" y="0"/>
                      </a:lnTo>
                      <a:cubicBezTo>
                        <a:pt x="129707" y="0"/>
                        <a:pt x="138600" y="32004"/>
                        <a:pt x="186626" y="54238"/>
                      </a:cubicBezTo>
                      <a:cubicBezTo>
                        <a:pt x="234651" y="76473"/>
                        <a:pt x="251103" y="118717"/>
                        <a:pt x="221310" y="148512"/>
                      </a:cubicBezTo>
                      <a:cubicBezTo>
                        <a:pt x="221310" y="148512"/>
                        <a:pt x="199907" y="169080"/>
                        <a:pt x="188345" y="173527"/>
                      </a:cubicBezTo>
                      <a:cubicBezTo>
                        <a:pt x="188345" y="173527"/>
                        <a:pt x="175064" y="242786"/>
                        <a:pt x="137711" y="248261"/>
                      </a:cubicBezTo>
                      <a:cubicBezTo>
                        <a:pt x="137711" y="248261"/>
                        <a:pt x="112809" y="254347"/>
                        <a:pt x="92354" y="235671"/>
                      </a:cubicBezTo>
                      <a:cubicBezTo>
                        <a:pt x="71899" y="216994"/>
                        <a:pt x="27431" y="200985"/>
                        <a:pt x="0" y="203653"/>
                      </a:cubicBezTo>
                      <a:close/>
                    </a:path>
                  </a:pathLst>
                </a:custGeom>
                <a:solidFill>
                  <a:srgbClr val="136736"/>
                </a:solidFill>
                <a:ln w="7600" cap="flat">
                  <a:noFill/>
                  <a:bevel/>
                </a:ln>
              </p:spPr>
            </p:sp>
            <p:sp>
              <p:nvSpPr>
                <p:cNvPr id="790" name=""/>
                <p:cNvSpPr/>
                <p:nvPr/>
              </p:nvSpPr>
              <p:spPr>
                <a:xfrm>
                  <a:off x="499187" y="469518"/>
                  <a:ext cx="199006" cy="208265"/>
                </a:xfrm>
                <a:custGeom>
                  <a:avLst/>
                  <a:gdLst/>
                  <a:ahLst/>
                  <a:cxnLst/>
                  <a:pathLst>
                    <a:path w="199006" h="208265">
                      <a:moveTo>
                        <a:pt x="0" y="168035"/>
                      </a:moveTo>
                      <a:lnTo>
                        <a:pt x="35590" y="119990"/>
                      </a:lnTo>
                      <a:lnTo>
                        <a:pt x="0" y="35464"/>
                      </a:lnTo>
                      <a:lnTo>
                        <a:pt x="80966" y="39023"/>
                      </a:lnTo>
                      <a:lnTo>
                        <a:pt x="104989" y="0"/>
                      </a:lnTo>
                      <a:cubicBezTo>
                        <a:pt x="104989" y="0"/>
                        <a:pt x="121894" y="25677"/>
                        <a:pt x="156594" y="42582"/>
                      </a:cubicBezTo>
                      <a:cubicBezTo>
                        <a:pt x="191294" y="59487"/>
                        <a:pt x="209977" y="80841"/>
                        <a:pt x="192183" y="107533"/>
                      </a:cubicBezTo>
                      <a:cubicBezTo>
                        <a:pt x="174389" y="134226"/>
                        <a:pt x="150366" y="137784"/>
                        <a:pt x="150366" y="137784"/>
                      </a:cubicBezTo>
                      <a:cubicBezTo>
                        <a:pt x="150366" y="137784"/>
                        <a:pt x="143248" y="208265"/>
                        <a:pt x="103210" y="208265"/>
                      </a:cubicBezTo>
                      <a:cubicBezTo>
                        <a:pt x="103210" y="208265"/>
                        <a:pt x="91223" y="210650"/>
                        <a:pt x="71689" y="194728"/>
                      </a:cubicBezTo>
                      <a:cubicBezTo>
                        <a:pt x="63886" y="188368"/>
                        <a:pt x="25241" y="166372"/>
                        <a:pt x="0" y="1680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91" name=""/>
              <p:cNvGrpSpPr/>
              <p:nvPr/>
            </p:nvGrpSpPr>
            <p:grpSpPr>
              <a:xfrm rot="-3588000">
                <a:off x="127454" y="659224"/>
                <a:ext cx="237179" cy="250253"/>
                <a:chOff x="127454" y="659224"/>
                <a:chExt cx="237179" cy="250253"/>
              </a:xfrm>
            </p:grpSpPr>
            <p:sp>
              <p:nvSpPr>
                <p:cNvPr id="792" name=""/>
                <p:cNvSpPr/>
                <p:nvPr/>
              </p:nvSpPr>
              <p:spPr>
                <a:xfrm>
                  <a:off x="127454" y="659224"/>
                  <a:ext cx="237179" cy="250253"/>
                </a:xfrm>
                <a:custGeom>
                  <a:avLst/>
                  <a:gdLst/>
                  <a:ahLst/>
                  <a:cxnLst/>
                  <a:pathLst>
                    <a:path w="237179" h="250253">
                      <a:moveTo>
                        <a:pt x="0" y="204459"/>
                      </a:moveTo>
                      <a:lnTo>
                        <a:pt x="43611" y="145528"/>
                      </a:lnTo>
                      <a:lnTo>
                        <a:pt x="4821" y="48314"/>
                      </a:lnTo>
                      <a:lnTo>
                        <a:pt x="99862" y="51774"/>
                      </a:lnTo>
                      <a:lnTo>
                        <a:pt x="130220" y="0"/>
                      </a:lnTo>
                      <a:cubicBezTo>
                        <a:pt x="130220" y="0"/>
                        <a:pt x="139149" y="32130"/>
                        <a:pt x="187364" y="54453"/>
                      </a:cubicBezTo>
                      <a:cubicBezTo>
                        <a:pt x="235579" y="76775"/>
                        <a:pt x="252097" y="119187"/>
                        <a:pt x="222186" y="149099"/>
                      </a:cubicBezTo>
                      <a:cubicBezTo>
                        <a:pt x="222186" y="149099"/>
                        <a:pt x="200699" y="169749"/>
                        <a:pt x="189091" y="174213"/>
                      </a:cubicBezTo>
                      <a:cubicBezTo>
                        <a:pt x="189091" y="174213"/>
                        <a:pt x="175757" y="243746"/>
                        <a:pt x="138256" y="249244"/>
                      </a:cubicBezTo>
                      <a:cubicBezTo>
                        <a:pt x="138256" y="249244"/>
                        <a:pt x="113256" y="255353"/>
                        <a:pt x="92719" y="236603"/>
                      </a:cubicBezTo>
                      <a:cubicBezTo>
                        <a:pt x="72183" y="217852"/>
                        <a:pt x="27540" y="201780"/>
                        <a:pt x="0" y="204459"/>
                      </a:cubicBezTo>
                      <a:close/>
                    </a:path>
                  </a:pathLst>
                </a:custGeom>
                <a:solidFill>
                  <a:srgbClr val="136736"/>
                </a:solidFill>
                <a:ln w="7600" cap="flat">
                  <a:noFill/>
                  <a:bevel/>
                </a:ln>
              </p:spPr>
            </p:sp>
            <p:sp>
              <p:nvSpPr>
                <p:cNvPr id="793" name=""/>
                <p:cNvSpPr/>
                <p:nvPr/>
              </p:nvSpPr>
              <p:spPr>
                <a:xfrm>
                  <a:off x="149611" y="684306"/>
                  <a:ext cx="199794" cy="209089"/>
                </a:xfrm>
                <a:custGeom>
                  <a:avLst/>
                  <a:gdLst/>
                  <a:ahLst/>
                  <a:cxnLst/>
                  <a:pathLst>
                    <a:path w="199794" h="209089">
                      <a:moveTo>
                        <a:pt x="0" y="168700"/>
                      </a:moveTo>
                      <a:lnTo>
                        <a:pt x="35730" y="120465"/>
                      </a:lnTo>
                      <a:lnTo>
                        <a:pt x="0" y="35605"/>
                      </a:lnTo>
                      <a:lnTo>
                        <a:pt x="81287" y="39178"/>
                      </a:lnTo>
                      <a:lnTo>
                        <a:pt x="105404" y="0"/>
                      </a:lnTo>
                      <a:cubicBezTo>
                        <a:pt x="105404" y="0"/>
                        <a:pt x="122376" y="25779"/>
                        <a:pt x="157214" y="42751"/>
                      </a:cubicBezTo>
                      <a:cubicBezTo>
                        <a:pt x="192050" y="59723"/>
                        <a:pt x="210808" y="81161"/>
                        <a:pt x="192943" y="107959"/>
                      </a:cubicBezTo>
                      <a:cubicBezTo>
                        <a:pt x="175079" y="134756"/>
                        <a:pt x="150961" y="138330"/>
                        <a:pt x="150961" y="138330"/>
                      </a:cubicBezTo>
                      <a:cubicBezTo>
                        <a:pt x="150961" y="138330"/>
                        <a:pt x="143815" y="209089"/>
                        <a:pt x="103618" y="209089"/>
                      </a:cubicBezTo>
                      <a:cubicBezTo>
                        <a:pt x="103618" y="209089"/>
                        <a:pt x="91584" y="211483"/>
                        <a:pt x="71973" y="195499"/>
                      </a:cubicBezTo>
                      <a:cubicBezTo>
                        <a:pt x="64139" y="189113"/>
                        <a:pt x="25340" y="167030"/>
                        <a:pt x="0" y="1687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94" name=""/>
              <p:cNvGrpSpPr/>
              <p:nvPr/>
            </p:nvGrpSpPr>
            <p:grpSpPr>
              <a:xfrm rot="-9456000">
                <a:off x="480019" y="806465"/>
                <a:ext cx="237179" cy="250253"/>
                <a:chOff x="480019" y="806465"/>
                <a:chExt cx="237179" cy="250253"/>
              </a:xfrm>
            </p:grpSpPr>
            <p:sp>
              <p:nvSpPr>
                <p:cNvPr id="795" name=""/>
                <p:cNvSpPr/>
                <p:nvPr/>
              </p:nvSpPr>
              <p:spPr>
                <a:xfrm>
                  <a:off x="480019" y="806465"/>
                  <a:ext cx="237179" cy="250253"/>
                </a:xfrm>
                <a:custGeom>
                  <a:avLst/>
                  <a:gdLst/>
                  <a:ahLst/>
                  <a:cxnLst/>
                  <a:pathLst>
                    <a:path w="237179" h="250253">
                      <a:moveTo>
                        <a:pt x="0" y="204459"/>
                      </a:moveTo>
                      <a:lnTo>
                        <a:pt x="43611" y="145528"/>
                      </a:lnTo>
                      <a:lnTo>
                        <a:pt x="4821" y="48314"/>
                      </a:lnTo>
                      <a:lnTo>
                        <a:pt x="99862" y="51774"/>
                      </a:lnTo>
                      <a:lnTo>
                        <a:pt x="130220" y="0"/>
                      </a:lnTo>
                      <a:cubicBezTo>
                        <a:pt x="130220" y="0"/>
                        <a:pt x="139149" y="32130"/>
                        <a:pt x="187364" y="54453"/>
                      </a:cubicBezTo>
                      <a:cubicBezTo>
                        <a:pt x="235579" y="76775"/>
                        <a:pt x="252097" y="119187"/>
                        <a:pt x="222186" y="149099"/>
                      </a:cubicBezTo>
                      <a:cubicBezTo>
                        <a:pt x="222186" y="149099"/>
                        <a:pt x="200699" y="169749"/>
                        <a:pt x="189091" y="174213"/>
                      </a:cubicBezTo>
                      <a:cubicBezTo>
                        <a:pt x="189091" y="174213"/>
                        <a:pt x="175757" y="243746"/>
                        <a:pt x="138256" y="249243"/>
                      </a:cubicBezTo>
                      <a:cubicBezTo>
                        <a:pt x="138256" y="249243"/>
                        <a:pt x="113256" y="255353"/>
                        <a:pt x="92719" y="236603"/>
                      </a:cubicBezTo>
                      <a:cubicBezTo>
                        <a:pt x="72183" y="217852"/>
                        <a:pt x="27540" y="201780"/>
                        <a:pt x="0" y="204459"/>
                      </a:cubicBezTo>
                      <a:close/>
                    </a:path>
                  </a:pathLst>
                </a:custGeom>
                <a:solidFill>
                  <a:srgbClr val="136736"/>
                </a:solidFill>
                <a:ln w="7600" cap="flat">
                  <a:noFill/>
                  <a:bevel/>
                </a:ln>
              </p:spPr>
            </p:sp>
            <p:sp>
              <p:nvSpPr>
                <p:cNvPr id="796" name=""/>
                <p:cNvSpPr/>
                <p:nvPr/>
              </p:nvSpPr>
              <p:spPr>
                <a:xfrm>
                  <a:off x="502176" y="831547"/>
                  <a:ext cx="199794" cy="209089"/>
                </a:xfrm>
                <a:custGeom>
                  <a:avLst/>
                  <a:gdLst/>
                  <a:ahLst/>
                  <a:cxnLst/>
                  <a:pathLst>
                    <a:path w="199794" h="209089">
                      <a:moveTo>
                        <a:pt x="0" y="168700"/>
                      </a:moveTo>
                      <a:lnTo>
                        <a:pt x="35730" y="120465"/>
                      </a:lnTo>
                      <a:lnTo>
                        <a:pt x="0" y="35605"/>
                      </a:lnTo>
                      <a:lnTo>
                        <a:pt x="81287" y="39178"/>
                      </a:lnTo>
                      <a:lnTo>
                        <a:pt x="105404" y="0"/>
                      </a:lnTo>
                      <a:cubicBezTo>
                        <a:pt x="105404" y="0"/>
                        <a:pt x="122376" y="25779"/>
                        <a:pt x="157214" y="42751"/>
                      </a:cubicBezTo>
                      <a:cubicBezTo>
                        <a:pt x="192050" y="59723"/>
                        <a:pt x="210808" y="81161"/>
                        <a:pt x="192943" y="107959"/>
                      </a:cubicBezTo>
                      <a:cubicBezTo>
                        <a:pt x="175079" y="134756"/>
                        <a:pt x="150961" y="138330"/>
                        <a:pt x="150961" y="138330"/>
                      </a:cubicBezTo>
                      <a:cubicBezTo>
                        <a:pt x="150961" y="138330"/>
                        <a:pt x="143815" y="209089"/>
                        <a:pt x="103618" y="209089"/>
                      </a:cubicBezTo>
                      <a:cubicBezTo>
                        <a:pt x="103618" y="209089"/>
                        <a:pt x="91584" y="211483"/>
                        <a:pt x="71973" y="195498"/>
                      </a:cubicBezTo>
                      <a:cubicBezTo>
                        <a:pt x="64139" y="189113"/>
                        <a:pt x="25340" y="167030"/>
                        <a:pt x="0" y="1687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97" name=""/>
              <p:cNvGrpSpPr/>
              <p:nvPr/>
            </p:nvGrpSpPr>
            <p:grpSpPr>
              <a:xfrm rot="-6000">
                <a:off x="156872" y="927541"/>
                <a:ext cx="237177" cy="250252"/>
                <a:chOff x="156872" y="927541"/>
                <a:chExt cx="237177" cy="250252"/>
              </a:xfrm>
            </p:grpSpPr>
            <p:sp>
              <p:nvSpPr>
                <p:cNvPr id="798" name=""/>
                <p:cNvSpPr/>
                <p:nvPr/>
              </p:nvSpPr>
              <p:spPr>
                <a:xfrm>
                  <a:off x="156872" y="927541"/>
                  <a:ext cx="237177" cy="250252"/>
                </a:xfrm>
                <a:custGeom>
                  <a:avLst/>
                  <a:gdLst/>
                  <a:ahLst/>
                  <a:cxnLst/>
                  <a:pathLst>
                    <a:path w="237177" h="250252">
                      <a:moveTo>
                        <a:pt x="0" y="204458"/>
                      </a:moveTo>
                      <a:lnTo>
                        <a:pt x="43611" y="145527"/>
                      </a:lnTo>
                      <a:lnTo>
                        <a:pt x="4821" y="48314"/>
                      </a:lnTo>
                      <a:lnTo>
                        <a:pt x="99862" y="51774"/>
                      </a:lnTo>
                      <a:lnTo>
                        <a:pt x="130219" y="0"/>
                      </a:lnTo>
                      <a:cubicBezTo>
                        <a:pt x="130219" y="0"/>
                        <a:pt x="139148" y="32130"/>
                        <a:pt x="187363" y="54452"/>
                      </a:cubicBezTo>
                      <a:cubicBezTo>
                        <a:pt x="235578" y="76774"/>
                        <a:pt x="252096" y="119187"/>
                        <a:pt x="222184" y="149098"/>
                      </a:cubicBezTo>
                      <a:cubicBezTo>
                        <a:pt x="222184" y="149098"/>
                        <a:pt x="200697" y="169748"/>
                        <a:pt x="189090" y="174213"/>
                      </a:cubicBezTo>
                      <a:cubicBezTo>
                        <a:pt x="189090" y="174213"/>
                        <a:pt x="175755" y="243745"/>
                        <a:pt x="138255" y="249242"/>
                      </a:cubicBezTo>
                      <a:cubicBezTo>
                        <a:pt x="138255" y="249242"/>
                        <a:pt x="113255" y="255352"/>
                        <a:pt x="92719" y="236602"/>
                      </a:cubicBezTo>
                      <a:cubicBezTo>
                        <a:pt x="72183" y="217851"/>
                        <a:pt x="27539" y="201779"/>
                        <a:pt x="0" y="204458"/>
                      </a:cubicBezTo>
                      <a:close/>
                    </a:path>
                  </a:pathLst>
                </a:custGeom>
                <a:solidFill>
                  <a:srgbClr val="136736"/>
                </a:solidFill>
                <a:ln w="7600" cap="flat">
                  <a:noFill/>
                  <a:bevel/>
                </a:ln>
              </p:spPr>
            </p:sp>
            <p:sp>
              <p:nvSpPr>
                <p:cNvPr id="799" name=""/>
                <p:cNvSpPr/>
                <p:nvPr/>
              </p:nvSpPr>
              <p:spPr>
                <a:xfrm>
                  <a:off x="179028" y="952624"/>
                  <a:ext cx="199793" cy="209088"/>
                </a:xfrm>
                <a:custGeom>
                  <a:avLst/>
                  <a:gdLst/>
                  <a:ahLst/>
                  <a:cxnLst/>
                  <a:pathLst>
                    <a:path w="199793" h="209088">
                      <a:moveTo>
                        <a:pt x="0" y="168699"/>
                      </a:moveTo>
                      <a:lnTo>
                        <a:pt x="35730" y="120464"/>
                      </a:lnTo>
                      <a:lnTo>
                        <a:pt x="0" y="35605"/>
                      </a:lnTo>
                      <a:lnTo>
                        <a:pt x="81286" y="39178"/>
                      </a:lnTo>
                      <a:lnTo>
                        <a:pt x="105404" y="0"/>
                      </a:lnTo>
                      <a:cubicBezTo>
                        <a:pt x="105404" y="0"/>
                        <a:pt x="122376" y="25779"/>
                        <a:pt x="157213" y="42751"/>
                      </a:cubicBezTo>
                      <a:cubicBezTo>
                        <a:pt x="192050" y="59722"/>
                        <a:pt x="210807" y="81160"/>
                        <a:pt x="192943" y="107958"/>
                      </a:cubicBezTo>
                      <a:cubicBezTo>
                        <a:pt x="175077" y="134756"/>
                        <a:pt x="150960" y="138329"/>
                        <a:pt x="150960" y="138329"/>
                      </a:cubicBezTo>
                      <a:cubicBezTo>
                        <a:pt x="150960" y="138329"/>
                        <a:pt x="143814" y="209088"/>
                        <a:pt x="103618" y="209088"/>
                      </a:cubicBezTo>
                      <a:cubicBezTo>
                        <a:pt x="103618" y="209088"/>
                        <a:pt x="91584" y="211482"/>
                        <a:pt x="71972" y="195497"/>
                      </a:cubicBezTo>
                      <a:cubicBezTo>
                        <a:pt x="64138" y="189112"/>
                        <a:pt x="25340" y="167029"/>
                        <a:pt x="0" y="1686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800" name=""/>
              <p:cNvGrpSpPr/>
              <p:nvPr/>
            </p:nvGrpSpPr>
            <p:grpSpPr>
              <a:xfrm rot="6252000">
                <a:off x="444451" y="1108493"/>
                <a:ext cx="208244" cy="219723"/>
                <a:chOff x="444451" y="1108493"/>
                <a:chExt cx="208244" cy="219723"/>
              </a:xfrm>
            </p:grpSpPr>
            <p:sp>
              <p:nvSpPr>
                <p:cNvPr id="801" name=""/>
                <p:cNvSpPr/>
                <p:nvPr/>
              </p:nvSpPr>
              <p:spPr>
                <a:xfrm>
                  <a:off x="444451" y="1108493"/>
                  <a:ext cx="208244" cy="219723"/>
                </a:xfrm>
                <a:custGeom>
                  <a:avLst/>
                  <a:gdLst/>
                  <a:ahLst/>
                  <a:cxnLst/>
                  <a:pathLst>
                    <a:path w="208244" h="219723">
                      <a:moveTo>
                        <a:pt x="0" y="179515"/>
                      </a:moveTo>
                      <a:lnTo>
                        <a:pt x="38291" y="127773"/>
                      </a:lnTo>
                      <a:lnTo>
                        <a:pt x="4233" y="42420"/>
                      </a:lnTo>
                      <a:lnTo>
                        <a:pt x="87680" y="45457"/>
                      </a:lnTo>
                      <a:lnTo>
                        <a:pt x="114334" y="0"/>
                      </a:lnTo>
                      <a:cubicBezTo>
                        <a:pt x="114334" y="0"/>
                        <a:pt x="122174" y="28210"/>
                        <a:pt x="164507" y="47809"/>
                      </a:cubicBezTo>
                      <a:cubicBezTo>
                        <a:pt x="206840" y="67408"/>
                        <a:pt x="221342" y="104647"/>
                        <a:pt x="195081" y="130909"/>
                      </a:cubicBezTo>
                      <a:cubicBezTo>
                        <a:pt x="195081" y="130909"/>
                        <a:pt x="176214" y="149040"/>
                        <a:pt x="166023" y="152960"/>
                      </a:cubicBezTo>
                      <a:cubicBezTo>
                        <a:pt x="166023" y="152960"/>
                        <a:pt x="154316" y="214010"/>
                        <a:pt x="121389" y="218836"/>
                      </a:cubicBezTo>
                      <a:cubicBezTo>
                        <a:pt x="121389" y="218836"/>
                        <a:pt x="99439" y="224201"/>
                        <a:pt x="81408" y="207738"/>
                      </a:cubicBezTo>
                      <a:cubicBezTo>
                        <a:pt x="63377" y="191275"/>
                        <a:pt x="24180" y="177164"/>
                        <a:pt x="0" y="179515"/>
                      </a:cubicBezTo>
                      <a:close/>
                    </a:path>
                  </a:pathLst>
                </a:custGeom>
                <a:solidFill>
                  <a:srgbClr val="136736"/>
                </a:solidFill>
                <a:ln w="7600" cap="flat">
                  <a:noFill/>
                  <a:bevel/>
                </a:ln>
              </p:spPr>
            </p:sp>
            <p:sp>
              <p:nvSpPr>
                <p:cNvPr id="802" name=""/>
                <p:cNvSpPr/>
                <p:nvPr/>
              </p:nvSpPr>
              <p:spPr>
                <a:xfrm>
                  <a:off x="463904" y="1130515"/>
                  <a:ext cx="175420" cy="183580"/>
                </a:xfrm>
                <a:custGeom>
                  <a:avLst/>
                  <a:gdLst/>
                  <a:ahLst/>
                  <a:cxnLst/>
                  <a:pathLst>
                    <a:path w="175420" h="183580">
                      <a:moveTo>
                        <a:pt x="0" y="148119"/>
                      </a:moveTo>
                      <a:lnTo>
                        <a:pt x="31371" y="105768"/>
                      </a:lnTo>
                      <a:lnTo>
                        <a:pt x="0" y="31261"/>
                      </a:lnTo>
                      <a:lnTo>
                        <a:pt x="71370" y="34398"/>
                      </a:lnTo>
                      <a:lnTo>
                        <a:pt x="92546" y="0"/>
                      </a:lnTo>
                      <a:cubicBezTo>
                        <a:pt x="92546" y="0"/>
                        <a:pt x="107447" y="22634"/>
                        <a:pt x="138034" y="37535"/>
                      </a:cubicBezTo>
                      <a:cubicBezTo>
                        <a:pt x="168622" y="52437"/>
                        <a:pt x="185091" y="71260"/>
                        <a:pt x="169406" y="94788"/>
                      </a:cubicBezTo>
                      <a:cubicBezTo>
                        <a:pt x="153720" y="118317"/>
                        <a:pt x="132545" y="121453"/>
                        <a:pt x="132545" y="121453"/>
                      </a:cubicBezTo>
                      <a:cubicBezTo>
                        <a:pt x="132545" y="121453"/>
                        <a:pt x="126270" y="183580"/>
                        <a:pt x="90977" y="183580"/>
                      </a:cubicBezTo>
                      <a:cubicBezTo>
                        <a:pt x="90977" y="183580"/>
                        <a:pt x="80411" y="185682"/>
                        <a:pt x="63192" y="171648"/>
                      </a:cubicBezTo>
                      <a:cubicBezTo>
                        <a:pt x="56314" y="166042"/>
                        <a:pt x="22249" y="146653"/>
                        <a:pt x="0" y="1481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803" name=""/>
              <p:cNvGrpSpPr/>
              <p:nvPr/>
            </p:nvGrpSpPr>
            <p:grpSpPr>
              <a:xfrm rot="-3456000">
                <a:off x="125530" y="1218445"/>
                <a:ext cx="237179" cy="250253"/>
                <a:chOff x="125530" y="1218445"/>
                <a:chExt cx="237179" cy="250253"/>
              </a:xfrm>
            </p:grpSpPr>
            <p:sp>
              <p:nvSpPr>
                <p:cNvPr id="804" name=""/>
                <p:cNvSpPr/>
                <p:nvPr/>
              </p:nvSpPr>
              <p:spPr>
                <a:xfrm>
                  <a:off x="125530" y="1218445"/>
                  <a:ext cx="237179" cy="250253"/>
                </a:xfrm>
                <a:custGeom>
                  <a:avLst/>
                  <a:gdLst/>
                  <a:ahLst/>
                  <a:cxnLst/>
                  <a:pathLst>
                    <a:path w="237179" h="250253">
                      <a:moveTo>
                        <a:pt x="0" y="204459"/>
                      </a:moveTo>
                      <a:lnTo>
                        <a:pt x="43611" y="145528"/>
                      </a:lnTo>
                      <a:lnTo>
                        <a:pt x="4821" y="48314"/>
                      </a:lnTo>
                      <a:lnTo>
                        <a:pt x="99862" y="51774"/>
                      </a:lnTo>
                      <a:lnTo>
                        <a:pt x="130221" y="0"/>
                      </a:lnTo>
                      <a:cubicBezTo>
                        <a:pt x="130221" y="0"/>
                        <a:pt x="139149" y="32130"/>
                        <a:pt x="187365" y="54453"/>
                      </a:cubicBezTo>
                      <a:cubicBezTo>
                        <a:pt x="235580" y="76775"/>
                        <a:pt x="252098" y="119187"/>
                        <a:pt x="222187" y="149099"/>
                      </a:cubicBezTo>
                      <a:cubicBezTo>
                        <a:pt x="222187" y="149099"/>
                        <a:pt x="200699" y="169749"/>
                        <a:pt x="189092" y="174213"/>
                      </a:cubicBezTo>
                      <a:cubicBezTo>
                        <a:pt x="189092" y="174213"/>
                        <a:pt x="175758" y="243746"/>
                        <a:pt x="138256" y="249243"/>
                      </a:cubicBezTo>
                      <a:cubicBezTo>
                        <a:pt x="138256" y="249243"/>
                        <a:pt x="113256" y="255353"/>
                        <a:pt x="92720" y="236603"/>
                      </a:cubicBezTo>
                      <a:cubicBezTo>
                        <a:pt x="72183" y="217852"/>
                        <a:pt x="27540" y="201780"/>
                        <a:pt x="0" y="204459"/>
                      </a:cubicBezTo>
                      <a:close/>
                    </a:path>
                  </a:pathLst>
                </a:custGeom>
                <a:solidFill>
                  <a:srgbClr val="136736"/>
                </a:solidFill>
                <a:ln w="7600" cap="flat">
                  <a:noFill/>
                  <a:bevel/>
                </a:ln>
              </p:spPr>
            </p:sp>
            <p:sp>
              <p:nvSpPr>
                <p:cNvPr id="805" name=""/>
                <p:cNvSpPr/>
                <p:nvPr/>
              </p:nvSpPr>
              <p:spPr>
                <a:xfrm>
                  <a:off x="147686" y="1243527"/>
                  <a:ext cx="199794" cy="209089"/>
                </a:xfrm>
                <a:custGeom>
                  <a:avLst/>
                  <a:gdLst/>
                  <a:ahLst/>
                  <a:cxnLst/>
                  <a:pathLst>
                    <a:path w="199794" h="209089">
                      <a:moveTo>
                        <a:pt x="0" y="168700"/>
                      </a:moveTo>
                      <a:lnTo>
                        <a:pt x="35730" y="120465"/>
                      </a:lnTo>
                      <a:lnTo>
                        <a:pt x="0" y="35605"/>
                      </a:lnTo>
                      <a:lnTo>
                        <a:pt x="81287" y="39178"/>
                      </a:lnTo>
                      <a:lnTo>
                        <a:pt x="105405" y="0"/>
                      </a:lnTo>
                      <a:cubicBezTo>
                        <a:pt x="105405" y="0"/>
                        <a:pt x="122377" y="25779"/>
                        <a:pt x="157214" y="42751"/>
                      </a:cubicBezTo>
                      <a:cubicBezTo>
                        <a:pt x="192051" y="59723"/>
                        <a:pt x="210809" y="81161"/>
                        <a:pt x="192944" y="107959"/>
                      </a:cubicBezTo>
                      <a:cubicBezTo>
                        <a:pt x="175079" y="134756"/>
                        <a:pt x="150961" y="138330"/>
                        <a:pt x="150961" y="138330"/>
                      </a:cubicBezTo>
                      <a:cubicBezTo>
                        <a:pt x="150961" y="138330"/>
                        <a:pt x="143815" y="209089"/>
                        <a:pt x="103618" y="209089"/>
                      </a:cubicBezTo>
                      <a:cubicBezTo>
                        <a:pt x="103618" y="209089"/>
                        <a:pt x="91585" y="211483"/>
                        <a:pt x="71973" y="195498"/>
                      </a:cubicBezTo>
                      <a:cubicBezTo>
                        <a:pt x="64139" y="189113"/>
                        <a:pt x="25341" y="167030"/>
                        <a:pt x="0" y="1687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806" name=""/>
              <p:cNvGrpSpPr/>
              <p:nvPr/>
            </p:nvGrpSpPr>
            <p:grpSpPr>
              <a:xfrm rot="-9816000">
                <a:off x="481298" y="1359949"/>
                <a:ext cx="237179" cy="250253"/>
                <a:chOff x="481298" y="1359949"/>
                <a:chExt cx="237179" cy="250253"/>
              </a:xfrm>
            </p:grpSpPr>
            <p:sp>
              <p:nvSpPr>
                <p:cNvPr id="807" name=""/>
                <p:cNvSpPr/>
                <p:nvPr/>
              </p:nvSpPr>
              <p:spPr>
                <a:xfrm>
                  <a:off x="481298" y="1359949"/>
                  <a:ext cx="237179" cy="250253"/>
                </a:xfrm>
                <a:custGeom>
                  <a:avLst/>
                  <a:gdLst/>
                  <a:ahLst/>
                  <a:cxnLst/>
                  <a:pathLst>
                    <a:path w="237179" h="250253">
                      <a:moveTo>
                        <a:pt x="0" y="204459"/>
                      </a:moveTo>
                      <a:lnTo>
                        <a:pt x="43611" y="145528"/>
                      </a:lnTo>
                      <a:lnTo>
                        <a:pt x="4821" y="48314"/>
                      </a:lnTo>
                      <a:lnTo>
                        <a:pt x="99862" y="51774"/>
                      </a:lnTo>
                      <a:lnTo>
                        <a:pt x="130220" y="0"/>
                      </a:lnTo>
                      <a:cubicBezTo>
                        <a:pt x="130220" y="0"/>
                        <a:pt x="139149" y="32130"/>
                        <a:pt x="187364" y="54453"/>
                      </a:cubicBezTo>
                      <a:cubicBezTo>
                        <a:pt x="235579" y="76775"/>
                        <a:pt x="252097" y="119187"/>
                        <a:pt x="222186" y="149099"/>
                      </a:cubicBezTo>
                      <a:cubicBezTo>
                        <a:pt x="222186" y="149099"/>
                        <a:pt x="200699" y="169749"/>
                        <a:pt x="189091" y="174213"/>
                      </a:cubicBezTo>
                      <a:cubicBezTo>
                        <a:pt x="189091" y="174213"/>
                        <a:pt x="175757" y="243746"/>
                        <a:pt x="138256" y="249243"/>
                      </a:cubicBezTo>
                      <a:cubicBezTo>
                        <a:pt x="138256" y="249243"/>
                        <a:pt x="113256" y="255353"/>
                        <a:pt x="92719" y="236603"/>
                      </a:cubicBezTo>
                      <a:cubicBezTo>
                        <a:pt x="72183" y="217852"/>
                        <a:pt x="27540" y="201780"/>
                        <a:pt x="0" y="204459"/>
                      </a:cubicBezTo>
                      <a:close/>
                    </a:path>
                  </a:pathLst>
                </a:custGeom>
                <a:solidFill>
                  <a:srgbClr val="136736"/>
                </a:solidFill>
                <a:ln w="7600" cap="flat">
                  <a:noFill/>
                  <a:bevel/>
                </a:ln>
              </p:spPr>
            </p:sp>
            <p:sp>
              <p:nvSpPr>
                <p:cNvPr id="808" name=""/>
                <p:cNvSpPr/>
                <p:nvPr/>
              </p:nvSpPr>
              <p:spPr>
                <a:xfrm>
                  <a:off x="503455" y="1385032"/>
                  <a:ext cx="199793" cy="209089"/>
                </a:xfrm>
                <a:custGeom>
                  <a:avLst/>
                  <a:gdLst/>
                  <a:ahLst/>
                  <a:cxnLst/>
                  <a:pathLst>
                    <a:path w="199793" h="209089">
                      <a:moveTo>
                        <a:pt x="0" y="168700"/>
                      </a:moveTo>
                      <a:lnTo>
                        <a:pt x="35730" y="120465"/>
                      </a:lnTo>
                      <a:lnTo>
                        <a:pt x="0" y="35605"/>
                      </a:lnTo>
                      <a:lnTo>
                        <a:pt x="81287" y="39178"/>
                      </a:lnTo>
                      <a:lnTo>
                        <a:pt x="105404" y="0"/>
                      </a:lnTo>
                      <a:cubicBezTo>
                        <a:pt x="105404" y="0"/>
                        <a:pt x="122376" y="25779"/>
                        <a:pt x="157214" y="42751"/>
                      </a:cubicBezTo>
                      <a:cubicBezTo>
                        <a:pt x="192050" y="59723"/>
                        <a:pt x="210808" y="81161"/>
                        <a:pt x="192943" y="107959"/>
                      </a:cubicBezTo>
                      <a:cubicBezTo>
                        <a:pt x="175079" y="134756"/>
                        <a:pt x="150961" y="138329"/>
                        <a:pt x="150961" y="138329"/>
                      </a:cubicBezTo>
                      <a:cubicBezTo>
                        <a:pt x="150961" y="138329"/>
                        <a:pt x="143815" y="209089"/>
                        <a:pt x="103618" y="209089"/>
                      </a:cubicBezTo>
                      <a:cubicBezTo>
                        <a:pt x="103618" y="209089"/>
                        <a:pt x="91584" y="211483"/>
                        <a:pt x="71973" y="195498"/>
                      </a:cubicBezTo>
                      <a:cubicBezTo>
                        <a:pt x="64139" y="189113"/>
                        <a:pt x="25340" y="167030"/>
                        <a:pt x="0" y="1687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bevel/>
                </a:ln>
              </p:spPr>
            </p:sp>
          </p:grpSp>
          <p:sp>
            <p:nvSpPr>
              <p:cNvPr id="809" name=""/>
              <p:cNvSpPr/>
              <p:nvPr/>
            </p:nvSpPr>
            <p:spPr>
              <a:xfrm>
                <a:off x="2156340" y="1386418"/>
                <a:ext cx="206128" cy="256794"/>
              </a:xfrm>
              <a:custGeom>
                <a:avLst/>
                <a:gdLst/>
                <a:ahLst/>
                <a:cxnLst/>
                <a:pathLst>
                  <a:path w="206128" h="256794">
                    <a:moveTo>
                      <a:pt x="0" y="12283"/>
                    </a:moveTo>
                    <a:lnTo>
                      <a:pt x="0" y="0"/>
                    </a:lnTo>
                    <a:lnTo>
                      <a:pt x="196711" y="0"/>
                    </a:lnTo>
                    <a:lnTo>
                      <a:pt x="200799" y="60506"/>
                    </a:lnTo>
                    <a:lnTo>
                      <a:pt x="188535" y="60506"/>
                    </a:lnTo>
                    <a:lnTo>
                      <a:pt x="186199" y="44805"/>
                    </a:lnTo>
                    <a:cubicBezTo>
                      <a:pt x="186199" y="44805"/>
                      <a:pt x="180944" y="17891"/>
                      <a:pt x="158168" y="17891"/>
                    </a:cubicBezTo>
                    <a:cubicBezTo>
                      <a:pt x="135392" y="17891"/>
                      <a:pt x="75827" y="17891"/>
                      <a:pt x="75827" y="17891"/>
                    </a:cubicBezTo>
                    <a:lnTo>
                      <a:pt x="75827" y="110411"/>
                    </a:lnTo>
                    <a:cubicBezTo>
                      <a:pt x="75827" y="110411"/>
                      <a:pt x="121962" y="110411"/>
                      <a:pt x="142400" y="110411"/>
                    </a:cubicBezTo>
                    <a:cubicBezTo>
                      <a:pt x="162840" y="110411"/>
                      <a:pt x="162840" y="89663"/>
                      <a:pt x="162840" y="89663"/>
                    </a:cubicBezTo>
                    <a:lnTo>
                      <a:pt x="164008" y="75085"/>
                    </a:lnTo>
                    <a:lnTo>
                      <a:pt x="179191" y="75085"/>
                    </a:lnTo>
                    <a:lnTo>
                      <a:pt x="179191" y="165922"/>
                    </a:lnTo>
                    <a:lnTo>
                      <a:pt x="164008" y="166483"/>
                    </a:lnTo>
                    <a:cubicBezTo>
                      <a:pt x="164008" y="166483"/>
                      <a:pt x="165176" y="131157"/>
                      <a:pt x="142400" y="131157"/>
                    </a:cubicBezTo>
                    <a:cubicBezTo>
                      <a:pt x="119626" y="131157"/>
                      <a:pt x="75827" y="131157"/>
                      <a:pt x="75827" y="131157"/>
                    </a:cubicBezTo>
                    <a:lnTo>
                      <a:pt x="75827" y="232648"/>
                    </a:lnTo>
                    <a:cubicBezTo>
                      <a:pt x="75827" y="232648"/>
                      <a:pt x="137145" y="232648"/>
                      <a:pt x="158168" y="232648"/>
                    </a:cubicBezTo>
                    <a:cubicBezTo>
                      <a:pt x="179191" y="232648"/>
                      <a:pt x="186199" y="209658"/>
                      <a:pt x="186199" y="209658"/>
                    </a:cubicBezTo>
                    <a:lnTo>
                      <a:pt x="190871" y="180501"/>
                    </a:lnTo>
                    <a:lnTo>
                      <a:pt x="206128" y="180501"/>
                    </a:lnTo>
                    <a:lnTo>
                      <a:pt x="203135" y="256794"/>
                    </a:lnTo>
                    <a:lnTo>
                      <a:pt x="0" y="256794"/>
                    </a:lnTo>
                    <a:lnTo>
                      <a:pt x="0" y="240498"/>
                    </a:lnTo>
                    <a:cubicBezTo>
                      <a:pt x="0" y="240498"/>
                      <a:pt x="4581" y="240498"/>
                      <a:pt x="19180" y="240498"/>
                    </a:cubicBezTo>
                    <a:cubicBezTo>
                      <a:pt x="33780" y="240498"/>
                      <a:pt x="36116" y="232648"/>
                      <a:pt x="36116" y="232648"/>
                    </a:cubicBezTo>
                    <a:lnTo>
                      <a:pt x="36116" y="25741"/>
                    </a:lnTo>
                    <a:cubicBezTo>
                      <a:pt x="36116" y="25741"/>
                      <a:pt x="35532" y="12283"/>
                      <a:pt x="18596" y="12283"/>
                    </a:cubicBezTo>
                    <a:cubicBezTo>
                      <a:pt x="1661" y="12283"/>
                      <a:pt x="0" y="12283"/>
                      <a:pt x="0" y="12283"/>
                    </a:cubicBezTo>
                    <a:close/>
                  </a:path>
                </a:pathLst>
              </a:custGeom>
              <a:solidFill>
                <a:srgbClr val="136736"/>
              </a:solidFill>
              <a:ln w="7600" cap="flat">
                <a:noFill/>
                <a:bevel/>
              </a:ln>
            </p:spPr>
          </p:sp>
          <p:sp>
            <p:nvSpPr>
              <p:cNvPr id="810" name=""/>
              <p:cNvSpPr/>
              <p:nvPr/>
            </p:nvSpPr>
            <p:spPr>
              <a:xfrm>
                <a:off x="974022" y="1386418"/>
                <a:ext cx="206129" cy="256794"/>
              </a:xfrm>
              <a:custGeom>
                <a:avLst/>
                <a:gdLst/>
                <a:ahLst/>
                <a:cxnLst/>
                <a:pathLst>
                  <a:path w="206129" h="256794">
                    <a:moveTo>
                      <a:pt x="0" y="12283"/>
                    </a:moveTo>
                    <a:lnTo>
                      <a:pt x="0" y="0"/>
                    </a:lnTo>
                    <a:lnTo>
                      <a:pt x="196712" y="0"/>
                    </a:lnTo>
                    <a:lnTo>
                      <a:pt x="200800" y="60506"/>
                    </a:lnTo>
                    <a:lnTo>
                      <a:pt x="188536" y="60506"/>
                    </a:lnTo>
                    <a:lnTo>
                      <a:pt x="186200" y="44805"/>
                    </a:lnTo>
                    <a:cubicBezTo>
                      <a:pt x="186200" y="44805"/>
                      <a:pt x="180945" y="17891"/>
                      <a:pt x="158169" y="17891"/>
                    </a:cubicBezTo>
                    <a:cubicBezTo>
                      <a:pt x="135393" y="17891"/>
                      <a:pt x="75827" y="17891"/>
                      <a:pt x="75827" y="17891"/>
                    </a:cubicBezTo>
                    <a:lnTo>
                      <a:pt x="75827" y="110411"/>
                    </a:lnTo>
                    <a:cubicBezTo>
                      <a:pt x="75827" y="110411"/>
                      <a:pt x="121962" y="110411"/>
                      <a:pt x="142401" y="110411"/>
                    </a:cubicBezTo>
                    <a:cubicBezTo>
                      <a:pt x="162841" y="110411"/>
                      <a:pt x="162841" y="89663"/>
                      <a:pt x="162841" y="89663"/>
                    </a:cubicBezTo>
                    <a:lnTo>
                      <a:pt x="164009" y="75085"/>
                    </a:lnTo>
                    <a:lnTo>
                      <a:pt x="179192" y="75085"/>
                    </a:lnTo>
                    <a:lnTo>
                      <a:pt x="179192" y="165922"/>
                    </a:lnTo>
                    <a:lnTo>
                      <a:pt x="164009" y="166483"/>
                    </a:lnTo>
                    <a:cubicBezTo>
                      <a:pt x="164009" y="166483"/>
                      <a:pt x="165177" y="131157"/>
                      <a:pt x="142401" y="131157"/>
                    </a:cubicBezTo>
                    <a:cubicBezTo>
                      <a:pt x="119626" y="131157"/>
                      <a:pt x="75827" y="131157"/>
                      <a:pt x="75827" y="131157"/>
                    </a:cubicBezTo>
                    <a:lnTo>
                      <a:pt x="75827" y="232648"/>
                    </a:lnTo>
                    <a:cubicBezTo>
                      <a:pt x="75827" y="232648"/>
                      <a:pt x="137146" y="232648"/>
                      <a:pt x="158169" y="232648"/>
                    </a:cubicBezTo>
                    <a:cubicBezTo>
                      <a:pt x="179192" y="232648"/>
                      <a:pt x="186200" y="209658"/>
                      <a:pt x="186200" y="209658"/>
                    </a:cubicBezTo>
                    <a:lnTo>
                      <a:pt x="190872" y="180501"/>
                    </a:lnTo>
                    <a:lnTo>
                      <a:pt x="206129" y="180501"/>
                    </a:lnTo>
                    <a:lnTo>
                      <a:pt x="203136" y="256794"/>
                    </a:lnTo>
                    <a:lnTo>
                      <a:pt x="0" y="256794"/>
                    </a:lnTo>
                    <a:lnTo>
                      <a:pt x="0" y="240498"/>
                    </a:lnTo>
                    <a:cubicBezTo>
                      <a:pt x="0" y="240498"/>
                      <a:pt x="4581" y="240498"/>
                      <a:pt x="19180" y="240498"/>
                    </a:cubicBezTo>
                    <a:cubicBezTo>
                      <a:pt x="33780" y="240498"/>
                      <a:pt x="36116" y="232648"/>
                      <a:pt x="36116" y="232648"/>
                    </a:cubicBezTo>
                    <a:lnTo>
                      <a:pt x="36116" y="25741"/>
                    </a:lnTo>
                    <a:cubicBezTo>
                      <a:pt x="36116" y="25741"/>
                      <a:pt x="35532" y="12283"/>
                      <a:pt x="18596" y="12283"/>
                    </a:cubicBezTo>
                    <a:cubicBezTo>
                      <a:pt x="1661" y="12283"/>
                      <a:pt x="0" y="12283"/>
                      <a:pt x="0" y="12283"/>
                    </a:cubicBezTo>
                    <a:close/>
                  </a:path>
                </a:pathLst>
              </a:custGeom>
              <a:solidFill>
                <a:srgbClr val="136736"/>
              </a:solidFill>
              <a:ln w="7600" cap="flat">
                <a:noFill/>
                <a:bevel/>
              </a:ln>
            </p:spPr>
          </p:sp>
          <p:sp>
            <p:nvSpPr>
              <p:cNvPr id="811" name=""/>
              <p:cNvSpPr/>
              <p:nvPr/>
            </p:nvSpPr>
            <p:spPr>
              <a:xfrm>
                <a:off x="731705" y="1386515"/>
                <a:ext cx="205309" cy="256280"/>
              </a:xfrm>
              <a:custGeom>
                <a:avLst/>
                <a:gdLst/>
                <a:ahLst/>
                <a:cxnLst/>
                <a:pathLst>
                  <a:path w="205309" h="256280">
                    <a:moveTo>
                      <a:pt x="0" y="0"/>
                    </a:moveTo>
                    <a:lnTo>
                      <a:pt x="118977" y="0"/>
                    </a:lnTo>
                    <a:lnTo>
                      <a:pt x="118977" y="6973"/>
                    </a:lnTo>
                    <a:lnTo>
                      <a:pt x="118977" y="13946"/>
                    </a:lnTo>
                    <a:cubicBezTo>
                      <a:pt x="118977" y="13946"/>
                      <a:pt x="98494" y="13946"/>
                      <a:pt x="98494" y="13946"/>
                    </a:cubicBezTo>
                    <a:cubicBezTo>
                      <a:pt x="79318" y="13946"/>
                      <a:pt x="76703" y="30071"/>
                      <a:pt x="76703" y="30071"/>
                    </a:cubicBezTo>
                    <a:lnTo>
                      <a:pt x="76703" y="217036"/>
                    </a:lnTo>
                    <a:cubicBezTo>
                      <a:pt x="76703" y="217036"/>
                      <a:pt x="77575" y="233597"/>
                      <a:pt x="88035" y="234905"/>
                    </a:cubicBezTo>
                    <a:cubicBezTo>
                      <a:pt x="88035" y="234905"/>
                      <a:pt x="160815" y="234905"/>
                      <a:pt x="160815" y="234905"/>
                    </a:cubicBezTo>
                    <a:cubicBezTo>
                      <a:pt x="174326" y="234905"/>
                      <a:pt x="179120" y="222702"/>
                      <a:pt x="179120" y="222702"/>
                    </a:cubicBezTo>
                    <a:lnTo>
                      <a:pt x="190451" y="181300"/>
                    </a:lnTo>
                    <a:lnTo>
                      <a:pt x="205309" y="182607"/>
                    </a:lnTo>
                    <a:lnTo>
                      <a:pt x="205309" y="256280"/>
                    </a:lnTo>
                    <a:lnTo>
                      <a:pt x="0" y="256280"/>
                    </a:lnTo>
                    <a:lnTo>
                      <a:pt x="0" y="244057"/>
                    </a:lnTo>
                    <a:cubicBezTo>
                      <a:pt x="0" y="244057"/>
                      <a:pt x="7845" y="244057"/>
                      <a:pt x="21791" y="244057"/>
                    </a:cubicBezTo>
                    <a:cubicBezTo>
                      <a:pt x="35737" y="244057"/>
                      <a:pt x="35955" y="220305"/>
                      <a:pt x="35955" y="220305"/>
                    </a:cubicBezTo>
                    <a:lnTo>
                      <a:pt x="36391" y="30071"/>
                    </a:lnTo>
                    <a:cubicBezTo>
                      <a:pt x="36391" y="30071"/>
                      <a:pt x="37480" y="13946"/>
                      <a:pt x="18740" y="13946"/>
                    </a:cubicBezTo>
                    <a:cubicBezTo>
                      <a:pt x="0" y="13946"/>
                      <a:pt x="0" y="13946"/>
                      <a:pt x="0" y="1394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6736"/>
              </a:solidFill>
              <a:ln w="7600" cap="flat">
                <a:noFill/>
                <a:bevel/>
              </a:ln>
            </p:spPr>
          </p:sp>
          <p:sp>
            <p:nvSpPr>
              <p:cNvPr id="812" name=""/>
              <p:cNvSpPr/>
              <p:nvPr/>
            </p:nvSpPr>
            <p:spPr>
              <a:xfrm>
                <a:off x="1536429" y="1382337"/>
                <a:ext cx="284472" cy="266596"/>
              </a:xfrm>
              <a:custGeom>
                <a:avLst/>
                <a:gdLst/>
                <a:ahLst/>
                <a:cxnLst/>
                <a:pathLst>
                  <a:path w="284472" h="266596">
                    <a:moveTo>
                      <a:pt x="198520" y="236035"/>
                    </a:moveTo>
                    <a:lnTo>
                      <a:pt x="198520" y="182429"/>
                    </a:lnTo>
                    <a:lnTo>
                      <a:pt x="183921" y="167829"/>
                    </a:lnTo>
                    <a:lnTo>
                      <a:pt x="165834" y="167393"/>
                    </a:lnTo>
                    <a:lnTo>
                      <a:pt x="165834" y="154136"/>
                    </a:lnTo>
                    <a:lnTo>
                      <a:pt x="283505" y="154136"/>
                    </a:lnTo>
                    <a:lnTo>
                      <a:pt x="284472" y="167393"/>
                    </a:lnTo>
                    <a:lnTo>
                      <a:pt x="267162" y="167393"/>
                    </a:lnTo>
                    <a:lnTo>
                      <a:pt x="256049" y="182429"/>
                    </a:lnTo>
                    <a:lnTo>
                      <a:pt x="256049" y="241264"/>
                    </a:lnTo>
                    <a:cubicBezTo>
                      <a:pt x="256049" y="241264"/>
                      <a:pt x="224670" y="270464"/>
                      <a:pt x="145787" y="266106"/>
                    </a:cubicBezTo>
                    <a:cubicBezTo>
                      <a:pt x="66905" y="261747"/>
                      <a:pt x="37269" y="243008"/>
                      <a:pt x="4188" y="174585"/>
                    </a:cubicBezTo>
                    <a:cubicBezTo>
                      <a:pt x="4188" y="174585"/>
                      <a:pt x="-24181" y="69553"/>
                      <a:pt x="66469" y="18182"/>
                    </a:cubicBezTo>
                    <a:cubicBezTo>
                      <a:pt x="66469" y="18182"/>
                      <a:pt x="116587" y="-14559"/>
                      <a:pt x="254305" y="7668"/>
                    </a:cubicBezTo>
                    <a:cubicBezTo>
                      <a:pt x="254305" y="7668"/>
                      <a:pt x="247768" y="80885"/>
                      <a:pt x="247332" y="81756"/>
                    </a:cubicBezTo>
                    <a:cubicBezTo>
                      <a:pt x="246896" y="82628"/>
                      <a:pt x="237308" y="81756"/>
                      <a:pt x="237308" y="81756"/>
                    </a:cubicBezTo>
                    <a:cubicBezTo>
                      <a:pt x="237308" y="81756"/>
                      <a:pt x="225106" y="46019"/>
                      <a:pt x="206366" y="32073"/>
                    </a:cubicBezTo>
                    <a:cubicBezTo>
                      <a:pt x="194951" y="23578"/>
                      <a:pt x="140994" y="-613"/>
                      <a:pt x="82158" y="36867"/>
                    </a:cubicBezTo>
                    <a:cubicBezTo>
                      <a:pt x="82158" y="36867"/>
                      <a:pt x="48600" y="65631"/>
                      <a:pt x="47729" y="134053"/>
                    </a:cubicBezTo>
                    <a:cubicBezTo>
                      <a:pt x="47729" y="134053"/>
                      <a:pt x="45985" y="236035"/>
                      <a:pt x="135328" y="248673"/>
                    </a:cubicBezTo>
                    <a:cubicBezTo>
                      <a:pt x="135328" y="248673"/>
                      <a:pt x="179344" y="251288"/>
                      <a:pt x="198520" y="236035"/>
                    </a:cubicBezTo>
                    <a:close/>
                  </a:path>
                </a:pathLst>
              </a:custGeom>
              <a:solidFill>
                <a:srgbClr val="136736"/>
              </a:solidFill>
              <a:ln w="7600" cap="flat">
                <a:noFill/>
                <a:bevel/>
              </a:ln>
            </p:spPr>
          </p:sp>
          <p:sp>
            <p:nvSpPr>
              <p:cNvPr id="813" name=""/>
              <p:cNvSpPr/>
              <p:nvPr/>
            </p:nvSpPr>
            <p:spPr>
              <a:xfrm>
                <a:off x="1836014" y="1385605"/>
                <a:ext cx="299079" cy="263634"/>
              </a:xfrm>
              <a:custGeom>
                <a:avLst/>
                <a:gdLst/>
                <a:ahLst/>
                <a:cxnLst/>
                <a:pathLst>
                  <a:path w="299079" h="263634">
                    <a:moveTo>
                      <a:pt x="22812" y="14096"/>
                    </a:moveTo>
                    <a:lnTo>
                      <a:pt x="0" y="14096"/>
                    </a:lnTo>
                    <a:lnTo>
                      <a:pt x="0" y="0"/>
                    </a:lnTo>
                    <a:lnTo>
                      <a:pt x="135579" y="0"/>
                    </a:lnTo>
                    <a:lnTo>
                      <a:pt x="135579" y="14096"/>
                    </a:lnTo>
                    <a:cubicBezTo>
                      <a:pt x="135579" y="14096"/>
                      <a:pt x="127953" y="14096"/>
                      <a:pt x="112155" y="14096"/>
                    </a:cubicBezTo>
                    <a:cubicBezTo>
                      <a:pt x="96357" y="14096"/>
                      <a:pt x="95267" y="28260"/>
                      <a:pt x="95267" y="28260"/>
                    </a:cubicBezTo>
                    <a:lnTo>
                      <a:pt x="95267" y="176982"/>
                    </a:lnTo>
                    <a:cubicBezTo>
                      <a:pt x="95267" y="176982"/>
                      <a:pt x="91453" y="241264"/>
                      <a:pt x="161456" y="243171"/>
                    </a:cubicBezTo>
                    <a:cubicBezTo>
                      <a:pt x="231459" y="245078"/>
                      <a:pt x="234183" y="176982"/>
                      <a:pt x="234183" y="176982"/>
                    </a:cubicBezTo>
                    <a:lnTo>
                      <a:pt x="234183" y="28260"/>
                    </a:lnTo>
                    <a:cubicBezTo>
                      <a:pt x="234183" y="28260"/>
                      <a:pt x="234728" y="14096"/>
                      <a:pt x="217295" y="14096"/>
                    </a:cubicBezTo>
                    <a:cubicBezTo>
                      <a:pt x="199863" y="14096"/>
                      <a:pt x="196049" y="14096"/>
                      <a:pt x="196049" y="14096"/>
                    </a:cubicBezTo>
                    <a:lnTo>
                      <a:pt x="196049" y="0"/>
                    </a:lnTo>
                    <a:lnTo>
                      <a:pt x="299079" y="0"/>
                    </a:lnTo>
                    <a:lnTo>
                      <a:pt x="299079" y="14096"/>
                    </a:lnTo>
                    <a:cubicBezTo>
                      <a:pt x="299079" y="14096"/>
                      <a:pt x="288115" y="14096"/>
                      <a:pt x="273951" y="14096"/>
                    </a:cubicBezTo>
                    <a:cubicBezTo>
                      <a:pt x="259787" y="14096"/>
                      <a:pt x="259787" y="28260"/>
                      <a:pt x="259787" y="28260"/>
                    </a:cubicBezTo>
                    <a:lnTo>
                      <a:pt x="259787" y="166632"/>
                    </a:lnTo>
                    <a:cubicBezTo>
                      <a:pt x="259787" y="166632"/>
                      <a:pt x="259242" y="208033"/>
                      <a:pt x="232004" y="235272"/>
                    </a:cubicBezTo>
                    <a:cubicBezTo>
                      <a:pt x="204765" y="262511"/>
                      <a:pt x="160911" y="263634"/>
                      <a:pt x="160911" y="263634"/>
                    </a:cubicBezTo>
                    <a:cubicBezTo>
                      <a:pt x="160911" y="263634"/>
                      <a:pt x="112699" y="265780"/>
                      <a:pt x="75655" y="242626"/>
                    </a:cubicBezTo>
                    <a:cubicBezTo>
                      <a:pt x="38610" y="219474"/>
                      <a:pt x="39700" y="166632"/>
                      <a:pt x="39700" y="166632"/>
                    </a:cubicBezTo>
                    <a:lnTo>
                      <a:pt x="39700" y="28260"/>
                    </a:lnTo>
                    <a:cubicBezTo>
                      <a:pt x="39700" y="28260"/>
                      <a:pt x="40245" y="14096"/>
                      <a:pt x="22812" y="14096"/>
                    </a:cubicBezTo>
                    <a:close/>
                  </a:path>
                </a:pathLst>
              </a:custGeom>
              <a:solidFill>
                <a:srgbClr val="136736"/>
              </a:solidFill>
              <a:ln w="7600" cap="flat">
                <a:noFill/>
                <a:bevel/>
              </a:ln>
            </p:spPr>
          </p:sp>
          <p:sp>
            <p:nvSpPr>
              <p:cNvPr id="814" name=""/>
              <p:cNvSpPr/>
              <p:nvPr/>
            </p:nvSpPr>
            <p:spPr>
              <a:xfrm>
                <a:off x="736130" y="384796"/>
                <a:ext cx="170785" cy="199998"/>
              </a:xfrm>
              <a:custGeom>
                <a:avLst/>
                <a:gdLst/>
                <a:ahLst/>
                <a:cxnLst/>
                <a:pathLst>
                  <a:path w="170785" h="199998">
                    <a:moveTo>
                      <a:pt x="0" y="51208"/>
                    </a:moveTo>
                    <a:lnTo>
                      <a:pt x="13006" y="51208"/>
                    </a:lnTo>
                    <a:cubicBezTo>
                      <a:pt x="13006" y="51208"/>
                      <a:pt x="10282" y="18522"/>
                      <a:pt x="34252" y="16956"/>
                    </a:cubicBezTo>
                    <a:lnTo>
                      <a:pt x="68573" y="16956"/>
                    </a:lnTo>
                    <a:lnTo>
                      <a:pt x="68573" y="171057"/>
                    </a:lnTo>
                    <a:cubicBezTo>
                      <a:pt x="68573" y="171057"/>
                      <a:pt x="69118" y="181952"/>
                      <a:pt x="58222" y="185221"/>
                    </a:cubicBezTo>
                    <a:cubicBezTo>
                      <a:pt x="58222" y="186311"/>
                      <a:pt x="41334" y="186855"/>
                      <a:pt x="41334" y="186855"/>
                    </a:cubicBezTo>
                    <a:lnTo>
                      <a:pt x="41334" y="199998"/>
                    </a:lnTo>
                    <a:lnTo>
                      <a:pt x="126863" y="199998"/>
                    </a:lnTo>
                    <a:lnTo>
                      <a:pt x="126863" y="186855"/>
                    </a:lnTo>
                    <a:cubicBezTo>
                      <a:pt x="126863" y="186855"/>
                      <a:pt x="107251" y="185221"/>
                      <a:pt x="107251" y="185221"/>
                    </a:cubicBezTo>
                    <a:cubicBezTo>
                      <a:pt x="101477" y="185003"/>
                      <a:pt x="99625" y="172691"/>
                      <a:pt x="99625" y="172691"/>
                    </a:cubicBezTo>
                    <a:lnTo>
                      <a:pt x="99625" y="16956"/>
                    </a:lnTo>
                    <a:lnTo>
                      <a:pt x="139937" y="16956"/>
                    </a:lnTo>
                    <a:cubicBezTo>
                      <a:pt x="139937" y="16956"/>
                      <a:pt x="158820" y="21791"/>
                      <a:pt x="158820" y="51208"/>
                    </a:cubicBezTo>
                    <a:lnTo>
                      <a:pt x="170785" y="51208"/>
                    </a:lnTo>
                    <a:lnTo>
                      <a:pt x="170479" y="0"/>
                    </a:lnTo>
                    <a:lnTo>
                      <a:pt x="0" y="218"/>
                    </a:lnTo>
                    <a:lnTo>
                      <a:pt x="0" y="51208"/>
                    </a:lnTo>
                    <a:close/>
                  </a:path>
                </a:pathLst>
              </a:custGeom>
              <a:solidFill>
                <a:srgbClr val="136736"/>
              </a:solidFill>
              <a:ln w="7600" cap="flat">
                <a:noFill/>
                <a:bevel/>
              </a:ln>
            </p:spPr>
          </p:sp>
          <p:sp>
            <p:nvSpPr>
              <p:cNvPr id="815" name=""/>
              <p:cNvSpPr/>
              <p:nvPr/>
            </p:nvSpPr>
            <p:spPr>
              <a:xfrm>
                <a:off x="1180657" y="384184"/>
                <a:ext cx="153829" cy="199590"/>
              </a:xfrm>
              <a:custGeom>
                <a:avLst/>
                <a:gdLst/>
                <a:ahLst/>
                <a:cxnLst/>
                <a:pathLst>
                  <a:path w="153829" h="199590">
                    <a:moveTo>
                      <a:pt x="0" y="9547"/>
                    </a:moveTo>
                    <a:lnTo>
                      <a:pt x="0" y="0"/>
                    </a:lnTo>
                    <a:lnTo>
                      <a:pt x="146802" y="0"/>
                    </a:lnTo>
                    <a:lnTo>
                      <a:pt x="149852" y="47027"/>
                    </a:lnTo>
                    <a:lnTo>
                      <a:pt x="140700" y="47027"/>
                    </a:lnTo>
                    <a:lnTo>
                      <a:pt x="138957" y="34824"/>
                    </a:lnTo>
                    <a:cubicBezTo>
                      <a:pt x="138957" y="34824"/>
                      <a:pt x="135035" y="13905"/>
                      <a:pt x="118038" y="13905"/>
                    </a:cubicBezTo>
                    <a:cubicBezTo>
                      <a:pt x="101040" y="13905"/>
                      <a:pt x="56588" y="13905"/>
                      <a:pt x="56588" y="13905"/>
                    </a:cubicBezTo>
                    <a:lnTo>
                      <a:pt x="56588" y="85815"/>
                    </a:lnTo>
                    <a:cubicBezTo>
                      <a:pt x="56588" y="85815"/>
                      <a:pt x="91018" y="85815"/>
                      <a:pt x="106271" y="85815"/>
                    </a:cubicBezTo>
                    <a:cubicBezTo>
                      <a:pt x="121524" y="85815"/>
                      <a:pt x="121524" y="69690"/>
                      <a:pt x="121524" y="69690"/>
                    </a:cubicBezTo>
                    <a:lnTo>
                      <a:pt x="122396" y="58359"/>
                    </a:lnTo>
                    <a:lnTo>
                      <a:pt x="133727" y="58359"/>
                    </a:lnTo>
                    <a:lnTo>
                      <a:pt x="133727" y="128961"/>
                    </a:lnTo>
                    <a:lnTo>
                      <a:pt x="122396" y="129396"/>
                    </a:lnTo>
                    <a:cubicBezTo>
                      <a:pt x="122396" y="129396"/>
                      <a:pt x="123267" y="101940"/>
                      <a:pt x="106271" y="101940"/>
                    </a:cubicBezTo>
                    <a:cubicBezTo>
                      <a:pt x="89274" y="101940"/>
                      <a:pt x="56588" y="101940"/>
                      <a:pt x="56588" y="101940"/>
                    </a:cubicBezTo>
                    <a:lnTo>
                      <a:pt x="56588" y="180823"/>
                    </a:lnTo>
                    <a:cubicBezTo>
                      <a:pt x="56588" y="180823"/>
                      <a:pt x="102348" y="180823"/>
                      <a:pt x="118038" y="180823"/>
                    </a:cubicBezTo>
                    <a:cubicBezTo>
                      <a:pt x="133727" y="180823"/>
                      <a:pt x="138957" y="162954"/>
                      <a:pt x="138957" y="162954"/>
                    </a:cubicBezTo>
                    <a:lnTo>
                      <a:pt x="142443" y="140291"/>
                    </a:lnTo>
                    <a:lnTo>
                      <a:pt x="153829" y="140291"/>
                    </a:lnTo>
                    <a:lnTo>
                      <a:pt x="151596" y="199590"/>
                    </a:lnTo>
                    <a:lnTo>
                      <a:pt x="0" y="199590"/>
                    </a:lnTo>
                    <a:lnTo>
                      <a:pt x="0" y="186924"/>
                    </a:lnTo>
                    <a:cubicBezTo>
                      <a:pt x="0" y="186924"/>
                      <a:pt x="3419" y="186924"/>
                      <a:pt x="14314" y="186924"/>
                    </a:cubicBezTo>
                    <a:cubicBezTo>
                      <a:pt x="25209" y="186924"/>
                      <a:pt x="26952" y="180823"/>
                      <a:pt x="26952" y="180823"/>
                    </a:cubicBezTo>
                    <a:lnTo>
                      <a:pt x="26952" y="20007"/>
                    </a:lnTo>
                    <a:cubicBezTo>
                      <a:pt x="26952" y="20007"/>
                      <a:pt x="26516" y="9547"/>
                      <a:pt x="13878" y="9547"/>
                    </a:cubicBezTo>
                    <a:cubicBezTo>
                      <a:pt x="1239" y="9547"/>
                      <a:pt x="0" y="9547"/>
                      <a:pt x="0" y="9547"/>
                    </a:cubicBezTo>
                    <a:close/>
                  </a:path>
                </a:pathLst>
              </a:custGeom>
              <a:solidFill>
                <a:srgbClr val="136736"/>
              </a:solidFill>
              <a:ln w="7600" cap="flat">
                <a:noFill/>
                <a:bevel/>
              </a:ln>
            </p:spPr>
          </p:sp>
          <p:sp>
            <p:nvSpPr>
              <p:cNvPr id="816" name=""/>
              <p:cNvSpPr/>
              <p:nvPr/>
            </p:nvSpPr>
            <p:spPr>
              <a:xfrm>
                <a:off x="687407" y="673964"/>
                <a:ext cx="314502" cy="616238"/>
              </a:xfrm>
              <a:custGeom>
                <a:avLst/>
                <a:gdLst/>
                <a:ahLst/>
                <a:cxnLst/>
                <a:pathLst>
                  <a:path w="314502" h="616238">
                    <a:moveTo>
                      <a:pt x="0" y="0"/>
                    </a:moveTo>
                    <a:lnTo>
                      <a:pt x="0" y="39198"/>
                    </a:lnTo>
                    <a:cubicBezTo>
                      <a:pt x="0" y="39198"/>
                      <a:pt x="39939" y="40013"/>
                      <a:pt x="39939" y="40013"/>
                    </a:cubicBezTo>
                    <a:cubicBezTo>
                      <a:pt x="79038" y="40013"/>
                      <a:pt x="82167" y="69673"/>
                      <a:pt x="82167" y="69673"/>
                    </a:cubicBezTo>
                    <a:lnTo>
                      <a:pt x="82167" y="537395"/>
                    </a:lnTo>
                    <a:cubicBezTo>
                      <a:pt x="82167" y="537395"/>
                      <a:pt x="75894" y="576740"/>
                      <a:pt x="36671" y="576740"/>
                    </a:cubicBezTo>
                    <a:cubicBezTo>
                      <a:pt x="36671" y="576740"/>
                      <a:pt x="0" y="577026"/>
                      <a:pt x="0" y="577026"/>
                    </a:cubicBezTo>
                    <a:lnTo>
                      <a:pt x="0" y="616238"/>
                    </a:lnTo>
                    <a:lnTo>
                      <a:pt x="314502" y="616238"/>
                    </a:lnTo>
                    <a:lnTo>
                      <a:pt x="314502" y="577026"/>
                    </a:lnTo>
                    <a:cubicBezTo>
                      <a:pt x="314502" y="577026"/>
                      <a:pt x="276097" y="577554"/>
                      <a:pt x="276097" y="577554"/>
                    </a:cubicBezTo>
                    <a:cubicBezTo>
                      <a:pt x="234422" y="577554"/>
                      <a:pt x="231278" y="536581"/>
                      <a:pt x="231278" y="536581"/>
                    </a:cubicBezTo>
                    <a:lnTo>
                      <a:pt x="231278" y="68858"/>
                    </a:lnTo>
                    <a:cubicBezTo>
                      <a:pt x="231278" y="68858"/>
                      <a:pt x="231278" y="40547"/>
                      <a:pt x="270377" y="39198"/>
                    </a:cubicBezTo>
                    <a:cubicBezTo>
                      <a:pt x="270377" y="39198"/>
                      <a:pt x="314502" y="39198"/>
                      <a:pt x="314502" y="39198"/>
                    </a:cubicBezTo>
                    <a:lnTo>
                      <a:pt x="3145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6736"/>
              </a:solidFill>
              <a:ln w="7600" cap="flat">
                <a:noFill/>
                <a:bevel/>
              </a:ln>
            </p:spPr>
          </p:sp>
          <p:sp>
            <p:nvSpPr>
              <p:cNvPr id="817" name=""/>
              <p:cNvSpPr/>
              <p:nvPr/>
            </p:nvSpPr>
            <p:spPr>
              <a:xfrm>
                <a:off x="1045218" y="675704"/>
                <a:ext cx="670065" cy="615317"/>
              </a:xfrm>
              <a:custGeom>
                <a:avLst/>
                <a:gdLst/>
                <a:ahLst/>
                <a:cxnLst/>
                <a:pathLst>
                  <a:path w="670065" h="615317">
                    <a:moveTo>
                      <a:pt x="0" y="39223"/>
                    </a:moveTo>
                    <a:lnTo>
                      <a:pt x="0" y="0"/>
                    </a:lnTo>
                    <a:lnTo>
                      <a:pt x="295809" y="0"/>
                    </a:lnTo>
                    <a:lnTo>
                      <a:pt x="295809" y="36772"/>
                    </a:lnTo>
                    <a:cubicBezTo>
                      <a:pt x="295809" y="36772"/>
                      <a:pt x="262306" y="36772"/>
                      <a:pt x="263940" y="36772"/>
                    </a:cubicBezTo>
                    <a:cubicBezTo>
                      <a:pt x="223083" y="38406"/>
                      <a:pt x="231254" y="76812"/>
                      <a:pt x="231254" y="76812"/>
                    </a:cubicBezTo>
                    <a:lnTo>
                      <a:pt x="380793" y="432274"/>
                    </a:lnTo>
                    <a:lnTo>
                      <a:pt x="522978" y="117670"/>
                    </a:lnTo>
                    <a:cubicBezTo>
                      <a:pt x="522978" y="117670"/>
                      <a:pt x="540955" y="75178"/>
                      <a:pt x="514807" y="48212"/>
                    </a:cubicBezTo>
                    <a:cubicBezTo>
                      <a:pt x="496012" y="34320"/>
                      <a:pt x="451068" y="36772"/>
                      <a:pt x="451068" y="36772"/>
                    </a:cubicBezTo>
                    <a:lnTo>
                      <a:pt x="451068" y="0"/>
                    </a:lnTo>
                    <a:lnTo>
                      <a:pt x="670065" y="0"/>
                    </a:lnTo>
                    <a:cubicBezTo>
                      <a:pt x="670065" y="0"/>
                      <a:pt x="670065" y="35138"/>
                      <a:pt x="670065" y="35138"/>
                    </a:cubicBezTo>
                    <a:cubicBezTo>
                      <a:pt x="608779" y="46578"/>
                      <a:pt x="575276" y="134831"/>
                      <a:pt x="575276" y="134831"/>
                    </a:cubicBezTo>
                    <a:lnTo>
                      <a:pt x="377525" y="615317"/>
                    </a:lnTo>
                    <a:lnTo>
                      <a:pt x="315421" y="615317"/>
                    </a:lnTo>
                    <a:lnTo>
                      <a:pt x="67007" y="62921"/>
                    </a:lnTo>
                    <a:cubicBezTo>
                      <a:pt x="67007" y="62921"/>
                      <a:pt x="53932" y="41675"/>
                      <a:pt x="0" y="39223"/>
                    </a:cubicBezTo>
                    <a:close/>
                  </a:path>
                </a:pathLst>
              </a:custGeom>
              <a:solidFill>
                <a:srgbClr val="136736"/>
              </a:solidFill>
              <a:ln w="7600" cap="flat">
                <a:noFill/>
                <a:bevel/>
              </a:ln>
            </p:spPr>
          </p:sp>
          <p:sp>
            <p:nvSpPr>
              <p:cNvPr id="818" name=""/>
              <p:cNvSpPr/>
              <p:nvPr/>
            </p:nvSpPr>
            <p:spPr>
              <a:xfrm>
                <a:off x="1746127" y="650679"/>
                <a:ext cx="601425" cy="640649"/>
              </a:xfrm>
              <a:custGeom>
                <a:avLst/>
                <a:gdLst/>
                <a:ahLst/>
                <a:cxnLst/>
                <a:pathLst>
                  <a:path w="601425" h="640649">
                    <a:moveTo>
                      <a:pt x="3201" y="76233"/>
                    </a:moveTo>
                    <a:lnTo>
                      <a:pt x="0" y="42458"/>
                    </a:lnTo>
                    <a:cubicBezTo>
                      <a:pt x="0" y="42458"/>
                      <a:pt x="159004" y="0"/>
                      <a:pt x="159004" y="0"/>
                    </a:cubicBezTo>
                    <a:cubicBezTo>
                      <a:pt x="231459" y="54988"/>
                      <a:pt x="346405" y="295230"/>
                      <a:pt x="346405" y="295230"/>
                    </a:cubicBezTo>
                    <a:lnTo>
                      <a:pt x="514193" y="26115"/>
                    </a:lnTo>
                    <a:lnTo>
                      <a:pt x="601425" y="26115"/>
                    </a:lnTo>
                    <a:lnTo>
                      <a:pt x="384539" y="367140"/>
                    </a:lnTo>
                    <a:lnTo>
                      <a:pt x="384539" y="562168"/>
                    </a:lnTo>
                    <a:cubicBezTo>
                      <a:pt x="384539" y="562168"/>
                      <a:pt x="395870" y="596379"/>
                      <a:pt x="421583" y="599212"/>
                    </a:cubicBezTo>
                    <a:cubicBezTo>
                      <a:pt x="421583" y="599212"/>
                      <a:pt x="462985" y="599212"/>
                      <a:pt x="462985" y="599212"/>
                    </a:cubicBezTo>
                    <a:lnTo>
                      <a:pt x="462985" y="640649"/>
                    </a:lnTo>
                    <a:lnTo>
                      <a:pt x="167721" y="640649"/>
                    </a:lnTo>
                    <a:lnTo>
                      <a:pt x="167721" y="599212"/>
                    </a:lnTo>
                    <a:cubicBezTo>
                      <a:pt x="167721" y="599212"/>
                      <a:pt x="205854" y="599212"/>
                      <a:pt x="205854" y="599212"/>
                    </a:cubicBezTo>
                    <a:cubicBezTo>
                      <a:pt x="240284" y="585920"/>
                      <a:pt x="242898" y="562168"/>
                      <a:pt x="242898" y="562168"/>
                    </a:cubicBezTo>
                    <a:lnTo>
                      <a:pt x="242898" y="384573"/>
                    </a:lnTo>
                    <a:cubicBezTo>
                      <a:pt x="242898" y="384573"/>
                      <a:pt x="237451" y="370409"/>
                      <a:pt x="225466" y="348619"/>
                    </a:cubicBezTo>
                    <a:cubicBezTo>
                      <a:pt x="213481" y="326827"/>
                      <a:pt x="81647" y="64249"/>
                      <a:pt x="3201" y="76233"/>
                    </a:cubicBezTo>
                    <a:close/>
                  </a:path>
                </a:pathLst>
              </a:custGeom>
              <a:solidFill>
                <a:srgbClr val="136736"/>
              </a:solidFill>
              <a:ln w="7600" cap="flat">
                <a:noFill/>
                <a:bevel/>
              </a:ln>
            </p:spPr>
          </p:sp>
          <p:grpSp>
            <p:nvGrpSpPr>
              <p:cNvPr id="819" name=""/>
              <p:cNvGrpSpPr/>
              <p:nvPr/>
            </p:nvGrpSpPr>
            <p:grpSpPr>
              <a:xfrm>
                <a:off x="940559" y="384666"/>
                <a:ext cx="205309" cy="199181"/>
                <a:chOff x="940559" y="384666"/>
                <a:chExt cx="205309" cy="199181"/>
              </a:xfrm>
            </p:grpSpPr>
            <p:sp>
              <p:nvSpPr>
                <p:cNvPr id="820" name=""/>
                <p:cNvSpPr/>
                <p:nvPr/>
              </p:nvSpPr>
              <p:spPr>
                <a:xfrm>
                  <a:off x="1058131" y="384666"/>
                  <a:ext cx="87639" cy="199181"/>
                </a:xfrm>
                <a:custGeom>
                  <a:avLst/>
                  <a:gdLst/>
                  <a:ahLst/>
                  <a:cxnLst/>
                  <a:pathLst>
                    <a:path w="87639" h="199181">
                      <a:moveTo>
                        <a:pt x="0" y="0"/>
                      </a:moveTo>
                      <a:lnTo>
                        <a:pt x="0" y="9152"/>
                      </a:lnTo>
                      <a:cubicBezTo>
                        <a:pt x="0" y="9152"/>
                        <a:pt x="15689" y="9152"/>
                        <a:pt x="15689" y="9152"/>
                      </a:cubicBezTo>
                      <a:cubicBezTo>
                        <a:pt x="26585" y="9152"/>
                        <a:pt x="27456" y="18740"/>
                        <a:pt x="27456" y="18740"/>
                      </a:cubicBezTo>
                      <a:lnTo>
                        <a:pt x="27456" y="173454"/>
                      </a:lnTo>
                      <a:cubicBezTo>
                        <a:pt x="27456" y="173454"/>
                        <a:pt x="27892" y="186528"/>
                        <a:pt x="19612" y="186528"/>
                      </a:cubicBezTo>
                      <a:cubicBezTo>
                        <a:pt x="19612" y="186528"/>
                        <a:pt x="0" y="186528"/>
                        <a:pt x="0" y="186528"/>
                      </a:cubicBezTo>
                      <a:lnTo>
                        <a:pt x="0" y="199181"/>
                      </a:lnTo>
                      <a:lnTo>
                        <a:pt x="87639" y="199181"/>
                      </a:lnTo>
                      <a:lnTo>
                        <a:pt x="87639" y="186528"/>
                      </a:lnTo>
                      <a:cubicBezTo>
                        <a:pt x="87639" y="186528"/>
                        <a:pt x="67116" y="186528"/>
                        <a:pt x="67116" y="186528"/>
                      </a:cubicBezTo>
                      <a:cubicBezTo>
                        <a:pt x="59271" y="186528"/>
                        <a:pt x="58835" y="173454"/>
                        <a:pt x="58835" y="173454"/>
                      </a:cubicBezTo>
                      <a:lnTo>
                        <a:pt x="58835" y="18740"/>
                      </a:lnTo>
                      <a:cubicBezTo>
                        <a:pt x="58835" y="18740"/>
                        <a:pt x="58835" y="9588"/>
                        <a:pt x="69730" y="9152"/>
                      </a:cubicBezTo>
                      <a:cubicBezTo>
                        <a:pt x="69730" y="9152"/>
                        <a:pt x="87639" y="9152"/>
                        <a:pt x="87639" y="9152"/>
                      </a:cubicBezTo>
                      <a:lnTo>
                        <a:pt x="8763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36736"/>
                </a:solidFill>
                <a:ln w="7600" cap="flat">
                  <a:noFill/>
                  <a:bevel/>
                </a:ln>
              </p:spPr>
            </p:sp>
            <p:sp>
              <p:nvSpPr>
                <p:cNvPr id="821" name=""/>
                <p:cNvSpPr/>
                <p:nvPr/>
              </p:nvSpPr>
              <p:spPr>
                <a:xfrm>
                  <a:off x="940461" y="384666"/>
                  <a:ext cx="87639" cy="199181"/>
                </a:xfrm>
                <a:custGeom>
                  <a:avLst/>
                  <a:gdLst/>
                  <a:ahLst/>
                  <a:cxnLst/>
                  <a:pathLst>
                    <a:path w="87639" h="199181">
                      <a:moveTo>
                        <a:pt x="0" y="0"/>
                      </a:moveTo>
                      <a:lnTo>
                        <a:pt x="0" y="9152"/>
                      </a:lnTo>
                      <a:cubicBezTo>
                        <a:pt x="0" y="9152"/>
                        <a:pt x="15689" y="9152"/>
                        <a:pt x="15689" y="9152"/>
                      </a:cubicBezTo>
                      <a:cubicBezTo>
                        <a:pt x="26585" y="9152"/>
                        <a:pt x="27456" y="18740"/>
                        <a:pt x="27456" y="18740"/>
                      </a:cubicBezTo>
                      <a:lnTo>
                        <a:pt x="27456" y="173454"/>
                      </a:lnTo>
                      <a:cubicBezTo>
                        <a:pt x="27456" y="173454"/>
                        <a:pt x="27892" y="186528"/>
                        <a:pt x="19612" y="186528"/>
                      </a:cubicBezTo>
                      <a:cubicBezTo>
                        <a:pt x="19612" y="186528"/>
                        <a:pt x="0" y="186528"/>
                        <a:pt x="0" y="186528"/>
                      </a:cubicBezTo>
                      <a:lnTo>
                        <a:pt x="0" y="199181"/>
                      </a:lnTo>
                      <a:lnTo>
                        <a:pt x="87639" y="199181"/>
                      </a:lnTo>
                      <a:lnTo>
                        <a:pt x="87639" y="186528"/>
                      </a:lnTo>
                      <a:cubicBezTo>
                        <a:pt x="87639" y="186528"/>
                        <a:pt x="67116" y="186528"/>
                        <a:pt x="67116" y="186528"/>
                      </a:cubicBezTo>
                      <a:cubicBezTo>
                        <a:pt x="59271" y="186528"/>
                        <a:pt x="58835" y="173454"/>
                        <a:pt x="58835" y="173454"/>
                      </a:cubicBezTo>
                      <a:lnTo>
                        <a:pt x="58835" y="18740"/>
                      </a:lnTo>
                      <a:cubicBezTo>
                        <a:pt x="58835" y="18740"/>
                        <a:pt x="58835" y="9588"/>
                        <a:pt x="69730" y="9152"/>
                      </a:cubicBezTo>
                      <a:cubicBezTo>
                        <a:pt x="69730" y="9152"/>
                        <a:pt x="87639" y="9152"/>
                        <a:pt x="87639" y="9152"/>
                      </a:cubicBezTo>
                      <a:lnTo>
                        <a:pt x="8763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36736"/>
                </a:solidFill>
                <a:ln w="7600" cap="flat">
                  <a:noFill/>
                  <a:bevel/>
                </a:ln>
              </p:spPr>
            </p:sp>
            <p:sp>
              <p:nvSpPr>
                <p:cNvPr id="822" name=""/>
                <p:cNvSpPr/>
                <p:nvPr/>
              </p:nvSpPr>
              <p:spPr>
                <a:xfrm>
                  <a:off x="995206" y="474357"/>
                  <a:ext cx="91687" cy="14382"/>
                </a:xfrm>
                <a:custGeom>
                  <a:avLst/>
                  <a:gdLst/>
                  <a:ahLst/>
                  <a:cxnLst/>
                  <a:pathLst>
                    <a:path w="91687" h="14382">
                      <a:moveTo>
                        <a:pt x="0" y="0"/>
                      </a:moveTo>
                      <a:lnTo>
                        <a:pt x="91687" y="0"/>
                      </a:lnTo>
                      <a:lnTo>
                        <a:pt x="91687" y="14382"/>
                      </a:lnTo>
                      <a:lnTo>
                        <a:pt x="0" y="1438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36736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823" name=""/>
              <p:cNvGrpSpPr/>
              <p:nvPr/>
            </p:nvGrpSpPr>
            <p:grpSpPr>
              <a:xfrm>
                <a:off x="1212466" y="1382616"/>
                <a:ext cx="271090" cy="260263"/>
                <a:chOff x="1212466" y="1382616"/>
                <a:chExt cx="271090" cy="260263"/>
              </a:xfrm>
            </p:grpSpPr>
            <p:sp>
              <p:nvSpPr>
                <p:cNvPr id="824" name=""/>
                <p:cNvSpPr/>
                <p:nvPr/>
              </p:nvSpPr>
              <p:spPr>
                <a:xfrm>
                  <a:off x="1287805" y="1539054"/>
                  <a:ext cx="96751" cy="19612"/>
                </a:xfrm>
                <a:custGeom>
                  <a:avLst/>
                  <a:gdLst/>
                  <a:ahLst/>
                  <a:cxnLst/>
                  <a:pathLst>
                    <a:path w="96751" h="19612">
                      <a:moveTo>
                        <a:pt x="9152" y="0"/>
                      </a:moveTo>
                      <a:lnTo>
                        <a:pt x="79754" y="0"/>
                      </a:lnTo>
                      <a:lnTo>
                        <a:pt x="88470" y="0"/>
                      </a:lnTo>
                      <a:lnTo>
                        <a:pt x="96751" y="19612"/>
                      </a:lnTo>
                      <a:lnTo>
                        <a:pt x="0" y="19612"/>
                      </a:lnTo>
                      <a:lnTo>
                        <a:pt x="9152" y="0"/>
                      </a:lnTo>
                      <a:close/>
                    </a:path>
                  </a:pathLst>
                </a:custGeom>
                <a:solidFill>
                  <a:srgbClr val="136736"/>
                </a:solidFill>
                <a:ln w="7600" cap="flat">
                  <a:noFill/>
                  <a:bevel/>
                </a:ln>
              </p:spPr>
            </p:sp>
            <p:sp>
              <p:nvSpPr>
                <p:cNvPr id="825" name=""/>
                <p:cNvSpPr/>
                <p:nvPr/>
              </p:nvSpPr>
              <p:spPr>
                <a:xfrm>
                  <a:off x="1212466" y="1382616"/>
                  <a:ext cx="271090" cy="260263"/>
                </a:xfrm>
                <a:custGeom>
                  <a:avLst/>
                  <a:gdLst/>
                  <a:ahLst/>
                  <a:cxnLst/>
                  <a:pathLst>
                    <a:path w="271090" h="260263">
                      <a:moveTo>
                        <a:pt x="0" y="248851"/>
                      </a:moveTo>
                      <a:cubicBezTo>
                        <a:pt x="0" y="248851"/>
                        <a:pt x="436" y="249286"/>
                        <a:pt x="8717" y="248851"/>
                      </a:cubicBezTo>
                      <a:cubicBezTo>
                        <a:pt x="16997" y="248414"/>
                        <a:pt x="23970" y="239698"/>
                        <a:pt x="23970" y="239698"/>
                      </a:cubicBezTo>
                      <a:lnTo>
                        <a:pt x="130309" y="0"/>
                      </a:lnTo>
                      <a:lnTo>
                        <a:pt x="139461" y="0"/>
                      </a:lnTo>
                      <a:lnTo>
                        <a:pt x="234033" y="224008"/>
                      </a:lnTo>
                      <a:cubicBezTo>
                        <a:pt x="234033" y="224008"/>
                        <a:pt x="247107" y="248851"/>
                        <a:pt x="261053" y="248851"/>
                      </a:cubicBezTo>
                      <a:cubicBezTo>
                        <a:pt x="261053" y="248851"/>
                        <a:pt x="271090" y="248851"/>
                        <a:pt x="271090" y="248851"/>
                      </a:cubicBezTo>
                      <a:lnTo>
                        <a:pt x="270205" y="260263"/>
                      </a:lnTo>
                      <a:lnTo>
                        <a:pt x="167353" y="260263"/>
                      </a:lnTo>
                      <a:lnTo>
                        <a:pt x="167353" y="248851"/>
                      </a:lnTo>
                      <a:cubicBezTo>
                        <a:pt x="167353" y="248851"/>
                        <a:pt x="179556" y="248851"/>
                        <a:pt x="179556" y="248851"/>
                      </a:cubicBezTo>
                      <a:cubicBezTo>
                        <a:pt x="196988" y="248851"/>
                        <a:pt x="194374" y="229238"/>
                        <a:pt x="194374" y="229238"/>
                      </a:cubicBezTo>
                      <a:lnTo>
                        <a:pt x="123771" y="67987"/>
                      </a:lnTo>
                      <a:lnTo>
                        <a:pt x="55785" y="224008"/>
                      </a:lnTo>
                      <a:cubicBezTo>
                        <a:pt x="55785" y="224008"/>
                        <a:pt x="51426" y="231853"/>
                        <a:pt x="56656" y="241005"/>
                      </a:cubicBezTo>
                      <a:cubicBezTo>
                        <a:pt x="61886" y="250158"/>
                        <a:pt x="72781" y="248851"/>
                        <a:pt x="72781" y="248851"/>
                      </a:cubicBezTo>
                      <a:lnTo>
                        <a:pt x="82369" y="248851"/>
                      </a:lnTo>
                      <a:lnTo>
                        <a:pt x="82369" y="260263"/>
                      </a:lnTo>
                      <a:lnTo>
                        <a:pt x="0" y="260263"/>
                      </a:lnTo>
                      <a:lnTo>
                        <a:pt x="0" y="248851"/>
                      </a:lnTo>
                      <a:close/>
                    </a:path>
                  </a:pathLst>
                </a:custGeom>
                <a:solidFill>
                  <a:srgbClr val="136736"/>
                </a:solidFill>
                <a:ln w="7600" cap="flat">
                  <a:noFill/>
                  <a:bevel/>
                </a:ln>
              </p:spPr>
            </p:sp>
          </p:grpSp>
        </p:grpSp>
        <p:sp>
          <p:nvSpPr>
            <p:cNvPr id="702" name="Text 702"/>
            <p:cNvSpPr txBox="1"/>
            <p:nvPr/>
          </p:nvSpPr>
          <p:spPr>
            <a:xfrm>
              <a:off x="3097600" y="358600"/>
              <a:ext cx="4712000" cy="425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>
                  <a:solidFill>
                    <a:srgbClr val="236EA1"/>
                  </a:solidFill>
                  <a:latin typeface="Arial"/>
                </a:rPr>
                <a:t>Ivy League Universities and Their School Mottoes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3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2015-06-02T01:35:07Z</dcterms:created>
  <dcterms:modified xsi:type="dcterms:W3CDTF">2015-06-02T01:35:07Z</dcterms:modified>
</cp:coreProperties>
</file>