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roup296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765" name="Background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766" name=""/>
              <p:cNvSpPr/>
              <p:nvPr/>
            </p:nvSpPr>
            <p:spPr>
              <a:xfrm>
                <a:off x="-1800" y="195000"/>
                <a:ext cx="9147600" cy="6468000"/>
              </a:xfrm>
              <a:custGeom>
                <a:avLst/>
                <a:gdLst/>
                <a:ahLst/>
                <a:cxnLst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60000">
                    <a:srgbClr val="E8F1E7"/>
                  </a:gs>
                  <a:gs pos="100000">
                    <a:srgbClr val="D9ECD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grpSp>
            <p:nvGrpSpPr>
              <p:cNvPr id="767" name=""/>
              <p:cNvGrpSpPr/>
              <p:nvPr/>
            </p:nvGrpSpPr>
            <p:grpSpPr>
              <a:xfrm>
                <a:off x="8204911" y="260175"/>
                <a:ext cx="779756" cy="1024231"/>
                <a:chOff x="8204911" y="260175"/>
                <a:chExt cx="779756" cy="1024231"/>
              </a:xfrm>
            </p:grpSpPr>
            <p:sp>
              <p:nvSpPr>
                <p:cNvPr id="768" name=""/>
                <p:cNvSpPr/>
                <p:nvPr/>
              </p:nvSpPr>
              <p:spPr>
                <a:xfrm>
                  <a:off x="8204911" y="461364"/>
                  <a:ext cx="573968" cy="821013"/>
                </a:xfrm>
                <a:custGeom>
                  <a:avLst/>
                  <a:gdLst/>
                  <a:ahLst/>
                  <a:cxnLst/>
                  <a:pathLst>
                    <a:path w="573968" h="821013">
                      <a:moveTo>
                        <a:pt x="573968" y="20322"/>
                      </a:moveTo>
                      <a:cubicBezTo>
                        <a:pt x="573968" y="20322"/>
                        <a:pt x="407512" y="251994"/>
                        <a:pt x="324285" y="392216"/>
                      </a:cubicBezTo>
                      <a:cubicBezTo>
                        <a:pt x="256572" y="506298"/>
                        <a:pt x="153769" y="717370"/>
                        <a:pt x="145649" y="741756"/>
                      </a:cubicBezTo>
                      <a:cubicBezTo>
                        <a:pt x="137529" y="766142"/>
                        <a:pt x="127379" y="821013"/>
                        <a:pt x="127379" y="821013"/>
                      </a:cubicBezTo>
                      <a:cubicBezTo>
                        <a:pt x="127379" y="821013"/>
                        <a:pt x="57346" y="691967"/>
                        <a:pt x="38062" y="634049"/>
                      </a:cubicBezTo>
                      <a:cubicBezTo>
                        <a:pt x="18777" y="576132"/>
                        <a:pt x="-26897" y="530407"/>
                        <a:pt x="21822" y="373927"/>
                      </a:cubicBezTo>
                      <a:cubicBezTo>
                        <a:pt x="70541" y="217446"/>
                        <a:pt x="127379" y="174770"/>
                        <a:pt x="127379" y="174770"/>
                      </a:cubicBezTo>
                      <a:lnTo>
                        <a:pt x="135499" y="158512"/>
                      </a:lnTo>
                      <a:cubicBezTo>
                        <a:pt x="135499" y="158512"/>
                        <a:pt x="232937" y="79256"/>
                        <a:pt x="257296" y="65031"/>
                      </a:cubicBezTo>
                      <a:cubicBezTo>
                        <a:pt x="281655" y="50805"/>
                        <a:pt x="301955" y="34548"/>
                        <a:pt x="301955" y="34548"/>
                      </a:cubicBezTo>
                      <a:cubicBezTo>
                        <a:pt x="301955" y="34548"/>
                        <a:pt x="362853" y="0"/>
                        <a:pt x="462321" y="0"/>
                      </a:cubicBezTo>
                      <a:cubicBezTo>
                        <a:pt x="561788" y="0"/>
                        <a:pt x="573968" y="20322"/>
                        <a:pt x="573968" y="20322"/>
                      </a:cubicBezTo>
                      <a:close/>
                    </a:path>
                  </a:pathLst>
                </a:custGeom>
                <a:solidFill>
                  <a:srgbClr val="7FB80E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69" name=""/>
                <p:cNvSpPr/>
                <p:nvPr/>
              </p:nvSpPr>
              <p:spPr>
                <a:xfrm>
                  <a:off x="8328230" y="481686"/>
                  <a:ext cx="566608" cy="800692"/>
                </a:xfrm>
                <a:custGeom>
                  <a:avLst/>
                  <a:gdLst/>
                  <a:ahLst/>
                  <a:cxnLst/>
                  <a:pathLst>
                    <a:path w="566608" h="800692">
                      <a:moveTo>
                        <a:pt x="450648" y="0"/>
                      </a:moveTo>
                      <a:cubicBezTo>
                        <a:pt x="450648" y="0"/>
                        <a:pt x="541995" y="34548"/>
                        <a:pt x="558235" y="152415"/>
                      </a:cubicBezTo>
                      <a:cubicBezTo>
                        <a:pt x="574473" y="270284"/>
                        <a:pt x="572445" y="371895"/>
                        <a:pt x="511546" y="501956"/>
                      </a:cubicBezTo>
                      <a:cubicBezTo>
                        <a:pt x="450648" y="632017"/>
                        <a:pt x="385690" y="682822"/>
                        <a:pt x="286222" y="727531"/>
                      </a:cubicBezTo>
                      <a:cubicBezTo>
                        <a:pt x="186755" y="772241"/>
                        <a:pt x="162395" y="755981"/>
                        <a:pt x="142097" y="766143"/>
                      </a:cubicBezTo>
                      <a:cubicBezTo>
                        <a:pt x="121796" y="776306"/>
                        <a:pt x="83228" y="774274"/>
                        <a:pt x="83228" y="774274"/>
                      </a:cubicBezTo>
                      <a:lnTo>
                        <a:pt x="0" y="800692"/>
                      </a:lnTo>
                      <a:cubicBezTo>
                        <a:pt x="0" y="800692"/>
                        <a:pt x="18269" y="725499"/>
                        <a:pt x="18269" y="721434"/>
                      </a:cubicBezTo>
                      <a:cubicBezTo>
                        <a:pt x="18269" y="717370"/>
                        <a:pt x="211114" y="349540"/>
                        <a:pt x="211114" y="349540"/>
                      </a:cubicBezTo>
                      <a:cubicBezTo>
                        <a:pt x="211114" y="349540"/>
                        <a:pt x="429334" y="21338"/>
                        <a:pt x="45064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70" name=""/>
                <p:cNvSpPr/>
                <p:nvPr/>
              </p:nvSpPr>
              <p:spPr>
                <a:xfrm>
                  <a:off x="8749952" y="260176"/>
                  <a:ext cx="234713" cy="245643"/>
                </a:xfrm>
                <a:custGeom>
                  <a:avLst/>
                  <a:gdLst/>
                  <a:ahLst/>
                  <a:cxnLst/>
                  <a:pathLst>
                    <a:path w="234713" h="245643">
                      <a:moveTo>
                        <a:pt x="10657" y="219987"/>
                      </a:moveTo>
                      <a:cubicBezTo>
                        <a:pt x="13892" y="216073"/>
                        <a:pt x="69526" y="180866"/>
                        <a:pt x="106065" y="113804"/>
                      </a:cubicBezTo>
                      <a:cubicBezTo>
                        <a:pt x="142603" y="46741"/>
                        <a:pt x="219742" y="0"/>
                        <a:pt x="219742" y="0"/>
                      </a:cubicBezTo>
                      <a:cubicBezTo>
                        <a:pt x="219742" y="0"/>
                        <a:pt x="245260" y="15967"/>
                        <a:pt x="229891" y="24387"/>
                      </a:cubicBezTo>
                      <a:cubicBezTo>
                        <a:pt x="229891" y="24387"/>
                        <a:pt x="130424" y="83320"/>
                        <a:pt x="118244" y="125997"/>
                      </a:cubicBezTo>
                      <a:cubicBezTo>
                        <a:pt x="106065" y="168673"/>
                        <a:pt x="17327" y="244155"/>
                        <a:pt x="17327" y="244155"/>
                      </a:cubicBezTo>
                      <a:cubicBezTo>
                        <a:pt x="17327" y="244155"/>
                        <a:pt x="-17182" y="253663"/>
                        <a:pt x="10657" y="219987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71" name=""/>
                <p:cNvSpPr/>
                <p:nvPr/>
              </p:nvSpPr>
              <p:spPr>
                <a:xfrm>
                  <a:off x="8755534" y="508104"/>
                  <a:ext cx="96422" cy="254026"/>
                </a:xfrm>
                <a:custGeom>
                  <a:avLst/>
                  <a:gdLst/>
                  <a:ahLst/>
                  <a:cxnLst/>
                  <a:pathLst>
                    <a:path w="96422" h="254026">
                      <a:moveTo>
                        <a:pt x="1015" y="0"/>
                      </a:moveTo>
                      <a:cubicBezTo>
                        <a:pt x="1015" y="0"/>
                        <a:pt x="39584" y="4064"/>
                        <a:pt x="49734" y="99579"/>
                      </a:cubicBezTo>
                      <a:cubicBezTo>
                        <a:pt x="59884" y="195093"/>
                        <a:pt x="96422" y="254026"/>
                        <a:pt x="96422" y="254026"/>
                      </a:cubicBezTo>
                      <a:cubicBezTo>
                        <a:pt x="96422" y="254026"/>
                        <a:pt x="37554" y="168673"/>
                        <a:pt x="33494" y="95514"/>
                      </a:cubicBezTo>
                      <a:cubicBezTo>
                        <a:pt x="29434" y="22354"/>
                        <a:pt x="-7105" y="8129"/>
                        <a:pt x="101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72" name=""/>
                <p:cNvSpPr/>
                <p:nvPr/>
              </p:nvSpPr>
              <p:spPr>
                <a:xfrm>
                  <a:off x="8326201" y="480162"/>
                  <a:ext cx="447349" cy="804250"/>
                </a:xfrm>
                <a:custGeom>
                  <a:avLst/>
                  <a:gdLst/>
                  <a:ahLst/>
                  <a:cxnLst/>
                  <a:pathLst>
                    <a:path w="447349" h="804250">
                      <a:moveTo>
                        <a:pt x="434409" y="0"/>
                      </a:moveTo>
                      <a:cubicBezTo>
                        <a:pt x="399900" y="25911"/>
                        <a:pt x="188785" y="359193"/>
                        <a:pt x="162396" y="426256"/>
                      </a:cubicBezTo>
                      <a:cubicBezTo>
                        <a:pt x="136006" y="493318"/>
                        <a:pt x="28418" y="651830"/>
                        <a:pt x="18269" y="708733"/>
                      </a:cubicBezTo>
                      <a:cubicBezTo>
                        <a:pt x="8119" y="765635"/>
                        <a:pt x="0" y="804250"/>
                        <a:pt x="0" y="804250"/>
                      </a:cubicBezTo>
                      <a:cubicBezTo>
                        <a:pt x="0" y="804250"/>
                        <a:pt x="40599" y="710765"/>
                        <a:pt x="58868" y="668089"/>
                      </a:cubicBezTo>
                      <a:cubicBezTo>
                        <a:pt x="77138" y="625412"/>
                        <a:pt x="164426" y="466900"/>
                        <a:pt x="176606" y="446578"/>
                      </a:cubicBezTo>
                      <a:cubicBezTo>
                        <a:pt x="188785" y="426256"/>
                        <a:pt x="221644" y="361225"/>
                        <a:pt x="233443" y="338871"/>
                      </a:cubicBezTo>
                      <a:cubicBezTo>
                        <a:pt x="245623" y="316517"/>
                        <a:pt x="367420" y="125489"/>
                        <a:pt x="373510" y="113295"/>
                      </a:cubicBezTo>
                      <a:cubicBezTo>
                        <a:pt x="379600" y="101103"/>
                        <a:pt x="483128" y="-6605"/>
                        <a:pt x="43440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73" name=""/>
                <p:cNvSpPr/>
                <p:nvPr/>
              </p:nvSpPr>
              <p:spPr>
                <a:xfrm>
                  <a:off x="8536807" y="497436"/>
                  <a:ext cx="204517" cy="24132"/>
                </a:xfrm>
                <a:custGeom>
                  <a:avLst/>
                  <a:gdLst/>
                  <a:ahLst/>
                  <a:cxnLst/>
                  <a:pathLst>
                    <a:path w="204517" h="24132">
                      <a:moveTo>
                        <a:pt x="189292" y="20830"/>
                      </a:moveTo>
                      <a:cubicBezTo>
                        <a:pt x="189292" y="20830"/>
                        <a:pt x="144634" y="12701"/>
                        <a:pt x="118244" y="16766"/>
                      </a:cubicBezTo>
                      <a:cubicBezTo>
                        <a:pt x="91855" y="20830"/>
                        <a:pt x="8627" y="28959"/>
                        <a:pt x="507" y="20830"/>
                      </a:cubicBezTo>
                      <a:cubicBezTo>
                        <a:pt x="-7612" y="12701"/>
                        <a:pt x="72571" y="9653"/>
                        <a:pt x="105050" y="3556"/>
                      </a:cubicBezTo>
                      <a:cubicBezTo>
                        <a:pt x="137529" y="-2540"/>
                        <a:pt x="193352" y="-1524"/>
                        <a:pt x="202487" y="7621"/>
                      </a:cubicBezTo>
                      <a:cubicBezTo>
                        <a:pt x="211621" y="16766"/>
                        <a:pt x="189292" y="26927"/>
                        <a:pt x="189292" y="2083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74" name=""/>
                <p:cNvSpPr/>
                <p:nvPr/>
              </p:nvSpPr>
              <p:spPr>
                <a:xfrm>
                  <a:off x="8384308" y="552813"/>
                  <a:ext cx="319463" cy="69857"/>
                </a:xfrm>
                <a:custGeom>
                  <a:avLst/>
                  <a:gdLst/>
                  <a:ahLst/>
                  <a:cxnLst/>
                  <a:pathLst>
                    <a:path w="319463" h="69857">
                      <a:moveTo>
                        <a:pt x="319463" y="16258"/>
                      </a:moveTo>
                      <a:cubicBezTo>
                        <a:pt x="319463" y="16258"/>
                        <a:pt x="187517" y="16258"/>
                        <a:pt x="161127" y="12193"/>
                      </a:cubicBezTo>
                      <a:cubicBezTo>
                        <a:pt x="134738" y="8129"/>
                        <a:pt x="61659" y="0"/>
                        <a:pt x="61659" y="0"/>
                      </a:cubicBezTo>
                      <a:cubicBezTo>
                        <a:pt x="61659" y="0"/>
                        <a:pt x="132708" y="24387"/>
                        <a:pt x="148947" y="24387"/>
                      </a:cubicBezTo>
                      <a:cubicBezTo>
                        <a:pt x="165187" y="24387"/>
                        <a:pt x="96169" y="46741"/>
                        <a:pt x="61659" y="52837"/>
                      </a:cubicBezTo>
                      <a:cubicBezTo>
                        <a:pt x="27151" y="58934"/>
                        <a:pt x="-6344" y="59950"/>
                        <a:pt x="761" y="67063"/>
                      </a:cubicBezTo>
                      <a:cubicBezTo>
                        <a:pt x="7866" y="74176"/>
                        <a:pt x="94139" y="67063"/>
                        <a:pt x="136767" y="48773"/>
                      </a:cubicBezTo>
                      <a:cubicBezTo>
                        <a:pt x="179396" y="30483"/>
                        <a:pt x="319463" y="24387"/>
                        <a:pt x="319463" y="16258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75" name=""/>
                <p:cNvSpPr/>
                <p:nvPr/>
              </p:nvSpPr>
              <p:spPr>
                <a:xfrm>
                  <a:off x="8311991" y="628005"/>
                  <a:ext cx="351181" cy="111772"/>
                </a:xfrm>
                <a:custGeom>
                  <a:avLst/>
                  <a:gdLst/>
                  <a:ahLst/>
                  <a:cxnLst/>
                  <a:pathLst>
                    <a:path w="351181" h="111772">
                      <a:moveTo>
                        <a:pt x="351181" y="0"/>
                      </a:moveTo>
                      <a:cubicBezTo>
                        <a:pt x="351181" y="0"/>
                        <a:pt x="198935" y="18290"/>
                        <a:pt x="186755" y="24387"/>
                      </a:cubicBezTo>
                      <a:cubicBezTo>
                        <a:pt x="174575" y="30483"/>
                        <a:pt x="103527" y="34548"/>
                        <a:pt x="77138" y="34548"/>
                      </a:cubicBezTo>
                      <a:cubicBezTo>
                        <a:pt x="50749" y="34548"/>
                        <a:pt x="0" y="50805"/>
                        <a:pt x="0" y="50805"/>
                      </a:cubicBezTo>
                      <a:lnTo>
                        <a:pt x="10150" y="60966"/>
                      </a:lnTo>
                      <a:cubicBezTo>
                        <a:pt x="10150" y="60966"/>
                        <a:pt x="85258" y="32515"/>
                        <a:pt x="99467" y="46741"/>
                      </a:cubicBezTo>
                      <a:cubicBezTo>
                        <a:pt x="113677" y="60966"/>
                        <a:pt x="36539" y="93482"/>
                        <a:pt x="18269" y="93482"/>
                      </a:cubicBezTo>
                      <a:cubicBezTo>
                        <a:pt x="0" y="93482"/>
                        <a:pt x="0" y="111772"/>
                        <a:pt x="0" y="111772"/>
                      </a:cubicBezTo>
                      <a:cubicBezTo>
                        <a:pt x="0" y="111772"/>
                        <a:pt x="62928" y="93482"/>
                        <a:pt x="93378" y="77224"/>
                      </a:cubicBezTo>
                      <a:cubicBezTo>
                        <a:pt x="123827" y="60966"/>
                        <a:pt x="146156" y="46741"/>
                        <a:pt x="146156" y="46741"/>
                      </a:cubicBezTo>
                      <a:cubicBezTo>
                        <a:pt x="146156" y="46741"/>
                        <a:pt x="209084" y="36580"/>
                        <a:pt x="221264" y="30483"/>
                      </a:cubicBezTo>
                      <a:cubicBezTo>
                        <a:pt x="233444" y="24387"/>
                        <a:pt x="310582" y="16258"/>
                        <a:pt x="318701" y="20322"/>
                      </a:cubicBezTo>
                      <a:cubicBezTo>
                        <a:pt x="326821" y="24387"/>
                        <a:pt x="339001" y="24387"/>
                        <a:pt x="339001" y="24387"/>
                      </a:cubicBezTo>
                      <a:cubicBezTo>
                        <a:pt x="339001" y="24387"/>
                        <a:pt x="351181" y="12193"/>
                        <a:pt x="35118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76" name=""/>
                <p:cNvSpPr/>
                <p:nvPr/>
              </p:nvSpPr>
              <p:spPr>
                <a:xfrm>
                  <a:off x="8250586" y="714374"/>
                  <a:ext cx="356256" cy="115836"/>
                </a:xfrm>
                <a:custGeom>
                  <a:avLst/>
                  <a:gdLst/>
                  <a:ahLst/>
                  <a:cxnLst/>
                  <a:pathLst>
                    <a:path w="356256" h="115836">
                      <a:moveTo>
                        <a:pt x="349659" y="0"/>
                      </a:moveTo>
                      <a:cubicBezTo>
                        <a:pt x="349659" y="0"/>
                        <a:pt x="217712" y="6097"/>
                        <a:pt x="177113" y="20322"/>
                      </a:cubicBezTo>
                      <a:cubicBezTo>
                        <a:pt x="136514" y="34548"/>
                        <a:pt x="35017" y="93482"/>
                        <a:pt x="20807" y="97546"/>
                      </a:cubicBezTo>
                      <a:cubicBezTo>
                        <a:pt x="6597" y="101610"/>
                        <a:pt x="-5582" y="115836"/>
                        <a:pt x="2537" y="115836"/>
                      </a:cubicBezTo>
                      <a:cubicBezTo>
                        <a:pt x="10657" y="115836"/>
                        <a:pt x="123319" y="74175"/>
                        <a:pt x="136514" y="60966"/>
                      </a:cubicBezTo>
                      <a:cubicBezTo>
                        <a:pt x="149709" y="47757"/>
                        <a:pt x="173053" y="36580"/>
                        <a:pt x="177113" y="36580"/>
                      </a:cubicBezTo>
                      <a:cubicBezTo>
                        <a:pt x="181173" y="36580"/>
                        <a:pt x="235981" y="30483"/>
                        <a:pt x="260341" y="20322"/>
                      </a:cubicBezTo>
                      <a:cubicBezTo>
                        <a:pt x="284701" y="10161"/>
                        <a:pt x="317179" y="12193"/>
                        <a:pt x="333419" y="16258"/>
                      </a:cubicBezTo>
                      <a:cubicBezTo>
                        <a:pt x="349659" y="20322"/>
                        <a:pt x="365900" y="0"/>
                        <a:pt x="34965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77" name=""/>
                <p:cNvSpPr/>
                <p:nvPr/>
              </p:nvSpPr>
              <p:spPr>
                <a:xfrm>
                  <a:off x="8271645" y="806839"/>
                  <a:ext cx="281909" cy="97546"/>
                </a:xfrm>
                <a:custGeom>
                  <a:avLst/>
                  <a:gdLst/>
                  <a:ahLst/>
                  <a:cxnLst/>
                  <a:pathLst>
                    <a:path w="281909" h="97546">
                      <a:moveTo>
                        <a:pt x="281909" y="0"/>
                      </a:moveTo>
                      <a:cubicBezTo>
                        <a:pt x="281909" y="0"/>
                        <a:pt x="154022" y="20322"/>
                        <a:pt x="133723" y="24387"/>
                      </a:cubicBezTo>
                      <a:cubicBezTo>
                        <a:pt x="113423" y="28451"/>
                        <a:pt x="58615" y="36580"/>
                        <a:pt x="44405" y="40644"/>
                      </a:cubicBezTo>
                      <a:cubicBezTo>
                        <a:pt x="30196" y="44709"/>
                        <a:pt x="5836" y="56902"/>
                        <a:pt x="1776" y="58934"/>
                      </a:cubicBezTo>
                      <a:cubicBezTo>
                        <a:pt x="-2284" y="60966"/>
                        <a:pt x="-2284" y="77224"/>
                        <a:pt x="30196" y="58934"/>
                      </a:cubicBezTo>
                      <a:cubicBezTo>
                        <a:pt x="62675" y="40644"/>
                        <a:pt x="95154" y="46741"/>
                        <a:pt x="95154" y="46741"/>
                      </a:cubicBezTo>
                      <a:cubicBezTo>
                        <a:pt x="95154" y="46741"/>
                        <a:pt x="49480" y="70111"/>
                        <a:pt x="38315" y="81288"/>
                      </a:cubicBezTo>
                      <a:cubicBezTo>
                        <a:pt x="27151" y="92465"/>
                        <a:pt x="26136" y="97546"/>
                        <a:pt x="30196" y="97546"/>
                      </a:cubicBezTo>
                      <a:cubicBezTo>
                        <a:pt x="34255" y="97546"/>
                        <a:pt x="109363" y="52837"/>
                        <a:pt x="129663" y="46741"/>
                      </a:cubicBezTo>
                      <a:cubicBezTo>
                        <a:pt x="149962" y="40644"/>
                        <a:pt x="170262" y="30483"/>
                        <a:pt x="204771" y="24387"/>
                      </a:cubicBezTo>
                      <a:cubicBezTo>
                        <a:pt x="239280" y="18290"/>
                        <a:pt x="269729" y="12193"/>
                        <a:pt x="28190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78" name=""/>
                <p:cNvSpPr/>
                <p:nvPr/>
              </p:nvSpPr>
              <p:spPr>
                <a:xfrm>
                  <a:off x="8247033" y="882031"/>
                  <a:ext cx="265923" cy="120409"/>
                </a:xfrm>
                <a:custGeom>
                  <a:avLst/>
                  <a:gdLst/>
                  <a:ahLst/>
                  <a:cxnLst/>
                  <a:pathLst>
                    <a:path w="265923" h="120409">
                      <a:moveTo>
                        <a:pt x="265923" y="0"/>
                      </a:moveTo>
                      <a:cubicBezTo>
                        <a:pt x="265923" y="0"/>
                        <a:pt x="184725" y="2032"/>
                        <a:pt x="115707" y="40644"/>
                      </a:cubicBezTo>
                      <a:cubicBezTo>
                        <a:pt x="46689" y="79257"/>
                        <a:pt x="0" y="107708"/>
                        <a:pt x="0" y="117869"/>
                      </a:cubicBezTo>
                      <a:cubicBezTo>
                        <a:pt x="0" y="128029"/>
                        <a:pt x="34509" y="107708"/>
                        <a:pt x="77138" y="87385"/>
                      </a:cubicBezTo>
                      <a:cubicBezTo>
                        <a:pt x="119767" y="67063"/>
                        <a:pt x="150216" y="36580"/>
                        <a:pt x="178635" y="28451"/>
                      </a:cubicBezTo>
                      <a:cubicBezTo>
                        <a:pt x="207055" y="20322"/>
                        <a:pt x="243594" y="30483"/>
                        <a:pt x="251714" y="24387"/>
                      </a:cubicBezTo>
                      <a:cubicBezTo>
                        <a:pt x="259833" y="18290"/>
                        <a:pt x="265923" y="0"/>
                        <a:pt x="26592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79" name=""/>
                <p:cNvSpPr/>
                <p:nvPr/>
              </p:nvSpPr>
              <p:spPr>
                <a:xfrm>
                  <a:off x="8255913" y="981610"/>
                  <a:ext cx="206547" cy="85353"/>
                </a:xfrm>
                <a:custGeom>
                  <a:avLst/>
                  <a:gdLst/>
                  <a:ahLst/>
                  <a:cxnLst/>
                  <a:pathLst>
                    <a:path w="206547" h="85353">
                      <a:moveTo>
                        <a:pt x="202234" y="0"/>
                      </a:moveTo>
                      <a:cubicBezTo>
                        <a:pt x="202234" y="0"/>
                        <a:pt x="157574" y="0"/>
                        <a:pt x="114946" y="18290"/>
                      </a:cubicBezTo>
                      <a:cubicBezTo>
                        <a:pt x="72317" y="36580"/>
                        <a:pt x="80437" y="65031"/>
                        <a:pt x="52018" y="65031"/>
                      </a:cubicBezTo>
                      <a:cubicBezTo>
                        <a:pt x="23598" y="65031"/>
                        <a:pt x="-6851" y="85353"/>
                        <a:pt x="1269" y="85353"/>
                      </a:cubicBezTo>
                      <a:cubicBezTo>
                        <a:pt x="9389" y="85353"/>
                        <a:pt x="52018" y="87385"/>
                        <a:pt x="76377" y="71127"/>
                      </a:cubicBezTo>
                      <a:cubicBezTo>
                        <a:pt x="100736" y="54870"/>
                        <a:pt x="90587" y="32515"/>
                        <a:pt x="122050" y="25403"/>
                      </a:cubicBezTo>
                      <a:cubicBezTo>
                        <a:pt x="153515" y="18290"/>
                        <a:pt x="190054" y="18290"/>
                        <a:pt x="196144" y="18290"/>
                      </a:cubicBezTo>
                      <a:cubicBezTo>
                        <a:pt x="202234" y="18290"/>
                        <a:pt x="212384" y="0"/>
                        <a:pt x="20223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80" name=""/>
                <p:cNvSpPr/>
                <p:nvPr/>
              </p:nvSpPr>
              <p:spPr>
                <a:xfrm>
                  <a:off x="8291691" y="1060867"/>
                  <a:ext cx="123827" cy="75446"/>
                </a:xfrm>
                <a:custGeom>
                  <a:avLst/>
                  <a:gdLst/>
                  <a:ahLst/>
                  <a:cxnLst/>
                  <a:pathLst>
                    <a:path w="123827" h="75446">
                      <a:moveTo>
                        <a:pt x="123827" y="0"/>
                      </a:moveTo>
                      <a:cubicBezTo>
                        <a:pt x="123827" y="0"/>
                        <a:pt x="69018" y="14225"/>
                        <a:pt x="60898" y="22354"/>
                      </a:cubicBezTo>
                      <a:cubicBezTo>
                        <a:pt x="52778" y="30483"/>
                        <a:pt x="0" y="62998"/>
                        <a:pt x="0" y="73160"/>
                      </a:cubicBezTo>
                      <a:cubicBezTo>
                        <a:pt x="0" y="83321"/>
                        <a:pt x="51764" y="59950"/>
                        <a:pt x="64958" y="46741"/>
                      </a:cubicBezTo>
                      <a:cubicBezTo>
                        <a:pt x="78153" y="33531"/>
                        <a:pt x="95408" y="22354"/>
                        <a:pt x="109617" y="22354"/>
                      </a:cubicBezTo>
                      <a:cubicBezTo>
                        <a:pt x="123827" y="22354"/>
                        <a:pt x="123827" y="0"/>
                        <a:pt x="12382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81" name=""/>
                <p:cNvSpPr/>
                <p:nvPr/>
              </p:nvSpPr>
              <p:spPr>
                <a:xfrm>
                  <a:off x="8290677" y="1154601"/>
                  <a:ext cx="76630" cy="40390"/>
                </a:xfrm>
                <a:custGeom>
                  <a:avLst/>
                  <a:gdLst/>
                  <a:ahLst/>
                  <a:cxnLst/>
                  <a:pathLst>
                    <a:path w="76630" h="40390">
                      <a:moveTo>
                        <a:pt x="70033" y="1778"/>
                      </a:moveTo>
                      <a:cubicBezTo>
                        <a:pt x="70033" y="1778"/>
                        <a:pt x="53794" y="-6351"/>
                        <a:pt x="35524" y="11939"/>
                      </a:cubicBezTo>
                      <a:cubicBezTo>
                        <a:pt x="17255" y="30229"/>
                        <a:pt x="-5075" y="40390"/>
                        <a:pt x="1015" y="40390"/>
                      </a:cubicBezTo>
                      <a:cubicBezTo>
                        <a:pt x="7105" y="40390"/>
                        <a:pt x="29434" y="32261"/>
                        <a:pt x="39584" y="22100"/>
                      </a:cubicBezTo>
                      <a:cubicBezTo>
                        <a:pt x="49734" y="11939"/>
                        <a:pt x="68003" y="20068"/>
                        <a:pt x="74093" y="16004"/>
                      </a:cubicBezTo>
                      <a:cubicBezTo>
                        <a:pt x="80183" y="11939"/>
                        <a:pt x="74093" y="1778"/>
                        <a:pt x="70033" y="1778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82" name=""/>
                <p:cNvSpPr/>
                <p:nvPr/>
              </p:nvSpPr>
              <p:spPr>
                <a:xfrm>
                  <a:off x="8409428" y="1047659"/>
                  <a:ext cx="29688" cy="190011"/>
                </a:xfrm>
                <a:custGeom>
                  <a:avLst/>
                  <a:gdLst/>
                  <a:ahLst/>
                  <a:cxnLst/>
                  <a:pathLst>
                    <a:path w="29688" h="190011">
                      <a:moveTo>
                        <a:pt x="19284" y="0"/>
                      </a:moveTo>
                      <a:cubicBezTo>
                        <a:pt x="19284" y="0"/>
                        <a:pt x="24359" y="13209"/>
                        <a:pt x="28419" y="51821"/>
                      </a:cubicBezTo>
                      <a:cubicBezTo>
                        <a:pt x="32479" y="90433"/>
                        <a:pt x="26389" y="120917"/>
                        <a:pt x="19284" y="145303"/>
                      </a:cubicBezTo>
                      <a:cubicBezTo>
                        <a:pt x="12180" y="169690"/>
                        <a:pt x="0" y="190011"/>
                        <a:pt x="0" y="190011"/>
                      </a:cubicBezTo>
                      <a:cubicBezTo>
                        <a:pt x="0" y="190011"/>
                        <a:pt x="12180" y="129045"/>
                        <a:pt x="12180" y="98562"/>
                      </a:cubicBezTo>
                      <a:cubicBezTo>
                        <a:pt x="12180" y="68079"/>
                        <a:pt x="12180" y="45725"/>
                        <a:pt x="12180" y="35564"/>
                      </a:cubicBezTo>
                      <a:cubicBezTo>
                        <a:pt x="12180" y="25403"/>
                        <a:pt x="-4060" y="0"/>
                        <a:pt x="1928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83" name=""/>
                <p:cNvSpPr/>
                <p:nvPr/>
              </p:nvSpPr>
              <p:spPr>
                <a:xfrm>
                  <a:off x="8467789" y="934871"/>
                  <a:ext cx="39076" cy="254026"/>
                </a:xfrm>
                <a:custGeom>
                  <a:avLst/>
                  <a:gdLst/>
                  <a:ahLst/>
                  <a:cxnLst/>
                  <a:pathLst>
                    <a:path w="39076" h="254026">
                      <a:moveTo>
                        <a:pt x="507" y="28451"/>
                      </a:moveTo>
                      <a:cubicBezTo>
                        <a:pt x="507" y="28451"/>
                        <a:pt x="6597" y="36580"/>
                        <a:pt x="12687" y="97546"/>
                      </a:cubicBezTo>
                      <a:cubicBezTo>
                        <a:pt x="18777" y="158512"/>
                        <a:pt x="-3552" y="180867"/>
                        <a:pt x="507" y="203221"/>
                      </a:cubicBezTo>
                      <a:cubicBezTo>
                        <a:pt x="4567" y="225575"/>
                        <a:pt x="12687" y="254026"/>
                        <a:pt x="12687" y="254026"/>
                      </a:cubicBezTo>
                      <a:cubicBezTo>
                        <a:pt x="12687" y="254026"/>
                        <a:pt x="20807" y="201189"/>
                        <a:pt x="20807" y="176802"/>
                      </a:cubicBezTo>
                      <a:cubicBezTo>
                        <a:pt x="20807" y="152416"/>
                        <a:pt x="39076" y="113804"/>
                        <a:pt x="39076" y="97546"/>
                      </a:cubicBezTo>
                      <a:cubicBezTo>
                        <a:pt x="39076" y="81288"/>
                        <a:pt x="12687" y="0"/>
                        <a:pt x="12687" y="0"/>
                      </a:cubicBezTo>
                      <a:lnTo>
                        <a:pt x="507" y="28451"/>
                      </a:ln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84" name=""/>
                <p:cNvSpPr/>
                <p:nvPr/>
              </p:nvSpPr>
              <p:spPr>
                <a:xfrm>
                  <a:off x="8510164" y="863741"/>
                  <a:ext cx="59630" cy="301529"/>
                </a:xfrm>
                <a:custGeom>
                  <a:avLst/>
                  <a:gdLst/>
                  <a:ahLst/>
                  <a:cxnLst/>
                  <a:pathLst>
                    <a:path w="59630" h="301529">
                      <a:moveTo>
                        <a:pt x="2791" y="22354"/>
                      </a:moveTo>
                      <a:cubicBezTo>
                        <a:pt x="2791" y="22354"/>
                        <a:pt x="41360" y="71127"/>
                        <a:pt x="37300" y="105675"/>
                      </a:cubicBezTo>
                      <a:cubicBezTo>
                        <a:pt x="33240" y="140222"/>
                        <a:pt x="31210" y="170706"/>
                        <a:pt x="31210" y="211350"/>
                      </a:cubicBezTo>
                      <a:cubicBezTo>
                        <a:pt x="31210" y="251994"/>
                        <a:pt x="31210" y="276381"/>
                        <a:pt x="37300" y="298735"/>
                      </a:cubicBezTo>
                      <a:cubicBezTo>
                        <a:pt x="43390" y="321089"/>
                        <a:pt x="37300" y="211350"/>
                        <a:pt x="43390" y="174770"/>
                      </a:cubicBezTo>
                      <a:cubicBezTo>
                        <a:pt x="49480" y="138190"/>
                        <a:pt x="69779" y="115836"/>
                        <a:pt x="53540" y="79256"/>
                      </a:cubicBezTo>
                      <a:cubicBezTo>
                        <a:pt x="37300" y="42676"/>
                        <a:pt x="12941" y="0"/>
                        <a:pt x="12941" y="0"/>
                      </a:cubicBezTo>
                      <a:cubicBezTo>
                        <a:pt x="12941" y="0"/>
                        <a:pt x="-7359" y="18290"/>
                        <a:pt x="2791" y="22354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85" name=""/>
                <p:cNvSpPr/>
                <p:nvPr/>
              </p:nvSpPr>
              <p:spPr>
                <a:xfrm>
                  <a:off x="8553554" y="788550"/>
                  <a:ext cx="105558" cy="349540"/>
                </a:xfrm>
                <a:custGeom>
                  <a:avLst/>
                  <a:gdLst/>
                  <a:ahLst/>
                  <a:cxnLst/>
                  <a:pathLst>
                    <a:path w="105558" h="349540">
                      <a:moveTo>
                        <a:pt x="0" y="4064"/>
                      </a:moveTo>
                      <a:cubicBezTo>
                        <a:pt x="0" y="4064"/>
                        <a:pt x="50749" y="85353"/>
                        <a:pt x="50749" y="121933"/>
                      </a:cubicBezTo>
                      <a:cubicBezTo>
                        <a:pt x="50749" y="158512"/>
                        <a:pt x="36539" y="227607"/>
                        <a:pt x="40599" y="249962"/>
                      </a:cubicBezTo>
                      <a:cubicBezTo>
                        <a:pt x="44659" y="272317"/>
                        <a:pt x="56839" y="349540"/>
                        <a:pt x="56839" y="349540"/>
                      </a:cubicBezTo>
                      <a:cubicBezTo>
                        <a:pt x="56839" y="349540"/>
                        <a:pt x="56839" y="280446"/>
                        <a:pt x="56839" y="241833"/>
                      </a:cubicBezTo>
                      <a:cubicBezTo>
                        <a:pt x="56839" y="203221"/>
                        <a:pt x="64959" y="180867"/>
                        <a:pt x="64959" y="180867"/>
                      </a:cubicBezTo>
                      <a:cubicBezTo>
                        <a:pt x="64959" y="180867"/>
                        <a:pt x="75108" y="258091"/>
                        <a:pt x="83228" y="282478"/>
                      </a:cubicBezTo>
                      <a:cubicBezTo>
                        <a:pt x="91348" y="306863"/>
                        <a:pt x="105558" y="323121"/>
                        <a:pt x="105558" y="323121"/>
                      </a:cubicBezTo>
                      <a:cubicBezTo>
                        <a:pt x="105558" y="323121"/>
                        <a:pt x="79168" y="217446"/>
                        <a:pt x="79168" y="186964"/>
                      </a:cubicBezTo>
                      <a:cubicBezTo>
                        <a:pt x="79168" y="156480"/>
                        <a:pt x="64959" y="105675"/>
                        <a:pt x="64959" y="87385"/>
                      </a:cubicBezTo>
                      <a:cubicBezTo>
                        <a:pt x="64959" y="69095"/>
                        <a:pt x="4060" y="-20322"/>
                        <a:pt x="0" y="4064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86" name=""/>
                <p:cNvSpPr/>
                <p:nvPr/>
              </p:nvSpPr>
              <p:spPr>
                <a:xfrm>
                  <a:off x="8622572" y="672713"/>
                  <a:ext cx="89318" cy="400345"/>
                </a:xfrm>
                <a:custGeom>
                  <a:avLst/>
                  <a:gdLst/>
                  <a:ahLst/>
                  <a:cxnLst/>
                  <a:pathLst>
                    <a:path w="89318" h="400345">
                      <a:moveTo>
                        <a:pt x="0" y="26419"/>
                      </a:moveTo>
                      <a:cubicBezTo>
                        <a:pt x="0" y="26419"/>
                        <a:pt x="44659" y="115836"/>
                        <a:pt x="44659" y="156480"/>
                      </a:cubicBezTo>
                      <a:cubicBezTo>
                        <a:pt x="44659" y="197125"/>
                        <a:pt x="85257" y="339379"/>
                        <a:pt x="79168" y="345476"/>
                      </a:cubicBezTo>
                      <a:cubicBezTo>
                        <a:pt x="73078" y="351573"/>
                        <a:pt x="79168" y="400345"/>
                        <a:pt x="79168" y="400345"/>
                      </a:cubicBezTo>
                      <a:cubicBezTo>
                        <a:pt x="79168" y="400345"/>
                        <a:pt x="89318" y="321089"/>
                        <a:pt x="89318" y="294671"/>
                      </a:cubicBezTo>
                      <a:cubicBezTo>
                        <a:pt x="89318" y="268252"/>
                        <a:pt x="64958" y="197125"/>
                        <a:pt x="64958" y="176802"/>
                      </a:cubicBezTo>
                      <a:cubicBezTo>
                        <a:pt x="64958" y="156480"/>
                        <a:pt x="44659" y="83321"/>
                        <a:pt x="36539" y="52838"/>
                      </a:cubicBezTo>
                      <a:cubicBezTo>
                        <a:pt x="28419" y="22354"/>
                        <a:pt x="12180" y="0"/>
                        <a:pt x="12180" y="0"/>
                      </a:cubicBezTo>
                      <a:cubicBezTo>
                        <a:pt x="12180" y="0"/>
                        <a:pt x="0" y="10161"/>
                        <a:pt x="0" y="26419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87" name=""/>
                <p:cNvSpPr/>
                <p:nvPr/>
              </p:nvSpPr>
              <p:spPr>
                <a:xfrm>
                  <a:off x="8650992" y="630292"/>
                  <a:ext cx="127886" cy="371640"/>
                </a:xfrm>
                <a:custGeom>
                  <a:avLst/>
                  <a:gdLst/>
                  <a:ahLst/>
                  <a:cxnLst/>
                  <a:pathLst>
                    <a:path w="127886" h="371640">
                      <a:moveTo>
                        <a:pt x="0" y="9907"/>
                      </a:moveTo>
                      <a:cubicBezTo>
                        <a:pt x="0" y="9907"/>
                        <a:pt x="62928" y="87131"/>
                        <a:pt x="71048" y="164355"/>
                      </a:cubicBezTo>
                      <a:cubicBezTo>
                        <a:pt x="79168" y="241579"/>
                        <a:pt x="95408" y="302545"/>
                        <a:pt x="99467" y="318802"/>
                      </a:cubicBezTo>
                      <a:cubicBezTo>
                        <a:pt x="103527" y="335060"/>
                        <a:pt x="115707" y="359447"/>
                        <a:pt x="115707" y="359447"/>
                      </a:cubicBezTo>
                      <a:lnTo>
                        <a:pt x="127886" y="371640"/>
                      </a:lnTo>
                      <a:cubicBezTo>
                        <a:pt x="127886" y="371640"/>
                        <a:pt x="99467" y="294416"/>
                        <a:pt x="99467" y="243611"/>
                      </a:cubicBezTo>
                      <a:cubicBezTo>
                        <a:pt x="99467" y="192806"/>
                        <a:pt x="95408" y="133872"/>
                        <a:pt x="83228" y="107453"/>
                      </a:cubicBezTo>
                      <a:cubicBezTo>
                        <a:pt x="71048" y="81034"/>
                        <a:pt x="16240" y="-34802"/>
                        <a:pt x="0" y="9907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88" name=""/>
                <p:cNvSpPr/>
                <p:nvPr/>
              </p:nvSpPr>
              <p:spPr>
                <a:xfrm>
                  <a:off x="8685500" y="575422"/>
                  <a:ext cx="155545" cy="333029"/>
                </a:xfrm>
                <a:custGeom>
                  <a:avLst/>
                  <a:gdLst/>
                  <a:ahLst/>
                  <a:cxnLst/>
                  <a:pathLst>
                    <a:path w="155545" h="333029">
                      <a:moveTo>
                        <a:pt x="0" y="5843"/>
                      </a:moveTo>
                      <a:cubicBezTo>
                        <a:pt x="0" y="5843"/>
                        <a:pt x="73078" y="81035"/>
                        <a:pt x="83228" y="148097"/>
                      </a:cubicBezTo>
                      <a:cubicBezTo>
                        <a:pt x="93377" y="215160"/>
                        <a:pt x="101498" y="270030"/>
                        <a:pt x="107587" y="292384"/>
                      </a:cubicBezTo>
                      <a:cubicBezTo>
                        <a:pt x="113677" y="314738"/>
                        <a:pt x="121796" y="328964"/>
                        <a:pt x="121796" y="333029"/>
                      </a:cubicBezTo>
                      <a:cubicBezTo>
                        <a:pt x="121796" y="337091"/>
                        <a:pt x="113677" y="239547"/>
                        <a:pt x="113677" y="225321"/>
                      </a:cubicBezTo>
                      <a:cubicBezTo>
                        <a:pt x="113677" y="211096"/>
                        <a:pt x="136006" y="270030"/>
                        <a:pt x="152246" y="278159"/>
                      </a:cubicBezTo>
                      <a:cubicBezTo>
                        <a:pt x="168486" y="286288"/>
                        <a:pt x="123827" y="225321"/>
                        <a:pt x="113677" y="196871"/>
                      </a:cubicBezTo>
                      <a:cubicBezTo>
                        <a:pt x="103527" y="168420"/>
                        <a:pt x="83228" y="101357"/>
                        <a:pt x="66988" y="62745"/>
                      </a:cubicBezTo>
                      <a:cubicBezTo>
                        <a:pt x="50749" y="24132"/>
                        <a:pt x="0" y="-16512"/>
                        <a:pt x="0" y="5843"/>
                      </a:cubicBezTo>
                      <a:close/>
                    </a:path>
                  </a:pathLst>
                </a:custGeom>
                <a:solidFill>
                  <a:srgbClr val="79A81C">
                    <a:alpha val="3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789" name=""/>
              <p:cNvGrpSpPr/>
              <p:nvPr/>
            </p:nvGrpSpPr>
            <p:grpSpPr>
              <a:xfrm flipV="true">
                <a:off x="8115269" y="5615648"/>
                <a:ext cx="737892" cy="969253"/>
                <a:chOff x="8115269" y="5615648"/>
                <a:chExt cx="737892" cy="969253"/>
              </a:xfrm>
            </p:grpSpPr>
            <p:sp>
              <p:nvSpPr>
                <p:cNvPr id="790" name=""/>
                <p:cNvSpPr/>
                <p:nvPr/>
              </p:nvSpPr>
              <p:spPr>
                <a:xfrm>
                  <a:off x="8115268" y="5806037"/>
                  <a:ext cx="543154" cy="776945"/>
                </a:xfrm>
                <a:custGeom>
                  <a:avLst/>
                  <a:gdLst/>
                  <a:ahLst/>
                  <a:cxnLst/>
                  <a:pathLst>
                    <a:path w="543154" h="776945">
                      <a:moveTo>
                        <a:pt x="543154" y="19231"/>
                      </a:moveTo>
                      <a:cubicBezTo>
                        <a:pt x="543154" y="19231"/>
                        <a:pt x="385634" y="238467"/>
                        <a:pt x="306875" y="371163"/>
                      </a:cubicBezTo>
                      <a:cubicBezTo>
                        <a:pt x="242797" y="479121"/>
                        <a:pt x="145514" y="678863"/>
                        <a:pt x="137830" y="701940"/>
                      </a:cubicBezTo>
                      <a:cubicBezTo>
                        <a:pt x="130145" y="725018"/>
                        <a:pt x="120540" y="776945"/>
                        <a:pt x="120540" y="776945"/>
                      </a:cubicBezTo>
                      <a:cubicBezTo>
                        <a:pt x="120540" y="776945"/>
                        <a:pt x="54267" y="654824"/>
                        <a:pt x="36018" y="600015"/>
                      </a:cubicBezTo>
                      <a:cubicBezTo>
                        <a:pt x="17769" y="545206"/>
                        <a:pt x="-25453" y="501936"/>
                        <a:pt x="20650" y="353856"/>
                      </a:cubicBezTo>
                      <a:cubicBezTo>
                        <a:pt x="66754" y="205774"/>
                        <a:pt x="120540" y="165388"/>
                        <a:pt x="120540" y="165388"/>
                      </a:cubicBezTo>
                      <a:lnTo>
                        <a:pt x="128224" y="150004"/>
                      </a:lnTo>
                      <a:cubicBezTo>
                        <a:pt x="128224" y="150004"/>
                        <a:pt x="220432" y="75002"/>
                        <a:pt x="243483" y="61540"/>
                      </a:cubicBezTo>
                      <a:cubicBezTo>
                        <a:pt x="266535" y="48078"/>
                        <a:pt x="285744" y="32693"/>
                        <a:pt x="285744" y="32693"/>
                      </a:cubicBezTo>
                      <a:cubicBezTo>
                        <a:pt x="285744" y="32693"/>
                        <a:pt x="343373" y="0"/>
                        <a:pt x="437501" y="0"/>
                      </a:cubicBezTo>
                      <a:cubicBezTo>
                        <a:pt x="531629" y="0"/>
                        <a:pt x="543154" y="19231"/>
                        <a:pt x="543154" y="19231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91" name=""/>
                <p:cNvSpPr/>
                <p:nvPr/>
              </p:nvSpPr>
              <p:spPr>
                <a:xfrm>
                  <a:off x="8231967" y="5825269"/>
                  <a:ext cx="536190" cy="757712"/>
                </a:xfrm>
                <a:custGeom>
                  <a:avLst/>
                  <a:gdLst/>
                  <a:ahLst/>
                  <a:cxnLst/>
                  <a:pathLst>
                    <a:path w="536190" h="757712">
                      <a:moveTo>
                        <a:pt x="426455" y="0"/>
                      </a:moveTo>
                      <a:cubicBezTo>
                        <a:pt x="426455" y="0"/>
                        <a:pt x="512899" y="32693"/>
                        <a:pt x="528266" y="144234"/>
                      </a:cubicBezTo>
                      <a:cubicBezTo>
                        <a:pt x="543632" y="255776"/>
                        <a:pt x="541713" y="351932"/>
                        <a:pt x="484084" y="475012"/>
                      </a:cubicBezTo>
                      <a:cubicBezTo>
                        <a:pt x="426455" y="598092"/>
                        <a:pt x="364984" y="646171"/>
                        <a:pt x="270857" y="688479"/>
                      </a:cubicBezTo>
                      <a:cubicBezTo>
                        <a:pt x="176729" y="730788"/>
                        <a:pt x="153677" y="715402"/>
                        <a:pt x="134468" y="725019"/>
                      </a:cubicBezTo>
                      <a:cubicBezTo>
                        <a:pt x="115257" y="734634"/>
                        <a:pt x="78760" y="732711"/>
                        <a:pt x="78760" y="732711"/>
                      </a:cubicBezTo>
                      <a:lnTo>
                        <a:pt x="0" y="757712"/>
                      </a:lnTo>
                      <a:cubicBezTo>
                        <a:pt x="0" y="757712"/>
                        <a:pt x="17289" y="686556"/>
                        <a:pt x="17289" y="682710"/>
                      </a:cubicBezTo>
                      <a:cubicBezTo>
                        <a:pt x="17289" y="678864"/>
                        <a:pt x="199780" y="330777"/>
                        <a:pt x="199780" y="330777"/>
                      </a:cubicBezTo>
                      <a:cubicBezTo>
                        <a:pt x="199780" y="330777"/>
                        <a:pt x="406284" y="20193"/>
                        <a:pt x="42645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92" name=""/>
                <p:cNvSpPr/>
                <p:nvPr/>
              </p:nvSpPr>
              <p:spPr>
                <a:xfrm>
                  <a:off x="8631049" y="5615649"/>
                  <a:ext cx="222112" cy="232458"/>
                </a:xfrm>
                <a:custGeom>
                  <a:avLst/>
                  <a:gdLst/>
                  <a:ahLst/>
                  <a:cxnLst/>
                  <a:pathLst>
                    <a:path w="222112" h="232458">
                      <a:moveTo>
                        <a:pt x="10085" y="208178"/>
                      </a:moveTo>
                      <a:cubicBezTo>
                        <a:pt x="13147" y="204474"/>
                        <a:pt x="65793" y="171158"/>
                        <a:pt x="100371" y="107695"/>
                      </a:cubicBezTo>
                      <a:cubicBezTo>
                        <a:pt x="134948" y="44232"/>
                        <a:pt x="207945" y="0"/>
                        <a:pt x="207945" y="0"/>
                      </a:cubicBezTo>
                      <a:cubicBezTo>
                        <a:pt x="207945" y="0"/>
                        <a:pt x="232094" y="15110"/>
                        <a:pt x="217550" y="23078"/>
                      </a:cubicBezTo>
                      <a:cubicBezTo>
                        <a:pt x="217550" y="23078"/>
                        <a:pt x="123423" y="78848"/>
                        <a:pt x="111896" y="119234"/>
                      </a:cubicBezTo>
                      <a:cubicBezTo>
                        <a:pt x="100371" y="159619"/>
                        <a:pt x="16397" y="231049"/>
                        <a:pt x="16397" y="231049"/>
                      </a:cubicBezTo>
                      <a:cubicBezTo>
                        <a:pt x="16397" y="231049"/>
                        <a:pt x="-16260" y="240047"/>
                        <a:pt x="10085" y="208178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93" name=""/>
                <p:cNvSpPr/>
                <p:nvPr/>
              </p:nvSpPr>
              <p:spPr>
                <a:xfrm>
                  <a:off x="8636331" y="5850269"/>
                  <a:ext cx="91247" cy="240391"/>
                </a:xfrm>
                <a:custGeom>
                  <a:avLst/>
                  <a:gdLst/>
                  <a:ahLst/>
                  <a:cxnLst/>
                  <a:pathLst>
                    <a:path w="91247" h="240391">
                      <a:moveTo>
                        <a:pt x="960" y="0"/>
                      </a:moveTo>
                      <a:cubicBezTo>
                        <a:pt x="960" y="0"/>
                        <a:pt x="37459" y="3846"/>
                        <a:pt x="47064" y="94233"/>
                      </a:cubicBezTo>
                      <a:cubicBezTo>
                        <a:pt x="56669" y="184621"/>
                        <a:pt x="91247" y="240391"/>
                        <a:pt x="91247" y="240391"/>
                      </a:cubicBezTo>
                      <a:cubicBezTo>
                        <a:pt x="91247" y="240391"/>
                        <a:pt x="35538" y="159619"/>
                        <a:pt x="31696" y="90387"/>
                      </a:cubicBezTo>
                      <a:cubicBezTo>
                        <a:pt x="27854" y="21154"/>
                        <a:pt x="-6723" y="7693"/>
                        <a:pt x="96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94" name=""/>
                <p:cNvSpPr/>
                <p:nvPr/>
              </p:nvSpPr>
              <p:spPr>
                <a:xfrm>
                  <a:off x="8230047" y="5823827"/>
                  <a:ext cx="423333" cy="761077"/>
                </a:xfrm>
                <a:custGeom>
                  <a:avLst/>
                  <a:gdLst/>
                  <a:ahLst/>
                  <a:cxnLst/>
                  <a:pathLst>
                    <a:path w="423333" h="761077">
                      <a:moveTo>
                        <a:pt x="411087" y="0"/>
                      </a:moveTo>
                      <a:cubicBezTo>
                        <a:pt x="378430" y="24520"/>
                        <a:pt x="178650" y="339912"/>
                        <a:pt x="153677" y="403375"/>
                      </a:cubicBezTo>
                      <a:cubicBezTo>
                        <a:pt x="128705" y="466839"/>
                        <a:pt x="26893" y="616842"/>
                        <a:pt x="17289" y="670690"/>
                      </a:cubicBezTo>
                      <a:cubicBezTo>
                        <a:pt x="7684" y="724538"/>
                        <a:pt x="0" y="761077"/>
                        <a:pt x="0" y="761077"/>
                      </a:cubicBezTo>
                      <a:cubicBezTo>
                        <a:pt x="0" y="761077"/>
                        <a:pt x="38419" y="672613"/>
                        <a:pt x="55708" y="632228"/>
                      </a:cubicBezTo>
                      <a:cubicBezTo>
                        <a:pt x="72997" y="591841"/>
                        <a:pt x="155599" y="441838"/>
                        <a:pt x="167125" y="422607"/>
                      </a:cubicBezTo>
                      <a:cubicBezTo>
                        <a:pt x="178650" y="403375"/>
                        <a:pt x="209746" y="341835"/>
                        <a:pt x="220911" y="320681"/>
                      </a:cubicBezTo>
                      <a:cubicBezTo>
                        <a:pt x="232437" y="299527"/>
                        <a:pt x="347695" y="118753"/>
                        <a:pt x="353458" y="107215"/>
                      </a:cubicBezTo>
                      <a:cubicBezTo>
                        <a:pt x="359221" y="95676"/>
                        <a:pt x="457191" y="-6250"/>
                        <a:pt x="41108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95" name=""/>
                <p:cNvSpPr/>
                <p:nvPr/>
              </p:nvSpPr>
              <p:spPr>
                <a:xfrm>
                  <a:off x="8429347" y="5840174"/>
                  <a:ext cx="193537" cy="22837"/>
                </a:xfrm>
                <a:custGeom>
                  <a:avLst/>
                  <a:gdLst/>
                  <a:ahLst/>
                  <a:cxnLst/>
                  <a:pathLst>
                    <a:path w="193537" h="22837">
                      <a:moveTo>
                        <a:pt x="179130" y="19712"/>
                      </a:moveTo>
                      <a:cubicBezTo>
                        <a:pt x="179130" y="19712"/>
                        <a:pt x="136869" y="12020"/>
                        <a:pt x="111896" y="15866"/>
                      </a:cubicBezTo>
                      <a:cubicBezTo>
                        <a:pt x="86924" y="19712"/>
                        <a:pt x="8164" y="27405"/>
                        <a:pt x="480" y="19712"/>
                      </a:cubicBezTo>
                      <a:cubicBezTo>
                        <a:pt x="-7204" y="12020"/>
                        <a:pt x="68675" y="9135"/>
                        <a:pt x="99410" y="3365"/>
                      </a:cubicBezTo>
                      <a:cubicBezTo>
                        <a:pt x="130145" y="-2404"/>
                        <a:pt x="182972" y="-1442"/>
                        <a:pt x="191616" y="7212"/>
                      </a:cubicBezTo>
                      <a:cubicBezTo>
                        <a:pt x="200261" y="15866"/>
                        <a:pt x="179130" y="25481"/>
                        <a:pt x="179130" y="1971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96" name=""/>
                <p:cNvSpPr/>
                <p:nvPr/>
              </p:nvSpPr>
              <p:spPr>
                <a:xfrm>
                  <a:off x="8285035" y="5892578"/>
                  <a:ext cx="302312" cy="66108"/>
                </a:xfrm>
                <a:custGeom>
                  <a:avLst/>
                  <a:gdLst/>
                  <a:ahLst/>
                  <a:cxnLst/>
                  <a:pathLst>
                    <a:path w="302312" h="66108">
                      <a:moveTo>
                        <a:pt x="302312" y="15385"/>
                      </a:moveTo>
                      <a:cubicBezTo>
                        <a:pt x="302312" y="15385"/>
                        <a:pt x="177450" y="15385"/>
                        <a:pt x="152477" y="11539"/>
                      </a:cubicBezTo>
                      <a:cubicBezTo>
                        <a:pt x="127504" y="7693"/>
                        <a:pt x="58349" y="0"/>
                        <a:pt x="58349" y="0"/>
                      </a:cubicBezTo>
                      <a:cubicBezTo>
                        <a:pt x="58349" y="0"/>
                        <a:pt x="125583" y="23078"/>
                        <a:pt x="140951" y="23078"/>
                      </a:cubicBezTo>
                      <a:cubicBezTo>
                        <a:pt x="156318" y="23078"/>
                        <a:pt x="91006" y="44232"/>
                        <a:pt x="58349" y="50001"/>
                      </a:cubicBezTo>
                      <a:cubicBezTo>
                        <a:pt x="25693" y="55771"/>
                        <a:pt x="-6003" y="56732"/>
                        <a:pt x="720" y="63463"/>
                      </a:cubicBezTo>
                      <a:cubicBezTo>
                        <a:pt x="7444" y="70194"/>
                        <a:pt x="89084" y="63463"/>
                        <a:pt x="129425" y="46155"/>
                      </a:cubicBezTo>
                      <a:cubicBezTo>
                        <a:pt x="169766" y="28847"/>
                        <a:pt x="302312" y="23078"/>
                        <a:pt x="302312" y="1538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97" name=""/>
                <p:cNvSpPr/>
                <p:nvPr/>
              </p:nvSpPr>
              <p:spPr>
                <a:xfrm>
                  <a:off x="8216600" y="5963733"/>
                  <a:ext cx="332327" cy="105772"/>
                </a:xfrm>
                <a:custGeom>
                  <a:avLst/>
                  <a:gdLst/>
                  <a:ahLst/>
                  <a:cxnLst/>
                  <a:pathLst>
                    <a:path w="332327" h="105772">
                      <a:moveTo>
                        <a:pt x="332327" y="0"/>
                      </a:moveTo>
                      <a:cubicBezTo>
                        <a:pt x="332327" y="0"/>
                        <a:pt x="188255" y="17308"/>
                        <a:pt x="176729" y="23078"/>
                      </a:cubicBezTo>
                      <a:cubicBezTo>
                        <a:pt x="165203" y="28847"/>
                        <a:pt x="97969" y="32693"/>
                        <a:pt x="72997" y="32693"/>
                      </a:cubicBezTo>
                      <a:cubicBezTo>
                        <a:pt x="48024" y="32693"/>
                        <a:pt x="0" y="48078"/>
                        <a:pt x="0" y="48078"/>
                      </a:cubicBezTo>
                      <a:lnTo>
                        <a:pt x="9605" y="57694"/>
                      </a:lnTo>
                      <a:cubicBezTo>
                        <a:pt x="9605" y="57694"/>
                        <a:pt x="80681" y="30770"/>
                        <a:pt x="94127" y="44232"/>
                      </a:cubicBezTo>
                      <a:cubicBezTo>
                        <a:pt x="107574" y="57694"/>
                        <a:pt x="34577" y="88464"/>
                        <a:pt x="17289" y="88464"/>
                      </a:cubicBezTo>
                      <a:cubicBezTo>
                        <a:pt x="0" y="88464"/>
                        <a:pt x="0" y="105772"/>
                        <a:pt x="0" y="105772"/>
                      </a:cubicBezTo>
                      <a:cubicBezTo>
                        <a:pt x="0" y="105772"/>
                        <a:pt x="59550" y="88464"/>
                        <a:pt x="88364" y="73079"/>
                      </a:cubicBezTo>
                      <a:cubicBezTo>
                        <a:pt x="117179" y="57694"/>
                        <a:pt x="138310" y="44232"/>
                        <a:pt x="138310" y="44232"/>
                      </a:cubicBezTo>
                      <a:cubicBezTo>
                        <a:pt x="138310" y="44232"/>
                        <a:pt x="197860" y="34616"/>
                        <a:pt x="209385" y="28847"/>
                      </a:cubicBezTo>
                      <a:cubicBezTo>
                        <a:pt x="220911" y="23078"/>
                        <a:pt x="293908" y="15385"/>
                        <a:pt x="301592" y="19231"/>
                      </a:cubicBezTo>
                      <a:cubicBezTo>
                        <a:pt x="309276" y="23078"/>
                        <a:pt x="320801" y="23078"/>
                        <a:pt x="320801" y="23078"/>
                      </a:cubicBezTo>
                      <a:cubicBezTo>
                        <a:pt x="320801" y="23078"/>
                        <a:pt x="332327" y="11539"/>
                        <a:pt x="33232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98" name=""/>
                <p:cNvSpPr/>
                <p:nvPr/>
              </p:nvSpPr>
              <p:spPr>
                <a:xfrm>
                  <a:off x="8158490" y="6045467"/>
                  <a:ext cx="337131" cy="109618"/>
                </a:xfrm>
                <a:custGeom>
                  <a:avLst/>
                  <a:gdLst/>
                  <a:ahLst/>
                  <a:cxnLst/>
                  <a:pathLst>
                    <a:path w="337131" h="109618">
                      <a:moveTo>
                        <a:pt x="330887" y="0"/>
                      </a:moveTo>
                      <a:cubicBezTo>
                        <a:pt x="330887" y="0"/>
                        <a:pt x="206024" y="5769"/>
                        <a:pt x="167604" y="19231"/>
                      </a:cubicBezTo>
                      <a:cubicBezTo>
                        <a:pt x="129185" y="32693"/>
                        <a:pt x="33137" y="88464"/>
                        <a:pt x="19690" y="92310"/>
                      </a:cubicBezTo>
                      <a:cubicBezTo>
                        <a:pt x="6243" y="96156"/>
                        <a:pt x="-5283" y="109618"/>
                        <a:pt x="2401" y="109618"/>
                      </a:cubicBezTo>
                      <a:cubicBezTo>
                        <a:pt x="10085" y="109618"/>
                        <a:pt x="116699" y="70194"/>
                        <a:pt x="129185" y="57694"/>
                      </a:cubicBezTo>
                      <a:cubicBezTo>
                        <a:pt x="141672" y="45193"/>
                        <a:pt x="163763" y="34616"/>
                        <a:pt x="167604" y="34616"/>
                      </a:cubicBezTo>
                      <a:cubicBezTo>
                        <a:pt x="171447" y="34616"/>
                        <a:pt x="223313" y="28847"/>
                        <a:pt x="246365" y="19231"/>
                      </a:cubicBezTo>
                      <a:cubicBezTo>
                        <a:pt x="269416" y="9616"/>
                        <a:pt x="300151" y="11539"/>
                        <a:pt x="315519" y="15385"/>
                      </a:cubicBezTo>
                      <a:cubicBezTo>
                        <a:pt x="330887" y="19231"/>
                        <a:pt x="346257" y="0"/>
                        <a:pt x="33088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799" name=""/>
                <p:cNvSpPr/>
                <p:nvPr/>
              </p:nvSpPr>
              <p:spPr>
                <a:xfrm>
                  <a:off x="8178421" y="6132969"/>
                  <a:ext cx="266774" cy="92310"/>
                </a:xfrm>
                <a:custGeom>
                  <a:avLst/>
                  <a:gdLst/>
                  <a:ahLst/>
                  <a:cxnLst/>
                  <a:pathLst>
                    <a:path w="266774" h="92310">
                      <a:moveTo>
                        <a:pt x="266774" y="0"/>
                      </a:moveTo>
                      <a:cubicBezTo>
                        <a:pt x="266774" y="0"/>
                        <a:pt x="145753" y="19231"/>
                        <a:pt x="126543" y="23078"/>
                      </a:cubicBezTo>
                      <a:cubicBezTo>
                        <a:pt x="107334" y="26924"/>
                        <a:pt x="55468" y="34616"/>
                        <a:pt x="42021" y="38463"/>
                      </a:cubicBezTo>
                      <a:cubicBezTo>
                        <a:pt x="28574" y="42309"/>
                        <a:pt x="5523" y="53847"/>
                        <a:pt x="1681" y="55771"/>
                      </a:cubicBezTo>
                      <a:cubicBezTo>
                        <a:pt x="-2161" y="57694"/>
                        <a:pt x="-2161" y="73079"/>
                        <a:pt x="28574" y="55771"/>
                      </a:cubicBezTo>
                      <a:cubicBezTo>
                        <a:pt x="59310" y="38463"/>
                        <a:pt x="90045" y="44232"/>
                        <a:pt x="90045" y="44232"/>
                      </a:cubicBezTo>
                      <a:cubicBezTo>
                        <a:pt x="90045" y="44232"/>
                        <a:pt x="46824" y="66348"/>
                        <a:pt x="36258" y="76925"/>
                      </a:cubicBezTo>
                      <a:cubicBezTo>
                        <a:pt x="25693" y="87502"/>
                        <a:pt x="24732" y="92310"/>
                        <a:pt x="28574" y="92310"/>
                      </a:cubicBezTo>
                      <a:cubicBezTo>
                        <a:pt x="32416" y="92310"/>
                        <a:pt x="103493" y="50001"/>
                        <a:pt x="122702" y="44232"/>
                      </a:cubicBezTo>
                      <a:cubicBezTo>
                        <a:pt x="141912" y="38463"/>
                        <a:pt x="161121" y="28847"/>
                        <a:pt x="193778" y="23078"/>
                      </a:cubicBezTo>
                      <a:cubicBezTo>
                        <a:pt x="226434" y="17308"/>
                        <a:pt x="255249" y="11539"/>
                        <a:pt x="26677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00" name=""/>
                <p:cNvSpPr/>
                <p:nvPr/>
              </p:nvSpPr>
              <p:spPr>
                <a:xfrm>
                  <a:off x="8155129" y="6204125"/>
                  <a:ext cx="251647" cy="113945"/>
                </a:xfrm>
                <a:custGeom>
                  <a:avLst/>
                  <a:gdLst/>
                  <a:ahLst/>
                  <a:cxnLst/>
                  <a:pathLst>
                    <a:path w="251647" h="113945">
                      <a:moveTo>
                        <a:pt x="251647" y="0"/>
                      </a:moveTo>
                      <a:cubicBezTo>
                        <a:pt x="251647" y="0"/>
                        <a:pt x="174808" y="1923"/>
                        <a:pt x="109496" y="38463"/>
                      </a:cubicBezTo>
                      <a:cubicBezTo>
                        <a:pt x="44182" y="75002"/>
                        <a:pt x="0" y="101926"/>
                        <a:pt x="0" y="111541"/>
                      </a:cubicBezTo>
                      <a:cubicBezTo>
                        <a:pt x="0" y="121157"/>
                        <a:pt x="32656" y="101926"/>
                        <a:pt x="72997" y="82695"/>
                      </a:cubicBezTo>
                      <a:cubicBezTo>
                        <a:pt x="113337" y="63463"/>
                        <a:pt x="142152" y="34616"/>
                        <a:pt x="169045" y="26924"/>
                      </a:cubicBezTo>
                      <a:cubicBezTo>
                        <a:pt x="195939" y="19231"/>
                        <a:pt x="230516" y="28847"/>
                        <a:pt x="238200" y="23078"/>
                      </a:cubicBezTo>
                      <a:cubicBezTo>
                        <a:pt x="245884" y="17308"/>
                        <a:pt x="251647" y="0"/>
                        <a:pt x="25164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01" name=""/>
                <p:cNvSpPr/>
                <p:nvPr/>
              </p:nvSpPr>
              <p:spPr>
                <a:xfrm>
                  <a:off x="8163533" y="6298358"/>
                  <a:ext cx="195459" cy="80771"/>
                </a:xfrm>
                <a:custGeom>
                  <a:avLst/>
                  <a:gdLst/>
                  <a:ahLst/>
                  <a:cxnLst/>
                  <a:pathLst>
                    <a:path w="195459" h="80771">
                      <a:moveTo>
                        <a:pt x="191377" y="0"/>
                      </a:moveTo>
                      <a:cubicBezTo>
                        <a:pt x="191377" y="0"/>
                        <a:pt x="149115" y="0"/>
                        <a:pt x="108775" y="17308"/>
                      </a:cubicBezTo>
                      <a:cubicBezTo>
                        <a:pt x="68435" y="34616"/>
                        <a:pt x="76119" y="61540"/>
                        <a:pt x="49225" y="61540"/>
                      </a:cubicBezTo>
                      <a:cubicBezTo>
                        <a:pt x="22331" y="61540"/>
                        <a:pt x="-6483" y="80771"/>
                        <a:pt x="1201" y="80771"/>
                      </a:cubicBezTo>
                      <a:cubicBezTo>
                        <a:pt x="8884" y="80771"/>
                        <a:pt x="49225" y="82694"/>
                        <a:pt x="72277" y="67309"/>
                      </a:cubicBezTo>
                      <a:cubicBezTo>
                        <a:pt x="95328" y="51924"/>
                        <a:pt x="85723" y="30770"/>
                        <a:pt x="115498" y="24039"/>
                      </a:cubicBezTo>
                      <a:cubicBezTo>
                        <a:pt x="145274" y="17308"/>
                        <a:pt x="179850" y="17308"/>
                        <a:pt x="185614" y="17308"/>
                      </a:cubicBezTo>
                      <a:cubicBezTo>
                        <a:pt x="191377" y="17308"/>
                        <a:pt x="200982" y="0"/>
                        <a:pt x="19137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02" name=""/>
                <p:cNvSpPr/>
                <p:nvPr/>
              </p:nvSpPr>
              <p:spPr>
                <a:xfrm>
                  <a:off x="8197390" y="6373358"/>
                  <a:ext cx="117179" cy="71396"/>
                </a:xfrm>
                <a:custGeom>
                  <a:avLst/>
                  <a:gdLst/>
                  <a:ahLst/>
                  <a:cxnLst/>
                  <a:pathLst>
                    <a:path w="117179" h="71396">
                      <a:moveTo>
                        <a:pt x="117179" y="0"/>
                      </a:moveTo>
                      <a:cubicBezTo>
                        <a:pt x="117179" y="0"/>
                        <a:pt x="65313" y="13462"/>
                        <a:pt x="57629" y="21154"/>
                      </a:cubicBezTo>
                      <a:cubicBezTo>
                        <a:pt x="49945" y="28847"/>
                        <a:pt x="0" y="59617"/>
                        <a:pt x="0" y="69233"/>
                      </a:cubicBezTo>
                      <a:cubicBezTo>
                        <a:pt x="0" y="78848"/>
                        <a:pt x="48985" y="56732"/>
                        <a:pt x="61471" y="44232"/>
                      </a:cubicBezTo>
                      <a:cubicBezTo>
                        <a:pt x="73957" y="31732"/>
                        <a:pt x="90286" y="21154"/>
                        <a:pt x="103732" y="21154"/>
                      </a:cubicBezTo>
                      <a:cubicBezTo>
                        <a:pt x="117179" y="21154"/>
                        <a:pt x="117179" y="0"/>
                        <a:pt x="1171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03" name=""/>
                <p:cNvSpPr/>
                <p:nvPr/>
              </p:nvSpPr>
              <p:spPr>
                <a:xfrm>
                  <a:off x="8196430" y="6462063"/>
                  <a:ext cx="72517" cy="38222"/>
                </a:xfrm>
                <a:custGeom>
                  <a:avLst/>
                  <a:gdLst/>
                  <a:ahLst/>
                  <a:cxnLst/>
                  <a:pathLst>
                    <a:path w="72517" h="38222">
                      <a:moveTo>
                        <a:pt x="66273" y="1683"/>
                      </a:moveTo>
                      <a:cubicBezTo>
                        <a:pt x="66273" y="1683"/>
                        <a:pt x="50906" y="-6010"/>
                        <a:pt x="33617" y="11298"/>
                      </a:cubicBezTo>
                      <a:cubicBezTo>
                        <a:pt x="16328" y="28607"/>
                        <a:pt x="-4802" y="38222"/>
                        <a:pt x="960" y="38222"/>
                      </a:cubicBezTo>
                      <a:cubicBezTo>
                        <a:pt x="6723" y="38222"/>
                        <a:pt x="27854" y="30530"/>
                        <a:pt x="37459" y="20914"/>
                      </a:cubicBezTo>
                      <a:cubicBezTo>
                        <a:pt x="47064" y="11298"/>
                        <a:pt x="64352" y="18991"/>
                        <a:pt x="70115" y="15145"/>
                      </a:cubicBezTo>
                      <a:cubicBezTo>
                        <a:pt x="75878" y="11298"/>
                        <a:pt x="70115" y="1683"/>
                        <a:pt x="66273" y="168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04" name=""/>
                <p:cNvSpPr/>
                <p:nvPr/>
              </p:nvSpPr>
              <p:spPr>
                <a:xfrm>
                  <a:off x="8308807" y="6360861"/>
                  <a:ext cx="28094" cy="179813"/>
                </a:xfrm>
                <a:custGeom>
                  <a:avLst/>
                  <a:gdLst/>
                  <a:ahLst/>
                  <a:cxnLst/>
                  <a:pathLst>
                    <a:path w="28094" h="179813">
                      <a:moveTo>
                        <a:pt x="18249" y="0"/>
                      </a:moveTo>
                      <a:cubicBezTo>
                        <a:pt x="18249" y="0"/>
                        <a:pt x="23052" y="12500"/>
                        <a:pt x="26894" y="49040"/>
                      </a:cubicBezTo>
                      <a:cubicBezTo>
                        <a:pt x="30736" y="85579"/>
                        <a:pt x="24973" y="114426"/>
                        <a:pt x="18249" y="137504"/>
                      </a:cubicBezTo>
                      <a:cubicBezTo>
                        <a:pt x="11526" y="160581"/>
                        <a:pt x="0" y="179813"/>
                        <a:pt x="0" y="179813"/>
                      </a:cubicBezTo>
                      <a:cubicBezTo>
                        <a:pt x="0" y="179813"/>
                        <a:pt x="11526" y="122119"/>
                        <a:pt x="11526" y="93272"/>
                      </a:cubicBezTo>
                      <a:cubicBezTo>
                        <a:pt x="11526" y="64425"/>
                        <a:pt x="11526" y="43270"/>
                        <a:pt x="11526" y="33655"/>
                      </a:cubicBezTo>
                      <a:cubicBezTo>
                        <a:pt x="11526" y="24039"/>
                        <a:pt x="-3842" y="0"/>
                        <a:pt x="1824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05" name=""/>
                <p:cNvSpPr/>
                <p:nvPr/>
              </p:nvSpPr>
              <p:spPr>
                <a:xfrm>
                  <a:off x="8364035" y="6254126"/>
                  <a:ext cx="36979" cy="240391"/>
                </a:xfrm>
                <a:custGeom>
                  <a:avLst/>
                  <a:gdLst/>
                  <a:ahLst/>
                  <a:cxnLst/>
                  <a:pathLst>
                    <a:path w="36979" h="240391">
                      <a:moveTo>
                        <a:pt x="480" y="26924"/>
                      </a:moveTo>
                      <a:cubicBezTo>
                        <a:pt x="480" y="26924"/>
                        <a:pt x="6243" y="34616"/>
                        <a:pt x="12006" y="92310"/>
                      </a:cubicBezTo>
                      <a:cubicBezTo>
                        <a:pt x="17769" y="150004"/>
                        <a:pt x="-3362" y="171159"/>
                        <a:pt x="480" y="192313"/>
                      </a:cubicBezTo>
                      <a:cubicBezTo>
                        <a:pt x="4322" y="213467"/>
                        <a:pt x="12006" y="240391"/>
                        <a:pt x="12006" y="240391"/>
                      </a:cubicBezTo>
                      <a:cubicBezTo>
                        <a:pt x="12006" y="240391"/>
                        <a:pt x="19690" y="190389"/>
                        <a:pt x="19690" y="167312"/>
                      </a:cubicBezTo>
                      <a:cubicBezTo>
                        <a:pt x="19690" y="144235"/>
                        <a:pt x="36979" y="107695"/>
                        <a:pt x="36979" y="92310"/>
                      </a:cubicBezTo>
                      <a:cubicBezTo>
                        <a:pt x="36979" y="76925"/>
                        <a:pt x="12006" y="0"/>
                        <a:pt x="12006" y="0"/>
                      </a:cubicBezTo>
                      <a:lnTo>
                        <a:pt x="480" y="26924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06" name=""/>
                <p:cNvSpPr/>
                <p:nvPr/>
              </p:nvSpPr>
              <p:spPr>
                <a:xfrm>
                  <a:off x="8404135" y="6186816"/>
                  <a:ext cx="56428" cy="285344"/>
                </a:xfrm>
                <a:custGeom>
                  <a:avLst/>
                  <a:gdLst/>
                  <a:ahLst/>
                  <a:cxnLst/>
                  <a:pathLst>
                    <a:path w="56428" h="285344">
                      <a:moveTo>
                        <a:pt x="2641" y="21154"/>
                      </a:moveTo>
                      <a:cubicBezTo>
                        <a:pt x="2641" y="21154"/>
                        <a:pt x="39140" y="67310"/>
                        <a:pt x="35298" y="100002"/>
                      </a:cubicBezTo>
                      <a:cubicBezTo>
                        <a:pt x="31456" y="132696"/>
                        <a:pt x="29535" y="161543"/>
                        <a:pt x="29535" y="200005"/>
                      </a:cubicBezTo>
                      <a:cubicBezTo>
                        <a:pt x="29535" y="238467"/>
                        <a:pt x="29535" y="261545"/>
                        <a:pt x="35298" y="282700"/>
                      </a:cubicBezTo>
                      <a:cubicBezTo>
                        <a:pt x="41061" y="303854"/>
                        <a:pt x="35298" y="200005"/>
                        <a:pt x="41061" y="165389"/>
                      </a:cubicBezTo>
                      <a:cubicBezTo>
                        <a:pt x="46824" y="130773"/>
                        <a:pt x="66033" y="109618"/>
                        <a:pt x="50666" y="75002"/>
                      </a:cubicBezTo>
                      <a:cubicBezTo>
                        <a:pt x="35298" y="40386"/>
                        <a:pt x="12246" y="0"/>
                        <a:pt x="12246" y="0"/>
                      </a:cubicBezTo>
                      <a:cubicBezTo>
                        <a:pt x="12246" y="0"/>
                        <a:pt x="-6963" y="17308"/>
                        <a:pt x="2641" y="2115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07" name=""/>
                <p:cNvSpPr/>
                <p:nvPr/>
              </p:nvSpPr>
              <p:spPr>
                <a:xfrm>
                  <a:off x="8445195" y="6115661"/>
                  <a:ext cx="99891" cy="330778"/>
                </a:xfrm>
                <a:custGeom>
                  <a:avLst/>
                  <a:gdLst/>
                  <a:ahLst/>
                  <a:cxnLst/>
                  <a:pathLst>
                    <a:path w="99891" h="330778">
                      <a:moveTo>
                        <a:pt x="0" y="3846"/>
                      </a:moveTo>
                      <a:cubicBezTo>
                        <a:pt x="0" y="3846"/>
                        <a:pt x="48024" y="80771"/>
                        <a:pt x="48024" y="115388"/>
                      </a:cubicBezTo>
                      <a:cubicBezTo>
                        <a:pt x="48024" y="150004"/>
                        <a:pt x="34578" y="215391"/>
                        <a:pt x="38419" y="236545"/>
                      </a:cubicBezTo>
                      <a:cubicBezTo>
                        <a:pt x="42261" y="257699"/>
                        <a:pt x="53787" y="330778"/>
                        <a:pt x="53787" y="330778"/>
                      </a:cubicBezTo>
                      <a:cubicBezTo>
                        <a:pt x="53787" y="330778"/>
                        <a:pt x="53787" y="265392"/>
                        <a:pt x="53787" y="228852"/>
                      </a:cubicBezTo>
                      <a:cubicBezTo>
                        <a:pt x="53787" y="192313"/>
                        <a:pt x="61471" y="171159"/>
                        <a:pt x="61471" y="171159"/>
                      </a:cubicBezTo>
                      <a:cubicBezTo>
                        <a:pt x="61471" y="171159"/>
                        <a:pt x="71076" y="244237"/>
                        <a:pt x="78760" y="267315"/>
                      </a:cubicBezTo>
                      <a:cubicBezTo>
                        <a:pt x="86444" y="290392"/>
                        <a:pt x="99891" y="305777"/>
                        <a:pt x="99891" y="305777"/>
                      </a:cubicBezTo>
                      <a:cubicBezTo>
                        <a:pt x="99891" y="305777"/>
                        <a:pt x="74918" y="205775"/>
                        <a:pt x="74918" y="176928"/>
                      </a:cubicBezTo>
                      <a:cubicBezTo>
                        <a:pt x="74918" y="148081"/>
                        <a:pt x="61471" y="100003"/>
                        <a:pt x="61471" y="82694"/>
                      </a:cubicBezTo>
                      <a:cubicBezTo>
                        <a:pt x="61471" y="65386"/>
                        <a:pt x="3842" y="-19231"/>
                        <a:pt x="0" y="384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08" name=""/>
                <p:cNvSpPr/>
                <p:nvPr/>
              </p:nvSpPr>
              <p:spPr>
                <a:xfrm>
                  <a:off x="8510509" y="6006043"/>
                  <a:ext cx="84523" cy="378856"/>
                </a:xfrm>
                <a:custGeom>
                  <a:avLst/>
                  <a:gdLst/>
                  <a:ahLst/>
                  <a:cxnLst/>
                  <a:pathLst>
                    <a:path w="84523" h="378856">
                      <a:moveTo>
                        <a:pt x="0" y="25001"/>
                      </a:moveTo>
                      <a:cubicBezTo>
                        <a:pt x="0" y="25001"/>
                        <a:pt x="42261" y="109618"/>
                        <a:pt x="42261" y="148081"/>
                      </a:cubicBezTo>
                      <a:cubicBezTo>
                        <a:pt x="42261" y="186543"/>
                        <a:pt x="80681" y="321162"/>
                        <a:pt x="74918" y="326931"/>
                      </a:cubicBezTo>
                      <a:cubicBezTo>
                        <a:pt x="69155" y="332701"/>
                        <a:pt x="74918" y="378856"/>
                        <a:pt x="74918" y="378856"/>
                      </a:cubicBezTo>
                      <a:cubicBezTo>
                        <a:pt x="74918" y="378856"/>
                        <a:pt x="84523" y="303854"/>
                        <a:pt x="84523" y="278853"/>
                      </a:cubicBezTo>
                      <a:cubicBezTo>
                        <a:pt x="84523" y="253853"/>
                        <a:pt x="61471" y="186543"/>
                        <a:pt x="61471" y="167312"/>
                      </a:cubicBezTo>
                      <a:cubicBezTo>
                        <a:pt x="61471" y="148081"/>
                        <a:pt x="42261" y="78848"/>
                        <a:pt x="34577" y="50001"/>
                      </a:cubicBezTo>
                      <a:cubicBezTo>
                        <a:pt x="26894" y="21154"/>
                        <a:pt x="11526" y="0"/>
                        <a:pt x="11526" y="0"/>
                      </a:cubicBezTo>
                      <a:cubicBezTo>
                        <a:pt x="11526" y="0"/>
                        <a:pt x="0" y="9616"/>
                        <a:pt x="0" y="2500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09" name=""/>
                <p:cNvSpPr/>
                <p:nvPr/>
              </p:nvSpPr>
              <p:spPr>
                <a:xfrm>
                  <a:off x="8537402" y="5965898"/>
                  <a:ext cx="121021" cy="351691"/>
                </a:xfrm>
                <a:custGeom>
                  <a:avLst/>
                  <a:gdLst/>
                  <a:ahLst/>
                  <a:cxnLst/>
                  <a:pathLst>
                    <a:path w="121021" h="351691">
                      <a:moveTo>
                        <a:pt x="0" y="9375"/>
                      </a:moveTo>
                      <a:cubicBezTo>
                        <a:pt x="0" y="9375"/>
                        <a:pt x="59550" y="82454"/>
                        <a:pt x="67234" y="155533"/>
                      </a:cubicBezTo>
                      <a:cubicBezTo>
                        <a:pt x="74918" y="228611"/>
                        <a:pt x="90286" y="286305"/>
                        <a:pt x="94127" y="301690"/>
                      </a:cubicBezTo>
                      <a:cubicBezTo>
                        <a:pt x="97969" y="317075"/>
                        <a:pt x="109495" y="340153"/>
                        <a:pt x="109495" y="340153"/>
                      </a:cubicBezTo>
                      <a:lnTo>
                        <a:pt x="121021" y="351691"/>
                      </a:lnTo>
                      <a:cubicBezTo>
                        <a:pt x="121021" y="351691"/>
                        <a:pt x="94127" y="278613"/>
                        <a:pt x="94127" y="230534"/>
                      </a:cubicBezTo>
                      <a:cubicBezTo>
                        <a:pt x="94127" y="182457"/>
                        <a:pt x="90286" y="126686"/>
                        <a:pt x="78759" y="101685"/>
                      </a:cubicBezTo>
                      <a:cubicBezTo>
                        <a:pt x="67234" y="76685"/>
                        <a:pt x="15368" y="-32934"/>
                        <a:pt x="0" y="937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10" name=""/>
                <p:cNvSpPr/>
                <p:nvPr/>
              </p:nvSpPr>
              <p:spPr>
                <a:xfrm>
                  <a:off x="8570059" y="5913973"/>
                  <a:ext cx="147194" cy="315153"/>
                </a:xfrm>
                <a:custGeom>
                  <a:avLst/>
                  <a:gdLst/>
                  <a:ahLst/>
                  <a:cxnLst/>
                  <a:pathLst>
                    <a:path w="147194" h="315153">
                      <a:moveTo>
                        <a:pt x="0" y="5529"/>
                      </a:moveTo>
                      <a:cubicBezTo>
                        <a:pt x="0" y="5529"/>
                        <a:pt x="69155" y="76685"/>
                        <a:pt x="78759" y="140148"/>
                      </a:cubicBezTo>
                      <a:cubicBezTo>
                        <a:pt x="88364" y="203611"/>
                        <a:pt x="96048" y="255535"/>
                        <a:pt x="101811" y="276690"/>
                      </a:cubicBezTo>
                      <a:cubicBezTo>
                        <a:pt x="107574" y="297844"/>
                        <a:pt x="115258" y="311306"/>
                        <a:pt x="115258" y="315153"/>
                      </a:cubicBezTo>
                      <a:cubicBezTo>
                        <a:pt x="115258" y="318997"/>
                        <a:pt x="107574" y="226689"/>
                        <a:pt x="107574" y="213227"/>
                      </a:cubicBezTo>
                      <a:cubicBezTo>
                        <a:pt x="107574" y="199765"/>
                        <a:pt x="128705" y="255535"/>
                        <a:pt x="144072" y="263228"/>
                      </a:cubicBezTo>
                      <a:cubicBezTo>
                        <a:pt x="159441" y="270921"/>
                        <a:pt x="117179" y="213227"/>
                        <a:pt x="107574" y="186303"/>
                      </a:cubicBezTo>
                      <a:cubicBezTo>
                        <a:pt x="97969" y="159379"/>
                        <a:pt x="78759" y="95916"/>
                        <a:pt x="63392" y="59377"/>
                      </a:cubicBezTo>
                      <a:cubicBezTo>
                        <a:pt x="48024" y="22837"/>
                        <a:pt x="0" y="-15625"/>
                        <a:pt x="0" y="5529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811" name=""/>
              <p:cNvGrpSpPr/>
              <p:nvPr/>
            </p:nvGrpSpPr>
            <p:grpSpPr>
              <a:xfrm rot="-8100000" flipV="true">
                <a:off x="390105" y="5668935"/>
                <a:ext cx="654024" cy="858126"/>
                <a:chOff x="390105" y="5668935"/>
                <a:chExt cx="654024" cy="858126"/>
              </a:xfrm>
            </p:grpSpPr>
            <p:sp>
              <p:nvSpPr>
                <p:cNvPr id="812" name=""/>
                <p:cNvSpPr/>
                <p:nvPr/>
              </p:nvSpPr>
              <p:spPr>
                <a:xfrm>
                  <a:off x="390105" y="5837495"/>
                  <a:ext cx="481419" cy="687861"/>
                </a:xfrm>
                <a:custGeom>
                  <a:avLst/>
                  <a:gdLst/>
                  <a:ahLst/>
                  <a:cxnLst/>
                  <a:pathLst>
                    <a:path w="481419" h="687861">
                      <a:moveTo>
                        <a:pt x="481419" y="17026"/>
                      </a:moveTo>
                      <a:cubicBezTo>
                        <a:pt x="481419" y="17026"/>
                        <a:pt x="341804" y="211126"/>
                        <a:pt x="271996" y="328607"/>
                      </a:cubicBezTo>
                      <a:cubicBezTo>
                        <a:pt x="215201" y="424187"/>
                        <a:pt x="128975" y="601027"/>
                        <a:pt x="122164" y="621459"/>
                      </a:cubicBezTo>
                      <a:cubicBezTo>
                        <a:pt x="115354" y="641890"/>
                        <a:pt x="106840" y="687861"/>
                        <a:pt x="106840" y="687861"/>
                      </a:cubicBezTo>
                      <a:cubicBezTo>
                        <a:pt x="106840" y="687861"/>
                        <a:pt x="48099" y="579745"/>
                        <a:pt x="31924" y="531219"/>
                      </a:cubicBezTo>
                      <a:cubicBezTo>
                        <a:pt x="15749" y="482695"/>
                        <a:pt x="-22560" y="444385"/>
                        <a:pt x="18303" y="313284"/>
                      </a:cubicBezTo>
                      <a:cubicBezTo>
                        <a:pt x="59166" y="182180"/>
                        <a:pt x="106840" y="146426"/>
                        <a:pt x="106840" y="146426"/>
                      </a:cubicBezTo>
                      <a:lnTo>
                        <a:pt x="113650" y="132805"/>
                      </a:lnTo>
                      <a:cubicBezTo>
                        <a:pt x="113650" y="132805"/>
                        <a:pt x="195377" y="66402"/>
                        <a:pt x="215809" y="54484"/>
                      </a:cubicBezTo>
                      <a:cubicBezTo>
                        <a:pt x="236241" y="42566"/>
                        <a:pt x="253267" y="28945"/>
                        <a:pt x="253267" y="28945"/>
                      </a:cubicBezTo>
                      <a:cubicBezTo>
                        <a:pt x="253267" y="28945"/>
                        <a:pt x="304346" y="0"/>
                        <a:pt x="387775" y="0"/>
                      </a:cubicBezTo>
                      <a:cubicBezTo>
                        <a:pt x="471204" y="0"/>
                        <a:pt x="481419" y="17026"/>
                        <a:pt x="481419" y="17026"/>
                      </a:cubicBezTo>
                      <a:close/>
                    </a:path>
                  </a:pathLst>
                </a:custGeom>
                <a:solidFill>
                  <a:srgbClr val="7FB80E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13" name=""/>
                <p:cNvSpPr/>
                <p:nvPr/>
              </p:nvSpPr>
              <p:spPr>
                <a:xfrm>
                  <a:off x="493540" y="5854521"/>
                  <a:ext cx="475247" cy="670835"/>
                </a:xfrm>
                <a:custGeom>
                  <a:avLst/>
                  <a:gdLst/>
                  <a:ahLst/>
                  <a:cxnLst/>
                  <a:pathLst>
                    <a:path w="475247" h="670835">
                      <a:moveTo>
                        <a:pt x="377985" y="0"/>
                      </a:moveTo>
                      <a:cubicBezTo>
                        <a:pt x="377985" y="0"/>
                        <a:pt x="454603" y="28945"/>
                        <a:pt x="468224" y="127697"/>
                      </a:cubicBezTo>
                      <a:cubicBezTo>
                        <a:pt x="481844" y="226449"/>
                        <a:pt x="480142" y="311581"/>
                        <a:pt x="429063" y="420549"/>
                      </a:cubicBezTo>
                      <a:cubicBezTo>
                        <a:pt x="377985" y="529517"/>
                        <a:pt x="323500" y="572083"/>
                        <a:pt x="240071" y="609540"/>
                      </a:cubicBezTo>
                      <a:cubicBezTo>
                        <a:pt x="156642" y="646998"/>
                        <a:pt x="136211" y="633377"/>
                        <a:pt x="119184" y="641890"/>
                      </a:cubicBezTo>
                      <a:cubicBezTo>
                        <a:pt x="102157" y="650404"/>
                        <a:pt x="69808" y="648700"/>
                        <a:pt x="69808" y="648700"/>
                      </a:cubicBezTo>
                      <a:lnTo>
                        <a:pt x="0" y="670835"/>
                      </a:lnTo>
                      <a:cubicBezTo>
                        <a:pt x="0" y="670835"/>
                        <a:pt x="15324" y="607837"/>
                        <a:pt x="15324" y="604432"/>
                      </a:cubicBezTo>
                      <a:cubicBezTo>
                        <a:pt x="15324" y="601027"/>
                        <a:pt x="177074" y="292852"/>
                        <a:pt x="177074" y="292852"/>
                      </a:cubicBezTo>
                      <a:cubicBezTo>
                        <a:pt x="177074" y="292852"/>
                        <a:pt x="360107" y="17878"/>
                        <a:pt x="37798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14" name=""/>
                <p:cNvSpPr/>
                <p:nvPr/>
              </p:nvSpPr>
              <p:spPr>
                <a:xfrm>
                  <a:off x="847262" y="5668936"/>
                  <a:ext cx="196867" cy="205805"/>
                </a:xfrm>
                <a:custGeom>
                  <a:avLst/>
                  <a:gdLst/>
                  <a:ahLst/>
                  <a:cxnLst/>
                  <a:pathLst>
                    <a:path w="196867" h="205805">
                      <a:moveTo>
                        <a:pt x="8939" y="184309"/>
                      </a:moveTo>
                      <a:cubicBezTo>
                        <a:pt x="11652" y="181030"/>
                        <a:pt x="58315" y="151534"/>
                        <a:pt x="88963" y="95347"/>
                      </a:cubicBezTo>
                      <a:cubicBezTo>
                        <a:pt x="119609" y="39160"/>
                        <a:pt x="184310" y="0"/>
                        <a:pt x="184310" y="0"/>
                      </a:cubicBezTo>
                      <a:cubicBezTo>
                        <a:pt x="184310" y="0"/>
                        <a:pt x="205714" y="13378"/>
                        <a:pt x="192823" y="20431"/>
                      </a:cubicBezTo>
                      <a:cubicBezTo>
                        <a:pt x="192823" y="20431"/>
                        <a:pt x="109395" y="69808"/>
                        <a:pt x="99178" y="105563"/>
                      </a:cubicBezTo>
                      <a:cubicBezTo>
                        <a:pt x="88963" y="141318"/>
                        <a:pt x="14533" y="204558"/>
                        <a:pt x="14533" y="204558"/>
                      </a:cubicBezTo>
                      <a:cubicBezTo>
                        <a:pt x="14533" y="204558"/>
                        <a:pt x="-14412" y="212525"/>
                        <a:pt x="8939" y="184309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15" name=""/>
                <p:cNvSpPr/>
                <p:nvPr/>
              </p:nvSpPr>
              <p:spPr>
                <a:xfrm>
                  <a:off x="851944" y="5876656"/>
                  <a:ext cx="80875" cy="212829"/>
                </a:xfrm>
                <a:custGeom>
                  <a:avLst/>
                  <a:gdLst/>
                  <a:ahLst/>
                  <a:cxnLst/>
                  <a:pathLst>
                    <a:path w="80875" h="212829">
                      <a:moveTo>
                        <a:pt x="851" y="0"/>
                      </a:moveTo>
                      <a:cubicBezTo>
                        <a:pt x="851" y="0"/>
                        <a:pt x="33201" y="3405"/>
                        <a:pt x="41715" y="83429"/>
                      </a:cubicBezTo>
                      <a:cubicBezTo>
                        <a:pt x="50228" y="163453"/>
                        <a:pt x="80875" y="212829"/>
                        <a:pt x="80875" y="212829"/>
                      </a:cubicBezTo>
                      <a:cubicBezTo>
                        <a:pt x="80875" y="212829"/>
                        <a:pt x="31499" y="141318"/>
                        <a:pt x="28093" y="80024"/>
                      </a:cubicBezTo>
                      <a:cubicBezTo>
                        <a:pt x="24688" y="18729"/>
                        <a:pt x="-5959" y="6811"/>
                        <a:pt x="85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16" name=""/>
                <p:cNvSpPr/>
                <p:nvPr/>
              </p:nvSpPr>
              <p:spPr>
                <a:xfrm>
                  <a:off x="491838" y="5853244"/>
                  <a:ext cx="375217" cy="673815"/>
                </a:xfrm>
                <a:custGeom>
                  <a:avLst/>
                  <a:gdLst/>
                  <a:ahLst/>
                  <a:cxnLst/>
                  <a:pathLst>
                    <a:path w="375217" h="673815">
                      <a:moveTo>
                        <a:pt x="364363" y="0"/>
                      </a:moveTo>
                      <a:cubicBezTo>
                        <a:pt x="335418" y="21708"/>
                        <a:pt x="158345" y="300939"/>
                        <a:pt x="136211" y="357126"/>
                      </a:cubicBezTo>
                      <a:cubicBezTo>
                        <a:pt x="114076" y="413312"/>
                        <a:pt x="23836" y="546117"/>
                        <a:pt x="15324" y="593791"/>
                      </a:cubicBezTo>
                      <a:cubicBezTo>
                        <a:pt x="6810" y="641465"/>
                        <a:pt x="0" y="673815"/>
                        <a:pt x="0" y="673815"/>
                      </a:cubicBezTo>
                      <a:cubicBezTo>
                        <a:pt x="0" y="673815"/>
                        <a:pt x="34053" y="595493"/>
                        <a:pt x="49376" y="559738"/>
                      </a:cubicBezTo>
                      <a:cubicBezTo>
                        <a:pt x="64700" y="523983"/>
                        <a:pt x="137913" y="391178"/>
                        <a:pt x="148129" y="374152"/>
                      </a:cubicBezTo>
                      <a:cubicBezTo>
                        <a:pt x="158345" y="357126"/>
                        <a:pt x="185906" y="302642"/>
                        <a:pt x="195803" y="283913"/>
                      </a:cubicBezTo>
                      <a:cubicBezTo>
                        <a:pt x="206018" y="265184"/>
                        <a:pt x="308176" y="105137"/>
                        <a:pt x="313284" y="94922"/>
                      </a:cubicBezTo>
                      <a:cubicBezTo>
                        <a:pt x="318392" y="84706"/>
                        <a:pt x="405227" y="-5534"/>
                        <a:pt x="36436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17" name=""/>
                <p:cNvSpPr/>
                <p:nvPr/>
              </p:nvSpPr>
              <p:spPr>
                <a:xfrm>
                  <a:off x="668485" y="5867718"/>
                  <a:ext cx="171540" cy="20219"/>
                </a:xfrm>
                <a:custGeom>
                  <a:avLst/>
                  <a:gdLst/>
                  <a:ahLst/>
                  <a:cxnLst/>
                  <a:pathLst>
                    <a:path w="171540" h="20219">
                      <a:moveTo>
                        <a:pt x="158770" y="17452"/>
                      </a:moveTo>
                      <a:cubicBezTo>
                        <a:pt x="158770" y="17452"/>
                        <a:pt x="121313" y="10641"/>
                        <a:pt x="99178" y="14047"/>
                      </a:cubicBezTo>
                      <a:cubicBezTo>
                        <a:pt x="77044" y="17452"/>
                        <a:pt x="7236" y="24262"/>
                        <a:pt x="426" y="17452"/>
                      </a:cubicBezTo>
                      <a:cubicBezTo>
                        <a:pt x="-6385" y="10641"/>
                        <a:pt x="60869" y="8087"/>
                        <a:pt x="88111" y="2980"/>
                      </a:cubicBezTo>
                      <a:cubicBezTo>
                        <a:pt x="115353" y="-2128"/>
                        <a:pt x="162175" y="-1277"/>
                        <a:pt x="169837" y="6385"/>
                      </a:cubicBezTo>
                      <a:cubicBezTo>
                        <a:pt x="177500" y="14047"/>
                        <a:pt x="158770" y="22560"/>
                        <a:pt x="158770" y="17452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18" name=""/>
                <p:cNvSpPr/>
                <p:nvPr/>
              </p:nvSpPr>
              <p:spPr>
                <a:xfrm>
                  <a:off x="540576" y="5914113"/>
                  <a:ext cx="267952" cy="58528"/>
                </a:xfrm>
                <a:custGeom>
                  <a:avLst/>
                  <a:gdLst/>
                  <a:ahLst/>
                  <a:cxnLst/>
                  <a:pathLst>
                    <a:path w="267952" h="58528">
                      <a:moveTo>
                        <a:pt x="267952" y="13621"/>
                      </a:moveTo>
                      <a:cubicBezTo>
                        <a:pt x="267952" y="13621"/>
                        <a:pt x="157281" y="13621"/>
                        <a:pt x="135147" y="10216"/>
                      </a:cubicBezTo>
                      <a:cubicBezTo>
                        <a:pt x="113012" y="6811"/>
                        <a:pt x="51717" y="0"/>
                        <a:pt x="51717" y="0"/>
                      </a:cubicBezTo>
                      <a:cubicBezTo>
                        <a:pt x="51717" y="0"/>
                        <a:pt x="111310" y="20432"/>
                        <a:pt x="124930" y="20432"/>
                      </a:cubicBezTo>
                      <a:cubicBezTo>
                        <a:pt x="138551" y="20432"/>
                        <a:pt x="80662" y="39160"/>
                        <a:pt x="51717" y="44268"/>
                      </a:cubicBezTo>
                      <a:cubicBezTo>
                        <a:pt x="22773" y="49376"/>
                        <a:pt x="-5321" y="50228"/>
                        <a:pt x="638" y="56187"/>
                      </a:cubicBezTo>
                      <a:cubicBezTo>
                        <a:pt x="6598" y="62146"/>
                        <a:pt x="78960" y="56187"/>
                        <a:pt x="114715" y="40863"/>
                      </a:cubicBezTo>
                      <a:cubicBezTo>
                        <a:pt x="150470" y="25539"/>
                        <a:pt x="267952" y="20432"/>
                        <a:pt x="267952" y="1362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19" name=""/>
                <p:cNvSpPr/>
                <p:nvPr/>
              </p:nvSpPr>
              <p:spPr>
                <a:xfrm>
                  <a:off x="479919" y="5977110"/>
                  <a:ext cx="294555" cy="93644"/>
                </a:xfrm>
                <a:custGeom>
                  <a:avLst/>
                  <a:gdLst/>
                  <a:ahLst/>
                  <a:cxnLst/>
                  <a:pathLst>
                    <a:path w="294555" h="93644">
                      <a:moveTo>
                        <a:pt x="294555" y="0"/>
                      </a:moveTo>
                      <a:cubicBezTo>
                        <a:pt x="294555" y="0"/>
                        <a:pt x="166858" y="15324"/>
                        <a:pt x="156642" y="20432"/>
                      </a:cubicBezTo>
                      <a:cubicBezTo>
                        <a:pt x="146426" y="25539"/>
                        <a:pt x="86834" y="28945"/>
                        <a:pt x="64700" y="28945"/>
                      </a:cubicBezTo>
                      <a:cubicBezTo>
                        <a:pt x="42566" y="28945"/>
                        <a:pt x="0" y="42566"/>
                        <a:pt x="0" y="42566"/>
                      </a:cubicBezTo>
                      <a:lnTo>
                        <a:pt x="8513" y="51079"/>
                      </a:lnTo>
                      <a:cubicBezTo>
                        <a:pt x="8513" y="51079"/>
                        <a:pt x="71511" y="27242"/>
                        <a:pt x="83429" y="39160"/>
                      </a:cubicBezTo>
                      <a:cubicBezTo>
                        <a:pt x="95348" y="51079"/>
                        <a:pt x="30647" y="78321"/>
                        <a:pt x="15324" y="78321"/>
                      </a:cubicBezTo>
                      <a:cubicBezTo>
                        <a:pt x="0" y="78321"/>
                        <a:pt x="0" y="93644"/>
                        <a:pt x="0" y="93644"/>
                      </a:cubicBezTo>
                      <a:cubicBezTo>
                        <a:pt x="0" y="93644"/>
                        <a:pt x="52782" y="78321"/>
                        <a:pt x="78321" y="64700"/>
                      </a:cubicBezTo>
                      <a:cubicBezTo>
                        <a:pt x="103861" y="51079"/>
                        <a:pt x="122589" y="39160"/>
                        <a:pt x="122589" y="39160"/>
                      </a:cubicBezTo>
                      <a:cubicBezTo>
                        <a:pt x="122589" y="39160"/>
                        <a:pt x="175371" y="30647"/>
                        <a:pt x="185587" y="25539"/>
                      </a:cubicBezTo>
                      <a:cubicBezTo>
                        <a:pt x="195803" y="20432"/>
                        <a:pt x="260503" y="13621"/>
                        <a:pt x="267313" y="17026"/>
                      </a:cubicBezTo>
                      <a:cubicBezTo>
                        <a:pt x="274124" y="20432"/>
                        <a:pt x="284339" y="20432"/>
                        <a:pt x="284339" y="20432"/>
                      </a:cubicBezTo>
                      <a:cubicBezTo>
                        <a:pt x="284339" y="20432"/>
                        <a:pt x="294555" y="10216"/>
                        <a:pt x="29455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20" name=""/>
                <p:cNvSpPr/>
                <p:nvPr/>
              </p:nvSpPr>
              <p:spPr>
                <a:xfrm>
                  <a:off x="428414" y="6049472"/>
                  <a:ext cx="298812" cy="97049"/>
                </a:xfrm>
                <a:custGeom>
                  <a:avLst/>
                  <a:gdLst/>
                  <a:ahLst/>
                  <a:cxnLst/>
                  <a:pathLst>
                    <a:path w="298812" h="97049">
                      <a:moveTo>
                        <a:pt x="293278" y="0"/>
                      </a:moveTo>
                      <a:cubicBezTo>
                        <a:pt x="293278" y="0"/>
                        <a:pt x="182608" y="5108"/>
                        <a:pt x="148555" y="17026"/>
                      </a:cubicBezTo>
                      <a:cubicBezTo>
                        <a:pt x="114502" y="28945"/>
                        <a:pt x="29370" y="78321"/>
                        <a:pt x="17452" y="81726"/>
                      </a:cubicBezTo>
                      <a:cubicBezTo>
                        <a:pt x="5534" y="85131"/>
                        <a:pt x="-4682" y="97049"/>
                        <a:pt x="2128" y="97049"/>
                      </a:cubicBezTo>
                      <a:cubicBezTo>
                        <a:pt x="8939" y="97049"/>
                        <a:pt x="103435" y="62146"/>
                        <a:pt x="114502" y="51079"/>
                      </a:cubicBezTo>
                      <a:cubicBezTo>
                        <a:pt x="125569" y="40012"/>
                        <a:pt x="145150" y="30647"/>
                        <a:pt x="148555" y="30647"/>
                      </a:cubicBezTo>
                      <a:cubicBezTo>
                        <a:pt x="151960" y="30647"/>
                        <a:pt x="197932" y="25539"/>
                        <a:pt x="218363" y="17026"/>
                      </a:cubicBezTo>
                      <a:cubicBezTo>
                        <a:pt x="238795" y="8513"/>
                        <a:pt x="266037" y="10216"/>
                        <a:pt x="279658" y="13621"/>
                      </a:cubicBezTo>
                      <a:cubicBezTo>
                        <a:pt x="293278" y="17026"/>
                        <a:pt x="306901" y="0"/>
                        <a:pt x="29327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21" name=""/>
                <p:cNvSpPr/>
                <p:nvPr/>
              </p:nvSpPr>
              <p:spPr>
                <a:xfrm>
                  <a:off x="446079" y="6126942"/>
                  <a:ext cx="236453" cy="81726"/>
                </a:xfrm>
                <a:custGeom>
                  <a:avLst/>
                  <a:gdLst/>
                  <a:ahLst/>
                  <a:cxnLst/>
                  <a:pathLst>
                    <a:path w="236453" h="81726">
                      <a:moveTo>
                        <a:pt x="236453" y="0"/>
                      </a:moveTo>
                      <a:cubicBezTo>
                        <a:pt x="236453" y="0"/>
                        <a:pt x="129188" y="17026"/>
                        <a:pt x="112161" y="20431"/>
                      </a:cubicBezTo>
                      <a:cubicBezTo>
                        <a:pt x="95134" y="23837"/>
                        <a:pt x="49164" y="30647"/>
                        <a:pt x="37245" y="34053"/>
                      </a:cubicBezTo>
                      <a:cubicBezTo>
                        <a:pt x="25327" y="37458"/>
                        <a:pt x="4895" y="47674"/>
                        <a:pt x="1490" y="49376"/>
                      </a:cubicBezTo>
                      <a:cubicBezTo>
                        <a:pt x="-1915" y="51079"/>
                        <a:pt x="-1915" y="64700"/>
                        <a:pt x="25327" y="49376"/>
                      </a:cubicBezTo>
                      <a:cubicBezTo>
                        <a:pt x="52569" y="34053"/>
                        <a:pt x="79811" y="39160"/>
                        <a:pt x="79811" y="39160"/>
                      </a:cubicBezTo>
                      <a:cubicBezTo>
                        <a:pt x="79811" y="39160"/>
                        <a:pt x="41502" y="58741"/>
                        <a:pt x="32137" y="68105"/>
                      </a:cubicBezTo>
                      <a:cubicBezTo>
                        <a:pt x="22773" y="77470"/>
                        <a:pt x="21921" y="81726"/>
                        <a:pt x="25327" y="81726"/>
                      </a:cubicBezTo>
                      <a:cubicBezTo>
                        <a:pt x="28732" y="81726"/>
                        <a:pt x="91729" y="44268"/>
                        <a:pt x="108756" y="39160"/>
                      </a:cubicBezTo>
                      <a:cubicBezTo>
                        <a:pt x="125782" y="34053"/>
                        <a:pt x="142808" y="25539"/>
                        <a:pt x="171753" y="20431"/>
                      </a:cubicBezTo>
                      <a:cubicBezTo>
                        <a:pt x="200698" y="15324"/>
                        <a:pt x="226238" y="10216"/>
                        <a:pt x="23645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22" name=""/>
                <p:cNvSpPr/>
                <p:nvPr/>
              </p:nvSpPr>
              <p:spPr>
                <a:xfrm>
                  <a:off x="425435" y="6189939"/>
                  <a:ext cx="223045" cy="100881"/>
                </a:xfrm>
                <a:custGeom>
                  <a:avLst/>
                  <a:gdLst/>
                  <a:ahLst/>
                  <a:cxnLst/>
                  <a:pathLst>
                    <a:path w="223045" h="100881">
                      <a:moveTo>
                        <a:pt x="223045" y="0"/>
                      </a:moveTo>
                      <a:cubicBezTo>
                        <a:pt x="223045" y="0"/>
                        <a:pt x="154939" y="1703"/>
                        <a:pt x="97050" y="34053"/>
                      </a:cubicBezTo>
                      <a:cubicBezTo>
                        <a:pt x="39161" y="66403"/>
                        <a:pt x="0" y="90239"/>
                        <a:pt x="0" y="98752"/>
                      </a:cubicBezTo>
                      <a:cubicBezTo>
                        <a:pt x="0" y="107266"/>
                        <a:pt x="28945" y="90239"/>
                        <a:pt x="64700" y="73213"/>
                      </a:cubicBezTo>
                      <a:cubicBezTo>
                        <a:pt x="100456" y="56187"/>
                        <a:pt x="125995" y="30647"/>
                        <a:pt x="149832" y="23837"/>
                      </a:cubicBezTo>
                      <a:cubicBezTo>
                        <a:pt x="173669" y="17026"/>
                        <a:pt x="204316" y="25539"/>
                        <a:pt x="211126" y="20432"/>
                      </a:cubicBezTo>
                      <a:cubicBezTo>
                        <a:pt x="217937" y="15324"/>
                        <a:pt x="223045" y="0"/>
                        <a:pt x="22304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23" name=""/>
                <p:cNvSpPr/>
                <p:nvPr/>
              </p:nvSpPr>
              <p:spPr>
                <a:xfrm>
                  <a:off x="432884" y="6273368"/>
                  <a:ext cx="173243" cy="71510"/>
                </a:xfrm>
                <a:custGeom>
                  <a:avLst/>
                  <a:gdLst/>
                  <a:ahLst/>
                  <a:cxnLst/>
                  <a:pathLst>
                    <a:path w="173243" h="71510">
                      <a:moveTo>
                        <a:pt x="169625" y="0"/>
                      </a:moveTo>
                      <a:cubicBezTo>
                        <a:pt x="169625" y="0"/>
                        <a:pt x="132167" y="0"/>
                        <a:pt x="96412" y="15324"/>
                      </a:cubicBezTo>
                      <a:cubicBezTo>
                        <a:pt x="60656" y="30647"/>
                        <a:pt x="67467" y="54484"/>
                        <a:pt x="43630" y="54484"/>
                      </a:cubicBezTo>
                      <a:cubicBezTo>
                        <a:pt x="19793" y="54484"/>
                        <a:pt x="-5746" y="71510"/>
                        <a:pt x="1064" y="71510"/>
                      </a:cubicBezTo>
                      <a:cubicBezTo>
                        <a:pt x="7875" y="71510"/>
                        <a:pt x="43630" y="73213"/>
                        <a:pt x="64062" y="59592"/>
                      </a:cubicBezTo>
                      <a:cubicBezTo>
                        <a:pt x="84493" y="45971"/>
                        <a:pt x="75980" y="27242"/>
                        <a:pt x="102371" y="21283"/>
                      </a:cubicBezTo>
                      <a:cubicBezTo>
                        <a:pt x="128762" y="15324"/>
                        <a:pt x="159409" y="15324"/>
                        <a:pt x="164517" y="15324"/>
                      </a:cubicBezTo>
                      <a:cubicBezTo>
                        <a:pt x="169625" y="15324"/>
                        <a:pt x="178139" y="0"/>
                        <a:pt x="16962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24" name=""/>
                <p:cNvSpPr/>
                <p:nvPr/>
              </p:nvSpPr>
              <p:spPr>
                <a:xfrm>
                  <a:off x="462893" y="6339769"/>
                  <a:ext cx="103861" cy="63210"/>
                </a:xfrm>
                <a:custGeom>
                  <a:avLst/>
                  <a:gdLst/>
                  <a:ahLst/>
                  <a:cxnLst/>
                  <a:pathLst>
                    <a:path w="103861" h="63210">
                      <a:moveTo>
                        <a:pt x="103861" y="0"/>
                      </a:moveTo>
                      <a:cubicBezTo>
                        <a:pt x="103861" y="0"/>
                        <a:pt x="57889" y="11918"/>
                        <a:pt x="51079" y="18729"/>
                      </a:cubicBezTo>
                      <a:cubicBezTo>
                        <a:pt x="44268" y="25539"/>
                        <a:pt x="0" y="52781"/>
                        <a:pt x="0" y="61295"/>
                      </a:cubicBezTo>
                      <a:cubicBezTo>
                        <a:pt x="0" y="69808"/>
                        <a:pt x="43417" y="50227"/>
                        <a:pt x="54484" y="39160"/>
                      </a:cubicBezTo>
                      <a:cubicBezTo>
                        <a:pt x="65551" y="28093"/>
                        <a:pt x="80024" y="18729"/>
                        <a:pt x="91942" y="18729"/>
                      </a:cubicBezTo>
                      <a:cubicBezTo>
                        <a:pt x="103861" y="18729"/>
                        <a:pt x="103861" y="0"/>
                        <a:pt x="10386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25" name=""/>
                <p:cNvSpPr/>
                <p:nvPr/>
              </p:nvSpPr>
              <p:spPr>
                <a:xfrm>
                  <a:off x="462041" y="6418304"/>
                  <a:ext cx="64274" cy="33840"/>
                </a:xfrm>
                <a:custGeom>
                  <a:avLst/>
                  <a:gdLst/>
                  <a:ahLst/>
                  <a:cxnLst/>
                  <a:pathLst>
                    <a:path w="64274" h="33840">
                      <a:moveTo>
                        <a:pt x="58741" y="1490"/>
                      </a:moveTo>
                      <a:cubicBezTo>
                        <a:pt x="58741" y="1490"/>
                        <a:pt x="45120" y="-5321"/>
                        <a:pt x="29796" y="10003"/>
                      </a:cubicBezTo>
                      <a:cubicBezTo>
                        <a:pt x="14472" y="25327"/>
                        <a:pt x="-4257" y="33840"/>
                        <a:pt x="851" y="33840"/>
                      </a:cubicBezTo>
                      <a:cubicBezTo>
                        <a:pt x="5959" y="33840"/>
                        <a:pt x="24688" y="27029"/>
                        <a:pt x="33201" y="18516"/>
                      </a:cubicBezTo>
                      <a:cubicBezTo>
                        <a:pt x="41715" y="10003"/>
                        <a:pt x="57038" y="16813"/>
                        <a:pt x="62146" y="13408"/>
                      </a:cubicBezTo>
                      <a:cubicBezTo>
                        <a:pt x="67254" y="10003"/>
                        <a:pt x="62146" y="1490"/>
                        <a:pt x="58741" y="149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26" name=""/>
                <p:cNvSpPr/>
                <p:nvPr/>
              </p:nvSpPr>
              <p:spPr>
                <a:xfrm>
                  <a:off x="561646" y="6328703"/>
                  <a:ext cx="24901" cy="159196"/>
                </a:xfrm>
                <a:custGeom>
                  <a:avLst/>
                  <a:gdLst/>
                  <a:ahLst/>
                  <a:cxnLst/>
                  <a:pathLst>
                    <a:path w="24901" h="159196">
                      <a:moveTo>
                        <a:pt x="16175" y="0"/>
                      </a:moveTo>
                      <a:cubicBezTo>
                        <a:pt x="16175" y="0"/>
                        <a:pt x="20432" y="11067"/>
                        <a:pt x="23837" y="43417"/>
                      </a:cubicBezTo>
                      <a:cubicBezTo>
                        <a:pt x="27242" y="75767"/>
                        <a:pt x="22134" y="101307"/>
                        <a:pt x="16175" y="121738"/>
                      </a:cubicBezTo>
                      <a:cubicBezTo>
                        <a:pt x="10216" y="142170"/>
                        <a:pt x="0" y="159196"/>
                        <a:pt x="0" y="159196"/>
                      </a:cubicBezTo>
                      <a:cubicBezTo>
                        <a:pt x="0" y="159196"/>
                        <a:pt x="10216" y="108116"/>
                        <a:pt x="10216" y="82578"/>
                      </a:cubicBezTo>
                      <a:cubicBezTo>
                        <a:pt x="10216" y="57038"/>
                        <a:pt x="10216" y="38309"/>
                        <a:pt x="10216" y="29796"/>
                      </a:cubicBezTo>
                      <a:cubicBezTo>
                        <a:pt x="10216" y="21283"/>
                        <a:pt x="-3405" y="0"/>
                        <a:pt x="1617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27" name=""/>
                <p:cNvSpPr/>
                <p:nvPr/>
              </p:nvSpPr>
              <p:spPr>
                <a:xfrm>
                  <a:off x="610596" y="6234207"/>
                  <a:ext cx="32776" cy="212829"/>
                </a:xfrm>
                <a:custGeom>
                  <a:avLst/>
                  <a:gdLst/>
                  <a:ahLst/>
                  <a:cxnLst/>
                  <a:pathLst>
                    <a:path w="32776" h="212829">
                      <a:moveTo>
                        <a:pt x="426" y="23837"/>
                      </a:moveTo>
                      <a:cubicBezTo>
                        <a:pt x="426" y="23837"/>
                        <a:pt x="5534" y="30647"/>
                        <a:pt x="10641" y="81726"/>
                      </a:cubicBezTo>
                      <a:cubicBezTo>
                        <a:pt x="15749" y="132805"/>
                        <a:pt x="-2980" y="151534"/>
                        <a:pt x="426" y="170263"/>
                      </a:cubicBezTo>
                      <a:cubicBezTo>
                        <a:pt x="3831" y="188992"/>
                        <a:pt x="10641" y="212829"/>
                        <a:pt x="10641" y="212829"/>
                      </a:cubicBezTo>
                      <a:cubicBezTo>
                        <a:pt x="10641" y="212829"/>
                        <a:pt x="17452" y="168560"/>
                        <a:pt x="17452" y="148129"/>
                      </a:cubicBezTo>
                      <a:cubicBezTo>
                        <a:pt x="17452" y="127697"/>
                        <a:pt x="32776" y="95347"/>
                        <a:pt x="32776" y="81726"/>
                      </a:cubicBezTo>
                      <a:cubicBezTo>
                        <a:pt x="32776" y="68105"/>
                        <a:pt x="10641" y="0"/>
                        <a:pt x="10641" y="0"/>
                      </a:cubicBezTo>
                      <a:lnTo>
                        <a:pt x="426" y="23837"/>
                      </a:ln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28" name=""/>
                <p:cNvSpPr/>
                <p:nvPr/>
              </p:nvSpPr>
              <p:spPr>
                <a:xfrm>
                  <a:off x="646139" y="6174615"/>
                  <a:ext cx="50015" cy="252628"/>
                </a:xfrm>
                <a:custGeom>
                  <a:avLst/>
                  <a:gdLst/>
                  <a:ahLst/>
                  <a:cxnLst/>
                  <a:pathLst>
                    <a:path w="50015" h="252628">
                      <a:moveTo>
                        <a:pt x="2341" y="18729"/>
                      </a:moveTo>
                      <a:cubicBezTo>
                        <a:pt x="2341" y="18729"/>
                        <a:pt x="34691" y="59592"/>
                        <a:pt x="31286" y="88537"/>
                      </a:cubicBezTo>
                      <a:cubicBezTo>
                        <a:pt x="27881" y="117481"/>
                        <a:pt x="26178" y="143021"/>
                        <a:pt x="26178" y="177073"/>
                      </a:cubicBezTo>
                      <a:cubicBezTo>
                        <a:pt x="26178" y="211126"/>
                        <a:pt x="26178" y="231557"/>
                        <a:pt x="31286" y="250286"/>
                      </a:cubicBezTo>
                      <a:cubicBezTo>
                        <a:pt x="36394" y="269016"/>
                        <a:pt x="31286" y="177073"/>
                        <a:pt x="36394" y="146426"/>
                      </a:cubicBezTo>
                      <a:cubicBezTo>
                        <a:pt x="41502" y="115779"/>
                        <a:pt x="58528" y="97050"/>
                        <a:pt x="44907" y="66403"/>
                      </a:cubicBezTo>
                      <a:cubicBezTo>
                        <a:pt x="31286" y="35755"/>
                        <a:pt x="10854" y="0"/>
                        <a:pt x="10854" y="0"/>
                      </a:cubicBezTo>
                      <a:cubicBezTo>
                        <a:pt x="10854" y="0"/>
                        <a:pt x="-6172" y="15324"/>
                        <a:pt x="2341" y="18729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29" name=""/>
                <p:cNvSpPr/>
                <p:nvPr/>
              </p:nvSpPr>
              <p:spPr>
                <a:xfrm>
                  <a:off x="682532" y="6111618"/>
                  <a:ext cx="88537" cy="292852"/>
                </a:xfrm>
                <a:custGeom>
                  <a:avLst/>
                  <a:gdLst/>
                  <a:ahLst/>
                  <a:cxnLst/>
                  <a:pathLst>
                    <a:path w="88537" h="292852">
                      <a:moveTo>
                        <a:pt x="0" y="3405"/>
                      </a:moveTo>
                      <a:cubicBezTo>
                        <a:pt x="0" y="3405"/>
                        <a:pt x="42566" y="71510"/>
                        <a:pt x="42566" y="102157"/>
                      </a:cubicBezTo>
                      <a:cubicBezTo>
                        <a:pt x="42566" y="132805"/>
                        <a:pt x="30647" y="190694"/>
                        <a:pt x="34053" y="209423"/>
                      </a:cubicBezTo>
                      <a:cubicBezTo>
                        <a:pt x="37458" y="228153"/>
                        <a:pt x="47674" y="292852"/>
                        <a:pt x="47674" y="292852"/>
                      </a:cubicBezTo>
                      <a:cubicBezTo>
                        <a:pt x="47674" y="292852"/>
                        <a:pt x="47674" y="234962"/>
                        <a:pt x="47674" y="202612"/>
                      </a:cubicBezTo>
                      <a:cubicBezTo>
                        <a:pt x="47674" y="170262"/>
                        <a:pt x="54484" y="151534"/>
                        <a:pt x="54484" y="151534"/>
                      </a:cubicBezTo>
                      <a:cubicBezTo>
                        <a:pt x="54484" y="151534"/>
                        <a:pt x="62998" y="216234"/>
                        <a:pt x="69808" y="236666"/>
                      </a:cubicBezTo>
                      <a:cubicBezTo>
                        <a:pt x="76619" y="257097"/>
                        <a:pt x="88537" y="270718"/>
                        <a:pt x="88537" y="270718"/>
                      </a:cubicBezTo>
                      <a:cubicBezTo>
                        <a:pt x="88537" y="270718"/>
                        <a:pt x="66403" y="182181"/>
                        <a:pt x="66403" y="156642"/>
                      </a:cubicBezTo>
                      <a:cubicBezTo>
                        <a:pt x="66403" y="131103"/>
                        <a:pt x="54484" y="88537"/>
                        <a:pt x="54484" y="73213"/>
                      </a:cubicBezTo>
                      <a:cubicBezTo>
                        <a:pt x="54484" y="57889"/>
                        <a:pt x="3405" y="-17026"/>
                        <a:pt x="0" y="3405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30" name=""/>
                <p:cNvSpPr/>
                <p:nvPr/>
              </p:nvSpPr>
              <p:spPr>
                <a:xfrm>
                  <a:off x="740422" y="6014568"/>
                  <a:ext cx="74916" cy="335417"/>
                </a:xfrm>
                <a:custGeom>
                  <a:avLst/>
                  <a:gdLst/>
                  <a:ahLst/>
                  <a:cxnLst/>
                  <a:pathLst>
                    <a:path w="74916" h="335417">
                      <a:moveTo>
                        <a:pt x="0" y="22134"/>
                      </a:moveTo>
                      <a:cubicBezTo>
                        <a:pt x="0" y="22134"/>
                        <a:pt x="37458" y="97050"/>
                        <a:pt x="37458" y="131103"/>
                      </a:cubicBezTo>
                      <a:cubicBezTo>
                        <a:pt x="37458" y="165155"/>
                        <a:pt x="71511" y="284339"/>
                        <a:pt x="66403" y="289447"/>
                      </a:cubicBezTo>
                      <a:cubicBezTo>
                        <a:pt x="61295" y="294554"/>
                        <a:pt x="66403" y="335417"/>
                        <a:pt x="66403" y="335417"/>
                      </a:cubicBezTo>
                      <a:cubicBezTo>
                        <a:pt x="66403" y="335417"/>
                        <a:pt x="74916" y="269015"/>
                        <a:pt x="74916" y="246881"/>
                      </a:cubicBezTo>
                      <a:cubicBezTo>
                        <a:pt x="74916" y="224747"/>
                        <a:pt x="54484" y="165155"/>
                        <a:pt x="54484" y="148129"/>
                      </a:cubicBezTo>
                      <a:cubicBezTo>
                        <a:pt x="54484" y="131103"/>
                        <a:pt x="37458" y="69808"/>
                        <a:pt x="30647" y="44268"/>
                      </a:cubicBezTo>
                      <a:cubicBezTo>
                        <a:pt x="23837" y="18729"/>
                        <a:pt x="10216" y="0"/>
                        <a:pt x="10216" y="0"/>
                      </a:cubicBezTo>
                      <a:cubicBezTo>
                        <a:pt x="10216" y="0"/>
                        <a:pt x="0" y="8513"/>
                        <a:pt x="0" y="22134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31" name=""/>
                <p:cNvSpPr/>
                <p:nvPr/>
              </p:nvSpPr>
              <p:spPr>
                <a:xfrm>
                  <a:off x="764259" y="5979027"/>
                  <a:ext cx="107266" cy="311368"/>
                </a:xfrm>
                <a:custGeom>
                  <a:avLst/>
                  <a:gdLst/>
                  <a:ahLst/>
                  <a:cxnLst/>
                  <a:pathLst>
                    <a:path w="107266" h="311368">
                      <a:moveTo>
                        <a:pt x="0" y="8300"/>
                      </a:moveTo>
                      <a:cubicBezTo>
                        <a:pt x="0" y="8300"/>
                        <a:pt x="52781" y="73000"/>
                        <a:pt x="59592" y="137700"/>
                      </a:cubicBezTo>
                      <a:cubicBezTo>
                        <a:pt x="66403" y="202400"/>
                        <a:pt x="80024" y="253479"/>
                        <a:pt x="83429" y="267099"/>
                      </a:cubicBezTo>
                      <a:cubicBezTo>
                        <a:pt x="86834" y="280720"/>
                        <a:pt x="97050" y="301152"/>
                        <a:pt x="97050" y="301152"/>
                      </a:cubicBezTo>
                      <a:lnTo>
                        <a:pt x="107266" y="311368"/>
                      </a:lnTo>
                      <a:cubicBezTo>
                        <a:pt x="107266" y="311368"/>
                        <a:pt x="83429" y="246668"/>
                        <a:pt x="83429" y="204102"/>
                      </a:cubicBezTo>
                      <a:cubicBezTo>
                        <a:pt x="83429" y="161537"/>
                        <a:pt x="80024" y="112161"/>
                        <a:pt x="69808" y="90026"/>
                      </a:cubicBezTo>
                      <a:cubicBezTo>
                        <a:pt x="59592" y="67892"/>
                        <a:pt x="13621" y="-29157"/>
                        <a:pt x="0" y="830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32" name=""/>
                <p:cNvSpPr/>
                <p:nvPr/>
              </p:nvSpPr>
              <p:spPr>
                <a:xfrm>
                  <a:off x="793204" y="5933054"/>
                  <a:ext cx="130464" cy="279018"/>
                </a:xfrm>
                <a:custGeom>
                  <a:avLst/>
                  <a:gdLst/>
                  <a:ahLst/>
                  <a:cxnLst/>
                  <a:pathLst>
                    <a:path w="130464" h="279018">
                      <a:moveTo>
                        <a:pt x="0" y="4895"/>
                      </a:moveTo>
                      <a:cubicBezTo>
                        <a:pt x="0" y="4895"/>
                        <a:pt x="61295" y="67892"/>
                        <a:pt x="69808" y="124079"/>
                      </a:cubicBezTo>
                      <a:cubicBezTo>
                        <a:pt x="78321" y="180265"/>
                        <a:pt x="85131" y="226237"/>
                        <a:pt x="90239" y="244965"/>
                      </a:cubicBezTo>
                      <a:cubicBezTo>
                        <a:pt x="95348" y="263694"/>
                        <a:pt x="102157" y="275613"/>
                        <a:pt x="102157" y="279018"/>
                      </a:cubicBezTo>
                      <a:cubicBezTo>
                        <a:pt x="102157" y="282422"/>
                        <a:pt x="95348" y="200697"/>
                        <a:pt x="95348" y="188779"/>
                      </a:cubicBezTo>
                      <a:cubicBezTo>
                        <a:pt x="95348" y="176861"/>
                        <a:pt x="114076" y="226237"/>
                        <a:pt x="127698" y="233047"/>
                      </a:cubicBezTo>
                      <a:cubicBezTo>
                        <a:pt x="141319" y="239857"/>
                        <a:pt x="103861" y="188779"/>
                        <a:pt x="95348" y="164942"/>
                      </a:cubicBezTo>
                      <a:cubicBezTo>
                        <a:pt x="86834" y="141106"/>
                        <a:pt x="69808" y="84919"/>
                        <a:pt x="56187" y="52569"/>
                      </a:cubicBezTo>
                      <a:cubicBezTo>
                        <a:pt x="42566" y="20219"/>
                        <a:pt x="0" y="-13834"/>
                        <a:pt x="0" y="4895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833" name=""/>
              <p:cNvGrpSpPr/>
              <p:nvPr/>
            </p:nvGrpSpPr>
            <p:grpSpPr>
              <a:xfrm rot="7200000" flipH="true" flipV="true">
                <a:off x="906716" y="5504405"/>
                <a:ext cx="388910" cy="510277"/>
                <a:chOff x="906716" y="5504405"/>
                <a:chExt cx="388910" cy="510277"/>
              </a:xfrm>
            </p:grpSpPr>
            <p:sp>
              <p:nvSpPr>
                <p:cNvPr id="834" name=""/>
                <p:cNvSpPr/>
                <p:nvPr/>
              </p:nvSpPr>
              <p:spPr>
                <a:xfrm>
                  <a:off x="906716" y="5604638"/>
                  <a:ext cx="286272" cy="409032"/>
                </a:xfrm>
                <a:custGeom>
                  <a:avLst/>
                  <a:gdLst/>
                  <a:ahLst/>
                  <a:cxnLst/>
                  <a:pathLst>
                    <a:path w="286272" h="409032">
                      <a:moveTo>
                        <a:pt x="286272" y="10125"/>
                      </a:moveTo>
                      <a:cubicBezTo>
                        <a:pt x="286272" y="10125"/>
                        <a:pt x="203251" y="125545"/>
                        <a:pt x="161740" y="195404"/>
                      </a:cubicBezTo>
                      <a:cubicBezTo>
                        <a:pt x="127968" y="252240"/>
                        <a:pt x="76694" y="357396"/>
                        <a:pt x="72644" y="369545"/>
                      </a:cubicBezTo>
                      <a:cubicBezTo>
                        <a:pt x="68594" y="381695"/>
                        <a:pt x="63532" y="409032"/>
                        <a:pt x="63532" y="409032"/>
                      </a:cubicBezTo>
                      <a:cubicBezTo>
                        <a:pt x="63532" y="409032"/>
                        <a:pt x="28602" y="344741"/>
                        <a:pt x="18984" y="315886"/>
                      </a:cubicBezTo>
                      <a:cubicBezTo>
                        <a:pt x="9365" y="287031"/>
                        <a:pt x="-13415" y="264251"/>
                        <a:pt x="10884" y="186291"/>
                      </a:cubicBezTo>
                      <a:cubicBezTo>
                        <a:pt x="35183" y="108332"/>
                        <a:pt x="63532" y="87071"/>
                        <a:pt x="63532" y="87071"/>
                      </a:cubicBezTo>
                      <a:lnTo>
                        <a:pt x="67581" y="78971"/>
                      </a:lnTo>
                      <a:cubicBezTo>
                        <a:pt x="67581" y="78971"/>
                        <a:pt x="116180" y="39486"/>
                        <a:pt x="128329" y="32399"/>
                      </a:cubicBezTo>
                      <a:cubicBezTo>
                        <a:pt x="140479" y="25311"/>
                        <a:pt x="150603" y="17212"/>
                        <a:pt x="150603" y="17212"/>
                      </a:cubicBezTo>
                      <a:cubicBezTo>
                        <a:pt x="150603" y="17212"/>
                        <a:pt x="180977" y="0"/>
                        <a:pt x="230587" y="0"/>
                      </a:cubicBezTo>
                      <a:cubicBezTo>
                        <a:pt x="280198" y="0"/>
                        <a:pt x="286272" y="10125"/>
                        <a:pt x="286272" y="10125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35" name=""/>
                <p:cNvSpPr/>
                <p:nvPr/>
              </p:nvSpPr>
              <p:spPr>
                <a:xfrm>
                  <a:off x="968222" y="5614762"/>
                  <a:ext cx="282602" cy="398907"/>
                </a:xfrm>
                <a:custGeom>
                  <a:avLst/>
                  <a:gdLst/>
                  <a:ahLst/>
                  <a:cxnLst/>
                  <a:pathLst>
                    <a:path w="282602" h="398907">
                      <a:moveTo>
                        <a:pt x="224765" y="0"/>
                      </a:moveTo>
                      <a:cubicBezTo>
                        <a:pt x="224765" y="0"/>
                        <a:pt x="270326" y="17212"/>
                        <a:pt x="278426" y="75934"/>
                      </a:cubicBezTo>
                      <a:cubicBezTo>
                        <a:pt x="286525" y="134656"/>
                        <a:pt x="285513" y="185279"/>
                        <a:pt x="255139" y="250077"/>
                      </a:cubicBezTo>
                      <a:cubicBezTo>
                        <a:pt x="224765" y="314873"/>
                        <a:pt x="192367" y="340184"/>
                        <a:pt x="142756" y="362458"/>
                      </a:cubicBezTo>
                      <a:cubicBezTo>
                        <a:pt x="93146" y="384733"/>
                        <a:pt x="80996" y="376633"/>
                        <a:pt x="70872" y="381695"/>
                      </a:cubicBezTo>
                      <a:cubicBezTo>
                        <a:pt x="60747" y="386758"/>
                        <a:pt x="41511" y="385745"/>
                        <a:pt x="41511" y="385745"/>
                      </a:cubicBezTo>
                      <a:lnTo>
                        <a:pt x="0" y="398907"/>
                      </a:lnTo>
                      <a:cubicBezTo>
                        <a:pt x="0" y="398907"/>
                        <a:pt x="9112" y="361446"/>
                        <a:pt x="9112" y="359421"/>
                      </a:cubicBezTo>
                      <a:cubicBezTo>
                        <a:pt x="9112" y="357396"/>
                        <a:pt x="105295" y="174142"/>
                        <a:pt x="105295" y="174142"/>
                      </a:cubicBezTo>
                      <a:cubicBezTo>
                        <a:pt x="105295" y="174142"/>
                        <a:pt x="214135" y="10631"/>
                        <a:pt x="22476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36" name=""/>
                <p:cNvSpPr/>
                <p:nvPr/>
              </p:nvSpPr>
              <p:spPr>
                <a:xfrm>
                  <a:off x="1178561" y="5504405"/>
                  <a:ext cx="117065" cy="122380"/>
                </a:xfrm>
                <a:custGeom>
                  <a:avLst/>
                  <a:gdLst/>
                  <a:ahLst/>
                  <a:cxnLst/>
                  <a:pathLst>
                    <a:path w="117065" h="122380">
                      <a:moveTo>
                        <a:pt x="5315" y="109598"/>
                      </a:moveTo>
                      <a:cubicBezTo>
                        <a:pt x="6929" y="107648"/>
                        <a:pt x="34677" y="90108"/>
                        <a:pt x="52901" y="56697"/>
                      </a:cubicBezTo>
                      <a:cubicBezTo>
                        <a:pt x="71125" y="23286"/>
                        <a:pt x="109599" y="0"/>
                        <a:pt x="109599" y="0"/>
                      </a:cubicBezTo>
                      <a:cubicBezTo>
                        <a:pt x="109599" y="0"/>
                        <a:pt x="122326" y="7955"/>
                        <a:pt x="114661" y="12149"/>
                      </a:cubicBezTo>
                      <a:cubicBezTo>
                        <a:pt x="114661" y="12149"/>
                        <a:pt x="65050" y="41511"/>
                        <a:pt x="58975" y="62772"/>
                      </a:cubicBezTo>
                      <a:cubicBezTo>
                        <a:pt x="52901" y="84034"/>
                        <a:pt x="8642" y="121639"/>
                        <a:pt x="8642" y="121639"/>
                      </a:cubicBezTo>
                      <a:cubicBezTo>
                        <a:pt x="8642" y="121639"/>
                        <a:pt x="-8570" y="126376"/>
                        <a:pt x="5315" y="109598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37" name=""/>
                <p:cNvSpPr/>
                <p:nvPr/>
              </p:nvSpPr>
              <p:spPr>
                <a:xfrm>
                  <a:off x="1181345" y="5627924"/>
                  <a:ext cx="48092" cy="126557"/>
                </a:xfrm>
                <a:custGeom>
                  <a:avLst/>
                  <a:gdLst/>
                  <a:ahLst/>
                  <a:cxnLst/>
                  <a:pathLst>
                    <a:path w="48092" h="126557">
                      <a:moveTo>
                        <a:pt x="506" y="0"/>
                      </a:moveTo>
                      <a:cubicBezTo>
                        <a:pt x="506" y="0"/>
                        <a:pt x="19743" y="2025"/>
                        <a:pt x="24805" y="49610"/>
                      </a:cubicBezTo>
                      <a:cubicBezTo>
                        <a:pt x="29868" y="97196"/>
                        <a:pt x="48092" y="126557"/>
                        <a:pt x="48092" y="126557"/>
                      </a:cubicBezTo>
                      <a:cubicBezTo>
                        <a:pt x="48092" y="126557"/>
                        <a:pt x="18730" y="84034"/>
                        <a:pt x="16706" y="47585"/>
                      </a:cubicBezTo>
                      <a:cubicBezTo>
                        <a:pt x="14681" y="11137"/>
                        <a:pt x="-3544" y="4050"/>
                        <a:pt x="50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38" name=""/>
                <p:cNvSpPr/>
                <p:nvPr/>
              </p:nvSpPr>
              <p:spPr>
                <a:xfrm>
                  <a:off x="967210" y="5614004"/>
                  <a:ext cx="223120" cy="400679"/>
                </a:xfrm>
                <a:custGeom>
                  <a:avLst/>
                  <a:gdLst/>
                  <a:ahLst/>
                  <a:cxnLst/>
                  <a:pathLst>
                    <a:path w="223120" h="400679">
                      <a:moveTo>
                        <a:pt x="216666" y="0"/>
                      </a:moveTo>
                      <a:cubicBezTo>
                        <a:pt x="199454" y="12909"/>
                        <a:pt x="94159" y="178951"/>
                        <a:pt x="80996" y="212362"/>
                      </a:cubicBezTo>
                      <a:cubicBezTo>
                        <a:pt x="67834" y="245773"/>
                        <a:pt x="14174" y="324744"/>
                        <a:pt x="9112" y="353094"/>
                      </a:cubicBezTo>
                      <a:cubicBezTo>
                        <a:pt x="4050" y="381443"/>
                        <a:pt x="0" y="400679"/>
                        <a:pt x="0" y="400679"/>
                      </a:cubicBezTo>
                      <a:cubicBezTo>
                        <a:pt x="0" y="400679"/>
                        <a:pt x="20249" y="354106"/>
                        <a:pt x="29361" y="332844"/>
                      </a:cubicBezTo>
                      <a:cubicBezTo>
                        <a:pt x="38473" y="311583"/>
                        <a:pt x="82009" y="232612"/>
                        <a:pt x="88083" y="222487"/>
                      </a:cubicBezTo>
                      <a:cubicBezTo>
                        <a:pt x="94159" y="212362"/>
                        <a:pt x="110547" y="179964"/>
                        <a:pt x="116432" y="168827"/>
                      </a:cubicBezTo>
                      <a:cubicBezTo>
                        <a:pt x="122507" y="157690"/>
                        <a:pt x="183255" y="62519"/>
                        <a:pt x="186291" y="56444"/>
                      </a:cubicBezTo>
                      <a:cubicBezTo>
                        <a:pt x="189329" y="50370"/>
                        <a:pt x="240965" y="-3290"/>
                        <a:pt x="21666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39" name=""/>
                <p:cNvSpPr/>
                <p:nvPr/>
              </p:nvSpPr>
              <p:spPr>
                <a:xfrm>
                  <a:off x="1072252" y="5622609"/>
                  <a:ext cx="102005" cy="12023"/>
                </a:xfrm>
                <a:custGeom>
                  <a:avLst/>
                  <a:gdLst/>
                  <a:ahLst/>
                  <a:cxnLst/>
                  <a:pathLst>
                    <a:path w="102005" h="12023">
                      <a:moveTo>
                        <a:pt x="94411" y="10378"/>
                      </a:moveTo>
                      <a:cubicBezTo>
                        <a:pt x="94411" y="10378"/>
                        <a:pt x="72137" y="6328"/>
                        <a:pt x="58976" y="8353"/>
                      </a:cubicBezTo>
                      <a:cubicBezTo>
                        <a:pt x="45814" y="10378"/>
                        <a:pt x="4303" y="14427"/>
                        <a:pt x="253" y="10378"/>
                      </a:cubicBezTo>
                      <a:cubicBezTo>
                        <a:pt x="-3797" y="6328"/>
                        <a:pt x="36195" y="4809"/>
                        <a:pt x="52395" y="1772"/>
                      </a:cubicBezTo>
                      <a:cubicBezTo>
                        <a:pt x="68594" y="-1266"/>
                        <a:pt x="96436" y="-759"/>
                        <a:pt x="100992" y="3797"/>
                      </a:cubicBezTo>
                      <a:cubicBezTo>
                        <a:pt x="105549" y="8353"/>
                        <a:pt x="94411" y="13415"/>
                        <a:pt x="94411" y="10378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40" name=""/>
                <p:cNvSpPr/>
                <p:nvPr/>
              </p:nvSpPr>
              <p:spPr>
                <a:xfrm>
                  <a:off x="996192" y="5650198"/>
                  <a:ext cx="159335" cy="34803"/>
                </a:xfrm>
                <a:custGeom>
                  <a:avLst/>
                  <a:gdLst/>
                  <a:ahLst/>
                  <a:cxnLst/>
                  <a:pathLst>
                    <a:path w="159335" h="34803">
                      <a:moveTo>
                        <a:pt x="159335" y="8100"/>
                      </a:moveTo>
                      <a:cubicBezTo>
                        <a:pt x="159335" y="8100"/>
                        <a:pt x="93526" y="8100"/>
                        <a:pt x="80364" y="6075"/>
                      </a:cubicBezTo>
                      <a:cubicBezTo>
                        <a:pt x="67202" y="4050"/>
                        <a:pt x="30753" y="0"/>
                        <a:pt x="30753" y="0"/>
                      </a:cubicBezTo>
                      <a:cubicBezTo>
                        <a:pt x="30753" y="0"/>
                        <a:pt x="66189" y="12149"/>
                        <a:pt x="74289" y="12149"/>
                      </a:cubicBezTo>
                      <a:cubicBezTo>
                        <a:pt x="82388" y="12149"/>
                        <a:pt x="47965" y="23286"/>
                        <a:pt x="30753" y="26324"/>
                      </a:cubicBezTo>
                      <a:cubicBezTo>
                        <a:pt x="13542" y="29361"/>
                        <a:pt x="-3164" y="29867"/>
                        <a:pt x="380" y="33411"/>
                      </a:cubicBezTo>
                      <a:cubicBezTo>
                        <a:pt x="3923" y="36955"/>
                        <a:pt x="46953" y="33411"/>
                        <a:pt x="68214" y="24299"/>
                      </a:cubicBezTo>
                      <a:cubicBezTo>
                        <a:pt x="89476" y="15187"/>
                        <a:pt x="159335" y="12149"/>
                        <a:pt x="159335" y="810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41" name=""/>
                <p:cNvSpPr/>
                <p:nvPr/>
              </p:nvSpPr>
              <p:spPr>
                <a:xfrm>
                  <a:off x="960123" y="5687659"/>
                  <a:ext cx="175155" cy="55685"/>
                </a:xfrm>
                <a:custGeom>
                  <a:avLst/>
                  <a:gdLst/>
                  <a:ahLst/>
                  <a:cxnLst/>
                  <a:pathLst>
                    <a:path w="175155" h="55685">
                      <a:moveTo>
                        <a:pt x="175155" y="0"/>
                      </a:moveTo>
                      <a:cubicBezTo>
                        <a:pt x="175155" y="0"/>
                        <a:pt x="99221" y="9112"/>
                        <a:pt x="93146" y="12149"/>
                      </a:cubicBezTo>
                      <a:cubicBezTo>
                        <a:pt x="87072" y="15187"/>
                        <a:pt x="51635" y="17212"/>
                        <a:pt x="38473" y="17212"/>
                      </a:cubicBezTo>
                      <a:cubicBezTo>
                        <a:pt x="25311" y="17212"/>
                        <a:pt x="0" y="25311"/>
                        <a:pt x="0" y="25311"/>
                      </a:cubicBezTo>
                      <a:lnTo>
                        <a:pt x="5062" y="30374"/>
                      </a:lnTo>
                      <a:cubicBezTo>
                        <a:pt x="5062" y="30374"/>
                        <a:pt x="42523" y="16199"/>
                        <a:pt x="49610" y="23286"/>
                      </a:cubicBezTo>
                      <a:cubicBezTo>
                        <a:pt x="56697" y="30374"/>
                        <a:pt x="18224" y="46573"/>
                        <a:pt x="9112" y="46573"/>
                      </a:cubicBezTo>
                      <a:cubicBezTo>
                        <a:pt x="0" y="46573"/>
                        <a:pt x="0" y="55685"/>
                        <a:pt x="0" y="55685"/>
                      </a:cubicBezTo>
                      <a:cubicBezTo>
                        <a:pt x="0" y="55685"/>
                        <a:pt x="31386" y="46573"/>
                        <a:pt x="46573" y="38473"/>
                      </a:cubicBezTo>
                      <a:cubicBezTo>
                        <a:pt x="61760" y="30374"/>
                        <a:pt x="72897" y="23286"/>
                        <a:pt x="72897" y="23286"/>
                      </a:cubicBezTo>
                      <a:cubicBezTo>
                        <a:pt x="72897" y="23286"/>
                        <a:pt x="104283" y="18224"/>
                        <a:pt x="110358" y="15187"/>
                      </a:cubicBezTo>
                      <a:cubicBezTo>
                        <a:pt x="116432" y="12149"/>
                        <a:pt x="154906" y="8100"/>
                        <a:pt x="158956" y="10125"/>
                      </a:cubicBezTo>
                      <a:cubicBezTo>
                        <a:pt x="163005" y="12149"/>
                        <a:pt x="169080" y="12149"/>
                        <a:pt x="169080" y="12149"/>
                      </a:cubicBezTo>
                      <a:cubicBezTo>
                        <a:pt x="169080" y="12149"/>
                        <a:pt x="175155" y="6075"/>
                        <a:pt x="17515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42" name=""/>
                <p:cNvSpPr/>
                <p:nvPr/>
              </p:nvSpPr>
              <p:spPr>
                <a:xfrm>
                  <a:off x="929496" y="5730689"/>
                  <a:ext cx="177686" cy="57710"/>
                </a:xfrm>
                <a:custGeom>
                  <a:avLst/>
                  <a:gdLst/>
                  <a:ahLst/>
                  <a:cxnLst/>
                  <a:pathLst>
                    <a:path w="177686" h="57710">
                      <a:moveTo>
                        <a:pt x="174396" y="0"/>
                      </a:moveTo>
                      <a:cubicBezTo>
                        <a:pt x="174396" y="0"/>
                        <a:pt x="108586" y="3037"/>
                        <a:pt x="88337" y="10125"/>
                      </a:cubicBezTo>
                      <a:cubicBezTo>
                        <a:pt x="68088" y="17212"/>
                        <a:pt x="17465" y="46573"/>
                        <a:pt x="10378" y="48598"/>
                      </a:cubicBezTo>
                      <a:cubicBezTo>
                        <a:pt x="3290" y="50623"/>
                        <a:pt x="-2784" y="57710"/>
                        <a:pt x="1266" y="57710"/>
                      </a:cubicBezTo>
                      <a:cubicBezTo>
                        <a:pt x="5315" y="57710"/>
                        <a:pt x="61507" y="36955"/>
                        <a:pt x="68088" y="30374"/>
                      </a:cubicBezTo>
                      <a:cubicBezTo>
                        <a:pt x="74669" y="23793"/>
                        <a:pt x="86312" y="18224"/>
                        <a:pt x="88337" y="18224"/>
                      </a:cubicBezTo>
                      <a:cubicBezTo>
                        <a:pt x="90362" y="18224"/>
                        <a:pt x="117698" y="15187"/>
                        <a:pt x="129847" y="10125"/>
                      </a:cubicBezTo>
                      <a:cubicBezTo>
                        <a:pt x="141997" y="5062"/>
                        <a:pt x="158197" y="6075"/>
                        <a:pt x="166296" y="8100"/>
                      </a:cubicBezTo>
                      <a:cubicBezTo>
                        <a:pt x="174396" y="10125"/>
                        <a:pt x="182496" y="0"/>
                        <a:pt x="17439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43" name=""/>
                <p:cNvSpPr/>
                <p:nvPr/>
              </p:nvSpPr>
              <p:spPr>
                <a:xfrm>
                  <a:off x="940000" y="5776755"/>
                  <a:ext cx="140605" cy="48598"/>
                </a:xfrm>
                <a:custGeom>
                  <a:avLst/>
                  <a:gdLst/>
                  <a:ahLst/>
                  <a:cxnLst/>
                  <a:pathLst>
                    <a:path w="140605" h="48598">
                      <a:moveTo>
                        <a:pt x="140605" y="0"/>
                      </a:moveTo>
                      <a:cubicBezTo>
                        <a:pt x="140605" y="0"/>
                        <a:pt x="76820" y="10124"/>
                        <a:pt x="66696" y="12149"/>
                      </a:cubicBezTo>
                      <a:cubicBezTo>
                        <a:pt x="56571" y="14174"/>
                        <a:pt x="29235" y="18224"/>
                        <a:pt x="22148" y="20249"/>
                      </a:cubicBezTo>
                      <a:cubicBezTo>
                        <a:pt x="15060" y="22274"/>
                        <a:pt x="2911" y="28349"/>
                        <a:pt x="886" y="29361"/>
                      </a:cubicBezTo>
                      <a:cubicBezTo>
                        <a:pt x="-1139" y="30374"/>
                        <a:pt x="-1139" y="38473"/>
                        <a:pt x="15060" y="29361"/>
                      </a:cubicBezTo>
                      <a:cubicBezTo>
                        <a:pt x="31260" y="20249"/>
                        <a:pt x="47459" y="23286"/>
                        <a:pt x="47459" y="23286"/>
                      </a:cubicBezTo>
                      <a:cubicBezTo>
                        <a:pt x="47459" y="23286"/>
                        <a:pt x="24679" y="34930"/>
                        <a:pt x="19110" y="40498"/>
                      </a:cubicBezTo>
                      <a:cubicBezTo>
                        <a:pt x="13542" y="46067"/>
                        <a:pt x="13035" y="48598"/>
                        <a:pt x="15060" y="48598"/>
                      </a:cubicBezTo>
                      <a:cubicBezTo>
                        <a:pt x="17085" y="48598"/>
                        <a:pt x="54546" y="26324"/>
                        <a:pt x="64671" y="23286"/>
                      </a:cubicBezTo>
                      <a:cubicBezTo>
                        <a:pt x="74795" y="20249"/>
                        <a:pt x="84919" y="15187"/>
                        <a:pt x="102132" y="12149"/>
                      </a:cubicBezTo>
                      <a:cubicBezTo>
                        <a:pt x="119343" y="9112"/>
                        <a:pt x="134531" y="6075"/>
                        <a:pt x="14060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44" name=""/>
                <p:cNvSpPr/>
                <p:nvPr/>
              </p:nvSpPr>
              <p:spPr>
                <a:xfrm>
                  <a:off x="927724" y="5814216"/>
                  <a:ext cx="132632" cy="59988"/>
                </a:xfrm>
                <a:custGeom>
                  <a:avLst/>
                  <a:gdLst/>
                  <a:ahLst/>
                  <a:cxnLst/>
                  <a:pathLst>
                    <a:path w="132632" h="59988">
                      <a:moveTo>
                        <a:pt x="132632" y="0"/>
                      </a:moveTo>
                      <a:cubicBezTo>
                        <a:pt x="132632" y="0"/>
                        <a:pt x="92134" y="1012"/>
                        <a:pt x="57710" y="20249"/>
                      </a:cubicBezTo>
                      <a:cubicBezTo>
                        <a:pt x="23287" y="39486"/>
                        <a:pt x="0" y="53660"/>
                        <a:pt x="0" y="58723"/>
                      </a:cubicBezTo>
                      <a:cubicBezTo>
                        <a:pt x="0" y="63785"/>
                        <a:pt x="17212" y="53660"/>
                        <a:pt x="38473" y="43536"/>
                      </a:cubicBezTo>
                      <a:cubicBezTo>
                        <a:pt x="59735" y="33411"/>
                        <a:pt x="74922" y="18224"/>
                        <a:pt x="89096" y="14174"/>
                      </a:cubicBezTo>
                      <a:cubicBezTo>
                        <a:pt x="103271" y="10125"/>
                        <a:pt x="121495" y="15187"/>
                        <a:pt x="125545" y="12149"/>
                      </a:cubicBezTo>
                      <a:cubicBezTo>
                        <a:pt x="129595" y="9112"/>
                        <a:pt x="132632" y="0"/>
                        <a:pt x="13263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45" name=""/>
                <p:cNvSpPr/>
                <p:nvPr/>
              </p:nvSpPr>
              <p:spPr>
                <a:xfrm>
                  <a:off x="932154" y="5863827"/>
                  <a:ext cx="103018" cy="42523"/>
                </a:xfrm>
                <a:custGeom>
                  <a:avLst/>
                  <a:gdLst/>
                  <a:ahLst/>
                  <a:cxnLst/>
                  <a:pathLst>
                    <a:path w="103018" h="42523">
                      <a:moveTo>
                        <a:pt x="100866" y="0"/>
                      </a:moveTo>
                      <a:cubicBezTo>
                        <a:pt x="100866" y="0"/>
                        <a:pt x="78592" y="0"/>
                        <a:pt x="57330" y="9112"/>
                      </a:cubicBezTo>
                      <a:cubicBezTo>
                        <a:pt x="36069" y="18224"/>
                        <a:pt x="40119" y="32399"/>
                        <a:pt x="25944" y="32399"/>
                      </a:cubicBezTo>
                      <a:cubicBezTo>
                        <a:pt x="11770" y="32399"/>
                        <a:pt x="-3417" y="42523"/>
                        <a:pt x="633" y="42523"/>
                      </a:cubicBezTo>
                      <a:cubicBezTo>
                        <a:pt x="4683" y="42523"/>
                        <a:pt x="25944" y="43536"/>
                        <a:pt x="38094" y="35436"/>
                      </a:cubicBezTo>
                      <a:cubicBezTo>
                        <a:pt x="50243" y="27336"/>
                        <a:pt x="45181" y="16199"/>
                        <a:pt x="60874" y="12656"/>
                      </a:cubicBezTo>
                      <a:cubicBezTo>
                        <a:pt x="76567" y="9112"/>
                        <a:pt x="94792" y="9112"/>
                        <a:pt x="97828" y="9112"/>
                      </a:cubicBezTo>
                      <a:cubicBezTo>
                        <a:pt x="100866" y="9112"/>
                        <a:pt x="105929" y="0"/>
                        <a:pt x="10086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46" name=""/>
                <p:cNvSpPr/>
                <p:nvPr/>
              </p:nvSpPr>
              <p:spPr>
                <a:xfrm>
                  <a:off x="949999" y="5903311"/>
                  <a:ext cx="61760" cy="37587"/>
                </a:xfrm>
                <a:custGeom>
                  <a:avLst/>
                  <a:gdLst/>
                  <a:ahLst/>
                  <a:cxnLst/>
                  <a:pathLst>
                    <a:path w="61760" h="37587">
                      <a:moveTo>
                        <a:pt x="61760" y="0"/>
                      </a:moveTo>
                      <a:cubicBezTo>
                        <a:pt x="61760" y="0"/>
                        <a:pt x="34423" y="7087"/>
                        <a:pt x="30374" y="11137"/>
                      </a:cubicBezTo>
                      <a:cubicBezTo>
                        <a:pt x="26324" y="15187"/>
                        <a:pt x="0" y="31386"/>
                        <a:pt x="0" y="36448"/>
                      </a:cubicBezTo>
                      <a:cubicBezTo>
                        <a:pt x="0" y="41511"/>
                        <a:pt x="25818" y="29867"/>
                        <a:pt x="32399" y="23286"/>
                      </a:cubicBezTo>
                      <a:cubicBezTo>
                        <a:pt x="38979" y="16705"/>
                        <a:pt x="47585" y="11137"/>
                        <a:pt x="54673" y="11137"/>
                      </a:cubicBezTo>
                      <a:cubicBezTo>
                        <a:pt x="61760" y="11137"/>
                        <a:pt x="61760" y="0"/>
                        <a:pt x="6176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47" name=""/>
                <p:cNvSpPr/>
                <p:nvPr/>
              </p:nvSpPr>
              <p:spPr>
                <a:xfrm>
                  <a:off x="949492" y="5950011"/>
                  <a:ext cx="38220" cy="20122"/>
                </a:xfrm>
                <a:custGeom>
                  <a:avLst/>
                  <a:gdLst/>
                  <a:ahLst/>
                  <a:cxnLst/>
                  <a:pathLst>
                    <a:path w="38220" h="20122">
                      <a:moveTo>
                        <a:pt x="34930" y="886"/>
                      </a:moveTo>
                      <a:cubicBezTo>
                        <a:pt x="34930" y="886"/>
                        <a:pt x="26830" y="-3164"/>
                        <a:pt x="17718" y="5948"/>
                      </a:cubicBezTo>
                      <a:cubicBezTo>
                        <a:pt x="8606" y="15060"/>
                        <a:pt x="-2531" y="20122"/>
                        <a:pt x="506" y="20122"/>
                      </a:cubicBezTo>
                      <a:cubicBezTo>
                        <a:pt x="3544" y="20122"/>
                        <a:pt x="14681" y="16073"/>
                        <a:pt x="19743" y="11010"/>
                      </a:cubicBezTo>
                      <a:cubicBezTo>
                        <a:pt x="24805" y="5948"/>
                        <a:pt x="33917" y="9998"/>
                        <a:pt x="36955" y="7973"/>
                      </a:cubicBezTo>
                      <a:cubicBezTo>
                        <a:pt x="39992" y="5948"/>
                        <a:pt x="36955" y="886"/>
                        <a:pt x="34930" y="88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48" name=""/>
                <p:cNvSpPr/>
                <p:nvPr/>
              </p:nvSpPr>
              <p:spPr>
                <a:xfrm>
                  <a:off x="1008721" y="5896731"/>
                  <a:ext cx="14807" cy="94665"/>
                </a:xfrm>
                <a:custGeom>
                  <a:avLst/>
                  <a:gdLst/>
                  <a:ahLst/>
                  <a:cxnLst/>
                  <a:pathLst>
                    <a:path w="14807" h="94665">
                      <a:moveTo>
                        <a:pt x="9618" y="0"/>
                      </a:moveTo>
                      <a:cubicBezTo>
                        <a:pt x="9618" y="0"/>
                        <a:pt x="12149" y="6581"/>
                        <a:pt x="14174" y="25818"/>
                      </a:cubicBezTo>
                      <a:cubicBezTo>
                        <a:pt x="16199" y="45054"/>
                        <a:pt x="13162" y="60241"/>
                        <a:pt x="9618" y="72391"/>
                      </a:cubicBezTo>
                      <a:cubicBezTo>
                        <a:pt x="6075" y="84540"/>
                        <a:pt x="0" y="94665"/>
                        <a:pt x="0" y="94665"/>
                      </a:cubicBezTo>
                      <a:cubicBezTo>
                        <a:pt x="0" y="94665"/>
                        <a:pt x="6075" y="64291"/>
                        <a:pt x="6075" y="49104"/>
                      </a:cubicBezTo>
                      <a:cubicBezTo>
                        <a:pt x="6075" y="33917"/>
                        <a:pt x="6075" y="22780"/>
                        <a:pt x="6075" y="17718"/>
                      </a:cubicBezTo>
                      <a:cubicBezTo>
                        <a:pt x="6075" y="12656"/>
                        <a:pt x="-2025" y="0"/>
                        <a:pt x="961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49" name=""/>
                <p:cNvSpPr/>
                <p:nvPr/>
              </p:nvSpPr>
              <p:spPr>
                <a:xfrm>
                  <a:off x="1037830" y="5840540"/>
                  <a:ext cx="19490" cy="126557"/>
                </a:xfrm>
                <a:custGeom>
                  <a:avLst/>
                  <a:gdLst/>
                  <a:ahLst/>
                  <a:cxnLst/>
                  <a:pathLst>
                    <a:path w="19490" h="126557">
                      <a:moveTo>
                        <a:pt x="253" y="14174"/>
                      </a:moveTo>
                      <a:cubicBezTo>
                        <a:pt x="253" y="14174"/>
                        <a:pt x="3290" y="18224"/>
                        <a:pt x="6328" y="48598"/>
                      </a:cubicBezTo>
                      <a:cubicBezTo>
                        <a:pt x="9365" y="78971"/>
                        <a:pt x="-1772" y="90108"/>
                        <a:pt x="253" y="101246"/>
                      </a:cubicBezTo>
                      <a:cubicBezTo>
                        <a:pt x="2278" y="112382"/>
                        <a:pt x="6328" y="126557"/>
                        <a:pt x="6328" y="126557"/>
                      </a:cubicBezTo>
                      <a:cubicBezTo>
                        <a:pt x="6328" y="126557"/>
                        <a:pt x="10378" y="100233"/>
                        <a:pt x="10378" y="88083"/>
                      </a:cubicBezTo>
                      <a:cubicBezTo>
                        <a:pt x="10378" y="75934"/>
                        <a:pt x="19490" y="56697"/>
                        <a:pt x="19490" y="48598"/>
                      </a:cubicBezTo>
                      <a:cubicBezTo>
                        <a:pt x="19490" y="40498"/>
                        <a:pt x="6328" y="0"/>
                        <a:pt x="6328" y="0"/>
                      </a:cubicBezTo>
                      <a:lnTo>
                        <a:pt x="253" y="14174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50" name=""/>
                <p:cNvSpPr/>
                <p:nvPr/>
              </p:nvSpPr>
              <p:spPr>
                <a:xfrm>
                  <a:off x="1058964" y="5805104"/>
                  <a:ext cx="29741" cy="150223"/>
                </a:xfrm>
                <a:custGeom>
                  <a:avLst/>
                  <a:gdLst/>
                  <a:ahLst/>
                  <a:cxnLst/>
                  <a:pathLst>
                    <a:path w="29741" h="150223">
                      <a:moveTo>
                        <a:pt x="1392" y="11137"/>
                      </a:moveTo>
                      <a:cubicBezTo>
                        <a:pt x="1392" y="11137"/>
                        <a:pt x="20629" y="35436"/>
                        <a:pt x="18604" y="52648"/>
                      </a:cubicBezTo>
                      <a:cubicBezTo>
                        <a:pt x="16579" y="69859"/>
                        <a:pt x="15567" y="85047"/>
                        <a:pt x="15567" y="105295"/>
                      </a:cubicBezTo>
                      <a:cubicBezTo>
                        <a:pt x="15567" y="125545"/>
                        <a:pt x="15567" y="137694"/>
                        <a:pt x="18604" y="148831"/>
                      </a:cubicBezTo>
                      <a:cubicBezTo>
                        <a:pt x="21641" y="159968"/>
                        <a:pt x="18604" y="105295"/>
                        <a:pt x="21641" y="87071"/>
                      </a:cubicBezTo>
                      <a:cubicBezTo>
                        <a:pt x="24679" y="68847"/>
                        <a:pt x="34803" y="57710"/>
                        <a:pt x="26704" y="39486"/>
                      </a:cubicBezTo>
                      <a:cubicBezTo>
                        <a:pt x="18604" y="21262"/>
                        <a:pt x="6454" y="0"/>
                        <a:pt x="6454" y="0"/>
                      </a:cubicBezTo>
                      <a:cubicBezTo>
                        <a:pt x="6454" y="0"/>
                        <a:pt x="-3670" y="9112"/>
                        <a:pt x="1392" y="11137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51" name=""/>
                <p:cNvSpPr/>
                <p:nvPr/>
              </p:nvSpPr>
              <p:spPr>
                <a:xfrm>
                  <a:off x="1080605" y="5767644"/>
                  <a:ext cx="52648" cy="174142"/>
                </a:xfrm>
                <a:custGeom>
                  <a:avLst/>
                  <a:gdLst/>
                  <a:ahLst/>
                  <a:cxnLst/>
                  <a:pathLst>
                    <a:path w="52648" h="174142">
                      <a:moveTo>
                        <a:pt x="0" y="2025"/>
                      </a:moveTo>
                      <a:cubicBezTo>
                        <a:pt x="0" y="2025"/>
                        <a:pt x="25312" y="42523"/>
                        <a:pt x="25312" y="60747"/>
                      </a:cubicBezTo>
                      <a:cubicBezTo>
                        <a:pt x="25312" y="78971"/>
                        <a:pt x="18224" y="113395"/>
                        <a:pt x="20249" y="124532"/>
                      </a:cubicBezTo>
                      <a:cubicBezTo>
                        <a:pt x="22274" y="135669"/>
                        <a:pt x="28349" y="174142"/>
                        <a:pt x="28349" y="174142"/>
                      </a:cubicBezTo>
                      <a:cubicBezTo>
                        <a:pt x="28349" y="174142"/>
                        <a:pt x="28349" y="139719"/>
                        <a:pt x="28349" y="120482"/>
                      </a:cubicBezTo>
                      <a:cubicBezTo>
                        <a:pt x="28349" y="101246"/>
                        <a:pt x="32399" y="90108"/>
                        <a:pt x="32399" y="90108"/>
                      </a:cubicBezTo>
                      <a:cubicBezTo>
                        <a:pt x="32399" y="90108"/>
                        <a:pt x="37461" y="128582"/>
                        <a:pt x="41511" y="140731"/>
                      </a:cubicBezTo>
                      <a:cubicBezTo>
                        <a:pt x="45561" y="152880"/>
                        <a:pt x="52648" y="160980"/>
                        <a:pt x="52648" y="160980"/>
                      </a:cubicBezTo>
                      <a:cubicBezTo>
                        <a:pt x="52648" y="160980"/>
                        <a:pt x="39486" y="108333"/>
                        <a:pt x="39486" y="93146"/>
                      </a:cubicBezTo>
                      <a:cubicBezTo>
                        <a:pt x="39486" y="77959"/>
                        <a:pt x="32399" y="52648"/>
                        <a:pt x="32399" y="43536"/>
                      </a:cubicBezTo>
                      <a:cubicBezTo>
                        <a:pt x="32399" y="34423"/>
                        <a:pt x="2025" y="-10125"/>
                        <a:pt x="0" y="202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52" name=""/>
                <p:cNvSpPr/>
                <p:nvPr/>
              </p:nvSpPr>
              <p:spPr>
                <a:xfrm>
                  <a:off x="1115029" y="5709933"/>
                  <a:ext cx="44548" cy="199454"/>
                </a:xfrm>
                <a:custGeom>
                  <a:avLst/>
                  <a:gdLst/>
                  <a:ahLst/>
                  <a:cxnLst/>
                  <a:pathLst>
                    <a:path w="44548" h="199454">
                      <a:moveTo>
                        <a:pt x="0" y="13162"/>
                      </a:moveTo>
                      <a:cubicBezTo>
                        <a:pt x="0" y="13162"/>
                        <a:pt x="22274" y="57710"/>
                        <a:pt x="22274" y="77959"/>
                      </a:cubicBezTo>
                      <a:cubicBezTo>
                        <a:pt x="22274" y="98208"/>
                        <a:pt x="42523" y="169080"/>
                        <a:pt x="39486" y="172117"/>
                      </a:cubicBezTo>
                      <a:cubicBezTo>
                        <a:pt x="36448" y="175155"/>
                        <a:pt x="39486" y="199454"/>
                        <a:pt x="39486" y="199454"/>
                      </a:cubicBezTo>
                      <a:cubicBezTo>
                        <a:pt x="39486" y="199454"/>
                        <a:pt x="44548" y="159967"/>
                        <a:pt x="44548" y="146806"/>
                      </a:cubicBezTo>
                      <a:cubicBezTo>
                        <a:pt x="44548" y="133644"/>
                        <a:pt x="32399" y="98208"/>
                        <a:pt x="32399" y="88083"/>
                      </a:cubicBezTo>
                      <a:cubicBezTo>
                        <a:pt x="32399" y="77959"/>
                        <a:pt x="22274" y="41511"/>
                        <a:pt x="18224" y="26324"/>
                      </a:cubicBezTo>
                      <a:cubicBezTo>
                        <a:pt x="14174" y="11137"/>
                        <a:pt x="6075" y="0"/>
                        <a:pt x="6075" y="0"/>
                      </a:cubicBezTo>
                      <a:cubicBezTo>
                        <a:pt x="6075" y="0"/>
                        <a:pt x="0" y="5062"/>
                        <a:pt x="0" y="1316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53" name=""/>
                <p:cNvSpPr/>
                <p:nvPr/>
              </p:nvSpPr>
              <p:spPr>
                <a:xfrm>
                  <a:off x="1129203" y="5688798"/>
                  <a:ext cx="63785" cy="185153"/>
                </a:xfrm>
                <a:custGeom>
                  <a:avLst/>
                  <a:gdLst/>
                  <a:ahLst/>
                  <a:cxnLst/>
                  <a:pathLst>
                    <a:path w="63785" h="185153">
                      <a:moveTo>
                        <a:pt x="0" y="4936"/>
                      </a:moveTo>
                      <a:cubicBezTo>
                        <a:pt x="0" y="4936"/>
                        <a:pt x="31386" y="43409"/>
                        <a:pt x="35436" y="81883"/>
                      </a:cubicBezTo>
                      <a:cubicBezTo>
                        <a:pt x="39486" y="120356"/>
                        <a:pt x="47585" y="150729"/>
                        <a:pt x="49610" y="158829"/>
                      </a:cubicBezTo>
                      <a:cubicBezTo>
                        <a:pt x="51635" y="166928"/>
                        <a:pt x="57710" y="179078"/>
                        <a:pt x="57710" y="179078"/>
                      </a:cubicBezTo>
                      <a:lnTo>
                        <a:pt x="63785" y="185153"/>
                      </a:lnTo>
                      <a:cubicBezTo>
                        <a:pt x="63785" y="185153"/>
                        <a:pt x="49610" y="146680"/>
                        <a:pt x="49610" y="121368"/>
                      </a:cubicBezTo>
                      <a:cubicBezTo>
                        <a:pt x="49610" y="96057"/>
                        <a:pt x="47585" y="66695"/>
                        <a:pt x="41511" y="53534"/>
                      </a:cubicBezTo>
                      <a:cubicBezTo>
                        <a:pt x="35436" y="40372"/>
                        <a:pt x="8100" y="-17338"/>
                        <a:pt x="0" y="493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54" name=""/>
                <p:cNvSpPr/>
                <p:nvPr/>
              </p:nvSpPr>
              <p:spPr>
                <a:xfrm>
                  <a:off x="1146415" y="5661462"/>
                  <a:ext cx="77579" cy="165916"/>
                </a:xfrm>
                <a:custGeom>
                  <a:avLst/>
                  <a:gdLst/>
                  <a:ahLst/>
                  <a:cxnLst/>
                  <a:pathLst>
                    <a:path w="77579" h="165916">
                      <a:moveTo>
                        <a:pt x="0" y="2911"/>
                      </a:moveTo>
                      <a:cubicBezTo>
                        <a:pt x="0" y="2911"/>
                        <a:pt x="36448" y="40372"/>
                        <a:pt x="41511" y="73783"/>
                      </a:cubicBezTo>
                      <a:cubicBezTo>
                        <a:pt x="46573" y="107194"/>
                        <a:pt x="50623" y="134530"/>
                        <a:pt x="53660" y="145667"/>
                      </a:cubicBezTo>
                      <a:cubicBezTo>
                        <a:pt x="56697" y="156804"/>
                        <a:pt x="60747" y="163891"/>
                        <a:pt x="60747" y="165916"/>
                      </a:cubicBezTo>
                      <a:cubicBezTo>
                        <a:pt x="60747" y="167940"/>
                        <a:pt x="56697" y="119343"/>
                        <a:pt x="56697" y="112256"/>
                      </a:cubicBezTo>
                      <a:cubicBezTo>
                        <a:pt x="56697" y="105169"/>
                        <a:pt x="67834" y="134530"/>
                        <a:pt x="75934" y="138580"/>
                      </a:cubicBezTo>
                      <a:cubicBezTo>
                        <a:pt x="84034" y="142629"/>
                        <a:pt x="61760" y="112256"/>
                        <a:pt x="56697" y="98082"/>
                      </a:cubicBezTo>
                      <a:cubicBezTo>
                        <a:pt x="51635" y="83907"/>
                        <a:pt x="41511" y="50496"/>
                        <a:pt x="33411" y="31260"/>
                      </a:cubicBezTo>
                      <a:cubicBezTo>
                        <a:pt x="25311" y="12023"/>
                        <a:pt x="0" y="-8226"/>
                        <a:pt x="0" y="2911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855" name=""/>
              <p:cNvGrpSpPr/>
              <p:nvPr/>
            </p:nvGrpSpPr>
            <p:grpSpPr>
              <a:xfrm rot="-5400000" flipV="true">
                <a:off x="298894" y="5035697"/>
                <a:ext cx="446078" cy="584631"/>
                <a:chOff x="298894" y="5035697"/>
                <a:chExt cx="446078" cy="584631"/>
              </a:xfrm>
            </p:grpSpPr>
            <p:sp>
              <p:nvSpPr>
                <p:cNvPr id="856" name=""/>
                <p:cNvSpPr/>
                <p:nvPr/>
              </p:nvSpPr>
              <p:spPr>
                <a:xfrm>
                  <a:off x="298894" y="5150535"/>
                  <a:ext cx="328353" cy="468633"/>
                </a:xfrm>
                <a:custGeom>
                  <a:avLst/>
                  <a:gdLst/>
                  <a:ahLst/>
                  <a:cxnLst/>
                  <a:pathLst>
                    <a:path w="328353" h="468633">
                      <a:moveTo>
                        <a:pt x="328353" y="11600"/>
                      </a:moveTo>
                      <a:cubicBezTo>
                        <a:pt x="328353" y="11600"/>
                        <a:pt x="233128" y="143838"/>
                        <a:pt x="185515" y="223877"/>
                      </a:cubicBezTo>
                      <a:cubicBezTo>
                        <a:pt x="146778" y="288994"/>
                        <a:pt x="87967" y="409474"/>
                        <a:pt x="83322" y="423394"/>
                      </a:cubicBezTo>
                      <a:cubicBezTo>
                        <a:pt x="78677" y="437313"/>
                        <a:pt x="72870" y="468633"/>
                        <a:pt x="72870" y="468633"/>
                      </a:cubicBezTo>
                      <a:cubicBezTo>
                        <a:pt x="72870" y="468633"/>
                        <a:pt x="32806" y="394974"/>
                        <a:pt x="21774" y="361915"/>
                      </a:cubicBezTo>
                      <a:cubicBezTo>
                        <a:pt x="10742" y="328855"/>
                        <a:pt x="-15387" y="302756"/>
                        <a:pt x="12484" y="213437"/>
                      </a:cubicBezTo>
                      <a:cubicBezTo>
                        <a:pt x="40355" y="124118"/>
                        <a:pt x="72870" y="99758"/>
                        <a:pt x="72870" y="99758"/>
                      </a:cubicBezTo>
                      <a:lnTo>
                        <a:pt x="77516" y="90479"/>
                      </a:lnTo>
                      <a:cubicBezTo>
                        <a:pt x="77516" y="90479"/>
                        <a:pt x="133258" y="45239"/>
                        <a:pt x="147192" y="37119"/>
                      </a:cubicBezTo>
                      <a:cubicBezTo>
                        <a:pt x="161128" y="29000"/>
                        <a:pt x="172741" y="19720"/>
                        <a:pt x="172741" y="19720"/>
                      </a:cubicBezTo>
                      <a:cubicBezTo>
                        <a:pt x="172741" y="19720"/>
                        <a:pt x="207580" y="0"/>
                        <a:pt x="264483" y="0"/>
                      </a:cubicBezTo>
                      <a:cubicBezTo>
                        <a:pt x="321386" y="0"/>
                        <a:pt x="328353" y="11600"/>
                        <a:pt x="328353" y="11600"/>
                      </a:cubicBezTo>
                      <a:close/>
                    </a:path>
                  </a:pathLst>
                </a:custGeom>
                <a:solidFill>
                  <a:srgbClr val="7FB80E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57" name=""/>
                <p:cNvSpPr/>
                <p:nvPr/>
              </p:nvSpPr>
              <p:spPr>
                <a:xfrm>
                  <a:off x="369442" y="5162134"/>
                  <a:ext cx="324143" cy="457033"/>
                </a:xfrm>
                <a:custGeom>
                  <a:avLst/>
                  <a:gdLst/>
                  <a:ahLst/>
                  <a:cxnLst/>
                  <a:pathLst>
                    <a:path w="324143" h="457033">
                      <a:moveTo>
                        <a:pt x="257804" y="0"/>
                      </a:moveTo>
                      <a:cubicBezTo>
                        <a:pt x="257804" y="0"/>
                        <a:pt x="310063" y="19720"/>
                        <a:pt x="319353" y="86998"/>
                      </a:cubicBezTo>
                      <a:cubicBezTo>
                        <a:pt x="328642" y="154277"/>
                        <a:pt x="327482" y="212277"/>
                        <a:pt x="292643" y="286516"/>
                      </a:cubicBezTo>
                      <a:cubicBezTo>
                        <a:pt x="257804" y="360754"/>
                        <a:pt x="220644" y="389754"/>
                        <a:pt x="163740" y="415273"/>
                      </a:cubicBezTo>
                      <a:cubicBezTo>
                        <a:pt x="106838" y="440793"/>
                        <a:pt x="92903" y="431513"/>
                        <a:pt x="81290" y="437314"/>
                      </a:cubicBezTo>
                      <a:cubicBezTo>
                        <a:pt x="69677" y="443113"/>
                        <a:pt x="47613" y="441953"/>
                        <a:pt x="47613" y="441953"/>
                      </a:cubicBezTo>
                      <a:lnTo>
                        <a:pt x="0" y="457033"/>
                      </a:lnTo>
                      <a:cubicBezTo>
                        <a:pt x="0" y="457033"/>
                        <a:pt x="10452" y="414114"/>
                        <a:pt x="10452" y="411794"/>
                      </a:cubicBezTo>
                      <a:cubicBezTo>
                        <a:pt x="10452" y="409474"/>
                        <a:pt x="120774" y="199517"/>
                        <a:pt x="120774" y="199517"/>
                      </a:cubicBezTo>
                      <a:cubicBezTo>
                        <a:pt x="120774" y="199517"/>
                        <a:pt x="245612" y="12180"/>
                        <a:pt x="25780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58" name=""/>
                <p:cNvSpPr/>
                <p:nvPr/>
              </p:nvSpPr>
              <p:spPr>
                <a:xfrm>
                  <a:off x="610699" y="5035697"/>
                  <a:ext cx="134273" cy="140212"/>
                </a:xfrm>
                <a:custGeom>
                  <a:avLst/>
                  <a:gdLst/>
                  <a:ahLst/>
                  <a:cxnLst/>
                  <a:pathLst>
                    <a:path w="134273" h="140212">
                      <a:moveTo>
                        <a:pt x="6097" y="125568"/>
                      </a:moveTo>
                      <a:cubicBezTo>
                        <a:pt x="7948" y="123334"/>
                        <a:pt x="39774" y="103239"/>
                        <a:pt x="60677" y="64959"/>
                      </a:cubicBezTo>
                      <a:cubicBezTo>
                        <a:pt x="81580" y="26679"/>
                        <a:pt x="125709" y="0"/>
                        <a:pt x="125709" y="0"/>
                      </a:cubicBezTo>
                      <a:cubicBezTo>
                        <a:pt x="125709" y="0"/>
                        <a:pt x="140308" y="9114"/>
                        <a:pt x="131515" y="13920"/>
                      </a:cubicBezTo>
                      <a:cubicBezTo>
                        <a:pt x="131515" y="13920"/>
                        <a:pt x="74613" y="47559"/>
                        <a:pt x="67644" y="71919"/>
                      </a:cubicBezTo>
                      <a:cubicBezTo>
                        <a:pt x="60677" y="96278"/>
                        <a:pt x="9912" y="139363"/>
                        <a:pt x="9912" y="139363"/>
                      </a:cubicBezTo>
                      <a:cubicBezTo>
                        <a:pt x="9912" y="139363"/>
                        <a:pt x="-9830" y="144791"/>
                        <a:pt x="6097" y="125568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59" name=""/>
                <p:cNvSpPr/>
                <p:nvPr/>
              </p:nvSpPr>
              <p:spPr>
                <a:xfrm>
                  <a:off x="613892" y="5177215"/>
                  <a:ext cx="55161" cy="144998"/>
                </a:xfrm>
                <a:custGeom>
                  <a:avLst/>
                  <a:gdLst/>
                  <a:ahLst/>
                  <a:cxnLst/>
                  <a:pathLst>
                    <a:path w="55161" h="144998">
                      <a:moveTo>
                        <a:pt x="581" y="0"/>
                      </a:moveTo>
                      <a:cubicBezTo>
                        <a:pt x="581" y="0"/>
                        <a:pt x="22645" y="2320"/>
                        <a:pt x="28451" y="56839"/>
                      </a:cubicBezTo>
                      <a:cubicBezTo>
                        <a:pt x="34258" y="111358"/>
                        <a:pt x="55161" y="144998"/>
                        <a:pt x="55161" y="144998"/>
                      </a:cubicBezTo>
                      <a:cubicBezTo>
                        <a:pt x="55161" y="144998"/>
                        <a:pt x="21484" y="96278"/>
                        <a:pt x="19161" y="54519"/>
                      </a:cubicBezTo>
                      <a:cubicBezTo>
                        <a:pt x="16839" y="12760"/>
                        <a:pt x="-4064" y="4640"/>
                        <a:pt x="58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0" name=""/>
                <p:cNvSpPr/>
                <p:nvPr/>
              </p:nvSpPr>
              <p:spPr>
                <a:xfrm>
                  <a:off x="368281" y="5161265"/>
                  <a:ext cx="255917" cy="459063"/>
                </a:xfrm>
                <a:custGeom>
                  <a:avLst/>
                  <a:gdLst/>
                  <a:ahLst/>
                  <a:cxnLst/>
                  <a:pathLst>
                    <a:path w="255917" h="459063">
                      <a:moveTo>
                        <a:pt x="248514" y="0"/>
                      </a:moveTo>
                      <a:cubicBezTo>
                        <a:pt x="228772" y="14790"/>
                        <a:pt x="107999" y="205026"/>
                        <a:pt x="92903" y="243306"/>
                      </a:cubicBezTo>
                      <a:cubicBezTo>
                        <a:pt x="77806" y="281586"/>
                        <a:pt x="16258" y="372064"/>
                        <a:pt x="10452" y="404544"/>
                      </a:cubicBezTo>
                      <a:cubicBezTo>
                        <a:pt x="4645" y="437024"/>
                        <a:pt x="0" y="459063"/>
                        <a:pt x="0" y="459063"/>
                      </a:cubicBezTo>
                      <a:cubicBezTo>
                        <a:pt x="0" y="459063"/>
                        <a:pt x="23226" y="405704"/>
                        <a:pt x="33677" y="381344"/>
                      </a:cubicBezTo>
                      <a:cubicBezTo>
                        <a:pt x="44129" y="356984"/>
                        <a:pt x="94064" y="266505"/>
                        <a:pt x="101032" y="254906"/>
                      </a:cubicBezTo>
                      <a:cubicBezTo>
                        <a:pt x="107999" y="243306"/>
                        <a:pt x="126797" y="206187"/>
                        <a:pt x="133547" y="193427"/>
                      </a:cubicBezTo>
                      <a:cubicBezTo>
                        <a:pt x="140515" y="180667"/>
                        <a:pt x="210192" y="71629"/>
                        <a:pt x="213676" y="64669"/>
                      </a:cubicBezTo>
                      <a:cubicBezTo>
                        <a:pt x="217160" y="57709"/>
                        <a:pt x="276386" y="-3770"/>
                        <a:pt x="24851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1" name=""/>
                <p:cNvSpPr/>
                <p:nvPr/>
              </p:nvSpPr>
              <p:spPr>
                <a:xfrm>
                  <a:off x="488764" y="5171125"/>
                  <a:ext cx="116999" cy="13775"/>
                </a:xfrm>
                <a:custGeom>
                  <a:avLst/>
                  <a:gdLst/>
                  <a:ahLst/>
                  <a:cxnLst/>
                  <a:pathLst>
                    <a:path w="116999" h="13775">
                      <a:moveTo>
                        <a:pt x="108290" y="11890"/>
                      </a:moveTo>
                      <a:cubicBezTo>
                        <a:pt x="108290" y="11890"/>
                        <a:pt x="82741" y="7250"/>
                        <a:pt x="67645" y="9570"/>
                      </a:cubicBezTo>
                      <a:cubicBezTo>
                        <a:pt x="52548" y="11890"/>
                        <a:pt x="4935" y="16530"/>
                        <a:pt x="290" y="11890"/>
                      </a:cubicBezTo>
                      <a:cubicBezTo>
                        <a:pt x="-4355" y="7250"/>
                        <a:pt x="41516" y="5510"/>
                        <a:pt x="60096" y="2030"/>
                      </a:cubicBezTo>
                      <a:cubicBezTo>
                        <a:pt x="78677" y="-1450"/>
                        <a:pt x="110612" y="-870"/>
                        <a:pt x="115838" y="4350"/>
                      </a:cubicBezTo>
                      <a:cubicBezTo>
                        <a:pt x="121064" y="9570"/>
                        <a:pt x="108290" y="15370"/>
                        <a:pt x="108290" y="1189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2" name=""/>
                <p:cNvSpPr/>
                <p:nvPr/>
              </p:nvSpPr>
              <p:spPr>
                <a:xfrm>
                  <a:off x="401523" y="5202734"/>
                  <a:ext cx="182756" cy="39874"/>
                </a:xfrm>
                <a:custGeom>
                  <a:avLst/>
                  <a:gdLst/>
                  <a:ahLst/>
                  <a:cxnLst/>
                  <a:pathLst>
                    <a:path w="182756" h="39874">
                      <a:moveTo>
                        <a:pt x="182756" y="9280"/>
                      </a:moveTo>
                      <a:cubicBezTo>
                        <a:pt x="182756" y="9280"/>
                        <a:pt x="107273" y="9280"/>
                        <a:pt x="92177" y="6960"/>
                      </a:cubicBezTo>
                      <a:cubicBezTo>
                        <a:pt x="77080" y="4640"/>
                        <a:pt x="35274" y="0"/>
                        <a:pt x="35274" y="0"/>
                      </a:cubicBezTo>
                      <a:cubicBezTo>
                        <a:pt x="35274" y="0"/>
                        <a:pt x="75919" y="13920"/>
                        <a:pt x="85209" y="13920"/>
                      </a:cubicBezTo>
                      <a:cubicBezTo>
                        <a:pt x="94499" y="13920"/>
                        <a:pt x="55016" y="26680"/>
                        <a:pt x="35274" y="30160"/>
                      </a:cubicBezTo>
                      <a:cubicBezTo>
                        <a:pt x="15532" y="33640"/>
                        <a:pt x="-3629" y="34219"/>
                        <a:pt x="435" y="38279"/>
                      </a:cubicBezTo>
                      <a:cubicBezTo>
                        <a:pt x="4500" y="42339"/>
                        <a:pt x="53854" y="38279"/>
                        <a:pt x="78241" y="27840"/>
                      </a:cubicBezTo>
                      <a:cubicBezTo>
                        <a:pt x="102629" y="17400"/>
                        <a:pt x="182756" y="13920"/>
                        <a:pt x="182756" y="928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3" name=""/>
                <p:cNvSpPr/>
                <p:nvPr/>
              </p:nvSpPr>
              <p:spPr>
                <a:xfrm>
                  <a:off x="360152" y="5245653"/>
                  <a:ext cx="200902" cy="63799"/>
                </a:xfrm>
                <a:custGeom>
                  <a:avLst/>
                  <a:gdLst/>
                  <a:ahLst/>
                  <a:cxnLst/>
                  <a:pathLst>
                    <a:path w="200902" h="63799">
                      <a:moveTo>
                        <a:pt x="200902" y="0"/>
                      </a:moveTo>
                      <a:cubicBezTo>
                        <a:pt x="200902" y="0"/>
                        <a:pt x="113806" y="10440"/>
                        <a:pt x="106838" y="13920"/>
                      </a:cubicBezTo>
                      <a:cubicBezTo>
                        <a:pt x="99871" y="17400"/>
                        <a:pt x="59225" y="19720"/>
                        <a:pt x="44129" y="19720"/>
                      </a:cubicBezTo>
                      <a:cubicBezTo>
                        <a:pt x="29032" y="19720"/>
                        <a:pt x="0" y="29000"/>
                        <a:pt x="0" y="29000"/>
                      </a:cubicBezTo>
                      <a:lnTo>
                        <a:pt x="5806" y="34800"/>
                      </a:lnTo>
                      <a:cubicBezTo>
                        <a:pt x="5806" y="34800"/>
                        <a:pt x="48774" y="18560"/>
                        <a:pt x="56903" y="26680"/>
                      </a:cubicBezTo>
                      <a:cubicBezTo>
                        <a:pt x="65032" y="34800"/>
                        <a:pt x="20903" y="53359"/>
                        <a:pt x="10452" y="53359"/>
                      </a:cubicBezTo>
                      <a:cubicBezTo>
                        <a:pt x="0" y="53359"/>
                        <a:pt x="0" y="63799"/>
                        <a:pt x="0" y="63799"/>
                      </a:cubicBezTo>
                      <a:cubicBezTo>
                        <a:pt x="0" y="63799"/>
                        <a:pt x="36000" y="53359"/>
                        <a:pt x="53419" y="44079"/>
                      </a:cubicBezTo>
                      <a:cubicBezTo>
                        <a:pt x="70838" y="34800"/>
                        <a:pt x="83612" y="26680"/>
                        <a:pt x="83612" y="26680"/>
                      </a:cubicBezTo>
                      <a:cubicBezTo>
                        <a:pt x="83612" y="26680"/>
                        <a:pt x="119612" y="20880"/>
                        <a:pt x="126580" y="17400"/>
                      </a:cubicBezTo>
                      <a:cubicBezTo>
                        <a:pt x="133547" y="13920"/>
                        <a:pt x="177676" y="9280"/>
                        <a:pt x="182321" y="11600"/>
                      </a:cubicBezTo>
                      <a:cubicBezTo>
                        <a:pt x="186967" y="13920"/>
                        <a:pt x="193935" y="13920"/>
                        <a:pt x="193935" y="13920"/>
                      </a:cubicBezTo>
                      <a:cubicBezTo>
                        <a:pt x="193935" y="13920"/>
                        <a:pt x="200902" y="6960"/>
                        <a:pt x="20090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4" name=""/>
                <p:cNvSpPr/>
                <p:nvPr/>
              </p:nvSpPr>
              <p:spPr>
                <a:xfrm>
                  <a:off x="325023" y="5294953"/>
                  <a:ext cx="203805" cy="66119"/>
                </a:xfrm>
                <a:custGeom>
                  <a:avLst/>
                  <a:gdLst/>
                  <a:ahLst/>
                  <a:cxnLst/>
                  <a:pathLst>
                    <a:path w="203805" h="66119">
                      <a:moveTo>
                        <a:pt x="200031" y="0"/>
                      </a:moveTo>
                      <a:cubicBezTo>
                        <a:pt x="200031" y="0"/>
                        <a:pt x="124547" y="3480"/>
                        <a:pt x="101322" y="11600"/>
                      </a:cubicBezTo>
                      <a:cubicBezTo>
                        <a:pt x="78096" y="19720"/>
                        <a:pt x="20032" y="53359"/>
                        <a:pt x="11903" y="55679"/>
                      </a:cubicBezTo>
                      <a:cubicBezTo>
                        <a:pt x="3774" y="57999"/>
                        <a:pt x="-3194" y="66119"/>
                        <a:pt x="1452" y="66119"/>
                      </a:cubicBezTo>
                      <a:cubicBezTo>
                        <a:pt x="6097" y="66119"/>
                        <a:pt x="70548" y="42339"/>
                        <a:pt x="78096" y="34799"/>
                      </a:cubicBezTo>
                      <a:cubicBezTo>
                        <a:pt x="85645" y="27260"/>
                        <a:pt x="99000" y="20880"/>
                        <a:pt x="101322" y="20880"/>
                      </a:cubicBezTo>
                      <a:cubicBezTo>
                        <a:pt x="103644" y="20880"/>
                        <a:pt x="134999" y="17400"/>
                        <a:pt x="148935" y="11600"/>
                      </a:cubicBezTo>
                      <a:cubicBezTo>
                        <a:pt x="162870" y="5800"/>
                        <a:pt x="181451" y="6960"/>
                        <a:pt x="190741" y="9280"/>
                      </a:cubicBezTo>
                      <a:cubicBezTo>
                        <a:pt x="200031" y="11600"/>
                        <a:pt x="209322" y="0"/>
                        <a:pt x="20003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5" name=""/>
                <p:cNvSpPr/>
                <p:nvPr/>
              </p:nvSpPr>
              <p:spPr>
                <a:xfrm>
                  <a:off x="337072" y="5347732"/>
                  <a:ext cx="161273" cy="55679"/>
                </a:xfrm>
                <a:custGeom>
                  <a:avLst/>
                  <a:gdLst/>
                  <a:ahLst/>
                  <a:cxnLst/>
                  <a:pathLst>
                    <a:path w="161273" h="55679">
                      <a:moveTo>
                        <a:pt x="161273" y="0"/>
                      </a:moveTo>
                      <a:cubicBezTo>
                        <a:pt x="161273" y="0"/>
                        <a:pt x="88113" y="11600"/>
                        <a:pt x="76500" y="13920"/>
                      </a:cubicBezTo>
                      <a:cubicBezTo>
                        <a:pt x="64887" y="16240"/>
                        <a:pt x="33532" y="20880"/>
                        <a:pt x="25403" y="23200"/>
                      </a:cubicBezTo>
                      <a:cubicBezTo>
                        <a:pt x="17274" y="25520"/>
                        <a:pt x="3339" y="32480"/>
                        <a:pt x="1016" y="33640"/>
                      </a:cubicBezTo>
                      <a:cubicBezTo>
                        <a:pt x="-1306" y="34799"/>
                        <a:pt x="-1306" y="44079"/>
                        <a:pt x="17274" y="33640"/>
                      </a:cubicBezTo>
                      <a:cubicBezTo>
                        <a:pt x="35855" y="23200"/>
                        <a:pt x="54435" y="26680"/>
                        <a:pt x="54435" y="26680"/>
                      </a:cubicBezTo>
                      <a:cubicBezTo>
                        <a:pt x="54435" y="26680"/>
                        <a:pt x="28306" y="40019"/>
                        <a:pt x="21919" y="46399"/>
                      </a:cubicBezTo>
                      <a:cubicBezTo>
                        <a:pt x="15532" y="52779"/>
                        <a:pt x="14952" y="55679"/>
                        <a:pt x="17274" y="55679"/>
                      </a:cubicBezTo>
                      <a:cubicBezTo>
                        <a:pt x="19597" y="55679"/>
                        <a:pt x="62564" y="30160"/>
                        <a:pt x="74177" y="26680"/>
                      </a:cubicBezTo>
                      <a:cubicBezTo>
                        <a:pt x="85790" y="23200"/>
                        <a:pt x="97403" y="17400"/>
                        <a:pt x="117145" y="13920"/>
                      </a:cubicBezTo>
                      <a:cubicBezTo>
                        <a:pt x="136886" y="10440"/>
                        <a:pt x="154306" y="6960"/>
                        <a:pt x="16127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6" name=""/>
                <p:cNvSpPr/>
                <p:nvPr/>
              </p:nvSpPr>
              <p:spPr>
                <a:xfrm>
                  <a:off x="322991" y="5390652"/>
                  <a:ext cx="152128" cy="68729"/>
                </a:xfrm>
                <a:custGeom>
                  <a:avLst/>
                  <a:gdLst/>
                  <a:ahLst/>
                  <a:cxnLst/>
                  <a:pathLst>
                    <a:path w="152128" h="68729">
                      <a:moveTo>
                        <a:pt x="152128" y="0"/>
                      </a:moveTo>
                      <a:cubicBezTo>
                        <a:pt x="152128" y="0"/>
                        <a:pt x="105677" y="1160"/>
                        <a:pt x="66193" y="23200"/>
                      </a:cubicBezTo>
                      <a:cubicBezTo>
                        <a:pt x="26710" y="45240"/>
                        <a:pt x="0" y="61479"/>
                        <a:pt x="0" y="67279"/>
                      </a:cubicBezTo>
                      <a:cubicBezTo>
                        <a:pt x="0" y="73079"/>
                        <a:pt x="19742" y="61479"/>
                        <a:pt x="44129" y="49879"/>
                      </a:cubicBezTo>
                      <a:cubicBezTo>
                        <a:pt x="68516" y="38280"/>
                        <a:pt x="85935" y="20880"/>
                        <a:pt x="102193" y="16240"/>
                      </a:cubicBezTo>
                      <a:cubicBezTo>
                        <a:pt x="118451" y="11600"/>
                        <a:pt x="139354" y="17400"/>
                        <a:pt x="143999" y="13920"/>
                      </a:cubicBezTo>
                      <a:cubicBezTo>
                        <a:pt x="148645" y="10440"/>
                        <a:pt x="152128" y="0"/>
                        <a:pt x="15212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7" name=""/>
                <p:cNvSpPr/>
                <p:nvPr/>
              </p:nvSpPr>
              <p:spPr>
                <a:xfrm>
                  <a:off x="328071" y="5447491"/>
                  <a:ext cx="118160" cy="48719"/>
                </a:xfrm>
                <a:custGeom>
                  <a:avLst/>
                  <a:gdLst/>
                  <a:ahLst/>
                  <a:cxnLst/>
                  <a:pathLst>
                    <a:path w="118160" h="48719">
                      <a:moveTo>
                        <a:pt x="115693" y="0"/>
                      </a:moveTo>
                      <a:cubicBezTo>
                        <a:pt x="115693" y="0"/>
                        <a:pt x="90145" y="0"/>
                        <a:pt x="65758" y="10440"/>
                      </a:cubicBezTo>
                      <a:cubicBezTo>
                        <a:pt x="41371" y="20880"/>
                        <a:pt x="46016" y="37119"/>
                        <a:pt x="29758" y="37119"/>
                      </a:cubicBezTo>
                      <a:cubicBezTo>
                        <a:pt x="13500" y="37119"/>
                        <a:pt x="-3919" y="48719"/>
                        <a:pt x="726" y="48719"/>
                      </a:cubicBezTo>
                      <a:cubicBezTo>
                        <a:pt x="5371" y="48719"/>
                        <a:pt x="29758" y="49879"/>
                        <a:pt x="43693" y="40599"/>
                      </a:cubicBezTo>
                      <a:cubicBezTo>
                        <a:pt x="57629" y="31320"/>
                        <a:pt x="51822" y="18560"/>
                        <a:pt x="69822" y="14500"/>
                      </a:cubicBezTo>
                      <a:cubicBezTo>
                        <a:pt x="87822" y="10440"/>
                        <a:pt x="108726" y="10440"/>
                        <a:pt x="112209" y="10440"/>
                      </a:cubicBezTo>
                      <a:cubicBezTo>
                        <a:pt x="115693" y="10440"/>
                        <a:pt x="121500" y="0"/>
                        <a:pt x="11569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8" name=""/>
                <p:cNvSpPr/>
                <p:nvPr/>
              </p:nvSpPr>
              <p:spPr>
                <a:xfrm>
                  <a:off x="348539" y="5492729"/>
                  <a:ext cx="70838" cy="43064"/>
                </a:xfrm>
                <a:custGeom>
                  <a:avLst/>
                  <a:gdLst/>
                  <a:ahLst/>
                  <a:cxnLst/>
                  <a:pathLst>
                    <a:path w="70838" h="43064">
                      <a:moveTo>
                        <a:pt x="70838" y="0"/>
                      </a:moveTo>
                      <a:cubicBezTo>
                        <a:pt x="70838" y="0"/>
                        <a:pt x="39484" y="8120"/>
                        <a:pt x="34838" y="12760"/>
                      </a:cubicBezTo>
                      <a:cubicBezTo>
                        <a:pt x="30193" y="17400"/>
                        <a:pt x="0" y="35959"/>
                        <a:pt x="0" y="41759"/>
                      </a:cubicBezTo>
                      <a:cubicBezTo>
                        <a:pt x="0" y="47559"/>
                        <a:pt x="29613" y="34219"/>
                        <a:pt x="37161" y="26680"/>
                      </a:cubicBezTo>
                      <a:cubicBezTo>
                        <a:pt x="44709" y="19140"/>
                        <a:pt x="54580" y="12760"/>
                        <a:pt x="62709" y="12760"/>
                      </a:cubicBezTo>
                      <a:cubicBezTo>
                        <a:pt x="70838" y="12760"/>
                        <a:pt x="70838" y="0"/>
                        <a:pt x="7083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69" name=""/>
                <p:cNvSpPr/>
                <p:nvPr/>
              </p:nvSpPr>
              <p:spPr>
                <a:xfrm>
                  <a:off x="347958" y="5546234"/>
                  <a:ext cx="43838" cy="23055"/>
                </a:xfrm>
                <a:custGeom>
                  <a:avLst/>
                  <a:gdLst/>
                  <a:ahLst/>
                  <a:cxnLst/>
                  <a:pathLst>
                    <a:path w="43838" h="23055">
                      <a:moveTo>
                        <a:pt x="40064" y="1015"/>
                      </a:moveTo>
                      <a:cubicBezTo>
                        <a:pt x="40064" y="1015"/>
                        <a:pt x="30774" y="-3625"/>
                        <a:pt x="20322" y="6815"/>
                      </a:cubicBezTo>
                      <a:cubicBezTo>
                        <a:pt x="9871" y="17255"/>
                        <a:pt x="-2903" y="23055"/>
                        <a:pt x="581" y="23055"/>
                      </a:cubicBezTo>
                      <a:cubicBezTo>
                        <a:pt x="4064" y="23055"/>
                        <a:pt x="16839" y="18415"/>
                        <a:pt x="22645" y="12615"/>
                      </a:cubicBezTo>
                      <a:cubicBezTo>
                        <a:pt x="28451" y="6815"/>
                        <a:pt x="38903" y="11455"/>
                        <a:pt x="42387" y="9135"/>
                      </a:cubicBezTo>
                      <a:cubicBezTo>
                        <a:pt x="45871" y="6815"/>
                        <a:pt x="42387" y="1015"/>
                        <a:pt x="40064" y="1015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0" name=""/>
                <p:cNvSpPr/>
                <p:nvPr/>
              </p:nvSpPr>
              <p:spPr>
                <a:xfrm>
                  <a:off x="415893" y="5485190"/>
                  <a:ext cx="16984" cy="108458"/>
                </a:xfrm>
                <a:custGeom>
                  <a:avLst/>
                  <a:gdLst/>
                  <a:ahLst/>
                  <a:cxnLst/>
                  <a:pathLst>
                    <a:path w="16984" h="108458">
                      <a:moveTo>
                        <a:pt x="11032" y="0"/>
                      </a:moveTo>
                      <a:cubicBezTo>
                        <a:pt x="11032" y="0"/>
                        <a:pt x="13935" y="7540"/>
                        <a:pt x="16258" y="29580"/>
                      </a:cubicBezTo>
                      <a:cubicBezTo>
                        <a:pt x="18581" y="51619"/>
                        <a:pt x="15097" y="69019"/>
                        <a:pt x="11032" y="82939"/>
                      </a:cubicBezTo>
                      <a:cubicBezTo>
                        <a:pt x="6968" y="96858"/>
                        <a:pt x="0" y="108458"/>
                        <a:pt x="0" y="108458"/>
                      </a:cubicBezTo>
                      <a:cubicBezTo>
                        <a:pt x="0" y="108458"/>
                        <a:pt x="6968" y="73659"/>
                        <a:pt x="6968" y="56259"/>
                      </a:cubicBezTo>
                      <a:cubicBezTo>
                        <a:pt x="6968" y="38860"/>
                        <a:pt x="6968" y="26100"/>
                        <a:pt x="6968" y="20300"/>
                      </a:cubicBezTo>
                      <a:cubicBezTo>
                        <a:pt x="6968" y="14500"/>
                        <a:pt x="-2323" y="0"/>
                        <a:pt x="1103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1" name=""/>
                <p:cNvSpPr/>
                <p:nvPr/>
              </p:nvSpPr>
              <p:spPr>
                <a:xfrm>
                  <a:off x="449281" y="5420811"/>
                  <a:ext cx="22355" cy="144998"/>
                </a:xfrm>
                <a:custGeom>
                  <a:avLst/>
                  <a:gdLst/>
                  <a:ahLst/>
                  <a:cxnLst/>
                  <a:pathLst>
                    <a:path w="22355" h="144998">
                      <a:moveTo>
                        <a:pt x="290" y="16240"/>
                      </a:moveTo>
                      <a:cubicBezTo>
                        <a:pt x="290" y="16240"/>
                        <a:pt x="3774" y="20880"/>
                        <a:pt x="7258" y="55679"/>
                      </a:cubicBezTo>
                      <a:cubicBezTo>
                        <a:pt x="10742" y="90479"/>
                        <a:pt x="-2032" y="103239"/>
                        <a:pt x="290" y="115998"/>
                      </a:cubicBezTo>
                      <a:cubicBezTo>
                        <a:pt x="2613" y="128758"/>
                        <a:pt x="7258" y="144998"/>
                        <a:pt x="7258" y="144998"/>
                      </a:cubicBezTo>
                      <a:cubicBezTo>
                        <a:pt x="7258" y="144998"/>
                        <a:pt x="11903" y="114839"/>
                        <a:pt x="11903" y="100919"/>
                      </a:cubicBezTo>
                      <a:cubicBezTo>
                        <a:pt x="11903" y="86998"/>
                        <a:pt x="22355" y="64959"/>
                        <a:pt x="22355" y="55679"/>
                      </a:cubicBezTo>
                      <a:cubicBezTo>
                        <a:pt x="22355" y="46399"/>
                        <a:pt x="7258" y="0"/>
                        <a:pt x="7258" y="0"/>
                      </a:cubicBezTo>
                      <a:lnTo>
                        <a:pt x="290" y="16240"/>
                      </a:ln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2" name=""/>
                <p:cNvSpPr/>
                <p:nvPr/>
              </p:nvSpPr>
              <p:spPr>
                <a:xfrm>
                  <a:off x="473522" y="5380211"/>
                  <a:ext cx="34113" cy="172113"/>
                </a:xfrm>
                <a:custGeom>
                  <a:avLst/>
                  <a:gdLst/>
                  <a:ahLst/>
                  <a:cxnLst/>
                  <a:pathLst>
                    <a:path w="34113" h="172113">
                      <a:moveTo>
                        <a:pt x="1597" y="12760"/>
                      </a:moveTo>
                      <a:cubicBezTo>
                        <a:pt x="1597" y="12760"/>
                        <a:pt x="23661" y="40599"/>
                        <a:pt x="21339" y="60319"/>
                      </a:cubicBezTo>
                      <a:cubicBezTo>
                        <a:pt x="19016" y="80039"/>
                        <a:pt x="17855" y="97439"/>
                        <a:pt x="17855" y="120638"/>
                      </a:cubicBezTo>
                      <a:cubicBezTo>
                        <a:pt x="17855" y="143838"/>
                        <a:pt x="17855" y="157758"/>
                        <a:pt x="21339" y="170517"/>
                      </a:cubicBezTo>
                      <a:cubicBezTo>
                        <a:pt x="24822" y="183278"/>
                        <a:pt x="21339" y="120638"/>
                        <a:pt x="24822" y="99758"/>
                      </a:cubicBezTo>
                      <a:cubicBezTo>
                        <a:pt x="28306" y="78879"/>
                        <a:pt x="39919" y="66119"/>
                        <a:pt x="30629" y="45239"/>
                      </a:cubicBezTo>
                      <a:cubicBezTo>
                        <a:pt x="21339" y="24360"/>
                        <a:pt x="7403" y="0"/>
                        <a:pt x="7403" y="0"/>
                      </a:cubicBezTo>
                      <a:cubicBezTo>
                        <a:pt x="7403" y="0"/>
                        <a:pt x="-4210" y="10440"/>
                        <a:pt x="1597" y="1276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3" name=""/>
                <p:cNvSpPr/>
                <p:nvPr/>
              </p:nvSpPr>
              <p:spPr>
                <a:xfrm>
                  <a:off x="498344" y="5337292"/>
                  <a:ext cx="60387" cy="199517"/>
                </a:xfrm>
                <a:custGeom>
                  <a:avLst/>
                  <a:gdLst/>
                  <a:ahLst/>
                  <a:cxnLst/>
                  <a:pathLst>
                    <a:path w="60387" h="199517">
                      <a:moveTo>
                        <a:pt x="0" y="2320"/>
                      </a:moveTo>
                      <a:cubicBezTo>
                        <a:pt x="0" y="2320"/>
                        <a:pt x="29032" y="48719"/>
                        <a:pt x="29032" y="69599"/>
                      </a:cubicBezTo>
                      <a:cubicBezTo>
                        <a:pt x="29032" y="90479"/>
                        <a:pt x="20903" y="129918"/>
                        <a:pt x="23226" y="142678"/>
                      </a:cubicBezTo>
                      <a:cubicBezTo>
                        <a:pt x="25548" y="155438"/>
                        <a:pt x="32516" y="199517"/>
                        <a:pt x="32516" y="199517"/>
                      </a:cubicBezTo>
                      <a:cubicBezTo>
                        <a:pt x="32516" y="199517"/>
                        <a:pt x="32516" y="160078"/>
                        <a:pt x="32516" y="138038"/>
                      </a:cubicBezTo>
                      <a:cubicBezTo>
                        <a:pt x="32516" y="115998"/>
                        <a:pt x="37161" y="103239"/>
                        <a:pt x="37161" y="103239"/>
                      </a:cubicBezTo>
                      <a:cubicBezTo>
                        <a:pt x="37161" y="103239"/>
                        <a:pt x="42968" y="147318"/>
                        <a:pt x="47613" y="161238"/>
                      </a:cubicBezTo>
                      <a:cubicBezTo>
                        <a:pt x="52258" y="175157"/>
                        <a:pt x="60387" y="184437"/>
                        <a:pt x="60387" y="184437"/>
                      </a:cubicBezTo>
                      <a:cubicBezTo>
                        <a:pt x="60387" y="184437"/>
                        <a:pt x="45290" y="124118"/>
                        <a:pt x="45290" y="106718"/>
                      </a:cubicBezTo>
                      <a:cubicBezTo>
                        <a:pt x="45290" y="89318"/>
                        <a:pt x="37161" y="60319"/>
                        <a:pt x="37161" y="49879"/>
                      </a:cubicBezTo>
                      <a:cubicBezTo>
                        <a:pt x="37161" y="39439"/>
                        <a:pt x="2323" y="-11600"/>
                        <a:pt x="0" y="232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4" name=""/>
                <p:cNvSpPr/>
                <p:nvPr/>
              </p:nvSpPr>
              <p:spPr>
                <a:xfrm>
                  <a:off x="537828" y="5271174"/>
                  <a:ext cx="51096" cy="228517"/>
                </a:xfrm>
                <a:custGeom>
                  <a:avLst/>
                  <a:gdLst/>
                  <a:ahLst/>
                  <a:cxnLst/>
                  <a:pathLst>
                    <a:path w="51096" h="228517">
                      <a:moveTo>
                        <a:pt x="0" y="15080"/>
                      </a:moveTo>
                      <a:cubicBezTo>
                        <a:pt x="0" y="15080"/>
                        <a:pt x="25548" y="66119"/>
                        <a:pt x="25548" y="89318"/>
                      </a:cubicBezTo>
                      <a:cubicBezTo>
                        <a:pt x="25548" y="112519"/>
                        <a:pt x="48774" y="193717"/>
                        <a:pt x="45290" y="197197"/>
                      </a:cubicBezTo>
                      <a:cubicBezTo>
                        <a:pt x="41806" y="200677"/>
                        <a:pt x="45290" y="228517"/>
                        <a:pt x="45290" y="228517"/>
                      </a:cubicBezTo>
                      <a:cubicBezTo>
                        <a:pt x="45290" y="228517"/>
                        <a:pt x="51096" y="183277"/>
                        <a:pt x="51096" y="168197"/>
                      </a:cubicBezTo>
                      <a:cubicBezTo>
                        <a:pt x="51096" y="153118"/>
                        <a:pt x="37161" y="112519"/>
                        <a:pt x="37161" y="100919"/>
                      </a:cubicBezTo>
                      <a:cubicBezTo>
                        <a:pt x="37161" y="89318"/>
                        <a:pt x="25548" y="47559"/>
                        <a:pt x="20903" y="30160"/>
                      </a:cubicBezTo>
                      <a:cubicBezTo>
                        <a:pt x="16258" y="12760"/>
                        <a:pt x="6968" y="0"/>
                        <a:pt x="6968" y="0"/>
                      </a:cubicBezTo>
                      <a:cubicBezTo>
                        <a:pt x="6968" y="0"/>
                        <a:pt x="0" y="5800"/>
                        <a:pt x="0" y="15080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5" name=""/>
                <p:cNvSpPr/>
                <p:nvPr/>
              </p:nvSpPr>
              <p:spPr>
                <a:xfrm>
                  <a:off x="554086" y="5246958"/>
                  <a:ext cx="73161" cy="212132"/>
                </a:xfrm>
                <a:custGeom>
                  <a:avLst/>
                  <a:gdLst/>
                  <a:ahLst/>
                  <a:cxnLst/>
                  <a:pathLst>
                    <a:path w="73161" h="212132">
                      <a:moveTo>
                        <a:pt x="0" y="5655"/>
                      </a:moveTo>
                      <a:cubicBezTo>
                        <a:pt x="0" y="5655"/>
                        <a:pt x="36000" y="49734"/>
                        <a:pt x="40645" y="93814"/>
                      </a:cubicBezTo>
                      <a:cubicBezTo>
                        <a:pt x="45290" y="137893"/>
                        <a:pt x="54580" y="172693"/>
                        <a:pt x="56903" y="181972"/>
                      </a:cubicBezTo>
                      <a:cubicBezTo>
                        <a:pt x="59225" y="191252"/>
                        <a:pt x="66193" y="205172"/>
                        <a:pt x="66193" y="205172"/>
                      </a:cubicBezTo>
                      <a:lnTo>
                        <a:pt x="73161" y="212132"/>
                      </a:lnTo>
                      <a:cubicBezTo>
                        <a:pt x="73161" y="212132"/>
                        <a:pt x="56903" y="168053"/>
                        <a:pt x="56903" y="139053"/>
                      </a:cubicBezTo>
                      <a:cubicBezTo>
                        <a:pt x="56903" y="110053"/>
                        <a:pt x="54580" y="76414"/>
                        <a:pt x="47613" y="61334"/>
                      </a:cubicBezTo>
                      <a:cubicBezTo>
                        <a:pt x="40645" y="46254"/>
                        <a:pt x="9290" y="-19865"/>
                        <a:pt x="0" y="5655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6" name=""/>
                <p:cNvSpPr/>
                <p:nvPr/>
              </p:nvSpPr>
              <p:spPr>
                <a:xfrm>
                  <a:off x="573828" y="5215639"/>
                  <a:ext cx="88984" cy="190092"/>
                </a:xfrm>
                <a:custGeom>
                  <a:avLst/>
                  <a:gdLst/>
                  <a:ahLst/>
                  <a:cxnLst/>
                  <a:pathLst>
                    <a:path w="88984" h="190092">
                      <a:moveTo>
                        <a:pt x="0" y="3335"/>
                      </a:moveTo>
                      <a:cubicBezTo>
                        <a:pt x="0" y="3335"/>
                        <a:pt x="41806" y="46254"/>
                        <a:pt x="47612" y="84534"/>
                      </a:cubicBezTo>
                      <a:cubicBezTo>
                        <a:pt x="53419" y="122813"/>
                        <a:pt x="58064" y="154132"/>
                        <a:pt x="61548" y="166893"/>
                      </a:cubicBezTo>
                      <a:cubicBezTo>
                        <a:pt x="65032" y="179653"/>
                        <a:pt x="69677" y="187772"/>
                        <a:pt x="69677" y="190092"/>
                      </a:cubicBezTo>
                      <a:cubicBezTo>
                        <a:pt x="69677" y="192411"/>
                        <a:pt x="65032" y="136733"/>
                        <a:pt x="65032" y="128613"/>
                      </a:cubicBezTo>
                      <a:cubicBezTo>
                        <a:pt x="65032" y="120493"/>
                        <a:pt x="77806" y="154132"/>
                        <a:pt x="87096" y="158772"/>
                      </a:cubicBezTo>
                      <a:cubicBezTo>
                        <a:pt x="96386" y="163412"/>
                        <a:pt x="70838" y="128613"/>
                        <a:pt x="65032" y="112374"/>
                      </a:cubicBezTo>
                      <a:cubicBezTo>
                        <a:pt x="59225" y="96134"/>
                        <a:pt x="47612" y="57854"/>
                        <a:pt x="38322" y="35815"/>
                      </a:cubicBezTo>
                      <a:cubicBezTo>
                        <a:pt x="29032" y="13775"/>
                        <a:pt x="0" y="-9425"/>
                        <a:pt x="0" y="3335"/>
                      </a:cubicBezTo>
                      <a:close/>
                    </a:path>
                  </a:pathLst>
                </a:custGeom>
                <a:solidFill>
                  <a:srgbClr val="79A81C">
                    <a:alpha val="4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877" name=""/>
              <p:cNvGrpSpPr/>
              <p:nvPr/>
            </p:nvGrpSpPr>
            <p:grpSpPr>
              <a:xfrm rot="-3000000" flipV="true">
                <a:off x="8541276" y="5282965"/>
                <a:ext cx="438741" cy="575549"/>
                <a:chOff x="8541276" y="5282965"/>
                <a:chExt cx="438741" cy="575549"/>
              </a:xfrm>
            </p:grpSpPr>
            <p:sp>
              <p:nvSpPr>
                <p:cNvPr id="878" name=""/>
                <p:cNvSpPr/>
                <p:nvPr/>
              </p:nvSpPr>
              <p:spPr>
                <a:xfrm>
                  <a:off x="8541276" y="5396019"/>
                  <a:ext cx="322952" cy="461352"/>
                </a:xfrm>
                <a:custGeom>
                  <a:avLst/>
                  <a:gdLst/>
                  <a:ahLst/>
                  <a:cxnLst/>
                  <a:pathLst>
                    <a:path w="322952" h="461352">
                      <a:moveTo>
                        <a:pt x="322952" y="11420"/>
                      </a:moveTo>
                      <a:cubicBezTo>
                        <a:pt x="322952" y="11420"/>
                        <a:pt x="229293" y="141603"/>
                        <a:pt x="182464" y="220399"/>
                      </a:cubicBezTo>
                      <a:cubicBezTo>
                        <a:pt x="144364" y="284504"/>
                        <a:pt x="86520" y="403112"/>
                        <a:pt x="81952" y="416816"/>
                      </a:cubicBezTo>
                      <a:cubicBezTo>
                        <a:pt x="77383" y="430519"/>
                        <a:pt x="71672" y="461352"/>
                        <a:pt x="71672" y="461352"/>
                      </a:cubicBezTo>
                      <a:cubicBezTo>
                        <a:pt x="71672" y="461352"/>
                        <a:pt x="32267" y="388838"/>
                        <a:pt x="21416" y="356291"/>
                      </a:cubicBezTo>
                      <a:cubicBezTo>
                        <a:pt x="10565" y="323746"/>
                        <a:pt x="-15134" y="298052"/>
                        <a:pt x="12278" y="210121"/>
                      </a:cubicBezTo>
                      <a:cubicBezTo>
                        <a:pt x="39691" y="122190"/>
                        <a:pt x="71672" y="98208"/>
                        <a:pt x="71672" y="98208"/>
                      </a:cubicBezTo>
                      <a:lnTo>
                        <a:pt x="76241" y="89073"/>
                      </a:lnTo>
                      <a:cubicBezTo>
                        <a:pt x="76241" y="89073"/>
                        <a:pt x="131066" y="44536"/>
                        <a:pt x="144772" y="36543"/>
                      </a:cubicBezTo>
                      <a:cubicBezTo>
                        <a:pt x="158478" y="28549"/>
                        <a:pt x="169900" y="19413"/>
                        <a:pt x="169900" y="19413"/>
                      </a:cubicBezTo>
                      <a:cubicBezTo>
                        <a:pt x="169900" y="19413"/>
                        <a:pt x="204165" y="0"/>
                        <a:pt x="260132" y="0"/>
                      </a:cubicBezTo>
                      <a:cubicBezTo>
                        <a:pt x="316099" y="0"/>
                        <a:pt x="322952" y="11420"/>
                        <a:pt x="322952" y="11420"/>
                      </a:cubicBezTo>
                      <a:close/>
                    </a:path>
                  </a:pathLst>
                </a:custGeom>
                <a:solidFill>
                  <a:srgbClr val="7FB80E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79" name=""/>
                <p:cNvSpPr/>
                <p:nvPr/>
              </p:nvSpPr>
              <p:spPr>
                <a:xfrm>
                  <a:off x="8610663" y="5407439"/>
                  <a:ext cx="318811" cy="449933"/>
                </a:xfrm>
                <a:custGeom>
                  <a:avLst/>
                  <a:gdLst/>
                  <a:ahLst/>
                  <a:cxnLst/>
                  <a:pathLst>
                    <a:path w="318811" h="449933">
                      <a:moveTo>
                        <a:pt x="253564" y="0"/>
                      </a:moveTo>
                      <a:cubicBezTo>
                        <a:pt x="253564" y="0"/>
                        <a:pt x="304962" y="19413"/>
                        <a:pt x="314100" y="85647"/>
                      </a:cubicBezTo>
                      <a:cubicBezTo>
                        <a:pt x="323236" y="151881"/>
                        <a:pt x="322095" y="208979"/>
                        <a:pt x="287829" y="282065"/>
                      </a:cubicBezTo>
                      <a:cubicBezTo>
                        <a:pt x="253564" y="355150"/>
                        <a:pt x="217014" y="383699"/>
                        <a:pt x="161048" y="408822"/>
                      </a:cubicBezTo>
                      <a:cubicBezTo>
                        <a:pt x="105080" y="433945"/>
                        <a:pt x="91374" y="424809"/>
                        <a:pt x="79953" y="430519"/>
                      </a:cubicBezTo>
                      <a:cubicBezTo>
                        <a:pt x="68531" y="436229"/>
                        <a:pt x="46830" y="435087"/>
                        <a:pt x="46830" y="435087"/>
                      </a:cubicBezTo>
                      <a:lnTo>
                        <a:pt x="0" y="449933"/>
                      </a:lnTo>
                      <a:cubicBezTo>
                        <a:pt x="0" y="449933"/>
                        <a:pt x="10280" y="407680"/>
                        <a:pt x="10280" y="405396"/>
                      </a:cubicBezTo>
                      <a:cubicBezTo>
                        <a:pt x="10280" y="403112"/>
                        <a:pt x="118787" y="196417"/>
                        <a:pt x="118787" y="196417"/>
                      </a:cubicBezTo>
                      <a:cubicBezTo>
                        <a:pt x="118787" y="196417"/>
                        <a:pt x="241571" y="11991"/>
                        <a:pt x="25356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0" name=""/>
                <p:cNvSpPr/>
                <p:nvPr/>
              </p:nvSpPr>
              <p:spPr>
                <a:xfrm>
                  <a:off x="8847952" y="5282966"/>
                  <a:ext cx="132065" cy="138034"/>
                </a:xfrm>
                <a:custGeom>
                  <a:avLst/>
                  <a:gdLst/>
                  <a:ahLst/>
                  <a:cxnLst/>
                  <a:pathLst>
                    <a:path w="132065" h="138034">
                      <a:moveTo>
                        <a:pt x="5996" y="123617"/>
                      </a:moveTo>
                      <a:cubicBezTo>
                        <a:pt x="7817" y="121418"/>
                        <a:pt x="39120" y="101635"/>
                        <a:pt x="59679" y="63950"/>
                      </a:cubicBezTo>
                      <a:cubicBezTo>
                        <a:pt x="80238" y="26265"/>
                        <a:pt x="123641" y="0"/>
                        <a:pt x="123641" y="0"/>
                      </a:cubicBezTo>
                      <a:cubicBezTo>
                        <a:pt x="123641" y="0"/>
                        <a:pt x="138000" y="8973"/>
                        <a:pt x="129352" y="13704"/>
                      </a:cubicBezTo>
                      <a:cubicBezTo>
                        <a:pt x="129352" y="13704"/>
                        <a:pt x="73385" y="46820"/>
                        <a:pt x="66532" y="70802"/>
                      </a:cubicBezTo>
                      <a:cubicBezTo>
                        <a:pt x="59679" y="94782"/>
                        <a:pt x="9749" y="137199"/>
                        <a:pt x="9749" y="137199"/>
                      </a:cubicBezTo>
                      <a:cubicBezTo>
                        <a:pt x="9749" y="137199"/>
                        <a:pt x="-9668" y="142541"/>
                        <a:pt x="5996" y="123617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1" name=""/>
                <p:cNvSpPr/>
                <p:nvPr/>
              </p:nvSpPr>
              <p:spPr>
                <a:xfrm>
                  <a:off x="8851093" y="5422284"/>
                  <a:ext cx="54254" cy="142745"/>
                </a:xfrm>
                <a:custGeom>
                  <a:avLst/>
                  <a:gdLst/>
                  <a:ahLst/>
                  <a:cxnLst/>
                  <a:pathLst>
                    <a:path w="54254" h="142745">
                      <a:moveTo>
                        <a:pt x="571" y="0"/>
                      </a:moveTo>
                      <a:cubicBezTo>
                        <a:pt x="571" y="0"/>
                        <a:pt x="22273" y="2284"/>
                        <a:pt x="27983" y="55956"/>
                      </a:cubicBezTo>
                      <a:cubicBezTo>
                        <a:pt x="33694" y="109628"/>
                        <a:pt x="54254" y="142745"/>
                        <a:pt x="54254" y="142745"/>
                      </a:cubicBezTo>
                      <a:cubicBezTo>
                        <a:pt x="54254" y="142745"/>
                        <a:pt x="21130" y="94783"/>
                        <a:pt x="18846" y="53672"/>
                      </a:cubicBezTo>
                      <a:cubicBezTo>
                        <a:pt x="16562" y="12562"/>
                        <a:pt x="-3998" y="4568"/>
                        <a:pt x="57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2" name=""/>
                <p:cNvSpPr/>
                <p:nvPr/>
              </p:nvSpPr>
              <p:spPr>
                <a:xfrm>
                  <a:off x="8609521" y="5406582"/>
                  <a:ext cx="251708" cy="451931"/>
                </a:xfrm>
                <a:custGeom>
                  <a:avLst/>
                  <a:gdLst/>
                  <a:ahLst/>
                  <a:cxnLst/>
                  <a:pathLst>
                    <a:path w="251708" h="451931">
                      <a:moveTo>
                        <a:pt x="244426" y="0"/>
                      </a:moveTo>
                      <a:cubicBezTo>
                        <a:pt x="225009" y="14560"/>
                        <a:pt x="106223" y="201842"/>
                        <a:pt x="91374" y="239526"/>
                      </a:cubicBezTo>
                      <a:cubicBezTo>
                        <a:pt x="76526" y="277211"/>
                        <a:pt x="15990" y="366284"/>
                        <a:pt x="10280" y="398259"/>
                      </a:cubicBezTo>
                      <a:cubicBezTo>
                        <a:pt x="4569" y="430234"/>
                        <a:pt x="0" y="451931"/>
                        <a:pt x="0" y="451931"/>
                      </a:cubicBezTo>
                      <a:cubicBezTo>
                        <a:pt x="0" y="451931"/>
                        <a:pt x="22844" y="399401"/>
                        <a:pt x="33123" y="375420"/>
                      </a:cubicBezTo>
                      <a:cubicBezTo>
                        <a:pt x="43403" y="351438"/>
                        <a:pt x="92516" y="262365"/>
                        <a:pt x="99370" y="250946"/>
                      </a:cubicBezTo>
                      <a:cubicBezTo>
                        <a:pt x="106223" y="239526"/>
                        <a:pt x="124712" y="202984"/>
                        <a:pt x="131350" y="190422"/>
                      </a:cubicBezTo>
                      <a:cubicBezTo>
                        <a:pt x="138203" y="177861"/>
                        <a:pt x="206734" y="70516"/>
                        <a:pt x="210161" y="63664"/>
                      </a:cubicBezTo>
                      <a:cubicBezTo>
                        <a:pt x="213588" y="56813"/>
                        <a:pt x="271839" y="-3711"/>
                        <a:pt x="24442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3" name=""/>
                <p:cNvSpPr/>
                <p:nvPr/>
              </p:nvSpPr>
              <p:spPr>
                <a:xfrm>
                  <a:off x="8728021" y="5416289"/>
                  <a:ext cx="115075" cy="13561"/>
                </a:xfrm>
                <a:custGeom>
                  <a:avLst/>
                  <a:gdLst/>
                  <a:ahLst/>
                  <a:cxnLst/>
                  <a:pathLst>
                    <a:path w="115075" h="13561">
                      <a:moveTo>
                        <a:pt x="106508" y="11705"/>
                      </a:moveTo>
                      <a:cubicBezTo>
                        <a:pt x="106508" y="11705"/>
                        <a:pt x="81381" y="7137"/>
                        <a:pt x="66532" y="9421"/>
                      </a:cubicBezTo>
                      <a:cubicBezTo>
                        <a:pt x="51684" y="11705"/>
                        <a:pt x="4854" y="16273"/>
                        <a:pt x="286" y="11705"/>
                      </a:cubicBezTo>
                      <a:cubicBezTo>
                        <a:pt x="-4283" y="7137"/>
                        <a:pt x="40833" y="5424"/>
                        <a:pt x="59108" y="1998"/>
                      </a:cubicBezTo>
                      <a:cubicBezTo>
                        <a:pt x="77383" y="-1427"/>
                        <a:pt x="108793" y="-856"/>
                        <a:pt x="113932" y="4282"/>
                      </a:cubicBezTo>
                      <a:cubicBezTo>
                        <a:pt x="119072" y="9421"/>
                        <a:pt x="106508" y="15131"/>
                        <a:pt x="106508" y="1170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4" name=""/>
                <p:cNvSpPr/>
                <p:nvPr/>
              </p:nvSpPr>
              <p:spPr>
                <a:xfrm>
                  <a:off x="8642217" y="5447407"/>
                  <a:ext cx="179750" cy="39255"/>
                </a:xfrm>
                <a:custGeom>
                  <a:avLst/>
                  <a:gdLst/>
                  <a:ahLst/>
                  <a:cxnLst/>
                  <a:pathLst>
                    <a:path w="179750" h="39255">
                      <a:moveTo>
                        <a:pt x="179750" y="9136"/>
                      </a:moveTo>
                      <a:cubicBezTo>
                        <a:pt x="179750" y="9136"/>
                        <a:pt x="105509" y="9136"/>
                        <a:pt x="90661" y="6852"/>
                      </a:cubicBezTo>
                      <a:cubicBezTo>
                        <a:pt x="75812" y="4568"/>
                        <a:pt x="34694" y="0"/>
                        <a:pt x="34694" y="0"/>
                      </a:cubicBezTo>
                      <a:cubicBezTo>
                        <a:pt x="34694" y="0"/>
                        <a:pt x="74670" y="13704"/>
                        <a:pt x="83808" y="13704"/>
                      </a:cubicBezTo>
                      <a:cubicBezTo>
                        <a:pt x="92945" y="13704"/>
                        <a:pt x="54111" y="26265"/>
                        <a:pt x="34694" y="29691"/>
                      </a:cubicBezTo>
                      <a:cubicBezTo>
                        <a:pt x="15277" y="33117"/>
                        <a:pt x="-3569" y="33688"/>
                        <a:pt x="428" y="37685"/>
                      </a:cubicBezTo>
                      <a:cubicBezTo>
                        <a:pt x="4426" y="41682"/>
                        <a:pt x="52969" y="37685"/>
                        <a:pt x="76954" y="27407"/>
                      </a:cubicBezTo>
                      <a:cubicBezTo>
                        <a:pt x="100940" y="17129"/>
                        <a:pt x="179750" y="13704"/>
                        <a:pt x="179750" y="9136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5" name=""/>
                <p:cNvSpPr/>
                <p:nvPr/>
              </p:nvSpPr>
              <p:spPr>
                <a:xfrm>
                  <a:off x="8601526" y="5489660"/>
                  <a:ext cx="197597" cy="62808"/>
                </a:xfrm>
                <a:custGeom>
                  <a:avLst/>
                  <a:gdLst/>
                  <a:ahLst/>
                  <a:cxnLst/>
                  <a:pathLst>
                    <a:path w="197597" h="62808">
                      <a:moveTo>
                        <a:pt x="197597" y="0"/>
                      </a:moveTo>
                      <a:cubicBezTo>
                        <a:pt x="197597" y="0"/>
                        <a:pt x="111933" y="10278"/>
                        <a:pt x="105080" y="13704"/>
                      </a:cubicBezTo>
                      <a:cubicBezTo>
                        <a:pt x="98227" y="17129"/>
                        <a:pt x="58251" y="19413"/>
                        <a:pt x="43403" y="19413"/>
                      </a:cubicBezTo>
                      <a:cubicBezTo>
                        <a:pt x="28555" y="19413"/>
                        <a:pt x="0" y="28549"/>
                        <a:pt x="0" y="28549"/>
                      </a:cubicBezTo>
                      <a:lnTo>
                        <a:pt x="5711" y="34259"/>
                      </a:lnTo>
                      <a:cubicBezTo>
                        <a:pt x="5711" y="34259"/>
                        <a:pt x="47972" y="18271"/>
                        <a:pt x="55967" y="26265"/>
                      </a:cubicBezTo>
                      <a:cubicBezTo>
                        <a:pt x="63962" y="34259"/>
                        <a:pt x="20559" y="52530"/>
                        <a:pt x="10280" y="52530"/>
                      </a:cubicBezTo>
                      <a:cubicBezTo>
                        <a:pt x="0" y="52530"/>
                        <a:pt x="0" y="62808"/>
                        <a:pt x="0" y="62808"/>
                      </a:cubicBezTo>
                      <a:cubicBezTo>
                        <a:pt x="0" y="62808"/>
                        <a:pt x="35408" y="52530"/>
                        <a:pt x="52540" y="43395"/>
                      </a:cubicBezTo>
                      <a:cubicBezTo>
                        <a:pt x="69673" y="34259"/>
                        <a:pt x="82237" y="26265"/>
                        <a:pt x="82237" y="26265"/>
                      </a:cubicBezTo>
                      <a:cubicBezTo>
                        <a:pt x="82237" y="26265"/>
                        <a:pt x="117644" y="20555"/>
                        <a:pt x="124497" y="17129"/>
                      </a:cubicBezTo>
                      <a:cubicBezTo>
                        <a:pt x="131350" y="13704"/>
                        <a:pt x="174754" y="9136"/>
                        <a:pt x="179322" y="11420"/>
                      </a:cubicBezTo>
                      <a:cubicBezTo>
                        <a:pt x="183891" y="13704"/>
                        <a:pt x="190744" y="13704"/>
                        <a:pt x="190744" y="13704"/>
                      </a:cubicBezTo>
                      <a:cubicBezTo>
                        <a:pt x="190744" y="13704"/>
                        <a:pt x="197597" y="6852"/>
                        <a:pt x="19759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6" name=""/>
                <p:cNvSpPr/>
                <p:nvPr/>
              </p:nvSpPr>
              <p:spPr>
                <a:xfrm>
                  <a:off x="8566976" y="5538194"/>
                  <a:ext cx="200453" cy="65092"/>
                </a:xfrm>
                <a:custGeom>
                  <a:avLst/>
                  <a:gdLst/>
                  <a:ahLst/>
                  <a:cxnLst/>
                  <a:pathLst>
                    <a:path w="200453" h="65092">
                      <a:moveTo>
                        <a:pt x="196741" y="0"/>
                      </a:moveTo>
                      <a:cubicBezTo>
                        <a:pt x="196741" y="0"/>
                        <a:pt x="122499" y="3426"/>
                        <a:pt x="99656" y="11420"/>
                      </a:cubicBezTo>
                      <a:cubicBezTo>
                        <a:pt x="76812" y="19413"/>
                        <a:pt x="19703" y="52530"/>
                        <a:pt x="11707" y="54814"/>
                      </a:cubicBezTo>
                      <a:cubicBezTo>
                        <a:pt x="3712" y="57098"/>
                        <a:pt x="-3141" y="65092"/>
                        <a:pt x="1428" y="65092"/>
                      </a:cubicBezTo>
                      <a:cubicBezTo>
                        <a:pt x="5996" y="65092"/>
                        <a:pt x="69388" y="41681"/>
                        <a:pt x="76812" y="34259"/>
                      </a:cubicBezTo>
                      <a:cubicBezTo>
                        <a:pt x="84236" y="26836"/>
                        <a:pt x="97371" y="20555"/>
                        <a:pt x="99656" y="20555"/>
                      </a:cubicBezTo>
                      <a:cubicBezTo>
                        <a:pt x="101940" y="20555"/>
                        <a:pt x="132779" y="17129"/>
                        <a:pt x="146485" y="11420"/>
                      </a:cubicBezTo>
                      <a:cubicBezTo>
                        <a:pt x="160191" y="5710"/>
                        <a:pt x="178466" y="6852"/>
                        <a:pt x="187604" y="9136"/>
                      </a:cubicBezTo>
                      <a:cubicBezTo>
                        <a:pt x="196741" y="11420"/>
                        <a:pt x="205880" y="0"/>
                        <a:pt x="19674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7" name=""/>
                <p:cNvSpPr/>
                <p:nvPr/>
              </p:nvSpPr>
              <p:spPr>
                <a:xfrm>
                  <a:off x="8578825" y="5590152"/>
                  <a:ext cx="158621" cy="54814"/>
                </a:xfrm>
                <a:custGeom>
                  <a:avLst/>
                  <a:gdLst/>
                  <a:ahLst/>
                  <a:cxnLst/>
                  <a:pathLst>
                    <a:path w="158621" h="54814">
                      <a:moveTo>
                        <a:pt x="158621" y="0"/>
                      </a:moveTo>
                      <a:cubicBezTo>
                        <a:pt x="158621" y="0"/>
                        <a:pt x="86663" y="11420"/>
                        <a:pt x="75241" y="13704"/>
                      </a:cubicBezTo>
                      <a:cubicBezTo>
                        <a:pt x="63819" y="15988"/>
                        <a:pt x="32981" y="20555"/>
                        <a:pt x="24985" y="22839"/>
                      </a:cubicBezTo>
                      <a:cubicBezTo>
                        <a:pt x="16990" y="25123"/>
                        <a:pt x="3284" y="31975"/>
                        <a:pt x="999" y="33117"/>
                      </a:cubicBezTo>
                      <a:cubicBezTo>
                        <a:pt x="-1285" y="34259"/>
                        <a:pt x="-1285" y="43395"/>
                        <a:pt x="16990" y="33117"/>
                      </a:cubicBezTo>
                      <a:cubicBezTo>
                        <a:pt x="35265" y="22839"/>
                        <a:pt x="53540" y="26265"/>
                        <a:pt x="53540" y="26265"/>
                      </a:cubicBezTo>
                      <a:cubicBezTo>
                        <a:pt x="53540" y="26265"/>
                        <a:pt x="27841" y="39398"/>
                        <a:pt x="21559" y="45678"/>
                      </a:cubicBezTo>
                      <a:cubicBezTo>
                        <a:pt x="15277" y="51959"/>
                        <a:pt x="14706" y="54814"/>
                        <a:pt x="16990" y="54814"/>
                      </a:cubicBezTo>
                      <a:cubicBezTo>
                        <a:pt x="19274" y="54814"/>
                        <a:pt x="61535" y="29691"/>
                        <a:pt x="72957" y="26265"/>
                      </a:cubicBezTo>
                      <a:cubicBezTo>
                        <a:pt x="84379" y="22839"/>
                        <a:pt x="95800" y="17129"/>
                        <a:pt x="115217" y="13704"/>
                      </a:cubicBezTo>
                      <a:cubicBezTo>
                        <a:pt x="134635" y="10278"/>
                        <a:pt x="151768" y="6852"/>
                        <a:pt x="15862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8" name=""/>
                <p:cNvSpPr/>
                <p:nvPr/>
              </p:nvSpPr>
              <p:spPr>
                <a:xfrm>
                  <a:off x="8564975" y="5632405"/>
                  <a:ext cx="149626" cy="67661"/>
                </a:xfrm>
                <a:custGeom>
                  <a:avLst/>
                  <a:gdLst/>
                  <a:ahLst/>
                  <a:cxnLst/>
                  <a:pathLst>
                    <a:path w="149626" h="67661">
                      <a:moveTo>
                        <a:pt x="149626" y="0"/>
                      </a:moveTo>
                      <a:cubicBezTo>
                        <a:pt x="149626" y="0"/>
                        <a:pt x="103938" y="1142"/>
                        <a:pt x="65104" y="22839"/>
                      </a:cubicBezTo>
                      <a:cubicBezTo>
                        <a:pt x="26270" y="44537"/>
                        <a:pt x="0" y="60524"/>
                        <a:pt x="0" y="66234"/>
                      </a:cubicBezTo>
                      <a:cubicBezTo>
                        <a:pt x="0" y="71944"/>
                        <a:pt x="19417" y="60524"/>
                        <a:pt x="43403" y="49105"/>
                      </a:cubicBezTo>
                      <a:cubicBezTo>
                        <a:pt x="67389" y="37685"/>
                        <a:pt x="84521" y="20555"/>
                        <a:pt x="100512" y="15988"/>
                      </a:cubicBezTo>
                      <a:cubicBezTo>
                        <a:pt x="116503" y="11420"/>
                        <a:pt x="137062" y="17129"/>
                        <a:pt x="141631" y="13704"/>
                      </a:cubicBezTo>
                      <a:cubicBezTo>
                        <a:pt x="146199" y="10278"/>
                        <a:pt x="149626" y="0"/>
                        <a:pt x="149626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89" name=""/>
                <p:cNvSpPr/>
                <p:nvPr/>
              </p:nvSpPr>
              <p:spPr>
                <a:xfrm>
                  <a:off x="8569973" y="5688361"/>
                  <a:ext cx="116217" cy="47962"/>
                </a:xfrm>
                <a:custGeom>
                  <a:avLst/>
                  <a:gdLst/>
                  <a:ahLst/>
                  <a:cxnLst/>
                  <a:pathLst>
                    <a:path w="116217" h="47962">
                      <a:moveTo>
                        <a:pt x="113790" y="0"/>
                      </a:moveTo>
                      <a:cubicBezTo>
                        <a:pt x="113790" y="0"/>
                        <a:pt x="88662" y="0"/>
                        <a:pt x="64676" y="10278"/>
                      </a:cubicBezTo>
                      <a:cubicBezTo>
                        <a:pt x="40690" y="20555"/>
                        <a:pt x="45259" y="36543"/>
                        <a:pt x="29268" y="36543"/>
                      </a:cubicBezTo>
                      <a:cubicBezTo>
                        <a:pt x="13278" y="36543"/>
                        <a:pt x="-3855" y="47962"/>
                        <a:pt x="714" y="47962"/>
                      </a:cubicBezTo>
                      <a:cubicBezTo>
                        <a:pt x="5283" y="47962"/>
                        <a:pt x="29268" y="49104"/>
                        <a:pt x="42975" y="39969"/>
                      </a:cubicBezTo>
                      <a:cubicBezTo>
                        <a:pt x="56681" y="30833"/>
                        <a:pt x="50970" y="18271"/>
                        <a:pt x="68674" y="14274"/>
                      </a:cubicBezTo>
                      <a:cubicBezTo>
                        <a:pt x="86378" y="10278"/>
                        <a:pt x="106937" y="10278"/>
                        <a:pt x="110363" y="10278"/>
                      </a:cubicBezTo>
                      <a:cubicBezTo>
                        <a:pt x="113790" y="10278"/>
                        <a:pt x="119502" y="0"/>
                        <a:pt x="11379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90" name=""/>
                <p:cNvSpPr/>
                <p:nvPr/>
              </p:nvSpPr>
              <p:spPr>
                <a:xfrm>
                  <a:off x="8590105" y="5732897"/>
                  <a:ext cx="69673" cy="42395"/>
                </a:xfrm>
                <a:custGeom>
                  <a:avLst/>
                  <a:gdLst/>
                  <a:ahLst/>
                  <a:cxnLst/>
                  <a:pathLst>
                    <a:path w="69673" h="42395">
                      <a:moveTo>
                        <a:pt x="69673" y="0"/>
                      </a:moveTo>
                      <a:cubicBezTo>
                        <a:pt x="69673" y="0"/>
                        <a:pt x="38834" y="7994"/>
                        <a:pt x="34265" y="12562"/>
                      </a:cubicBezTo>
                      <a:cubicBezTo>
                        <a:pt x="29697" y="17129"/>
                        <a:pt x="0" y="35401"/>
                        <a:pt x="0" y="41111"/>
                      </a:cubicBezTo>
                      <a:cubicBezTo>
                        <a:pt x="0" y="46821"/>
                        <a:pt x="29126" y="33688"/>
                        <a:pt x="36550" y="26265"/>
                      </a:cubicBezTo>
                      <a:cubicBezTo>
                        <a:pt x="43974" y="18842"/>
                        <a:pt x="53682" y="12562"/>
                        <a:pt x="61678" y="12562"/>
                      </a:cubicBezTo>
                      <a:cubicBezTo>
                        <a:pt x="69673" y="12562"/>
                        <a:pt x="69673" y="0"/>
                        <a:pt x="69673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91" name=""/>
                <p:cNvSpPr/>
                <p:nvPr/>
              </p:nvSpPr>
              <p:spPr>
                <a:xfrm>
                  <a:off x="8589533" y="5785571"/>
                  <a:ext cx="43117" cy="22696"/>
                </a:xfrm>
                <a:custGeom>
                  <a:avLst/>
                  <a:gdLst/>
                  <a:ahLst/>
                  <a:cxnLst/>
                  <a:pathLst>
                    <a:path w="43117" h="22696">
                      <a:moveTo>
                        <a:pt x="39405" y="999"/>
                      </a:moveTo>
                      <a:cubicBezTo>
                        <a:pt x="39405" y="999"/>
                        <a:pt x="30268" y="-3569"/>
                        <a:pt x="19988" y="6709"/>
                      </a:cubicBezTo>
                      <a:cubicBezTo>
                        <a:pt x="9709" y="16987"/>
                        <a:pt x="-2855" y="22696"/>
                        <a:pt x="571" y="22696"/>
                      </a:cubicBezTo>
                      <a:cubicBezTo>
                        <a:pt x="3998" y="22696"/>
                        <a:pt x="16562" y="18129"/>
                        <a:pt x="22273" y="12419"/>
                      </a:cubicBezTo>
                      <a:cubicBezTo>
                        <a:pt x="27983" y="6709"/>
                        <a:pt x="38263" y="11277"/>
                        <a:pt x="41690" y="8993"/>
                      </a:cubicBezTo>
                      <a:cubicBezTo>
                        <a:pt x="45116" y="6709"/>
                        <a:pt x="41690" y="999"/>
                        <a:pt x="39405" y="999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92" name=""/>
                <p:cNvSpPr/>
                <p:nvPr/>
              </p:nvSpPr>
              <p:spPr>
                <a:xfrm>
                  <a:off x="8656351" y="5725475"/>
                  <a:ext cx="16704" cy="106774"/>
                </a:xfrm>
                <a:custGeom>
                  <a:avLst/>
                  <a:gdLst/>
                  <a:ahLst/>
                  <a:cxnLst/>
                  <a:pathLst>
                    <a:path w="16704" h="106774">
                      <a:moveTo>
                        <a:pt x="10851" y="0"/>
                      </a:moveTo>
                      <a:cubicBezTo>
                        <a:pt x="10851" y="0"/>
                        <a:pt x="13706" y="7423"/>
                        <a:pt x="15991" y="29120"/>
                      </a:cubicBezTo>
                      <a:cubicBezTo>
                        <a:pt x="18275" y="50817"/>
                        <a:pt x="14848" y="67947"/>
                        <a:pt x="10851" y="81650"/>
                      </a:cubicBezTo>
                      <a:cubicBezTo>
                        <a:pt x="6853" y="95354"/>
                        <a:pt x="0" y="106774"/>
                        <a:pt x="0" y="106774"/>
                      </a:cubicBezTo>
                      <a:cubicBezTo>
                        <a:pt x="0" y="106774"/>
                        <a:pt x="6853" y="72515"/>
                        <a:pt x="6853" y="55385"/>
                      </a:cubicBezTo>
                      <a:cubicBezTo>
                        <a:pt x="6853" y="38256"/>
                        <a:pt x="6853" y="25694"/>
                        <a:pt x="6853" y="19984"/>
                      </a:cubicBezTo>
                      <a:cubicBezTo>
                        <a:pt x="6853" y="14275"/>
                        <a:pt x="-2284" y="0"/>
                        <a:pt x="10851" y="0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93" name=""/>
                <p:cNvSpPr/>
                <p:nvPr/>
              </p:nvSpPr>
              <p:spPr>
                <a:xfrm>
                  <a:off x="8689189" y="5662097"/>
                  <a:ext cx="21987" cy="142745"/>
                </a:xfrm>
                <a:custGeom>
                  <a:avLst/>
                  <a:gdLst/>
                  <a:ahLst/>
                  <a:cxnLst/>
                  <a:pathLst>
                    <a:path w="21987" h="142745">
                      <a:moveTo>
                        <a:pt x="286" y="15987"/>
                      </a:moveTo>
                      <a:cubicBezTo>
                        <a:pt x="286" y="15987"/>
                        <a:pt x="3712" y="20555"/>
                        <a:pt x="7139" y="54814"/>
                      </a:cubicBezTo>
                      <a:cubicBezTo>
                        <a:pt x="10565" y="89073"/>
                        <a:pt x="-1999" y="101635"/>
                        <a:pt x="286" y="114196"/>
                      </a:cubicBezTo>
                      <a:cubicBezTo>
                        <a:pt x="2570" y="126757"/>
                        <a:pt x="7139" y="142745"/>
                        <a:pt x="7139" y="142745"/>
                      </a:cubicBezTo>
                      <a:cubicBezTo>
                        <a:pt x="7139" y="142745"/>
                        <a:pt x="11707" y="113054"/>
                        <a:pt x="11707" y="99351"/>
                      </a:cubicBezTo>
                      <a:cubicBezTo>
                        <a:pt x="11707" y="85647"/>
                        <a:pt x="21987" y="63950"/>
                        <a:pt x="21987" y="54814"/>
                      </a:cubicBezTo>
                      <a:cubicBezTo>
                        <a:pt x="21987" y="45678"/>
                        <a:pt x="7139" y="0"/>
                        <a:pt x="7139" y="0"/>
                      </a:cubicBezTo>
                      <a:lnTo>
                        <a:pt x="286" y="15987"/>
                      </a:ln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94" name=""/>
                <p:cNvSpPr/>
                <p:nvPr/>
              </p:nvSpPr>
              <p:spPr>
                <a:xfrm>
                  <a:off x="8713031" y="5622128"/>
                  <a:ext cx="33552" cy="169438"/>
                </a:xfrm>
                <a:custGeom>
                  <a:avLst/>
                  <a:gdLst/>
                  <a:ahLst/>
                  <a:cxnLst/>
                  <a:pathLst>
                    <a:path w="33552" h="169438">
                      <a:moveTo>
                        <a:pt x="1570" y="12562"/>
                      </a:moveTo>
                      <a:cubicBezTo>
                        <a:pt x="1570" y="12562"/>
                        <a:pt x="23272" y="39969"/>
                        <a:pt x="20988" y="59382"/>
                      </a:cubicBezTo>
                      <a:cubicBezTo>
                        <a:pt x="18703" y="78796"/>
                        <a:pt x="17561" y="95925"/>
                        <a:pt x="17561" y="118764"/>
                      </a:cubicBezTo>
                      <a:cubicBezTo>
                        <a:pt x="17561" y="141603"/>
                        <a:pt x="17561" y="155307"/>
                        <a:pt x="20988" y="167868"/>
                      </a:cubicBezTo>
                      <a:cubicBezTo>
                        <a:pt x="24414" y="180430"/>
                        <a:pt x="20988" y="118764"/>
                        <a:pt x="24414" y="98209"/>
                      </a:cubicBezTo>
                      <a:cubicBezTo>
                        <a:pt x="27841" y="77654"/>
                        <a:pt x="39262" y="65092"/>
                        <a:pt x="30125" y="44537"/>
                      </a:cubicBezTo>
                      <a:cubicBezTo>
                        <a:pt x="20988" y="23981"/>
                        <a:pt x="7281" y="0"/>
                        <a:pt x="7281" y="0"/>
                      </a:cubicBezTo>
                      <a:cubicBezTo>
                        <a:pt x="7281" y="0"/>
                        <a:pt x="-4140" y="10278"/>
                        <a:pt x="1570" y="12562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95" name=""/>
                <p:cNvSpPr/>
                <p:nvPr/>
              </p:nvSpPr>
              <p:spPr>
                <a:xfrm>
                  <a:off x="8737445" y="5579875"/>
                  <a:ext cx="59394" cy="196418"/>
                </a:xfrm>
                <a:custGeom>
                  <a:avLst/>
                  <a:gdLst/>
                  <a:ahLst/>
                  <a:cxnLst/>
                  <a:pathLst>
                    <a:path w="59394" h="196418">
                      <a:moveTo>
                        <a:pt x="0" y="2284"/>
                      </a:moveTo>
                      <a:cubicBezTo>
                        <a:pt x="0" y="2284"/>
                        <a:pt x="28555" y="47962"/>
                        <a:pt x="28555" y="68518"/>
                      </a:cubicBezTo>
                      <a:cubicBezTo>
                        <a:pt x="28555" y="89073"/>
                        <a:pt x="20559" y="127900"/>
                        <a:pt x="22844" y="140461"/>
                      </a:cubicBezTo>
                      <a:cubicBezTo>
                        <a:pt x="25128" y="153023"/>
                        <a:pt x="31981" y="196418"/>
                        <a:pt x="31981" y="196418"/>
                      </a:cubicBezTo>
                      <a:cubicBezTo>
                        <a:pt x="31981" y="196418"/>
                        <a:pt x="31981" y="157591"/>
                        <a:pt x="31981" y="135893"/>
                      </a:cubicBezTo>
                      <a:cubicBezTo>
                        <a:pt x="31981" y="114196"/>
                        <a:pt x="36550" y="101635"/>
                        <a:pt x="36550" y="101635"/>
                      </a:cubicBezTo>
                      <a:cubicBezTo>
                        <a:pt x="36550" y="101635"/>
                        <a:pt x="42261" y="145029"/>
                        <a:pt x="46830" y="158732"/>
                      </a:cubicBezTo>
                      <a:cubicBezTo>
                        <a:pt x="51398" y="172436"/>
                        <a:pt x="59394" y="181572"/>
                        <a:pt x="59394" y="181572"/>
                      </a:cubicBezTo>
                      <a:cubicBezTo>
                        <a:pt x="59394" y="181572"/>
                        <a:pt x="44545" y="122190"/>
                        <a:pt x="44545" y="105060"/>
                      </a:cubicBezTo>
                      <a:cubicBezTo>
                        <a:pt x="44545" y="87931"/>
                        <a:pt x="36550" y="59382"/>
                        <a:pt x="36550" y="49104"/>
                      </a:cubicBezTo>
                      <a:cubicBezTo>
                        <a:pt x="36550" y="38827"/>
                        <a:pt x="2284" y="-11420"/>
                        <a:pt x="0" y="2284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96" name=""/>
                <p:cNvSpPr/>
                <p:nvPr/>
              </p:nvSpPr>
              <p:spPr>
                <a:xfrm>
                  <a:off x="8776280" y="5514783"/>
                  <a:ext cx="50256" cy="224966"/>
                </a:xfrm>
                <a:custGeom>
                  <a:avLst/>
                  <a:gdLst/>
                  <a:ahLst/>
                  <a:cxnLst/>
                  <a:pathLst>
                    <a:path w="50256" h="224966">
                      <a:moveTo>
                        <a:pt x="0" y="14845"/>
                      </a:moveTo>
                      <a:cubicBezTo>
                        <a:pt x="0" y="14845"/>
                        <a:pt x="25128" y="65092"/>
                        <a:pt x="25128" y="87931"/>
                      </a:cubicBezTo>
                      <a:cubicBezTo>
                        <a:pt x="25128" y="110771"/>
                        <a:pt x="47972" y="190707"/>
                        <a:pt x="44545" y="194133"/>
                      </a:cubicBezTo>
                      <a:cubicBezTo>
                        <a:pt x="41119" y="197560"/>
                        <a:pt x="44545" y="224966"/>
                        <a:pt x="44545" y="224966"/>
                      </a:cubicBezTo>
                      <a:cubicBezTo>
                        <a:pt x="44545" y="224966"/>
                        <a:pt x="50256" y="180429"/>
                        <a:pt x="50256" y="165585"/>
                      </a:cubicBezTo>
                      <a:cubicBezTo>
                        <a:pt x="50256" y="150739"/>
                        <a:pt x="36550" y="110771"/>
                        <a:pt x="36550" y="99351"/>
                      </a:cubicBezTo>
                      <a:cubicBezTo>
                        <a:pt x="36550" y="87931"/>
                        <a:pt x="25128" y="46820"/>
                        <a:pt x="20559" y="29691"/>
                      </a:cubicBezTo>
                      <a:cubicBezTo>
                        <a:pt x="15991" y="12562"/>
                        <a:pt x="6853" y="0"/>
                        <a:pt x="6853" y="0"/>
                      </a:cubicBezTo>
                      <a:cubicBezTo>
                        <a:pt x="6853" y="0"/>
                        <a:pt x="0" y="5710"/>
                        <a:pt x="0" y="14845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97" name=""/>
                <p:cNvSpPr/>
                <p:nvPr/>
              </p:nvSpPr>
              <p:spPr>
                <a:xfrm>
                  <a:off x="8792270" y="5490945"/>
                  <a:ext cx="71957" cy="208836"/>
                </a:xfrm>
                <a:custGeom>
                  <a:avLst/>
                  <a:gdLst/>
                  <a:ahLst/>
                  <a:cxnLst/>
                  <a:pathLst>
                    <a:path w="71957" h="208836">
                      <a:moveTo>
                        <a:pt x="0" y="5567"/>
                      </a:moveTo>
                      <a:cubicBezTo>
                        <a:pt x="0" y="5567"/>
                        <a:pt x="35408" y="48962"/>
                        <a:pt x="39976" y="92356"/>
                      </a:cubicBezTo>
                      <a:cubicBezTo>
                        <a:pt x="44545" y="135750"/>
                        <a:pt x="53682" y="170009"/>
                        <a:pt x="55967" y="179145"/>
                      </a:cubicBezTo>
                      <a:cubicBezTo>
                        <a:pt x="58251" y="188280"/>
                        <a:pt x="65104" y="201984"/>
                        <a:pt x="65104" y="201984"/>
                      </a:cubicBezTo>
                      <a:lnTo>
                        <a:pt x="71957" y="208836"/>
                      </a:lnTo>
                      <a:cubicBezTo>
                        <a:pt x="71957" y="208836"/>
                        <a:pt x="55967" y="165441"/>
                        <a:pt x="55967" y="136892"/>
                      </a:cubicBezTo>
                      <a:cubicBezTo>
                        <a:pt x="55967" y="108344"/>
                        <a:pt x="53682" y="75227"/>
                        <a:pt x="46829" y="60381"/>
                      </a:cubicBezTo>
                      <a:cubicBezTo>
                        <a:pt x="39976" y="45536"/>
                        <a:pt x="9137" y="-19556"/>
                        <a:pt x="0" y="5567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898" name=""/>
                <p:cNvSpPr/>
                <p:nvPr/>
              </p:nvSpPr>
              <p:spPr>
                <a:xfrm>
                  <a:off x="8811687" y="5460111"/>
                  <a:ext cx="87520" cy="187139"/>
                </a:xfrm>
                <a:custGeom>
                  <a:avLst/>
                  <a:gdLst/>
                  <a:ahLst/>
                  <a:cxnLst/>
                  <a:pathLst>
                    <a:path w="87520" h="187139">
                      <a:moveTo>
                        <a:pt x="0" y="3283"/>
                      </a:moveTo>
                      <a:cubicBezTo>
                        <a:pt x="0" y="3283"/>
                        <a:pt x="41119" y="45536"/>
                        <a:pt x="46829" y="83221"/>
                      </a:cubicBezTo>
                      <a:cubicBezTo>
                        <a:pt x="52540" y="120905"/>
                        <a:pt x="57109" y="151738"/>
                        <a:pt x="60535" y="164300"/>
                      </a:cubicBezTo>
                      <a:cubicBezTo>
                        <a:pt x="63962" y="176861"/>
                        <a:pt x="68531" y="184855"/>
                        <a:pt x="68531" y="187139"/>
                      </a:cubicBezTo>
                      <a:cubicBezTo>
                        <a:pt x="68531" y="189422"/>
                        <a:pt x="63962" y="134609"/>
                        <a:pt x="63962" y="126615"/>
                      </a:cubicBezTo>
                      <a:cubicBezTo>
                        <a:pt x="63962" y="118622"/>
                        <a:pt x="76526" y="151738"/>
                        <a:pt x="85663" y="156306"/>
                      </a:cubicBezTo>
                      <a:cubicBezTo>
                        <a:pt x="94801" y="160874"/>
                        <a:pt x="69673" y="126615"/>
                        <a:pt x="63962" y="110627"/>
                      </a:cubicBezTo>
                      <a:cubicBezTo>
                        <a:pt x="58251" y="94640"/>
                        <a:pt x="46829" y="56955"/>
                        <a:pt x="37692" y="35258"/>
                      </a:cubicBezTo>
                      <a:cubicBezTo>
                        <a:pt x="28554" y="13561"/>
                        <a:pt x="0" y="-9278"/>
                        <a:pt x="0" y="3283"/>
                      </a:cubicBezTo>
                      <a:close/>
                    </a:path>
                  </a:pathLst>
                </a:custGeom>
                <a:solidFill>
                  <a:srgbClr val="79A81C">
                    <a:alpha val="6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899" name=""/>
              <p:cNvGrpSpPr/>
              <p:nvPr/>
            </p:nvGrpSpPr>
            <p:grpSpPr>
              <a:xfrm rot="1800000">
                <a:off x="7202983" y="5945670"/>
                <a:ext cx="584043" cy="766731"/>
                <a:chOff x="7202983" y="5945670"/>
                <a:chExt cx="584043" cy="766731"/>
              </a:xfrm>
            </p:grpSpPr>
            <p:sp>
              <p:nvSpPr>
                <p:cNvPr id="900" name=""/>
                <p:cNvSpPr/>
                <p:nvPr/>
              </p:nvSpPr>
              <p:spPr>
                <a:xfrm>
                  <a:off x="7202983" y="6096277"/>
                  <a:ext cx="429908" cy="614601"/>
                </a:xfrm>
                <a:custGeom>
                  <a:avLst/>
                  <a:gdLst/>
                  <a:ahLst/>
                  <a:cxnLst/>
                  <a:pathLst>
                    <a:path w="429908" h="614601">
                      <a:moveTo>
                        <a:pt x="429908" y="15213"/>
                      </a:moveTo>
                      <a:cubicBezTo>
                        <a:pt x="429908" y="15213"/>
                        <a:pt x="305231" y="188640"/>
                        <a:pt x="242893" y="293609"/>
                      </a:cubicBezTo>
                      <a:cubicBezTo>
                        <a:pt x="192175" y="379009"/>
                        <a:pt x="115174" y="537015"/>
                        <a:pt x="109093" y="555271"/>
                      </a:cubicBezTo>
                      <a:cubicBezTo>
                        <a:pt x="103011" y="573526"/>
                        <a:pt x="95408" y="614601"/>
                        <a:pt x="95408" y="614601"/>
                      </a:cubicBezTo>
                      <a:cubicBezTo>
                        <a:pt x="95408" y="614601"/>
                        <a:pt x="42953" y="517999"/>
                        <a:pt x="28508" y="474643"/>
                      </a:cubicBezTo>
                      <a:cubicBezTo>
                        <a:pt x="14064" y="431286"/>
                        <a:pt x="-20146" y="397057"/>
                        <a:pt x="16345" y="279917"/>
                      </a:cubicBezTo>
                      <a:cubicBezTo>
                        <a:pt x="52836" y="162778"/>
                        <a:pt x="95408" y="130831"/>
                        <a:pt x="95408" y="130831"/>
                      </a:cubicBezTo>
                      <a:lnTo>
                        <a:pt x="101490" y="118660"/>
                      </a:lnTo>
                      <a:cubicBezTo>
                        <a:pt x="101490" y="118660"/>
                        <a:pt x="174472" y="59330"/>
                        <a:pt x="192717" y="48681"/>
                      </a:cubicBezTo>
                      <a:cubicBezTo>
                        <a:pt x="210963" y="38032"/>
                        <a:pt x="226167" y="25862"/>
                        <a:pt x="226167" y="25862"/>
                      </a:cubicBezTo>
                      <a:cubicBezTo>
                        <a:pt x="226167" y="25862"/>
                        <a:pt x="271781" y="0"/>
                        <a:pt x="346284" y="0"/>
                      </a:cubicBezTo>
                      <a:cubicBezTo>
                        <a:pt x="420786" y="0"/>
                        <a:pt x="429908" y="15213"/>
                        <a:pt x="429908" y="15213"/>
                      </a:cubicBezTo>
                      <a:close/>
                    </a:path>
                  </a:pathLst>
                </a:custGeom>
                <a:solidFill>
                  <a:srgbClr val="7FB80E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01" name=""/>
                <p:cNvSpPr/>
                <p:nvPr/>
              </p:nvSpPr>
              <p:spPr>
                <a:xfrm>
                  <a:off x="7295350" y="6111491"/>
                  <a:ext cx="424396" cy="599389"/>
                </a:xfrm>
                <a:custGeom>
                  <a:avLst/>
                  <a:gdLst/>
                  <a:ahLst/>
                  <a:cxnLst/>
                  <a:pathLst>
                    <a:path w="424396" h="599389">
                      <a:moveTo>
                        <a:pt x="337540" y="0"/>
                      </a:moveTo>
                      <a:cubicBezTo>
                        <a:pt x="337540" y="0"/>
                        <a:pt x="405961" y="25862"/>
                        <a:pt x="418124" y="114096"/>
                      </a:cubicBezTo>
                      <a:cubicBezTo>
                        <a:pt x="430287" y="202331"/>
                        <a:pt x="428768" y="278396"/>
                        <a:pt x="383154" y="375759"/>
                      </a:cubicBezTo>
                      <a:cubicBezTo>
                        <a:pt x="337540" y="473121"/>
                        <a:pt x="288886" y="511154"/>
                        <a:pt x="214383" y="544622"/>
                      </a:cubicBezTo>
                      <a:cubicBezTo>
                        <a:pt x="139881" y="578091"/>
                        <a:pt x="121636" y="565920"/>
                        <a:pt x="106432" y="573527"/>
                      </a:cubicBezTo>
                      <a:cubicBezTo>
                        <a:pt x="91227" y="581133"/>
                        <a:pt x="62339" y="579611"/>
                        <a:pt x="62339" y="579611"/>
                      </a:cubicBezTo>
                      <a:lnTo>
                        <a:pt x="0" y="599389"/>
                      </a:lnTo>
                      <a:cubicBezTo>
                        <a:pt x="0" y="599389"/>
                        <a:pt x="13684" y="543100"/>
                        <a:pt x="13684" y="540058"/>
                      </a:cubicBezTo>
                      <a:cubicBezTo>
                        <a:pt x="13684" y="537016"/>
                        <a:pt x="158127" y="261662"/>
                        <a:pt x="158127" y="261662"/>
                      </a:cubicBezTo>
                      <a:cubicBezTo>
                        <a:pt x="158127" y="261662"/>
                        <a:pt x="321575" y="15973"/>
                        <a:pt x="33754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02" name=""/>
                <p:cNvSpPr/>
                <p:nvPr/>
              </p:nvSpPr>
              <p:spPr>
                <a:xfrm>
                  <a:off x="7611224" y="5945671"/>
                  <a:ext cx="175803" cy="183886"/>
                </a:xfrm>
                <a:custGeom>
                  <a:avLst/>
                  <a:gdLst/>
                  <a:ahLst/>
                  <a:cxnLst/>
                  <a:pathLst>
                    <a:path w="175803" h="183886">
                      <a:moveTo>
                        <a:pt x="7982" y="164679"/>
                      </a:moveTo>
                      <a:cubicBezTo>
                        <a:pt x="10406" y="161750"/>
                        <a:pt x="52075" y="135394"/>
                        <a:pt x="79444" y="85192"/>
                      </a:cubicBezTo>
                      <a:cubicBezTo>
                        <a:pt x="106811" y="34990"/>
                        <a:pt x="164589" y="0"/>
                        <a:pt x="164589" y="0"/>
                      </a:cubicBezTo>
                      <a:cubicBezTo>
                        <a:pt x="164589" y="0"/>
                        <a:pt x="183703" y="11953"/>
                        <a:pt x="172191" y="18255"/>
                      </a:cubicBezTo>
                      <a:cubicBezTo>
                        <a:pt x="172191" y="18255"/>
                        <a:pt x="97689" y="62373"/>
                        <a:pt x="88565" y="94320"/>
                      </a:cubicBezTo>
                      <a:cubicBezTo>
                        <a:pt x="79444" y="126267"/>
                        <a:pt x="12978" y="182772"/>
                        <a:pt x="12978" y="182772"/>
                      </a:cubicBezTo>
                      <a:cubicBezTo>
                        <a:pt x="12978" y="182772"/>
                        <a:pt x="-12870" y="189890"/>
                        <a:pt x="7982" y="164679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03" name=""/>
                <p:cNvSpPr/>
                <p:nvPr/>
              </p:nvSpPr>
              <p:spPr>
                <a:xfrm>
                  <a:off x="7615406" y="6131267"/>
                  <a:ext cx="72222" cy="190162"/>
                </a:xfrm>
                <a:custGeom>
                  <a:avLst/>
                  <a:gdLst/>
                  <a:ahLst/>
                  <a:cxnLst/>
                  <a:pathLst>
                    <a:path w="72222" h="190162">
                      <a:moveTo>
                        <a:pt x="760" y="0"/>
                      </a:moveTo>
                      <a:cubicBezTo>
                        <a:pt x="760" y="0"/>
                        <a:pt x="29649" y="3043"/>
                        <a:pt x="37251" y="74543"/>
                      </a:cubicBezTo>
                      <a:cubicBezTo>
                        <a:pt x="44854" y="146044"/>
                        <a:pt x="72222" y="190162"/>
                        <a:pt x="72222" y="190162"/>
                      </a:cubicBezTo>
                      <a:cubicBezTo>
                        <a:pt x="72222" y="190162"/>
                        <a:pt x="28128" y="126267"/>
                        <a:pt x="25088" y="71501"/>
                      </a:cubicBezTo>
                      <a:cubicBezTo>
                        <a:pt x="22047" y="16734"/>
                        <a:pt x="-5322" y="6085"/>
                        <a:pt x="760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04" name=""/>
                <p:cNvSpPr/>
                <p:nvPr/>
              </p:nvSpPr>
              <p:spPr>
                <a:xfrm>
                  <a:off x="7293831" y="6110350"/>
                  <a:ext cx="335069" cy="602051"/>
                </a:xfrm>
                <a:custGeom>
                  <a:avLst/>
                  <a:gdLst/>
                  <a:ahLst/>
                  <a:cxnLst/>
                  <a:pathLst>
                    <a:path w="335069" h="602051">
                      <a:moveTo>
                        <a:pt x="325377" y="0"/>
                      </a:moveTo>
                      <a:cubicBezTo>
                        <a:pt x="299529" y="19396"/>
                        <a:pt x="141402" y="268888"/>
                        <a:pt x="121636" y="319090"/>
                      </a:cubicBezTo>
                      <a:cubicBezTo>
                        <a:pt x="101870" y="369293"/>
                        <a:pt x="21286" y="487954"/>
                        <a:pt x="13684" y="530550"/>
                      </a:cubicBezTo>
                      <a:cubicBezTo>
                        <a:pt x="6082" y="573146"/>
                        <a:pt x="0" y="602051"/>
                        <a:pt x="0" y="602051"/>
                      </a:cubicBezTo>
                      <a:cubicBezTo>
                        <a:pt x="0" y="602051"/>
                        <a:pt x="30409" y="532072"/>
                        <a:pt x="44093" y="500124"/>
                      </a:cubicBezTo>
                      <a:cubicBezTo>
                        <a:pt x="57777" y="468177"/>
                        <a:pt x="123156" y="349516"/>
                        <a:pt x="132279" y="334304"/>
                      </a:cubicBezTo>
                      <a:cubicBezTo>
                        <a:pt x="141402" y="319090"/>
                        <a:pt x="166014" y="270409"/>
                        <a:pt x="174852" y="253675"/>
                      </a:cubicBezTo>
                      <a:cubicBezTo>
                        <a:pt x="183975" y="236941"/>
                        <a:pt x="275202" y="93940"/>
                        <a:pt x="279763" y="84812"/>
                      </a:cubicBezTo>
                      <a:cubicBezTo>
                        <a:pt x="284325" y="75684"/>
                        <a:pt x="361868" y="-4944"/>
                        <a:pt x="32537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05" name=""/>
                <p:cNvSpPr/>
                <p:nvPr/>
              </p:nvSpPr>
              <p:spPr>
                <a:xfrm>
                  <a:off x="7451577" y="6123281"/>
                  <a:ext cx="153185" cy="18065"/>
                </a:xfrm>
                <a:custGeom>
                  <a:avLst/>
                  <a:gdLst/>
                  <a:ahLst/>
                  <a:cxnLst/>
                  <a:pathLst>
                    <a:path w="153185" h="18065">
                      <a:moveTo>
                        <a:pt x="141782" y="15593"/>
                      </a:moveTo>
                      <a:cubicBezTo>
                        <a:pt x="141782" y="15593"/>
                        <a:pt x="108332" y="9508"/>
                        <a:pt x="88566" y="12551"/>
                      </a:cubicBezTo>
                      <a:cubicBezTo>
                        <a:pt x="68800" y="15593"/>
                        <a:pt x="6462" y="21678"/>
                        <a:pt x="380" y="15593"/>
                      </a:cubicBezTo>
                      <a:cubicBezTo>
                        <a:pt x="-5702" y="9508"/>
                        <a:pt x="54356" y="7226"/>
                        <a:pt x="78683" y="2662"/>
                      </a:cubicBezTo>
                      <a:cubicBezTo>
                        <a:pt x="103011" y="-1902"/>
                        <a:pt x="144823" y="-1141"/>
                        <a:pt x="151665" y="5705"/>
                      </a:cubicBezTo>
                      <a:cubicBezTo>
                        <a:pt x="158507" y="12551"/>
                        <a:pt x="141782" y="20157"/>
                        <a:pt x="141782" y="15593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06" name=""/>
                <p:cNvSpPr/>
                <p:nvPr/>
              </p:nvSpPr>
              <p:spPr>
                <a:xfrm>
                  <a:off x="7337353" y="6164735"/>
                  <a:ext cx="239281" cy="52294"/>
                </a:xfrm>
                <a:custGeom>
                  <a:avLst/>
                  <a:gdLst/>
                  <a:ahLst/>
                  <a:cxnLst/>
                  <a:pathLst>
                    <a:path w="239281" h="52294">
                      <a:moveTo>
                        <a:pt x="239281" y="12170"/>
                      </a:moveTo>
                      <a:cubicBezTo>
                        <a:pt x="239281" y="12170"/>
                        <a:pt x="140452" y="12170"/>
                        <a:pt x="120686" y="9128"/>
                      </a:cubicBezTo>
                      <a:cubicBezTo>
                        <a:pt x="100920" y="6085"/>
                        <a:pt x="46184" y="0"/>
                        <a:pt x="46184" y="0"/>
                      </a:cubicBezTo>
                      <a:cubicBezTo>
                        <a:pt x="46184" y="0"/>
                        <a:pt x="99399" y="18255"/>
                        <a:pt x="111563" y="18255"/>
                      </a:cubicBezTo>
                      <a:cubicBezTo>
                        <a:pt x="123727" y="18255"/>
                        <a:pt x="72031" y="34990"/>
                        <a:pt x="46184" y="39554"/>
                      </a:cubicBezTo>
                      <a:cubicBezTo>
                        <a:pt x="20336" y="44117"/>
                        <a:pt x="-4751" y="44878"/>
                        <a:pt x="570" y="50203"/>
                      </a:cubicBezTo>
                      <a:cubicBezTo>
                        <a:pt x="5892" y="55527"/>
                        <a:pt x="70511" y="50203"/>
                        <a:pt x="102441" y="36511"/>
                      </a:cubicBezTo>
                      <a:cubicBezTo>
                        <a:pt x="134370" y="22819"/>
                        <a:pt x="239281" y="18255"/>
                        <a:pt x="239281" y="1217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07" name=""/>
                <p:cNvSpPr/>
                <p:nvPr/>
              </p:nvSpPr>
              <p:spPr>
                <a:xfrm>
                  <a:off x="7283187" y="6221023"/>
                  <a:ext cx="263038" cy="83671"/>
                </a:xfrm>
                <a:custGeom>
                  <a:avLst/>
                  <a:gdLst/>
                  <a:ahLst/>
                  <a:cxnLst/>
                  <a:pathLst>
                    <a:path w="263038" h="83671">
                      <a:moveTo>
                        <a:pt x="263038" y="0"/>
                      </a:moveTo>
                      <a:cubicBezTo>
                        <a:pt x="263038" y="0"/>
                        <a:pt x="149004" y="13692"/>
                        <a:pt x="139881" y="18255"/>
                      </a:cubicBezTo>
                      <a:cubicBezTo>
                        <a:pt x="130759" y="22819"/>
                        <a:pt x="77543" y="25862"/>
                        <a:pt x="57777" y="25862"/>
                      </a:cubicBezTo>
                      <a:cubicBezTo>
                        <a:pt x="38011" y="25862"/>
                        <a:pt x="0" y="38032"/>
                        <a:pt x="0" y="38032"/>
                      </a:cubicBezTo>
                      <a:lnTo>
                        <a:pt x="7602" y="45639"/>
                      </a:lnTo>
                      <a:cubicBezTo>
                        <a:pt x="7602" y="45639"/>
                        <a:pt x="63859" y="24341"/>
                        <a:pt x="74502" y="34990"/>
                      </a:cubicBezTo>
                      <a:cubicBezTo>
                        <a:pt x="85145" y="45639"/>
                        <a:pt x="27368" y="69979"/>
                        <a:pt x="13684" y="69979"/>
                      </a:cubicBezTo>
                      <a:cubicBezTo>
                        <a:pt x="0" y="69979"/>
                        <a:pt x="0" y="83671"/>
                        <a:pt x="0" y="83671"/>
                      </a:cubicBezTo>
                      <a:cubicBezTo>
                        <a:pt x="0" y="83671"/>
                        <a:pt x="47134" y="69979"/>
                        <a:pt x="69941" y="57809"/>
                      </a:cubicBezTo>
                      <a:cubicBezTo>
                        <a:pt x="92747" y="45639"/>
                        <a:pt x="109472" y="34990"/>
                        <a:pt x="109472" y="34990"/>
                      </a:cubicBezTo>
                      <a:cubicBezTo>
                        <a:pt x="109472" y="34990"/>
                        <a:pt x="156606" y="27383"/>
                        <a:pt x="165729" y="22819"/>
                      </a:cubicBezTo>
                      <a:cubicBezTo>
                        <a:pt x="174852" y="18255"/>
                        <a:pt x="232629" y="12170"/>
                        <a:pt x="238711" y="15213"/>
                      </a:cubicBezTo>
                      <a:cubicBezTo>
                        <a:pt x="244793" y="18255"/>
                        <a:pt x="253915" y="18255"/>
                        <a:pt x="253915" y="18255"/>
                      </a:cubicBezTo>
                      <a:cubicBezTo>
                        <a:pt x="253915" y="18255"/>
                        <a:pt x="263038" y="9128"/>
                        <a:pt x="26303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08" name=""/>
                <p:cNvSpPr/>
                <p:nvPr/>
              </p:nvSpPr>
              <p:spPr>
                <a:xfrm>
                  <a:off x="7237193" y="6285679"/>
                  <a:ext cx="266840" cy="86714"/>
                </a:xfrm>
                <a:custGeom>
                  <a:avLst/>
                  <a:gdLst/>
                  <a:ahLst/>
                  <a:cxnLst/>
                  <a:pathLst>
                    <a:path w="266840" h="86714">
                      <a:moveTo>
                        <a:pt x="261898" y="0"/>
                      </a:moveTo>
                      <a:cubicBezTo>
                        <a:pt x="261898" y="0"/>
                        <a:pt x="163068" y="4564"/>
                        <a:pt x="132659" y="15213"/>
                      </a:cubicBezTo>
                      <a:cubicBezTo>
                        <a:pt x="102251" y="25862"/>
                        <a:pt x="26228" y="69979"/>
                        <a:pt x="15585" y="73022"/>
                      </a:cubicBezTo>
                      <a:cubicBezTo>
                        <a:pt x="4941" y="76064"/>
                        <a:pt x="-4181" y="86714"/>
                        <a:pt x="1901" y="86714"/>
                      </a:cubicBezTo>
                      <a:cubicBezTo>
                        <a:pt x="7982" y="86714"/>
                        <a:pt x="92368" y="55527"/>
                        <a:pt x="102251" y="45639"/>
                      </a:cubicBezTo>
                      <a:cubicBezTo>
                        <a:pt x="112134" y="35750"/>
                        <a:pt x="129619" y="27383"/>
                        <a:pt x="132659" y="27383"/>
                      </a:cubicBezTo>
                      <a:cubicBezTo>
                        <a:pt x="135700" y="27383"/>
                        <a:pt x="176753" y="22819"/>
                        <a:pt x="194998" y="15213"/>
                      </a:cubicBezTo>
                      <a:cubicBezTo>
                        <a:pt x="213244" y="7606"/>
                        <a:pt x="237571" y="9128"/>
                        <a:pt x="249734" y="12170"/>
                      </a:cubicBezTo>
                      <a:cubicBezTo>
                        <a:pt x="261898" y="15213"/>
                        <a:pt x="274063" y="0"/>
                        <a:pt x="261898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09" name=""/>
                <p:cNvSpPr/>
                <p:nvPr/>
              </p:nvSpPr>
              <p:spPr>
                <a:xfrm>
                  <a:off x="7252968" y="6354897"/>
                  <a:ext cx="211152" cy="73022"/>
                </a:xfrm>
                <a:custGeom>
                  <a:avLst/>
                  <a:gdLst/>
                  <a:ahLst/>
                  <a:cxnLst/>
                  <a:pathLst>
                    <a:path w="211152" h="73022">
                      <a:moveTo>
                        <a:pt x="211152" y="0"/>
                      </a:moveTo>
                      <a:cubicBezTo>
                        <a:pt x="211152" y="0"/>
                        <a:pt x="115364" y="15213"/>
                        <a:pt x="100160" y="18255"/>
                      </a:cubicBezTo>
                      <a:cubicBezTo>
                        <a:pt x="84955" y="21298"/>
                        <a:pt x="43903" y="27383"/>
                        <a:pt x="33260" y="30426"/>
                      </a:cubicBezTo>
                      <a:cubicBezTo>
                        <a:pt x="22617" y="33468"/>
                        <a:pt x="4371" y="42596"/>
                        <a:pt x="1330" y="44117"/>
                      </a:cubicBezTo>
                      <a:cubicBezTo>
                        <a:pt x="-1711" y="45639"/>
                        <a:pt x="-1711" y="57809"/>
                        <a:pt x="22617" y="44117"/>
                      </a:cubicBezTo>
                      <a:cubicBezTo>
                        <a:pt x="46944" y="30426"/>
                        <a:pt x="71271" y="34990"/>
                        <a:pt x="71271" y="34990"/>
                      </a:cubicBezTo>
                      <a:cubicBezTo>
                        <a:pt x="71271" y="34990"/>
                        <a:pt x="37061" y="52485"/>
                        <a:pt x="28699" y="60852"/>
                      </a:cubicBezTo>
                      <a:cubicBezTo>
                        <a:pt x="20336" y="69219"/>
                        <a:pt x="19576" y="73022"/>
                        <a:pt x="22617" y="73022"/>
                      </a:cubicBezTo>
                      <a:cubicBezTo>
                        <a:pt x="25658" y="73022"/>
                        <a:pt x="81914" y="39554"/>
                        <a:pt x="97119" y="34990"/>
                      </a:cubicBezTo>
                      <a:cubicBezTo>
                        <a:pt x="112324" y="30426"/>
                        <a:pt x="127528" y="22819"/>
                        <a:pt x="153376" y="18255"/>
                      </a:cubicBezTo>
                      <a:cubicBezTo>
                        <a:pt x="179224" y="13692"/>
                        <a:pt x="202030" y="9128"/>
                        <a:pt x="211152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10" name=""/>
                <p:cNvSpPr/>
                <p:nvPr/>
              </p:nvSpPr>
              <p:spPr>
                <a:xfrm>
                  <a:off x="7234532" y="6411185"/>
                  <a:ext cx="199179" cy="90137"/>
                </a:xfrm>
                <a:custGeom>
                  <a:avLst/>
                  <a:gdLst/>
                  <a:ahLst/>
                  <a:cxnLst/>
                  <a:pathLst>
                    <a:path w="199179" h="90137">
                      <a:moveTo>
                        <a:pt x="199179" y="0"/>
                      </a:moveTo>
                      <a:cubicBezTo>
                        <a:pt x="199179" y="0"/>
                        <a:pt x="138361" y="1521"/>
                        <a:pt x="86666" y="30426"/>
                      </a:cubicBezTo>
                      <a:cubicBezTo>
                        <a:pt x="34971" y="59331"/>
                        <a:pt x="0" y="80629"/>
                        <a:pt x="0" y="88235"/>
                      </a:cubicBezTo>
                      <a:cubicBezTo>
                        <a:pt x="0" y="95842"/>
                        <a:pt x="25848" y="80629"/>
                        <a:pt x="57777" y="65416"/>
                      </a:cubicBezTo>
                      <a:cubicBezTo>
                        <a:pt x="89707" y="50203"/>
                        <a:pt x="112513" y="27383"/>
                        <a:pt x="133800" y="21298"/>
                      </a:cubicBezTo>
                      <a:cubicBezTo>
                        <a:pt x="155086" y="15213"/>
                        <a:pt x="182455" y="22819"/>
                        <a:pt x="188536" y="18255"/>
                      </a:cubicBezTo>
                      <a:cubicBezTo>
                        <a:pt x="194618" y="13692"/>
                        <a:pt x="199179" y="0"/>
                        <a:pt x="199179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11" name=""/>
                <p:cNvSpPr/>
                <p:nvPr/>
              </p:nvSpPr>
              <p:spPr>
                <a:xfrm>
                  <a:off x="7241184" y="6485728"/>
                  <a:ext cx="154706" cy="63894"/>
                </a:xfrm>
                <a:custGeom>
                  <a:avLst/>
                  <a:gdLst/>
                  <a:ahLst/>
                  <a:cxnLst/>
                  <a:pathLst>
                    <a:path w="154706" h="63894">
                      <a:moveTo>
                        <a:pt x="151475" y="0"/>
                      </a:moveTo>
                      <a:cubicBezTo>
                        <a:pt x="151475" y="0"/>
                        <a:pt x="118025" y="0"/>
                        <a:pt x="86096" y="13692"/>
                      </a:cubicBezTo>
                      <a:cubicBezTo>
                        <a:pt x="54166" y="27383"/>
                        <a:pt x="60248" y="48681"/>
                        <a:pt x="38962" y="48681"/>
                      </a:cubicBezTo>
                      <a:cubicBezTo>
                        <a:pt x="17675" y="48681"/>
                        <a:pt x="-5132" y="63894"/>
                        <a:pt x="950" y="63894"/>
                      </a:cubicBezTo>
                      <a:cubicBezTo>
                        <a:pt x="7032" y="63894"/>
                        <a:pt x="38962" y="65416"/>
                        <a:pt x="57207" y="53245"/>
                      </a:cubicBezTo>
                      <a:cubicBezTo>
                        <a:pt x="75453" y="41075"/>
                        <a:pt x="67850" y="24341"/>
                        <a:pt x="91417" y="19016"/>
                      </a:cubicBezTo>
                      <a:cubicBezTo>
                        <a:pt x="114984" y="13692"/>
                        <a:pt x="142352" y="13692"/>
                        <a:pt x="146914" y="13692"/>
                      </a:cubicBezTo>
                      <a:cubicBezTo>
                        <a:pt x="151475" y="13692"/>
                        <a:pt x="159078" y="0"/>
                        <a:pt x="151475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12" name=""/>
                <p:cNvSpPr/>
                <p:nvPr/>
              </p:nvSpPr>
              <p:spPr>
                <a:xfrm>
                  <a:off x="7267982" y="6545058"/>
                  <a:ext cx="92747" cy="56478"/>
                </a:xfrm>
                <a:custGeom>
                  <a:avLst/>
                  <a:gdLst/>
                  <a:ahLst/>
                  <a:cxnLst/>
                  <a:pathLst>
                    <a:path w="92747" h="56478">
                      <a:moveTo>
                        <a:pt x="92747" y="0"/>
                      </a:moveTo>
                      <a:cubicBezTo>
                        <a:pt x="92747" y="0"/>
                        <a:pt x="51695" y="10649"/>
                        <a:pt x="45613" y="16734"/>
                      </a:cubicBezTo>
                      <a:cubicBezTo>
                        <a:pt x="39532" y="22819"/>
                        <a:pt x="0" y="47160"/>
                        <a:pt x="0" y="54766"/>
                      </a:cubicBezTo>
                      <a:cubicBezTo>
                        <a:pt x="0" y="62373"/>
                        <a:pt x="38771" y="44878"/>
                        <a:pt x="48654" y="34990"/>
                      </a:cubicBezTo>
                      <a:cubicBezTo>
                        <a:pt x="58537" y="25101"/>
                        <a:pt x="71461" y="16734"/>
                        <a:pt x="82104" y="16734"/>
                      </a:cubicBezTo>
                      <a:cubicBezTo>
                        <a:pt x="92747" y="16734"/>
                        <a:pt x="92747" y="0"/>
                        <a:pt x="92747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13" name=""/>
                <p:cNvSpPr/>
                <p:nvPr/>
              </p:nvSpPr>
              <p:spPr>
                <a:xfrm>
                  <a:off x="7267222" y="6615228"/>
                  <a:ext cx="57397" cy="30236"/>
                </a:xfrm>
                <a:custGeom>
                  <a:avLst/>
                  <a:gdLst/>
                  <a:ahLst/>
                  <a:cxnLst/>
                  <a:pathLst>
                    <a:path w="57397" h="30236">
                      <a:moveTo>
                        <a:pt x="52456" y="1331"/>
                      </a:moveTo>
                      <a:cubicBezTo>
                        <a:pt x="52456" y="1331"/>
                        <a:pt x="40292" y="-4754"/>
                        <a:pt x="26608" y="8938"/>
                      </a:cubicBezTo>
                      <a:cubicBezTo>
                        <a:pt x="12924" y="22629"/>
                        <a:pt x="-3801" y="30236"/>
                        <a:pt x="760" y="30236"/>
                      </a:cubicBezTo>
                      <a:cubicBezTo>
                        <a:pt x="5322" y="30236"/>
                        <a:pt x="22047" y="24150"/>
                        <a:pt x="29649" y="16544"/>
                      </a:cubicBezTo>
                      <a:cubicBezTo>
                        <a:pt x="37251" y="8938"/>
                        <a:pt x="50935" y="15023"/>
                        <a:pt x="55496" y="11980"/>
                      </a:cubicBezTo>
                      <a:cubicBezTo>
                        <a:pt x="60058" y="8938"/>
                        <a:pt x="55496" y="1331"/>
                        <a:pt x="52456" y="1331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14" name=""/>
                <p:cNvSpPr/>
                <p:nvPr/>
              </p:nvSpPr>
              <p:spPr>
                <a:xfrm>
                  <a:off x="7356169" y="6535170"/>
                  <a:ext cx="22237" cy="142241"/>
                </a:xfrm>
                <a:custGeom>
                  <a:avLst/>
                  <a:gdLst/>
                  <a:ahLst/>
                  <a:cxnLst/>
                  <a:pathLst>
                    <a:path w="22237" h="142241">
                      <a:moveTo>
                        <a:pt x="14444" y="0"/>
                      </a:moveTo>
                      <a:cubicBezTo>
                        <a:pt x="14444" y="0"/>
                        <a:pt x="18245" y="9888"/>
                        <a:pt x="21286" y="38793"/>
                      </a:cubicBezTo>
                      <a:cubicBezTo>
                        <a:pt x="24327" y="67697"/>
                        <a:pt x="19766" y="90517"/>
                        <a:pt x="14444" y="108773"/>
                      </a:cubicBezTo>
                      <a:cubicBezTo>
                        <a:pt x="9123" y="127028"/>
                        <a:pt x="0" y="142241"/>
                        <a:pt x="0" y="142241"/>
                      </a:cubicBezTo>
                      <a:cubicBezTo>
                        <a:pt x="0" y="142241"/>
                        <a:pt x="9123" y="96602"/>
                        <a:pt x="9123" y="73783"/>
                      </a:cubicBezTo>
                      <a:cubicBezTo>
                        <a:pt x="9123" y="50963"/>
                        <a:pt x="9123" y="34229"/>
                        <a:pt x="9123" y="26623"/>
                      </a:cubicBezTo>
                      <a:cubicBezTo>
                        <a:pt x="9123" y="19016"/>
                        <a:pt x="-3041" y="0"/>
                        <a:pt x="14444" y="0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15" name=""/>
                <p:cNvSpPr/>
                <p:nvPr/>
              </p:nvSpPr>
              <p:spPr>
                <a:xfrm>
                  <a:off x="7399881" y="6450738"/>
                  <a:ext cx="29269" cy="190162"/>
                </a:xfrm>
                <a:custGeom>
                  <a:avLst/>
                  <a:gdLst/>
                  <a:ahLst/>
                  <a:cxnLst/>
                  <a:pathLst>
                    <a:path w="29269" h="190162">
                      <a:moveTo>
                        <a:pt x="380" y="21298"/>
                      </a:moveTo>
                      <a:cubicBezTo>
                        <a:pt x="380" y="21298"/>
                        <a:pt x="4941" y="27383"/>
                        <a:pt x="9503" y="73022"/>
                      </a:cubicBezTo>
                      <a:cubicBezTo>
                        <a:pt x="14064" y="118661"/>
                        <a:pt x="-2661" y="135395"/>
                        <a:pt x="380" y="152129"/>
                      </a:cubicBezTo>
                      <a:cubicBezTo>
                        <a:pt x="3421" y="168863"/>
                        <a:pt x="9503" y="190162"/>
                        <a:pt x="9503" y="190162"/>
                      </a:cubicBezTo>
                      <a:cubicBezTo>
                        <a:pt x="9503" y="190162"/>
                        <a:pt x="15585" y="150608"/>
                        <a:pt x="15585" y="132352"/>
                      </a:cubicBezTo>
                      <a:cubicBezTo>
                        <a:pt x="15585" y="114097"/>
                        <a:pt x="29269" y="85192"/>
                        <a:pt x="29269" y="73022"/>
                      </a:cubicBezTo>
                      <a:cubicBezTo>
                        <a:pt x="29269" y="60852"/>
                        <a:pt x="9503" y="0"/>
                        <a:pt x="9503" y="0"/>
                      </a:cubicBezTo>
                      <a:lnTo>
                        <a:pt x="380" y="21298"/>
                      </a:ln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16" name=""/>
                <p:cNvSpPr/>
                <p:nvPr/>
              </p:nvSpPr>
              <p:spPr>
                <a:xfrm>
                  <a:off x="7431620" y="6397494"/>
                  <a:ext cx="44663" cy="225722"/>
                </a:xfrm>
                <a:custGeom>
                  <a:avLst/>
                  <a:gdLst/>
                  <a:ahLst/>
                  <a:cxnLst/>
                  <a:pathLst>
                    <a:path w="44663" h="225722">
                      <a:moveTo>
                        <a:pt x="2091" y="16734"/>
                      </a:moveTo>
                      <a:cubicBezTo>
                        <a:pt x="2091" y="16734"/>
                        <a:pt x="30979" y="53245"/>
                        <a:pt x="27938" y="79107"/>
                      </a:cubicBezTo>
                      <a:cubicBezTo>
                        <a:pt x="24897" y="104969"/>
                        <a:pt x="23377" y="127788"/>
                        <a:pt x="23377" y="158214"/>
                      </a:cubicBezTo>
                      <a:cubicBezTo>
                        <a:pt x="23377" y="188640"/>
                        <a:pt x="23377" y="206895"/>
                        <a:pt x="27938" y="223630"/>
                      </a:cubicBezTo>
                      <a:cubicBezTo>
                        <a:pt x="32500" y="240364"/>
                        <a:pt x="27938" y="158214"/>
                        <a:pt x="32500" y="130831"/>
                      </a:cubicBezTo>
                      <a:cubicBezTo>
                        <a:pt x="37061" y="103448"/>
                        <a:pt x="52265" y="86714"/>
                        <a:pt x="40102" y="59331"/>
                      </a:cubicBezTo>
                      <a:cubicBezTo>
                        <a:pt x="27938" y="31947"/>
                        <a:pt x="9693" y="0"/>
                        <a:pt x="9693" y="0"/>
                      </a:cubicBezTo>
                      <a:cubicBezTo>
                        <a:pt x="9693" y="0"/>
                        <a:pt x="-5512" y="13692"/>
                        <a:pt x="2091" y="16734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17" name=""/>
                <p:cNvSpPr/>
                <p:nvPr/>
              </p:nvSpPr>
              <p:spPr>
                <a:xfrm>
                  <a:off x="7464120" y="6341206"/>
                  <a:ext cx="79064" cy="261662"/>
                </a:xfrm>
                <a:custGeom>
                  <a:avLst/>
                  <a:gdLst/>
                  <a:ahLst/>
                  <a:cxnLst/>
                  <a:pathLst>
                    <a:path w="79064" h="261662">
                      <a:moveTo>
                        <a:pt x="0" y="3043"/>
                      </a:moveTo>
                      <a:cubicBezTo>
                        <a:pt x="0" y="3043"/>
                        <a:pt x="38011" y="63894"/>
                        <a:pt x="38011" y="91277"/>
                      </a:cubicBezTo>
                      <a:cubicBezTo>
                        <a:pt x="38011" y="118661"/>
                        <a:pt x="27368" y="170385"/>
                        <a:pt x="30409" y="187118"/>
                      </a:cubicBezTo>
                      <a:cubicBezTo>
                        <a:pt x="33450" y="203853"/>
                        <a:pt x="42573" y="261662"/>
                        <a:pt x="42573" y="261662"/>
                      </a:cubicBezTo>
                      <a:cubicBezTo>
                        <a:pt x="42573" y="261662"/>
                        <a:pt x="42573" y="209938"/>
                        <a:pt x="42573" y="181033"/>
                      </a:cubicBezTo>
                      <a:cubicBezTo>
                        <a:pt x="42573" y="152129"/>
                        <a:pt x="48655" y="135395"/>
                        <a:pt x="48655" y="135395"/>
                      </a:cubicBezTo>
                      <a:cubicBezTo>
                        <a:pt x="48655" y="135395"/>
                        <a:pt x="56257" y="193204"/>
                        <a:pt x="62339" y="211460"/>
                      </a:cubicBezTo>
                      <a:cubicBezTo>
                        <a:pt x="68421" y="229715"/>
                        <a:pt x="79064" y="241885"/>
                        <a:pt x="79064" y="241885"/>
                      </a:cubicBezTo>
                      <a:cubicBezTo>
                        <a:pt x="79064" y="241885"/>
                        <a:pt x="59298" y="162778"/>
                        <a:pt x="59298" y="139959"/>
                      </a:cubicBezTo>
                      <a:cubicBezTo>
                        <a:pt x="59298" y="117139"/>
                        <a:pt x="48655" y="79107"/>
                        <a:pt x="48655" y="65416"/>
                      </a:cubicBezTo>
                      <a:cubicBezTo>
                        <a:pt x="48655" y="51724"/>
                        <a:pt x="3041" y="-15213"/>
                        <a:pt x="0" y="3043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18" name=""/>
                <p:cNvSpPr/>
                <p:nvPr/>
              </p:nvSpPr>
              <p:spPr>
                <a:xfrm>
                  <a:off x="7515816" y="6254491"/>
                  <a:ext cx="66900" cy="299694"/>
                </a:xfrm>
                <a:custGeom>
                  <a:avLst/>
                  <a:gdLst/>
                  <a:ahLst/>
                  <a:cxnLst/>
                  <a:pathLst>
                    <a:path w="66900" h="299694">
                      <a:moveTo>
                        <a:pt x="0" y="19777"/>
                      </a:moveTo>
                      <a:cubicBezTo>
                        <a:pt x="0" y="19777"/>
                        <a:pt x="33450" y="86714"/>
                        <a:pt x="33450" y="117139"/>
                      </a:cubicBezTo>
                      <a:cubicBezTo>
                        <a:pt x="33450" y="147565"/>
                        <a:pt x="63859" y="254055"/>
                        <a:pt x="59298" y="258619"/>
                      </a:cubicBezTo>
                      <a:cubicBezTo>
                        <a:pt x="54736" y="263184"/>
                        <a:pt x="59298" y="299694"/>
                        <a:pt x="59298" y="299694"/>
                      </a:cubicBezTo>
                      <a:cubicBezTo>
                        <a:pt x="59298" y="299694"/>
                        <a:pt x="66900" y="240364"/>
                        <a:pt x="66900" y="220587"/>
                      </a:cubicBezTo>
                      <a:cubicBezTo>
                        <a:pt x="66900" y="200811"/>
                        <a:pt x="48654" y="147565"/>
                        <a:pt x="48654" y="132352"/>
                      </a:cubicBezTo>
                      <a:cubicBezTo>
                        <a:pt x="48654" y="117139"/>
                        <a:pt x="33450" y="62373"/>
                        <a:pt x="27368" y="39554"/>
                      </a:cubicBezTo>
                      <a:cubicBezTo>
                        <a:pt x="21286" y="16734"/>
                        <a:pt x="9123" y="0"/>
                        <a:pt x="9123" y="0"/>
                      </a:cubicBezTo>
                      <a:cubicBezTo>
                        <a:pt x="9123" y="0"/>
                        <a:pt x="0" y="7606"/>
                        <a:pt x="0" y="19777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19" name=""/>
                <p:cNvSpPr/>
                <p:nvPr/>
              </p:nvSpPr>
              <p:spPr>
                <a:xfrm>
                  <a:off x="7537103" y="6222735"/>
                  <a:ext cx="95789" cy="278206"/>
                </a:xfrm>
                <a:custGeom>
                  <a:avLst/>
                  <a:gdLst/>
                  <a:ahLst/>
                  <a:cxnLst/>
                  <a:pathLst>
                    <a:path w="95789" h="278206">
                      <a:moveTo>
                        <a:pt x="0" y="7416"/>
                      </a:moveTo>
                      <a:cubicBezTo>
                        <a:pt x="0" y="7416"/>
                        <a:pt x="47134" y="65225"/>
                        <a:pt x="53216" y="123034"/>
                      </a:cubicBezTo>
                      <a:cubicBezTo>
                        <a:pt x="59298" y="180843"/>
                        <a:pt x="71461" y="226482"/>
                        <a:pt x="74502" y="238652"/>
                      </a:cubicBezTo>
                      <a:cubicBezTo>
                        <a:pt x="77543" y="250823"/>
                        <a:pt x="86666" y="269078"/>
                        <a:pt x="86666" y="269078"/>
                      </a:cubicBezTo>
                      <a:lnTo>
                        <a:pt x="95789" y="278206"/>
                      </a:lnTo>
                      <a:cubicBezTo>
                        <a:pt x="95789" y="278206"/>
                        <a:pt x="74502" y="220397"/>
                        <a:pt x="74502" y="182364"/>
                      </a:cubicBezTo>
                      <a:cubicBezTo>
                        <a:pt x="74502" y="144333"/>
                        <a:pt x="71461" y="100215"/>
                        <a:pt x="62339" y="80438"/>
                      </a:cubicBezTo>
                      <a:cubicBezTo>
                        <a:pt x="53216" y="60661"/>
                        <a:pt x="12164" y="-26052"/>
                        <a:pt x="0" y="7416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920" name=""/>
                <p:cNvSpPr/>
                <p:nvPr/>
              </p:nvSpPr>
              <p:spPr>
                <a:xfrm>
                  <a:off x="7562950" y="6181660"/>
                  <a:ext cx="116504" cy="249301"/>
                </a:xfrm>
                <a:custGeom>
                  <a:avLst/>
                  <a:gdLst/>
                  <a:ahLst/>
                  <a:cxnLst/>
                  <a:pathLst>
                    <a:path w="116504" h="249301">
                      <a:moveTo>
                        <a:pt x="0" y="4374"/>
                      </a:moveTo>
                      <a:cubicBezTo>
                        <a:pt x="0" y="4374"/>
                        <a:pt x="54736" y="60662"/>
                        <a:pt x="62338" y="110864"/>
                      </a:cubicBezTo>
                      <a:cubicBezTo>
                        <a:pt x="69941" y="161067"/>
                        <a:pt x="76023" y="202141"/>
                        <a:pt x="80584" y="218876"/>
                      </a:cubicBezTo>
                      <a:cubicBezTo>
                        <a:pt x="85145" y="235610"/>
                        <a:pt x="91227" y="246259"/>
                        <a:pt x="91227" y="249301"/>
                      </a:cubicBezTo>
                      <a:cubicBezTo>
                        <a:pt x="91227" y="252343"/>
                        <a:pt x="85145" y="179322"/>
                        <a:pt x="85145" y="168673"/>
                      </a:cubicBezTo>
                      <a:cubicBezTo>
                        <a:pt x="85145" y="158024"/>
                        <a:pt x="101870" y="202141"/>
                        <a:pt x="114034" y="208226"/>
                      </a:cubicBezTo>
                      <a:cubicBezTo>
                        <a:pt x="126198" y="214312"/>
                        <a:pt x="92747" y="168673"/>
                        <a:pt x="85145" y="147375"/>
                      </a:cubicBezTo>
                      <a:cubicBezTo>
                        <a:pt x="77543" y="126077"/>
                        <a:pt x="62338" y="75874"/>
                        <a:pt x="50175" y="46970"/>
                      </a:cubicBezTo>
                      <a:cubicBezTo>
                        <a:pt x="38011" y="18065"/>
                        <a:pt x="0" y="-12361"/>
                        <a:pt x="0" y="4374"/>
                      </a:cubicBezTo>
                      <a:close/>
                    </a:path>
                  </a:pathLst>
                </a:custGeom>
                <a:solidFill>
                  <a:srgbClr val="79A81C">
                    <a:alpha val="5000"/>
                  </a:srgbClr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109" name="Leaf"/>
            <p:cNvGrpSpPr/>
            <p:nvPr/>
          </p:nvGrpSpPr>
          <p:grpSpPr>
            <a:xfrm>
              <a:off x="202694" y="3416554"/>
              <a:ext cx="750743" cy="1225832"/>
              <a:chOff x="202694" y="3416554"/>
              <a:chExt cx="750743" cy="1225832"/>
            </a:xfrm>
          </p:grpSpPr>
          <p:sp>
            <p:nvSpPr>
              <p:cNvPr id="110" name=""/>
              <p:cNvSpPr/>
              <p:nvPr/>
            </p:nvSpPr>
            <p:spPr>
              <a:xfrm rot="600000" flipH="true">
                <a:off x="217605" y="3380970"/>
                <a:ext cx="729405" cy="1121574"/>
              </a:xfrm>
              <a:custGeom>
                <a:avLst/>
                <a:gdLst/>
                <a:ahLst/>
                <a:cxnLst/>
                <a:pathLst>
                  <a:path w="729405" h="1121574">
                    <a:moveTo>
                      <a:pt x="208511" y="0"/>
                    </a:moveTo>
                    <a:cubicBezTo>
                      <a:pt x="176758" y="47570"/>
                      <a:pt x="167755" y="189462"/>
                      <a:pt x="167755" y="189462"/>
                    </a:cubicBezTo>
                    <a:cubicBezTo>
                      <a:pt x="167755" y="189462"/>
                      <a:pt x="141558" y="174851"/>
                      <a:pt x="133355" y="150129"/>
                    </a:cubicBezTo>
                    <a:cubicBezTo>
                      <a:pt x="100278" y="196204"/>
                      <a:pt x="104337" y="307666"/>
                      <a:pt x="104337" y="307666"/>
                    </a:cubicBezTo>
                    <a:cubicBezTo>
                      <a:pt x="104337" y="307666"/>
                      <a:pt x="77082" y="298675"/>
                      <a:pt x="67290" y="282381"/>
                    </a:cubicBezTo>
                    <a:cubicBezTo>
                      <a:pt x="44270" y="314409"/>
                      <a:pt x="63505" y="436896"/>
                      <a:pt x="63505" y="436896"/>
                    </a:cubicBezTo>
                    <a:cubicBezTo>
                      <a:pt x="63505" y="436896"/>
                      <a:pt x="29900" y="436896"/>
                      <a:pt x="13228" y="420040"/>
                    </a:cubicBezTo>
                    <a:cubicBezTo>
                      <a:pt x="-2911" y="475106"/>
                      <a:pt x="47629" y="616701"/>
                      <a:pt x="47629" y="616701"/>
                    </a:cubicBezTo>
                    <a:cubicBezTo>
                      <a:pt x="47629" y="616701"/>
                      <a:pt x="18258" y="614452"/>
                      <a:pt x="0" y="594227"/>
                    </a:cubicBezTo>
                    <a:cubicBezTo>
                      <a:pt x="-1853" y="647042"/>
                      <a:pt x="58213" y="765598"/>
                      <a:pt x="58213" y="765598"/>
                    </a:cubicBezTo>
                    <a:cubicBezTo>
                      <a:pt x="58213" y="765598"/>
                      <a:pt x="30959" y="777392"/>
                      <a:pt x="15875" y="771217"/>
                    </a:cubicBezTo>
                    <a:cubicBezTo>
                      <a:pt x="20372" y="809986"/>
                      <a:pt x="137597" y="908877"/>
                      <a:pt x="137597" y="908877"/>
                    </a:cubicBezTo>
                    <a:cubicBezTo>
                      <a:pt x="137597" y="908877"/>
                      <a:pt x="113673" y="914806"/>
                      <a:pt x="92613" y="903256"/>
                    </a:cubicBezTo>
                    <a:cubicBezTo>
                      <a:pt x="69448" y="919665"/>
                      <a:pt x="295214" y="1076275"/>
                      <a:pt x="408998" y="1121574"/>
                    </a:cubicBezTo>
                    <a:cubicBezTo>
                      <a:pt x="544620" y="1064956"/>
                      <a:pt x="614889" y="977977"/>
                      <a:pt x="680243" y="874474"/>
                    </a:cubicBezTo>
                    <a:cubicBezTo>
                      <a:pt x="644372" y="902656"/>
                      <a:pt x="613640" y="896511"/>
                      <a:pt x="613640" y="896511"/>
                    </a:cubicBezTo>
                    <a:cubicBezTo>
                      <a:pt x="613640" y="896511"/>
                      <a:pt x="711693" y="769515"/>
                      <a:pt x="725451" y="699541"/>
                    </a:cubicBezTo>
                    <a:cubicBezTo>
                      <a:pt x="699899" y="720923"/>
                      <a:pt x="666027" y="736262"/>
                      <a:pt x="666027" y="736262"/>
                    </a:cubicBezTo>
                    <a:cubicBezTo>
                      <a:pt x="666027" y="736262"/>
                      <a:pt x="730805" y="564342"/>
                      <a:pt x="729405" y="532383"/>
                    </a:cubicBezTo>
                    <a:cubicBezTo>
                      <a:pt x="706458" y="544114"/>
                      <a:pt x="677479" y="560787"/>
                      <a:pt x="677479" y="560787"/>
                    </a:cubicBezTo>
                    <a:cubicBezTo>
                      <a:pt x="677479" y="560787"/>
                      <a:pt x="667959" y="416265"/>
                      <a:pt x="650760" y="373001"/>
                    </a:cubicBezTo>
                    <a:cubicBezTo>
                      <a:pt x="640474" y="400911"/>
                      <a:pt x="611066" y="406571"/>
                      <a:pt x="611066" y="406571"/>
                    </a:cubicBezTo>
                    <a:cubicBezTo>
                      <a:pt x="611066" y="406571"/>
                      <a:pt x="565558" y="242463"/>
                      <a:pt x="541623" y="217741"/>
                    </a:cubicBezTo>
                    <a:cubicBezTo>
                      <a:pt x="539457" y="254772"/>
                      <a:pt x="517103" y="269985"/>
                      <a:pt x="517103" y="269984"/>
                    </a:cubicBezTo>
                    <a:cubicBezTo>
                      <a:pt x="517103" y="269985"/>
                      <a:pt x="422035" y="117229"/>
                      <a:pt x="397338" y="101528"/>
                    </a:cubicBezTo>
                    <a:cubicBezTo>
                      <a:pt x="397338" y="134673"/>
                      <a:pt x="375583" y="147532"/>
                      <a:pt x="375583" y="147532"/>
                    </a:cubicBezTo>
                    <a:cubicBezTo>
                      <a:pt x="375583" y="147532"/>
                      <a:pt x="245558" y="58808"/>
                      <a:pt x="20851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DC6F"/>
                  </a:gs>
                  <a:gs pos="100000">
                    <a:srgbClr val="239023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297" name="Text 297"/>
              <p:cNvSpPr txBox="1"/>
              <p:nvPr/>
            </p:nvSpPr>
            <p:spPr>
              <a:xfrm>
                <a:off x="263845" y="3555914"/>
                <a:ext cx="626272" cy="865927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936">
                    <a:solidFill>
                      <a:srgbClr val="FFFFFF"/>
                    </a:solidFill>
                    <a:latin typeface="Times New Roman"/>
                  </a:rPr>
                  <a:t/>
                </a:r>
                <a:endParaRPr sz="936"/>
              </a:p>
              <a:p>
                <a:pPr algn="ctr"/>
                <a:r>
                  <a:rPr sz="936">
                    <a:solidFill>
                      <a:srgbClr val="FFFFFF"/>
                    </a:solidFill>
                    <a:latin typeface="Times New Roman"/>
                  </a:rPr>
                  <a:t>Pick Fresh </a:t>
                </a:r>
                <a:r>
                  <a:rPr sz="936">
                    <a:solidFill>
                      <a:srgbClr val="FFFFFF"/>
                    </a:solidFill>
                    <a:latin typeface="Times New Roman"/>
                  </a:rPr>
                  <a:t>Tea Leaves</a:t>
                </a:r>
              </a:p>
            </p:txBody>
          </p:sp>
        </p:grpSp>
        <p:sp>
          <p:nvSpPr>
            <p:cNvPr id="116" name="Hexagon"/>
            <p:cNvSpPr/>
            <p:nvPr/>
          </p:nvSpPr>
          <p:spPr>
            <a:xfrm>
              <a:off x="1434663" y="1388416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Steam</a:t>
              </a:r>
            </a:p>
          </p:txBody>
        </p:sp>
        <p:sp>
          <p:nvSpPr>
            <p:cNvPr id="122" name="Hexagon"/>
            <p:cNvSpPr/>
            <p:nvPr/>
          </p:nvSpPr>
          <p:spPr>
            <a:xfrm>
              <a:off x="3593157" y="1388416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Dry</a:t>
              </a:r>
            </a:p>
          </p:txBody>
        </p:sp>
        <p:sp>
          <p:nvSpPr>
            <p:cNvPr id="132" name="Hexagon"/>
            <p:cNvSpPr/>
            <p:nvPr/>
          </p:nvSpPr>
          <p:spPr>
            <a:xfrm>
              <a:off x="5384855" y="1388416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54545"/>
                  </a:solidFill>
                  <a:latin typeface="Times New Roman"/>
                </a:rPr>
                <a:t>White Tea</a:t>
              </a:r>
            </a:p>
            <a:p>
              <a:pPr algn="ctr"/>
              <a:r>
                <a:rPr sz="936">
                  <a:solidFill>
                    <a:srgbClr val="454545"/>
                  </a:solidFill>
                  <a:latin typeface="Times New Roman"/>
                </a:rPr>
                <a:t>Such as Silver </a:t>
              </a:r>
              <a:r>
                <a:rPr sz="936">
                  <a:solidFill>
                    <a:srgbClr val="454545"/>
                  </a:solidFill>
                  <a:latin typeface="Times New Roman"/>
                </a:rPr>
                <a:t>Needles and White </a:t>
              </a:r>
              <a:r>
                <a:rPr sz="936">
                  <a:solidFill>
                    <a:srgbClr val="454545"/>
                  </a:solidFill>
                  <a:latin typeface="Times New Roman"/>
                </a:rPr>
                <a:t>Peony</a:t>
              </a:r>
            </a:p>
          </p:txBody>
        </p:sp>
        <p:sp>
          <p:nvSpPr>
            <p:cNvPr id="138" name="Hexagon"/>
            <p:cNvSpPr/>
            <p:nvPr/>
          </p:nvSpPr>
          <p:spPr>
            <a:xfrm>
              <a:off x="2787298" y="2388076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Steam or Pan Fry</a:t>
              </a:r>
            </a:p>
          </p:txBody>
        </p:sp>
        <p:sp>
          <p:nvSpPr>
            <p:cNvPr id="144" name="Hexagon"/>
            <p:cNvSpPr/>
            <p:nvPr/>
          </p:nvSpPr>
          <p:spPr>
            <a:xfrm>
              <a:off x="4526313" y="2388076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Roll &amp; Dry</a:t>
              </a:r>
            </a:p>
          </p:txBody>
        </p:sp>
        <p:sp>
          <p:nvSpPr>
            <p:cNvPr id="150" name="Hexagon"/>
            <p:cNvSpPr/>
            <p:nvPr/>
          </p:nvSpPr>
          <p:spPr>
            <a:xfrm>
              <a:off x="6243390" y="2388076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Green Tea</a:t>
              </a:r>
            </a:p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Such as Dragonwell </a:t>
              </a:r>
              <a:r>
                <a:rPr sz="936">
                  <a:solidFill>
                    <a:srgbClr val="236EA1"/>
                  </a:solidFill>
                  <a:latin typeface="Times New Roman"/>
                </a:rPr>
                <a:t>and Gunpowder</a:t>
              </a:r>
            </a:p>
          </p:txBody>
        </p:sp>
        <p:sp>
          <p:nvSpPr>
            <p:cNvPr id="156" name="Hexagon"/>
            <p:cNvSpPr/>
            <p:nvPr/>
          </p:nvSpPr>
          <p:spPr>
            <a:xfrm>
              <a:off x="1434663" y="3537178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connsiteX7" fmla="*/ 526976 w 1053953"/>
                <a:gd name="connsiteY7" fmla="*/ 984584 h 984584"/>
                <a:gd name="connsiteX8" fmla="*/ 526976 w 1053953"/>
                <a:gd name="connsiteY8" fmla="*/ 0 h 984584"/>
                <a:gd name="connsiteX9" fmla="*/ 0 w 1053953"/>
                <a:gd name="connsiteY9" fmla="*/ 492291 h 984584"/>
                <a:gd name="connsiteX10" fmla="*/ 526976 w 1053953"/>
                <a:gd name="connsiteY10" fmla="*/ 0 h 984584"/>
                <a:gd name="connsiteX11" fmla="*/ 1053953 w 1053953"/>
                <a:gd name="connsiteY11" fmla="*/ 492291 h 984584"/>
                <a:gd name="connsiteX12" fmla="*/ 526976 w 1053953"/>
                <a:gd name="connsiteY12" fmla="*/ 984584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Wither</a:t>
              </a:r>
            </a:p>
          </p:txBody>
        </p:sp>
        <p:sp>
          <p:nvSpPr>
            <p:cNvPr id="176" name="Hexagon"/>
            <p:cNvSpPr/>
            <p:nvPr/>
          </p:nvSpPr>
          <p:spPr>
            <a:xfrm>
              <a:off x="2968657" y="3537178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Shake to bruise leaf </a:t>
              </a:r>
              <a:r>
                <a:rPr sz="936">
                  <a:solidFill>
                    <a:srgbClr val="236EA1"/>
                  </a:solidFill>
                  <a:latin typeface="Times New Roman"/>
                </a:rPr>
                <a:t>edge</a:t>
              </a:r>
            </a:p>
          </p:txBody>
        </p:sp>
        <p:sp>
          <p:nvSpPr>
            <p:cNvPr id="182" name="Hexagon"/>
            <p:cNvSpPr/>
            <p:nvPr/>
          </p:nvSpPr>
          <p:spPr>
            <a:xfrm>
              <a:off x="4526313" y="3537178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Ferment Partially</a:t>
              </a:r>
            </a:p>
          </p:txBody>
        </p:sp>
        <p:sp>
          <p:nvSpPr>
            <p:cNvPr id="188" name="Hexagon"/>
            <p:cNvSpPr/>
            <p:nvPr/>
          </p:nvSpPr>
          <p:spPr>
            <a:xfrm>
              <a:off x="7863762" y="3537178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Oolong</a:t>
              </a:r>
            </a:p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Such as Kuan Yin </a:t>
              </a:r>
              <a:r>
                <a:rPr sz="936">
                  <a:solidFill>
                    <a:srgbClr val="236EA1"/>
                  </a:solidFill>
                  <a:latin typeface="Times New Roman"/>
                </a:rPr>
                <a:t>and </a:t>
              </a:r>
            </a:p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Bai Hao</a:t>
              </a:r>
            </a:p>
          </p:txBody>
        </p:sp>
        <p:sp>
          <p:nvSpPr>
            <p:cNvPr id="192" name="Hexagon"/>
            <p:cNvSpPr/>
            <p:nvPr/>
          </p:nvSpPr>
          <p:spPr>
            <a:xfrm>
              <a:off x="6243390" y="3537178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Pan Fry or Dry</a:t>
              </a:r>
            </a:p>
          </p:txBody>
        </p:sp>
        <p:sp>
          <p:nvSpPr>
            <p:cNvPr id="207" name="Hexagon"/>
            <p:cNvSpPr/>
            <p:nvPr/>
          </p:nvSpPr>
          <p:spPr>
            <a:xfrm>
              <a:off x="2787298" y="4767322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Roll</a:t>
              </a:r>
            </a:p>
          </p:txBody>
        </p:sp>
        <p:sp>
          <p:nvSpPr>
            <p:cNvPr id="213" name="Hexagon"/>
            <p:cNvSpPr/>
            <p:nvPr/>
          </p:nvSpPr>
          <p:spPr>
            <a:xfrm>
              <a:off x="4526313" y="4767322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Ferment</a:t>
              </a:r>
            </a:p>
          </p:txBody>
        </p:sp>
        <p:sp>
          <p:nvSpPr>
            <p:cNvPr id="219" name="Hexagon"/>
            <p:cNvSpPr/>
            <p:nvPr/>
          </p:nvSpPr>
          <p:spPr>
            <a:xfrm>
              <a:off x="7863762" y="4767322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Black Tea</a:t>
              </a:r>
            </a:p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Such as Ceylon and </a:t>
              </a:r>
              <a:r>
                <a:rPr sz="936">
                  <a:solidFill>
                    <a:srgbClr val="236EA1"/>
                  </a:solidFill>
                  <a:latin typeface="Times New Roman"/>
                </a:rPr>
                <a:t>Keemum</a:t>
              </a:r>
            </a:p>
          </p:txBody>
        </p:sp>
        <p:sp>
          <p:nvSpPr>
            <p:cNvPr id="223" name="Hexagon"/>
            <p:cNvSpPr/>
            <p:nvPr/>
          </p:nvSpPr>
          <p:spPr>
            <a:xfrm>
              <a:off x="6243390" y="4767322"/>
              <a:ext cx="1053953" cy="984584"/>
            </a:xfrm>
            <a:custGeom>
              <a:avLst/>
              <a:gdLst>
                <a:gd name="connsiteX0" fmla="*/ 1053953 w 1053953"/>
                <a:gd name="connsiteY0" fmla="*/ 492291 h 984584"/>
                <a:gd name="connsiteX1" fmla="*/ 777130 w 1053953"/>
                <a:gd name="connsiteY1" fmla="*/ 925579 h 984584"/>
                <a:gd name="connsiteX2" fmla="*/ 276817 w 1053953"/>
                <a:gd name="connsiteY2" fmla="*/ 925579 h 984584"/>
                <a:gd name="connsiteX3" fmla="*/ 0 w 1053953"/>
                <a:gd name="connsiteY3" fmla="*/ 492291 h 984584"/>
                <a:gd name="connsiteX4" fmla="*/ 276817 w 1053953"/>
                <a:gd name="connsiteY4" fmla="*/ 59004 h 984584"/>
                <a:gd name="connsiteX5" fmla="*/ 777130 w 1053953"/>
                <a:gd name="connsiteY5" fmla="*/ 59004 h 984584"/>
                <a:gd name="connsiteX6" fmla="*/ 526976 w 1053953"/>
                <a:gd name="connsiteY6" fmla="*/ 492291 h 984584"/>
                <a:gd name="rtt" fmla="*/ 68920 h 984584"/>
                <a:gd name="rtb" fmla="*/ 915659 h 9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rtt" r="r" b="rtb"/>
              <a:pathLst>
                <a:path w="1053953" h="984584">
                  <a:moveTo>
                    <a:pt x="1053953" y="492291"/>
                  </a:moveTo>
                  <a:lnTo>
                    <a:pt x="777130" y="925579"/>
                  </a:lnTo>
                  <a:lnTo>
                    <a:pt x="276817" y="925579"/>
                  </a:lnTo>
                  <a:lnTo>
                    <a:pt x="0" y="492291"/>
                  </a:lnTo>
                  <a:lnTo>
                    <a:pt x="276817" y="59004"/>
                  </a:lnTo>
                  <a:lnTo>
                    <a:pt x="777130" y="59004"/>
                  </a:lnTo>
                  <a:lnTo>
                    <a:pt x="1053953" y="492291"/>
                  </a:lnTo>
                  <a:close/>
                </a:path>
              </a:pathLst>
            </a:custGeom>
            <a:gradFill>
              <a:gsLst>
                <a:gs pos="0">
                  <a:srgbClr val="B6B6D4"/>
                </a:gs>
                <a:gs pos="50000">
                  <a:srgbClr val="CBCCE0"/>
                </a:gs>
                <a:gs pos="100000">
                  <a:srgbClr val="B6B6D4"/>
                </a:gs>
              </a:gsLst>
              <a:lin ang="0" scaled="0"/>
            </a:gradFill>
            <a:ln w="7700" cap="flat">
              <a:solidFill>
                <a:srgbClr val="898AA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236EA1"/>
                  </a:solidFill>
                  <a:latin typeface="Times New Roman"/>
                </a:rPr>
                <a:t>Fire</a:t>
              </a:r>
            </a:p>
          </p:txBody>
        </p:sp>
        <p:sp>
          <p:nvSpPr>
            <p:cNvPr id="241" name="Flexible Arrow"/>
            <p:cNvSpPr/>
            <p:nvPr/>
          </p:nvSpPr>
          <p:spPr>
            <a:xfrm rot="1" flipH="true">
              <a:off x="2488615" y="1688207"/>
              <a:ext cx="1104542" cy="385000"/>
            </a:xfrm>
            <a:custGeom>
              <a:avLst/>
              <a:gdLst/>
              <a:ahLst/>
              <a:cxnLst/>
              <a:pathLst>
                <a:path w="1104542" h="385000">
                  <a:moveTo>
                    <a:pt x="0" y="192500"/>
                  </a:moveTo>
                  <a:lnTo>
                    <a:pt x="192500" y="385000"/>
                  </a:lnTo>
                  <a:lnTo>
                    <a:pt x="192500" y="277200"/>
                  </a:lnTo>
                  <a:lnTo>
                    <a:pt x="938861" y="277200"/>
                  </a:lnTo>
                  <a:lnTo>
                    <a:pt x="938861" y="107800"/>
                  </a:lnTo>
                  <a:lnTo>
                    <a:pt x="192500" y="107800"/>
                  </a:lnTo>
                  <a:lnTo>
                    <a:pt x="192500" y="0"/>
                  </a:lnTo>
                  <a:lnTo>
                    <a:pt x="0" y="192500"/>
                  </a:lnTo>
                  <a:close/>
                </a:path>
                <a:path w="1104542" h="385000">
                  <a:moveTo>
                    <a:pt x="971994" y="277200"/>
                  </a:moveTo>
                  <a:lnTo>
                    <a:pt x="971994" y="107800"/>
                  </a:lnTo>
                  <a:lnTo>
                    <a:pt x="1027226" y="107800"/>
                  </a:lnTo>
                  <a:lnTo>
                    <a:pt x="1027226" y="277200"/>
                  </a:lnTo>
                  <a:lnTo>
                    <a:pt x="971994" y="277200"/>
                  </a:lnTo>
                  <a:close/>
                </a:path>
                <a:path w="1104542" h="385000">
                  <a:moveTo>
                    <a:pt x="1071409" y="277200"/>
                  </a:moveTo>
                  <a:lnTo>
                    <a:pt x="1071409" y="107800"/>
                  </a:lnTo>
                  <a:lnTo>
                    <a:pt x="1104542" y="107800"/>
                  </a:lnTo>
                  <a:lnTo>
                    <a:pt x="1104542" y="277200"/>
                  </a:lnTo>
                  <a:lnTo>
                    <a:pt x="1071409" y="277200"/>
                  </a:lnTo>
                  <a:close/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42" name="Flexible Arrow"/>
            <p:cNvSpPr/>
            <p:nvPr/>
          </p:nvSpPr>
          <p:spPr>
            <a:xfrm rot="21600000" flipH="true">
              <a:off x="4647109" y="1688207"/>
              <a:ext cx="737747" cy="385000"/>
            </a:xfrm>
            <a:custGeom>
              <a:avLst/>
              <a:gdLst/>
              <a:ahLst/>
              <a:cxnLst/>
              <a:pathLst>
                <a:path w="737747" h="385000">
                  <a:moveTo>
                    <a:pt x="0" y="192500"/>
                  </a:moveTo>
                  <a:lnTo>
                    <a:pt x="192500" y="385000"/>
                  </a:lnTo>
                  <a:lnTo>
                    <a:pt x="192500" y="277200"/>
                  </a:lnTo>
                  <a:lnTo>
                    <a:pt x="627085" y="277200"/>
                  </a:lnTo>
                  <a:lnTo>
                    <a:pt x="627085" y="107800"/>
                  </a:lnTo>
                  <a:lnTo>
                    <a:pt x="192500" y="107800"/>
                  </a:lnTo>
                  <a:lnTo>
                    <a:pt x="192500" y="0"/>
                  </a:lnTo>
                  <a:lnTo>
                    <a:pt x="0" y="192500"/>
                  </a:lnTo>
                  <a:close/>
                </a:path>
                <a:path w="737747" h="385000">
                  <a:moveTo>
                    <a:pt x="649217" y="277200"/>
                  </a:moveTo>
                  <a:lnTo>
                    <a:pt x="649217" y="107800"/>
                  </a:lnTo>
                  <a:lnTo>
                    <a:pt x="686105" y="107800"/>
                  </a:lnTo>
                  <a:lnTo>
                    <a:pt x="686105" y="277200"/>
                  </a:lnTo>
                  <a:lnTo>
                    <a:pt x="649217" y="277200"/>
                  </a:lnTo>
                  <a:close/>
                </a:path>
                <a:path w="737747" h="385000">
                  <a:moveTo>
                    <a:pt x="715614" y="277200"/>
                  </a:moveTo>
                  <a:lnTo>
                    <a:pt x="715614" y="107800"/>
                  </a:lnTo>
                  <a:lnTo>
                    <a:pt x="737747" y="107800"/>
                  </a:lnTo>
                  <a:lnTo>
                    <a:pt x="737747" y="277200"/>
                  </a:lnTo>
                  <a:lnTo>
                    <a:pt x="715614" y="277200"/>
                  </a:lnTo>
                  <a:close/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43" name="Flexible Arrow"/>
            <p:cNvSpPr/>
            <p:nvPr/>
          </p:nvSpPr>
          <p:spPr>
            <a:xfrm rot="21600000" flipH="true">
              <a:off x="3841248" y="2687867"/>
              <a:ext cx="685066" cy="385000"/>
            </a:xfrm>
            <a:custGeom>
              <a:avLst/>
              <a:gdLst/>
              <a:ahLst/>
              <a:cxnLst/>
              <a:pathLst>
                <a:path w="685066" h="385000">
                  <a:moveTo>
                    <a:pt x="0" y="192500"/>
                  </a:moveTo>
                  <a:lnTo>
                    <a:pt x="192500" y="385000"/>
                  </a:lnTo>
                  <a:lnTo>
                    <a:pt x="192500" y="277200"/>
                  </a:lnTo>
                  <a:lnTo>
                    <a:pt x="582306" y="277200"/>
                  </a:lnTo>
                  <a:lnTo>
                    <a:pt x="582306" y="107800"/>
                  </a:lnTo>
                  <a:lnTo>
                    <a:pt x="192500" y="107800"/>
                  </a:lnTo>
                  <a:lnTo>
                    <a:pt x="192500" y="0"/>
                  </a:lnTo>
                  <a:lnTo>
                    <a:pt x="0" y="192500"/>
                  </a:lnTo>
                  <a:close/>
                </a:path>
                <a:path w="685066" h="385000">
                  <a:moveTo>
                    <a:pt x="602858" y="277200"/>
                  </a:moveTo>
                  <a:lnTo>
                    <a:pt x="602858" y="107800"/>
                  </a:lnTo>
                  <a:lnTo>
                    <a:pt x="637111" y="107800"/>
                  </a:lnTo>
                  <a:lnTo>
                    <a:pt x="637111" y="277200"/>
                  </a:lnTo>
                  <a:lnTo>
                    <a:pt x="602858" y="277200"/>
                  </a:lnTo>
                  <a:close/>
                </a:path>
                <a:path w="685066" h="385000">
                  <a:moveTo>
                    <a:pt x="664514" y="277200"/>
                  </a:moveTo>
                  <a:lnTo>
                    <a:pt x="664514" y="107800"/>
                  </a:lnTo>
                  <a:lnTo>
                    <a:pt x="685066" y="107800"/>
                  </a:lnTo>
                  <a:lnTo>
                    <a:pt x="685066" y="277200"/>
                  </a:lnTo>
                  <a:lnTo>
                    <a:pt x="664514" y="277200"/>
                  </a:lnTo>
                  <a:close/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44" name="Flexible Arrow"/>
            <p:cNvSpPr/>
            <p:nvPr/>
          </p:nvSpPr>
          <p:spPr>
            <a:xfrm rot="21600000" flipH="true">
              <a:off x="5580268" y="2687867"/>
              <a:ext cx="663128" cy="385000"/>
            </a:xfrm>
            <a:custGeom>
              <a:avLst/>
              <a:gdLst/>
              <a:ahLst/>
              <a:cxnLst/>
              <a:pathLst>
                <a:path w="663128" h="385000">
                  <a:moveTo>
                    <a:pt x="0" y="192500"/>
                  </a:moveTo>
                  <a:lnTo>
                    <a:pt x="192500" y="385000"/>
                  </a:lnTo>
                  <a:lnTo>
                    <a:pt x="192500" y="277200"/>
                  </a:lnTo>
                  <a:lnTo>
                    <a:pt x="563658" y="277200"/>
                  </a:lnTo>
                  <a:lnTo>
                    <a:pt x="563658" y="107800"/>
                  </a:lnTo>
                  <a:lnTo>
                    <a:pt x="192500" y="107800"/>
                  </a:lnTo>
                  <a:lnTo>
                    <a:pt x="192500" y="0"/>
                  </a:lnTo>
                  <a:lnTo>
                    <a:pt x="0" y="192500"/>
                  </a:lnTo>
                  <a:close/>
                </a:path>
                <a:path w="663128" h="385000">
                  <a:moveTo>
                    <a:pt x="583552" y="277200"/>
                  </a:moveTo>
                  <a:lnTo>
                    <a:pt x="583552" y="107800"/>
                  </a:lnTo>
                  <a:lnTo>
                    <a:pt x="616708" y="107800"/>
                  </a:lnTo>
                  <a:lnTo>
                    <a:pt x="616708" y="277200"/>
                  </a:lnTo>
                  <a:lnTo>
                    <a:pt x="583552" y="277200"/>
                  </a:lnTo>
                  <a:close/>
                </a:path>
                <a:path w="663128" h="385000">
                  <a:moveTo>
                    <a:pt x="643234" y="277200"/>
                  </a:moveTo>
                  <a:lnTo>
                    <a:pt x="643234" y="107800"/>
                  </a:lnTo>
                  <a:lnTo>
                    <a:pt x="663128" y="107800"/>
                  </a:lnTo>
                  <a:lnTo>
                    <a:pt x="663128" y="277200"/>
                  </a:lnTo>
                  <a:lnTo>
                    <a:pt x="643234" y="277200"/>
                  </a:lnTo>
                  <a:close/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45" name="Flexible Arrow"/>
            <p:cNvSpPr/>
            <p:nvPr/>
          </p:nvSpPr>
          <p:spPr>
            <a:xfrm rot="21600000" flipH="true">
              <a:off x="4022602" y="3836969"/>
              <a:ext cx="503708" cy="385000"/>
            </a:xfrm>
            <a:custGeom>
              <a:avLst/>
              <a:gdLst/>
              <a:ahLst/>
              <a:cxnLst/>
              <a:pathLst>
                <a:path w="503708" h="385000">
                  <a:moveTo>
                    <a:pt x="0" y="192500"/>
                  </a:moveTo>
                  <a:lnTo>
                    <a:pt x="192500" y="385000"/>
                  </a:lnTo>
                  <a:lnTo>
                    <a:pt x="192500" y="277200"/>
                  </a:lnTo>
                  <a:lnTo>
                    <a:pt x="428152" y="277200"/>
                  </a:lnTo>
                  <a:lnTo>
                    <a:pt x="428152" y="107800"/>
                  </a:lnTo>
                  <a:lnTo>
                    <a:pt x="192500" y="107800"/>
                  </a:lnTo>
                  <a:lnTo>
                    <a:pt x="192500" y="0"/>
                  </a:lnTo>
                  <a:lnTo>
                    <a:pt x="0" y="192500"/>
                  </a:lnTo>
                  <a:close/>
                </a:path>
                <a:path w="503708" h="385000">
                  <a:moveTo>
                    <a:pt x="443263" y="277200"/>
                  </a:moveTo>
                  <a:lnTo>
                    <a:pt x="443263" y="107800"/>
                  </a:lnTo>
                  <a:lnTo>
                    <a:pt x="468448" y="107800"/>
                  </a:lnTo>
                  <a:lnTo>
                    <a:pt x="468448" y="277200"/>
                  </a:lnTo>
                  <a:lnTo>
                    <a:pt x="443263" y="277200"/>
                  </a:lnTo>
                  <a:close/>
                </a:path>
                <a:path w="503708" h="385000">
                  <a:moveTo>
                    <a:pt x="488597" y="277200"/>
                  </a:moveTo>
                  <a:lnTo>
                    <a:pt x="488597" y="107800"/>
                  </a:lnTo>
                  <a:lnTo>
                    <a:pt x="503708" y="107800"/>
                  </a:lnTo>
                  <a:lnTo>
                    <a:pt x="503708" y="277200"/>
                  </a:lnTo>
                  <a:lnTo>
                    <a:pt x="488597" y="277200"/>
                  </a:lnTo>
                  <a:close/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46" name="Flexible Arrow"/>
            <p:cNvSpPr/>
            <p:nvPr/>
          </p:nvSpPr>
          <p:spPr>
            <a:xfrm rot="21600000" flipH="true">
              <a:off x="5580268" y="3836969"/>
              <a:ext cx="663128" cy="385000"/>
            </a:xfrm>
            <a:custGeom>
              <a:avLst/>
              <a:gdLst/>
              <a:ahLst/>
              <a:cxnLst/>
              <a:pathLst>
                <a:path w="663128" h="385000">
                  <a:moveTo>
                    <a:pt x="0" y="192500"/>
                  </a:moveTo>
                  <a:lnTo>
                    <a:pt x="192500" y="385000"/>
                  </a:lnTo>
                  <a:lnTo>
                    <a:pt x="192500" y="277200"/>
                  </a:lnTo>
                  <a:lnTo>
                    <a:pt x="563658" y="277200"/>
                  </a:lnTo>
                  <a:lnTo>
                    <a:pt x="563658" y="107800"/>
                  </a:lnTo>
                  <a:lnTo>
                    <a:pt x="192500" y="107800"/>
                  </a:lnTo>
                  <a:lnTo>
                    <a:pt x="192500" y="0"/>
                  </a:lnTo>
                  <a:lnTo>
                    <a:pt x="0" y="192500"/>
                  </a:lnTo>
                  <a:close/>
                </a:path>
                <a:path w="663128" h="385000">
                  <a:moveTo>
                    <a:pt x="583552" y="277200"/>
                  </a:moveTo>
                  <a:lnTo>
                    <a:pt x="583552" y="107800"/>
                  </a:lnTo>
                  <a:lnTo>
                    <a:pt x="616708" y="107800"/>
                  </a:lnTo>
                  <a:lnTo>
                    <a:pt x="616708" y="277200"/>
                  </a:lnTo>
                  <a:lnTo>
                    <a:pt x="583552" y="277200"/>
                  </a:lnTo>
                  <a:close/>
                </a:path>
                <a:path w="663128" h="385000">
                  <a:moveTo>
                    <a:pt x="643234" y="277200"/>
                  </a:moveTo>
                  <a:lnTo>
                    <a:pt x="643234" y="107800"/>
                  </a:lnTo>
                  <a:lnTo>
                    <a:pt x="663128" y="107800"/>
                  </a:lnTo>
                  <a:lnTo>
                    <a:pt x="663128" y="277200"/>
                  </a:lnTo>
                  <a:lnTo>
                    <a:pt x="643234" y="277200"/>
                  </a:lnTo>
                  <a:close/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47" name="Flexible Arrow"/>
            <p:cNvSpPr/>
            <p:nvPr/>
          </p:nvSpPr>
          <p:spPr>
            <a:xfrm rot="1" flipH="true">
              <a:off x="7297343" y="3836969"/>
              <a:ext cx="566401" cy="385000"/>
            </a:xfrm>
            <a:custGeom>
              <a:avLst/>
              <a:gdLst/>
              <a:ahLst/>
              <a:cxnLst/>
              <a:pathLst>
                <a:path w="566401" h="385000">
                  <a:moveTo>
                    <a:pt x="0" y="192500"/>
                  </a:moveTo>
                  <a:lnTo>
                    <a:pt x="192500" y="385000"/>
                  </a:lnTo>
                  <a:lnTo>
                    <a:pt x="192500" y="277200"/>
                  </a:lnTo>
                  <a:lnTo>
                    <a:pt x="481441" y="277200"/>
                  </a:lnTo>
                  <a:lnTo>
                    <a:pt x="481441" y="107800"/>
                  </a:lnTo>
                  <a:lnTo>
                    <a:pt x="192500" y="107800"/>
                  </a:lnTo>
                  <a:lnTo>
                    <a:pt x="192500" y="0"/>
                  </a:lnTo>
                  <a:lnTo>
                    <a:pt x="0" y="192500"/>
                  </a:lnTo>
                  <a:close/>
                </a:path>
                <a:path w="566401" h="385000">
                  <a:moveTo>
                    <a:pt x="498433" y="277200"/>
                  </a:moveTo>
                  <a:lnTo>
                    <a:pt x="498433" y="107800"/>
                  </a:lnTo>
                  <a:lnTo>
                    <a:pt x="526753" y="107800"/>
                  </a:lnTo>
                  <a:lnTo>
                    <a:pt x="526753" y="277200"/>
                  </a:lnTo>
                  <a:lnTo>
                    <a:pt x="498433" y="277200"/>
                  </a:lnTo>
                  <a:close/>
                </a:path>
                <a:path w="566401" h="385000">
                  <a:moveTo>
                    <a:pt x="549409" y="277200"/>
                  </a:moveTo>
                  <a:lnTo>
                    <a:pt x="549409" y="107800"/>
                  </a:lnTo>
                  <a:lnTo>
                    <a:pt x="566401" y="107800"/>
                  </a:lnTo>
                  <a:lnTo>
                    <a:pt x="566401" y="277200"/>
                  </a:lnTo>
                  <a:lnTo>
                    <a:pt x="549409" y="277200"/>
                  </a:lnTo>
                  <a:close/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48" name="Flexible Arrow"/>
            <p:cNvSpPr/>
            <p:nvPr/>
          </p:nvSpPr>
          <p:spPr>
            <a:xfrm rot="21600000" flipH="true">
              <a:off x="3841248" y="5067113"/>
              <a:ext cx="685066" cy="385000"/>
            </a:xfrm>
            <a:custGeom>
              <a:avLst/>
              <a:gdLst/>
              <a:ahLst/>
              <a:cxnLst/>
              <a:pathLst>
                <a:path w="685066" h="385000">
                  <a:moveTo>
                    <a:pt x="0" y="192500"/>
                  </a:moveTo>
                  <a:lnTo>
                    <a:pt x="192500" y="385000"/>
                  </a:lnTo>
                  <a:lnTo>
                    <a:pt x="192500" y="277200"/>
                  </a:lnTo>
                  <a:lnTo>
                    <a:pt x="582306" y="277200"/>
                  </a:lnTo>
                  <a:lnTo>
                    <a:pt x="582306" y="107800"/>
                  </a:lnTo>
                  <a:lnTo>
                    <a:pt x="192500" y="107800"/>
                  </a:lnTo>
                  <a:lnTo>
                    <a:pt x="192500" y="0"/>
                  </a:lnTo>
                  <a:lnTo>
                    <a:pt x="0" y="192500"/>
                  </a:lnTo>
                  <a:close/>
                </a:path>
                <a:path w="685066" h="385000">
                  <a:moveTo>
                    <a:pt x="602858" y="277200"/>
                  </a:moveTo>
                  <a:lnTo>
                    <a:pt x="602858" y="107800"/>
                  </a:lnTo>
                  <a:lnTo>
                    <a:pt x="637111" y="107800"/>
                  </a:lnTo>
                  <a:lnTo>
                    <a:pt x="637111" y="277200"/>
                  </a:lnTo>
                  <a:lnTo>
                    <a:pt x="602858" y="277200"/>
                  </a:lnTo>
                  <a:close/>
                </a:path>
                <a:path w="685066" h="385000">
                  <a:moveTo>
                    <a:pt x="664514" y="277200"/>
                  </a:moveTo>
                  <a:lnTo>
                    <a:pt x="664514" y="107800"/>
                  </a:lnTo>
                  <a:lnTo>
                    <a:pt x="685066" y="107800"/>
                  </a:lnTo>
                  <a:lnTo>
                    <a:pt x="685066" y="277200"/>
                  </a:lnTo>
                  <a:lnTo>
                    <a:pt x="664514" y="277200"/>
                  </a:lnTo>
                  <a:close/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49" name="Flexible Arrow"/>
            <p:cNvSpPr/>
            <p:nvPr/>
          </p:nvSpPr>
          <p:spPr>
            <a:xfrm rot="21600000" flipH="true">
              <a:off x="5580268" y="5067113"/>
              <a:ext cx="663128" cy="385000"/>
            </a:xfrm>
            <a:custGeom>
              <a:avLst/>
              <a:gdLst/>
              <a:ahLst/>
              <a:cxnLst/>
              <a:pathLst>
                <a:path w="663128" h="385000">
                  <a:moveTo>
                    <a:pt x="0" y="192500"/>
                  </a:moveTo>
                  <a:lnTo>
                    <a:pt x="192500" y="385000"/>
                  </a:lnTo>
                  <a:lnTo>
                    <a:pt x="192500" y="277200"/>
                  </a:lnTo>
                  <a:lnTo>
                    <a:pt x="563658" y="277200"/>
                  </a:lnTo>
                  <a:lnTo>
                    <a:pt x="563658" y="107800"/>
                  </a:lnTo>
                  <a:lnTo>
                    <a:pt x="192500" y="107800"/>
                  </a:lnTo>
                  <a:lnTo>
                    <a:pt x="192500" y="0"/>
                  </a:lnTo>
                  <a:lnTo>
                    <a:pt x="0" y="192500"/>
                  </a:lnTo>
                  <a:close/>
                </a:path>
                <a:path w="663128" h="385000">
                  <a:moveTo>
                    <a:pt x="583552" y="277200"/>
                  </a:moveTo>
                  <a:lnTo>
                    <a:pt x="583552" y="107800"/>
                  </a:lnTo>
                  <a:lnTo>
                    <a:pt x="616708" y="107800"/>
                  </a:lnTo>
                  <a:lnTo>
                    <a:pt x="616708" y="277200"/>
                  </a:lnTo>
                  <a:lnTo>
                    <a:pt x="583552" y="277200"/>
                  </a:lnTo>
                  <a:close/>
                </a:path>
                <a:path w="663128" h="385000">
                  <a:moveTo>
                    <a:pt x="643234" y="277200"/>
                  </a:moveTo>
                  <a:lnTo>
                    <a:pt x="643234" y="107800"/>
                  </a:lnTo>
                  <a:lnTo>
                    <a:pt x="663128" y="107800"/>
                  </a:lnTo>
                  <a:lnTo>
                    <a:pt x="663128" y="277200"/>
                  </a:lnTo>
                  <a:lnTo>
                    <a:pt x="643234" y="277200"/>
                  </a:lnTo>
                  <a:close/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50" name="Flexible Arrow"/>
            <p:cNvSpPr/>
            <p:nvPr/>
          </p:nvSpPr>
          <p:spPr>
            <a:xfrm rot="21600000" flipH="true">
              <a:off x="7297343" y="5067113"/>
              <a:ext cx="566401" cy="385000"/>
            </a:xfrm>
            <a:custGeom>
              <a:avLst/>
              <a:gdLst/>
              <a:ahLst/>
              <a:cxnLst/>
              <a:pathLst>
                <a:path w="566401" h="385000">
                  <a:moveTo>
                    <a:pt x="0" y="192500"/>
                  </a:moveTo>
                  <a:lnTo>
                    <a:pt x="192500" y="385000"/>
                  </a:lnTo>
                  <a:lnTo>
                    <a:pt x="192500" y="277200"/>
                  </a:lnTo>
                  <a:lnTo>
                    <a:pt x="481441" y="277200"/>
                  </a:lnTo>
                  <a:lnTo>
                    <a:pt x="481441" y="107800"/>
                  </a:lnTo>
                  <a:lnTo>
                    <a:pt x="192500" y="107800"/>
                  </a:lnTo>
                  <a:lnTo>
                    <a:pt x="192500" y="0"/>
                  </a:lnTo>
                  <a:lnTo>
                    <a:pt x="0" y="192500"/>
                  </a:lnTo>
                  <a:close/>
                </a:path>
                <a:path w="566401" h="385000">
                  <a:moveTo>
                    <a:pt x="498433" y="277200"/>
                  </a:moveTo>
                  <a:lnTo>
                    <a:pt x="498433" y="107800"/>
                  </a:lnTo>
                  <a:lnTo>
                    <a:pt x="526753" y="107800"/>
                  </a:lnTo>
                  <a:lnTo>
                    <a:pt x="526753" y="277200"/>
                  </a:lnTo>
                  <a:lnTo>
                    <a:pt x="498433" y="277200"/>
                  </a:lnTo>
                  <a:close/>
                </a:path>
                <a:path w="566401" h="385000">
                  <a:moveTo>
                    <a:pt x="549409" y="277200"/>
                  </a:moveTo>
                  <a:lnTo>
                    <a:pt x="549409" y="107800"/>
                  </a:lnTo>
                  <a:lnTo>
                    <a:pt x="566401" y="107800"/>
                  </a:lnTo>
                  <a:lnTo>
                    <a:pt x="566401" y="277200"/>
                  </a:lnTo>
                  <a:lnTo>
                    <a:pt x="549409" y="277200"/>
                  </a:lnTo>
                  <a:close/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51" name="Elbow Arrow"/>
            <p:cNvSpPr/>
            <p:nvPr/>
          </p:nvSpPr>
          <p:spPr>
            <a:xfrm>
              <a:off x="1961639" y="4521755"/>
              <a:ext cx="825656" cy="737856"/>
            </a:xfrm>
            <a:custGeom>
              <a:avLst/>
              <a:gdLst/>
              <a:ahLst/>
              <a:cxnLst/>
              <a:pathLst>
                <a:path w="825656" h="737856">
                  <a:moveTo>
                    <a:pt x="77000" y="0"/>
                  </a:moveTo>
                  <a:lnTo>
                    <a:pt x="77000" y="660856"/>
                  </a:lnTo>
                  <a:lnTo>
                    <a:pt x="671655" y="660856"/>
                  </a:lnTo>
                  <a:lnTo>
                    <a:pt x="671655" y="583856"/>
                  </a:lnTo>
                  <a:lnTo>
                    <a:pt x="825656" y="737856"/>
                  </a:lnTo>
                  <a:lnTo>
                    <a:pt x="671655" y="891852"/>
                  </a:lnTo>
                  <a:lnTo>
                    <a:pt x="671655" y="814852"/>
                  </a:lnTo>
                  <a:lnTo>
                    <a:pt x="-77000" y="814852"/>
                  </a:lnTo>
                  <a:lnTo>
                    <a:pt x="-77000" y="0"/>
                  </a:lnTo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52" name="Flexible Arrow"/>
            <p:cNvSpPr/>
            <p:nvPr/>
          </p:nvSpPr>
          <p:spPr>
            <a:xfrm rot="21600000" flipH="true">
              <a:off x="953433" y="3836969"/>
              <a:ext cx="481229" cy="385000"/>
            </a:xfrm>
            <a:custGeom>
              <a:avLst/>
              <a:gdLst/>
              <a:ahLst/>
              <a:cxnLst/>
              <a:pathLst>
                <a:path w="481229" h="385000">
                  <a:moveTo>
                    <a:pt x="0" y="192500"/>
                  </a:moveTo>
                  <a:lnTo>
                    <a:pt x="192500" y="385000"/>
                  </a:lnTo>
                  <a:lnTo>
                    <a:pt x="192500" y="277200"/>
                  </a:lnTo>
                  <a:lnTo>
                    <a:pt x="409045" y="277200"/>
                  </a:lnTo>
                  <a:lnTo>
                    <a:pt x="409045" y="107800"/>
                  </a:lnTo>
                  <a:lnTo>
                    <a:pt x="192500" y="107800"/>
                  </a:lnTo>
                  <a:lnTo>
                    <a:pt x="192500" y="0"/>
                  </a:lnTo>
                  <a:lnTo>
                    <a:pt x="0" y="192500"/>
                  </a:lnTo>
                  <a:close/>
                </a:path>
                <a:path w="481229" h="385000">
                  <a:moveTo>
                    <a:pt x="423482" y="277200"/>
                  </a:moveTo>
                  <a:lnTo>
                    <a:pt x="423482" y="107800"/>
                  </a:lnTo>
                  <a:lnTo>
                    <a:pt x="447543" y="107800"/>
                  </a:lnTo>
                  <a:lnTo>
                    <a:pt x="447543" y="277200"/>
                  </a:lnTo>
                  <a:lnTo>
                    <a:pt x="423482" y="277200"/>
                  </a:lnTo>
                  <a:close/>
                </a:path>
                <a:path w="481229" h="385000">
                  <a:moveTo>
                    <a:pt x="466792" y="277200"/>
                  </a:moveTo>
                  <a:lnTo>
                    <a:pt x="466792" y="107800"/>
                  </a:lnTo>
                  <a:lnTo>
                    <a:pt x="481229" y="107800"/>
                  </a:lnTo>
                  <a:lnTo>
                    <a:pt x="481229" y="277200"/>
                  </a:lnTo>
                  <a:lnTo>
                    <a:pt x="466792" y="277200"/>
                  </a:lnTo>
                  <a:close/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53" name="Elbow Arrow"/>
            <p:cNvSpPr/>
            <p:nvPr/>
          </p:nvSpPr>
          <p:spPr>
            <a:xfrm>
              <a:off x="1961639" y="3537174"/>
              <a:ext cx="825656" cy="656805"/>
            </a:xfrm>
            <a:custGeom>
              <a:avLst/>
              <a:gdLst/>
              <a:ahLst/>
              <a:cxnLst/>
              <a:pathLst>
                <a:path w="825656" h="656805">
                  <a:moveTo>
                    <a:pt x="77000" y="0"/>
                  </a:moveTo>
                  <a:lnTo>
                    <a:pt x="77000" y="-579805"/>
                  </a:lnTo>
                  <a:lnTo>
                    <a:pt x="671655" y="-579805"/>
                  </a:lnTo>
                  <a:lnTo>
                    <a:pt x="671655" y="-502805"/>
                  </a:lnTo>
                  <a:lnTo>
                    <a:pt x="825656" y="-656805"/>
                  </a:lnTo>
                  <a:lnTo>
                    <a:pt x="671655" y="-810802"/>
                  </a:lnTo>
                  <a:lnTo>
                    <a:pt x="671655" y="-733805"/>
                  </a:lnTo>
                  <a:lnTo>
                    <a:pt x="-77000" y="-733805"/>
                  </a:lnTo>
                  <a:lnTo>
                    <a:pt x="-77000" y="0"/>
                  </a:lnTo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54" name="Elbow Arrow"/>
            <p:cNvSpPr/>
            <p:nvPr/>
          </p:nvSpPr>
          <p:spPr>
            <a:xfrm>
              <a:off x="628556" y="3512815"/>
              <a:ext cx="806105" cy="1632107"/>
            </a:xfrm>
            <a:custGeom>
              <a:avLst/>
              <a:gdLst/>
              <a:ahLst/>
              <a:cxnLst/>
              <a:pathLst>
                <a:path w="806105" h="1632107">
                  <a:moveTo>
                    <a:pt x="77000" y="0"/>
                  </a:moveTo>
                  <a:lnTo>
                    <a:pt x="77000" y="-1555107"/>
                  </a:lnTo>
                  <a:lnTo>
                    <a:pt x="652108" y="-1555107"/>
                  </a:lnTo>
                  <a:lnTo>
                    <a:pt x="652108" y="-1478107"/>
                  </a:lnTo>
                  <a:lnTo>
                    <a:pt x="806105" y="-1632107"/>
                  </a:lnTo>
                  <a:lnTo>
                    <a:pt x="652108" y="-1786107"/>
                  </a:lnTo>
                  <a:lnTo>
                    <a:pt x="652108" y="-1709107"/>
                  </a:lnTo>
                  <a:lnTo>
                    <a:pt x="-77000" y="-1709107"/>
                  </a:lnTo>
                  <a:lnTo>
                    <a:pt x="-77000" y="0"/>
                  </a:lnTo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sp>
          <p:nvSpPr>
            <p:cNvPr id="255" name="Flexible Arrow"/>
            <p:cNvSpPr/>
            <p:nvPr/>
          </p:nvSpPr>
          <p:spPr>
            <a:xfrm rot="2" flipH="true">
              <a:off x="2488616" y="3836969"/>
              <a:ext cx="480038" cy="385000"/>
            </a:xfrm>
            <a:custGeom>
              <a:avLst/>
              <a:gdLst/>
              <a:ahLst/>
              <a:cxnLst/>
              <a:pathLst>
                <a:path w="480038" h="385000">
                  <a:moveTo>
                    <a:pt x="0" y="192500"/>
                  </a:moveTo>
                  <a:lnTo>
                    <a:pt x="192500" y="385000"/>
                  </a:lnTo>
                  <a:lnTo>
                    <a:pt x="192500" y="277200"/>
                  </a:lnTo>
                  <a:lnTo>
                    <a:pt x="408032" y="277200"/>
                  </a:lnTo>
                  <a:lnTo>
                    <a:pt x="408032" y="107800"/>
                  </a:lnTo>
                  <a:lnTo>
                    <a:pt x="192500" y="107800"/>
                  </a:lnTo>
                  <a:lnTo>
                    <a:pt x="192500" y="0"/>
                  </a:lnTo>
                  <a:lnTo>
                    <a:pt x="0" y="192500"/>
                  </a:lnTo>
                  <a:close/>
                </a:path>
                <a:path w="480038" h="385000">
                  <a:moveTo>
                    <a:pt x="422434" y="277200"/>
                  </a:moveTo>
                  <a:lnTo>
                    <a:pt x="422434" y="107800"/>
                  </a:lnTo>
                  <a:lnTo>
                    <a:pt x="446435" y="107800"/>
                  </a:lnTo>
                  <a:lnTo>
                    <a:pt x="446435" y="277200"/>
                  </a:lnTo>
                  <a:lnTo>
                    <a:pt x="422434" y="277200"/>
                  </a:lnTo>
                  <a:close/>
                </a:path>
                <a:path w="480038" h="385000">
                  <a:moveTo>
                    <a:pt x="465637" y="277200"/>
                  </a:moveTo>
                  <a:lnTo>
                    <a:pt x="465637" y="107800"/>
                  </a:lnTo>
                  <a:lnTo>
                    <a:pt x="480038" y="107800"/>
                  </a:lnTo>
                  <a:lnTo>
                    <a:pt x="480038" y="277200"/>
                  </a:lnTo>
                  <a:lnTo>
                    <a:pt x="465637" y="277200"/>
                  </a:lnTo>
                  <a:close/>
                </a:path>
              </a:pathLst>
            </a:custGeom>
            <a:gradFill>
              <a:gsLst>
                <a:gs pos="0">
                  <a:srgbClr val="B2D4D7"/>
                </a:gs>
                <a:gs pos="50000">
                  <a:srgbClr val="C9E0E2"/>
                </a:gs>
                <a:gs pos="100000">
                  <a:srgbClr val="B2D4D7"/>
                </a:gs>
              </a:gsLst>
              <a:lin ang="0" scaled="0"/>
            </a:gradFill>
            <a:ln w="7700" cap="flat">
              <a:solidFill>
                <a:srgbClr val="84AFB3"/>
              </a:solidFill>
              <a:bevel/>
            </a:ln>
          </p:spPr>
        </p:sp>
        <p:grpSp>
          <p:nvGrpSpPr>
            <p:cNvPr id="938" name="Title Bar 15"/>
            <p:cNvGrpSpPr/>
            <p:nvPr/>
          </p:nvGrpSpPr>
          <p:grpSpPr>
            <a:xfrm>
              <a:off x="2968652" y="533800"/>
              <a:ext cx="3839736" cy="523600"/>
              <a:chOff x="2968652" y="533800"/>
              <a:chExt cx="3839736" cy="523600"/>
            </a:xfrm>
          </p:grpSpPr>
          <p:sp>
            <p:nvSpPr>
              <p:cNvPr id="939" name="Title bar"/>
              <p:cNvSpPr/>
              <p:nvPr/>
            </p:nvSpPr>
            <p:spPr>
              <a:xfrm>
                <a:off x="2968652" y="533800"/>
                <a:ext cx="3839736" cy="523600"/>
              </a:xfrm>
              <a:custGeom>
                <a:avLst/>
                <a:gdLst/>
                <a:ahLst/>
                <a:cxnLst/>
                <a:pathLst>
                  <a:path w="3839736" h="523600">
                    <a:moveTo>
                      <a:pt x="261800" y="523600"/>
                    </a:moveTo>
                    <a:lnTo>
                      <a:pt x="3577936" y="523600"/>
                    </a:lnTo>
                    <a:cubicBezTo>
                      <a:pt x="3722527" y="523600"/>
                      <a:pt x="3839736" y="406392"/>
                      <a:pt x="3839736" y="261800"/>
                    </a:cubicBezTo>
                    <a:cubicBezTo>
                      <a:pt x="3839736" y="117208"/>
                      <a:pt x="3722527" y="0"/>
                      <a:pt x="3577936" y="0"/>
                    </a:cubicBezTo>
                    <a:lnTo>
                      <a:pt x="261800" y="0"/>
                    </a:lnTo>
                    <a:cubicBezTo>
                      <a:pt x="117208" y="0"/>
                      <a:pt x="0" y="117208"/>
                      <a:pt x="0" y="261800"/>
                    </a:cubicBezTo>
                    <a:cubicBezTo>
                      <a:pt x="0" y="406392"/>
                      <a:pt x="117208" y="523600"/>
                      <a:pt x="261800" y="523600"/>
                    </a:cubicBezTo>
                    <a:close/>
                  </a:path>
                </a:pathLst>
              </a:custGeom>
              <a:solidFill>
                <a:srgbClr val="CBCCE0"/>
              </a:solidFill>
              <a:ln w="7700" cap="flat">
                <a:solidFill>
                  <a:srgbClr val="CBCCE0"/>
                </a:solidFill>
                <a:bevel/>
              </a:ln>
            </p:spPr>
          </p:sp>
          <p:sp>
            <p:nvSpPr>
              <p:cNvPr id="940" name="Title bar"/>
              <p:cNvSpPr/>
              <p:nvPr/>
            </p:nvSpPr>
            <p:spPr>
              <a:xfrm>
                <a:off x="3012288" y="582000"/>
                <a:ext cx="3708836" cy="431260"/>
              </a:xfrm>
              <a:custGeom>
                <a:avLst/>
                <a:gdLst>
                  <a:gd name="rtl" fmla="*/ 30800 w 3708836"/>
                  <a:gd name="rtt" fmla="*/ 30800 h 431260"/>
                  <a:gd name="rtr" fmla="*/ 3678036 w 3708836"/>
                  <a:gd name="rtb" fmla="*/ 400460 h 431260"/>
                </a:gdLst>
                <a:ahLst/>
                <a:cxnLst/>
                <a:rect l="rtl" t="rtt" r="rtr" b="rtb"/>
                <a:pathLst>
                  <a:path w="3708836" h="431260">
                    <a:moveTo>
                      <a:pt x="215630" y="431260"/>
                    </a:moveTo>
                    <a:lnTo>
                      <a:pt x="3493205" y="431260"/>
                    </a:lnTo>
                    <a:cubicBezTo>
                      <a:pt x="3612293" y="431260"/>
                      <a:pt x="3708836" y="334722"/>
                      <a:pt x="3708836" y="215630"/>
                    </a:cubicBezTo>
                    <a:cubicBezTo>
                      <a:pt x="3708836" y="96537"/>
                      <a:pt x="3612293" y="0"/>
                      <a:pt x="3493205" y="0"/>
                    </a:cubicBezTo>
                    <a:lnTo>
                      <a:pt x="215630" y="0"/>
                    </a:lnTo>
                    <a:cubicBezTo>
                      <a:pt x="96537" y="0"/>
                      <a:pt x="0" y="96537"/>
                      <a:pt x="0" y="215630"/>
                    </a:cubicBezTo>
                    <a:cubicBezTo>
                      <a:pt x="0" y="334722"/>
                      <a:pt x="96537" y="431260"/>
                      <a:pt x="215630" y="43126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2D4D7"/>
                  </a:gs>
                  <a:gs pos="50000">
                    <a:srgbClr val="C9E0E2"/>
                  </a:gs>
                  <a:gs pos="100000">
                    <a:srgbClr val="B2D4D7"/>
                  </a:gs>
                </a:gsLst>
                <a:lin ang="0" scaled="0"/>
              </a:gradFill>
              <a:ln w="7700" cap="flat">
                <a:solidFill>
                  <a:srgbClr val="84AFB3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560">
                    <a:solidFill>
                      <a:srgbClr val="FFFFFF"/>
                    </a:solidFill>
                    <a:latin typeface="Times New Roman"/>
                  </a:rPr>
                  <a:t>Tea Making Process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2015-12-16T01:20:42Z</dcterms:created>
  <dcterms:modified xsi:type="dcterms:W3CDTF">2015-12-16T01:20:42Z</dcterms:modified>
</cp:coreProperties>
</file>