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151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7" name="Group1717"/>
          <p:cNvGrpSpPr/>
          <p:nvPr/>
        </p:nvGrpSpPr>
        <p:grpSpPr>
          <a:xfrm>
            <a:off x="48250" y="248900"/>
            <a:ext cx="9047500" cy="6360200"/>
            <a:chOff x="48250" y="248900"/>
            <a:chExt cx="9047500" cy="6360200"/>
          </a:xfrm>
        </p:grpSpPr>
        <p:grpSp>
          <p:nvGrpSpPr>
            <p:cNvPr id="4464" name="Raspberry"/>
            <p:cNvGrpSpPr/>
            <p:nvPr/>
          </p:nvGrpSpPr>
          <p:grpSpPr>
            <a:xfrm>
              <a:off x="956850" y="626200"/>
              <a:ext cx="985600" cy="739200"/>
              <a:chOff x="956850" y="626200"/>
              <a:chExt cx="985600" cy="739200"/>
            </a:xfrm>
          </p:grpSpPr>
          <p:grpSp>
            <p:nvGrpSpPr>
              <p:cNvPr id="4465" name="Group 4464"/>
              <p:cNvGrpSpPr/>
              <p:nvPr/>
            </p:nvGrpSpPr>
            <p:grpSpPr>
              <a:xfrm flipH="1">
                <a:off x="956770" y="882299"/>
                <a:ext cx="553298" cy="445606"/>
                <a:chOff x="956770" y="882299"/>
                <a:chExt cx="553298" cy="445606"/>
              </a:xfrm>
            </p:grpSpPr>
            <p:sp>
              <p:nvSpPr>
                <p:cNvPr id="4466" name="Freeform 4465"/>
                <p:cNvSpPr/>
                <p:nvPr/>
              </p:nvSpPr>
              <p:spPr>
                <a:xfrm>
                  <a:off x="956770" y="882299"/>
                  <a:ext cx="553298" cy="4456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53298" h="445606">
                      <a:moveTo>
                        <a:pt x="294909" y="134265"/>
                      </a:moveTo>
                      <a:lnTo>
                        <a:pt x="263867" y="98116"/>
                      </a:lnTo>
                      <a:cubicBezTo>
                        <a:pt x="263867" y="98116"/>
                        <a:pt x="258389" y="81150"/>
                        <a:pt x="261127" y="72296"/>
                      </a:cubicBezTo>
                      <a:cubicBezTo>
                        <a:pt x="263867" y="63444"/>
                        <a:pt x="266606" y="57542"/>
                        <a:pt x="266606" y="57542"/>
                      </a:cubicBezTo>
                      <a:lnTo>
                        <a:pt x="259301" y="59755"/>
                      </a:lnTo>
                      <a:lnTo>
                        <a:pt x="250171" y="38361"/>
                      </a:lnTo>
                      <a:lnTo>
                        <a:pt x="234649" y="21394"/>
                      </a:lnTo>
                      <a:lnTo>
                        <a:pt x="234649" y="28771"/>
                      </a:lnTo>
                      <a:lnTo>
                        <a:pt x="219585" y="19550"/>
                      </a:lnTo>
                      <a:lnTo>
                        <a:pt x="200867" y="8853"/>
                      </a:lnTo>
                      <a:lnTo>
                        <a:pt x="200867" y="15492"/>
                      </a:lnTo>
                      <a:lnTo>
                        <a:pt x="176215" y="0"/>
                      </a:lnTo>
                      <a:lnTo>
                        <a:pt x="182606" y="11804"/>
                      </a:lnTo>
                      <a:lnTo>
                        <a:pt x="137868" y="1475"/>
                      </a:lnTo>
                      <a:lnTo>
                        <a:pt x="152477" y="28771"/>
                      </a:lnTo>
                      <a:lnTo>
                        <a:pt x="125086" y="28771"/>
                      </a:lnTo>
                      <a:lnTo>
                        <a:pt x="128738" y="33935"/>
                      </a:lnTo>
                      <a:lnTo>
                        <a:pt x="116412" y="35779"/>
                      </a:lnTo>
                      <a:lnTo>
                        <a:pt x="125086" y="40575"/>
                      </a:lnTo>
                      <a:lnTo>
                        <a:pt x="91304" y="48690"/>
                      </a:lnTo>
                      <a:lnTo>
                        <a:pt x="118694" y="57542"/>
                      </a:lnTo>
                      <a:lnTo>
                        <a:pt x="99977" y="55698"/>
                      </a:lnTo>
                      <a:lnTo>
                        <a:pt x="104542" y="67501"/>
                      </a:lnTo>
                      <a:lnTo>
                        <a:pt x="71217" y="69346"/>
                      </a:lnTo>
                      <a:lnTo>
                        <a:pt x="80347" y="79674"/>
                      </a:lnTo>
                      <a:lnTo>
                        <a:pt x="71217" y="76723"/>
                      </a:lnTo>
                      <a:lnTo>
                        <a:pt x="71217" y="80411"/>
                      </a:lnTo>
                      <a:lnTo>
                        <a:pt x="38347" y="87788"/>
                      </a:lnTo>
                      <a:lnTo>
                        <a:pt x="51586" y="100699"/>
                      </a:lnTo>
                      <a:lnTo>
                        <a:pt x="25565" y="109182"/>
                      </a:lnTo>
                      <a:lnTo>
                        <a:pt x="36065" y="112502"/>
                      </a:lnTo>
                      <a:lnTo>
                        <a:pt x="0" y="134265"/>
                      </a:lnTo>
                      <a:lnTo>
                        <a:pt x="57521" y="146069"/>
                      </a:lnTo>
                      <a:cubicBezTo>
                        <a:pt x="57521" y="146069"/>
                        <a:pt x="57521" y="149020"/>
                        <a:pt x="57521" y="150495"/>
                      </a:cubicBezTo>
                      <a:cubicBezTo>
                        <a:pt x="57521" y="151970"/>
                        <a:pt x="65282" y="152339"/>
                        <a:pt x="65282" y="152339"/>
                      </a:cubicBezTo>
                      <a:lnTo>
                        <a:pt x="44739" y="158610"/>
                      </a:lnTo>
                      <a:lnTo>
                        <a:pt x="62086" y="170413"/>
                      </a:lnTo>
                      <a:lnTo>
                        <a:pt x="44739" y="180741"/>
                      </a:lnTo>
                      <a:cubicBezTo>
                        <a:pt x="44739" y="180741"/>
                        <a:pt x="51130" y="181479"/>
                        <a:pt x="51130" y="182955"/>
                      </a:cubicBezTo>
                      <a:cubicBezTo>
                        <a:pt x="51130" y="184430"/>
                        <a:pt x="35608" y="205086"/>
                        <a:pt x="35608" y="205086"/>
                      </a:cubicBezTo>
                      <a:lnTo>
                        <a:pt x="71217" y="202136"/>
                      </a:lnTo>
                      <a:lnTo>
                        <a:pt x="65282" y="210250"/>
                      </a:lnTo>
                      <a:lnTo>
                        <a:pt x="80347" y="208037"/>
                      </a:lnTo>
                      <a:lnTo>
                        <a:pt x="68477" y="233857"/>
                      </a:lnTo>
                      <a:lnTo>
                        <a:pt x="95640" y="236255"/>
                      </a:lnTo>
                      <a:lnTo>
                        <a:pt x="83543" y="246030"/>
                      </a:lnTo>
                      <a:lnTo>
                        <a:pt x="88564" y="246030"/>
                      </a:lnTo>
                      <a:cubicBezTo>
                        <a:pt x="88564" y="246030"/>
                        <a:pt x="81488" y="262444"/>
                        <a:pt x="83543" y="264104"/>
                      </a:cubicBezTo>
                      <a:cubicBezTo>
                        <a:pt x="85597" y="265764"/>
                        <a:pt x="98608" y="260416"/>
                        <a:pt x="98608" y="260416"/>
                      </a:cubicBezTo>
                      <a:lnTo>
                        <a:pt x="98608" y="281809"/>
                      </a:lnTo>
                      <a:lnTo>
                        <a:pt x="116412" y="278490"/>
                      </a:lnTo>
                      <a:lnTo>
                        <a:pt x="125086" y="321646"/>
                      </a:lnTo>
                      <a:lnTo>
                        <a:pt x="178954" y="283285"/>
                      </a:lnTo>
                      <a:lnTo>
                        <a:pt x="186716" y="285129"/>
                      </a:lnTo>
                      <a:lnTo>
                        <a:pt x="207259" y="271481"/>
                      </a:lnTo>
                      <a:lnTo>
                        <a:pt x="221867" y="278490"/>
                      </a:lnTo>
                      <a:lnTo>
                        <a:pt x="236475" y="264104"/>
                      </a:lnTo>
                      <a:lnTo>
                        <a:pt x="246519" y="275170"/>
                      </a:lnTo>
                      <a:lnTo>
                        <a:pt x="234649" y="299515"/>
                      </a:lnTo>
                      <a:lnTo>
                        <a:pt x="261127" y="306891"/>
                      </a:lnTo>
                      <a:lnTo>
                        <a:pt x="259301" y="328286"/>
                      </a:lnTo>
                      <a:lnTo>
                        <a:pt x="270258" y="328286"/>
                      </a:lnTo>
                      <a:lnTo>
                        <a:pt x="276649" y="350417"/>
                      </a:lnTo>
                      <a:lnTo>
                        <a:pt x="297649" y="351892"/>
                      </a:lnTo>
                      <a:lnTo>
                        <a:pt x="300388" y="381401"/>
                      </a:lnTo>
                      <a:lnTo>
                        <a:pt x="314996" y="379188"/>
                      </a:lnTo>
                      <a:lnTo>
                        <a:pt x="323214" y="410172"/>
                      </a:lnTo>
                      <a:lnTo>
                        <a:pt x="336910" y="407960"/>
                      </a:lnTo>
                      <a:lnTo>
                        <a:pt x="388952" y="445606"/>
                      </a:lnTo>
                      <a:lnTo>
                        <a:pt x="394430" y="426402"/>
                      </a:lnTo>
                      <a:lnTo>
                        <a:pt x="397626" y="423820"/>
                      </a:lnTo>
                      <a:lnTo>
                        <a:pt x="400365" y="412017"/>
                      </a:lnTo>
                      <a:lnTo>
                        <a:pt x="412691" y="414599"/>
                      </a:lnTo>
                      <a:lnTo>
                        <a:pt x="414974" y="395049"/>
                      </a:lnTo>
                      <a:cubicBezTo>
                        <a:pt x="414974" y="395049"/>
                        <a:pt x="423648" y="393205"/>
                        <a:pt x="425474" y="393205"/>
                      </a:cubicBezTo>
                      <a:cubicBezTo>
                        <a:pt x="427299" y="393205"/>
                        <a:pt x="428212" y="384352"/>
                        <a:pt x="428212" y="384352"/>
                      </a:cubicBezTo>
                      <a:lnTo>
                        <a:pt x="431865" y="379188"/>
                      </a:lnTo>
                      <a:lnTo>
                        <a:pt x="440995" y="379188"/>
                      </a:lnTo>
                      <a:lnTo>
                        <a:pt x="447386" y="364433"/>
                      </a:lnTo>
                      <a:lnTo>
                        <a:pt x="447386" y="351892"/>
                      </a:lnTo>
                      <a:lnTo>
                        <a:pt x="447386" y="340089"/>
                      </a:lnTo>
                      <a:lnTo>
                        <a:pt x="472952" y="354843"/>
                      </a:lnTo>
                      <a:cubicBezTo>
                        <a:pt x="472952" y="354843"/>
                        <a:pt x="471125" y="320908"/>
                        <a:pt x="471125" y="324597"/>
                      </a:cubicBezTo>
                      <a:cubicBezTo>
                        <a:pt x="471125" y="328286"/>
                        <a:pt x="481168" y="330499"/>
                        <a:pt x="481168" y="330499"/>
                      </a:cubicBezTo>
                      <a:lnTo>
                        <a:pt x="488473" y="324597"/>
                      </a:lnTo>
                      <a:lnTo>
                        <a:pt x="517690" y="368122"/>
                      </a:lnTo>
                      <a:lnTo>
                        <a:pt x="517690" y="321646"/>
                      </a:lnTo>
                      <a:lnTo>
                        <a:pt x="534124" y="324597"/>
                      </a:lnTo>
                      <a:lnTo>
                        <a:pt x="521342" y="302465"/>
                      </a:lnTo>
                      <a:lnTo>
                        <a:pt x="534124" y="303941"/>
                      </a:lnTo>
                      <a:lnTo>
                        <a:pt x="526364" y="286604"/>
                      </a:lnTo>
                      <a:lnTo>
                        <a:pt x="534124" y="281809"/>
                      </a:lnTo>
                      <a:lnTo>
                        <a:pt x="517690" y="278490"/>
                      </a:lnTo>
                      <a:lnTo>
                        <a:pt x="539602" y="275170"/>
                      </a:lnTo>
                      <a:lnTo>
                        <a:pt x="512212" y="247875"/>
                      </a:lnTo>
                      <a:lnTo>
                        <a:pt x="528647" y="246030"/>
                      </a:lnTo>
                      <a:lnTo>
                        <a:pt x="512212" y="231276"/>
                      </a:lnTo>
                      <a:lnTo>
                        <a:pt x="553298" y="229431"/>
                      </a:lnTo>
                      <a:lnTo>
                        <a:pt x="539602" y="214677"/>
                      </a:lnTo>
                      <a:lnTo>
                        <a:pt x="540972" y="208037"/>
                      </a:lnTo>
                      <a:lnTo>
                        <a:pt x="530472" y="205086"/>
                      </a:lnTo>
                      <a:lnTo>
                        <a:pt x="536863" y="192545"/>
                      </a:lnTo>
                      <a:lnTo>
                        <a:pt x="512212" y="184799"/>
                      </a:lnTo>
                      <a:lnTo>
                        <a:pt x="547820" y="175577"/>
                      </a:lnTo>
                      <a:lnTo>
                        <a:pt x="530472" y="171889"/>
                      </a:lnTo>
                      <a:lnTo>
                        <a:pt x="521342" y="160823"/>
                      </a:lnTo>
                      <a:lnTo>
                        <a:pt x="530472" y="156396"/>
                      </a:lnTo>
                      <a:lnTo>
                        <a:pt x="498516" y="140167"/>
                      </a:lnTo>
                      <a:lnTo>
                        <a:pt x="505821" y="134265"/>
                      </a:lnTo>
                      <a:lnTo>
                        <a:pt x="488473" y="129839"/>
                      </a:lnTo>
                      <a:lnTo>
                        <a:pt x="495321" y="117666"/>
                      </a:lnTo>
                      <a:lnTo>
                        <a:pt x="476603" y="110657"/>
                      </a:lnTo>
                      <a:lnTo>
                        <a:pt x="463821" y="109182"/>
                      </a:lnTo>
                      <a:lnTo>
                        <a:pt x="468386" y="101067"/>
                      </a:lnTo>
                      <a:lnTo>
                        <a:pt x="447386" y="98116"/>
                      </a:lnTo>
                      <a:lnTo>
                        <a:pt x="457430" y="79674"/>
                      </a:lnTo>
                      <a:lnTo>
                        <a:pt x="425474" y="76723"/>
                      </a:lnTo>
                      <a:lnTo>
                        <a:pt x="423191" y="67501"/>
                      </a:lnTo>
                      <a:lnTo>
                        <a:pt x="391691" y="79674"/>
                      </a:lnTo>
                      <a:lnTo>
                        <a:pt x="384387" y="69346"/>
                      </a:lnTo>
                      <a:cubicBezTo>
                        <a:pt x="384387" y="69346"/>
                        <a:pt x="360648" y="87051"/>
                        <a:pt x="356083" y="98116"/>
                      </a:cubicBezTo>
                      <a:cubicBezTo>
                        <a:pt x="351518" y="109182"/>
                        <a:pt x="344213" y="120249"/>
                        <a:pt x="344213" y="120249"/>
                      </a:cubicBezTo>
                      <a:lnTo>
                        <a:pt x="310431" y="129101"/>
                      </a:lnTo>
                      <a:cubicBezTo>
                        <a:pt x="310431" y="129101"/>
                        <a:pt x="300388" y="134265"/>
                        <a:pt x="294909" y="134265"/>
                      </a:cubicBezTo>
                      <a:close/>
                    </a:path>
                  </a:pathLst>
                </a:custGeom>
                <a:gradFill>
                  <a:gsLst>
                    <a:gs pos="36000">
                      <a:srgbClr val="A5D720"/>
                    </a:gs>
                    <a:gs pos="100000">
                      <a:srgbClr val="70980B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467" name="Freeform 4466"/>
                <p:cNvSpPr/>
                <p:nvPr/>
              </p:nvSpPr>
              <p:spPr>
                <a:xfrm>
                  <a:off x="956770" y="996346"/>
                  <a:ext cx="294966" cy="2076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4966" h="207622" fill="none">
                      <a:moveTo>
                        <a:pt x="0" y="20218"/>
                      </a:moveTo>
                      <a:cubicBezTo>
                        <a:pt x="0" y="20218"/>
                        <a:pt x="93129" y="11366"/>
                        <a:pt x="94956" y="11366"/>
                      </a:cubicBezTo>
                      <a:cubicBezTo>
                        <a:pt x="96781" y="11366"/>
                        <a:pt x="142433" y="6201"/>
                        <a:pt x="145172" y="6201"/>
                      </a:cubicBezTo>
                      <a:cubicBezTo>
                        <a:pt x="147912" y="6201"/>
                        <a:pt x="193563" y="1037"/>
                        <a:pt x="196302" y="300"/>
                      </a:cubicBezTo>
                      <a:cubicBezTo>
                        <a:pt x="199041" y="-438"/>
                        <a:pt x="228258" y="300"/>
                        <a:pt x="228258" y="300"/>
                      </a:cubicBezTo>
                      <a:lnTo>
                        <a:pt x="275736" y="14316"/>
                      </a:lnTo>
                      <a:lnTo>
                        <a:pt x="294966" y="20218"/>
                      </a:lnTo>
                      <a:lnTo>
                        <a:pt x="285779" y="27595"/>
                      </a:lnTo>
                      <a:lnTo>
                        <a:pt x="223236" y="78129"/>
                      </a:lnTo>
                      <a:lnTo>
                        <a:pt x="150651" y="152270"/>
                      </a:lnTo>
                      <a:lnTo>
                        <a:pt x="125998" y="197271"/>
                      </a:lnTo>
                      <a:lnTo>
                        <a:pt x="125086" y="207622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F0F6D6"/>
                  </a:solidFill>
                  <a:bevel/>
                </a:ln>
              </p:spPr>
            </p:sp>
            <p:sp>
              <p:nvSpPr>
                <p:cNvPr id="4468" name="Freeform 4467"/>
                <p:cNvSpPr/>
                <p:nvPr/>
              </p:nvSpPr>
              <p:spPr>
                <a:xfrm>
                  <a:off x="1254476" y="1016610"/>
                  <a:ext cx="219984" cy="3112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9984" h="311295" fill="none">
                      <a:moveTo>
                        <a:pt x="219984" y="231598"/>
                      </a:moveTo>
                      <a:cubicBezTo>
                        <a:pt x="219984" y="224221"/>
                        <a:pt x="201724" y="193975"/>
                        <a:pt x="201724" y="190286"/>
                      </a:cubicBezTo>
                      <a:cubicBezTo>
                        <a:pt x="201724" y="186597"/>
                        <a:pt x="177072" y="160777"/>
                        <a:pt x="175246" y="159301"/>
                      </a:cubicBezTo>
                      <a:cubicBezTo>
                        <a:pt x="173419" y="157826"/>
                        <a:pt x="153332" y="129793"/>
                        <a:pt x="152420" y="128317"/>
                      </a:cubicBezTo>
                      <a:cubicBezTo>
                        <a:pt x="151507" y="126842"/>
                        <a:pt x="119550" y="94382"/>
                        <a:pt x="117725" y="92169"/>
                      </a:cubicBezTo>
                      <a:cubicBezTo>
                        <a:pt x="115898" y="89956"/>
                        <a:pt x="89877" y="67455"/>
                        <a:pt x="89877" y="67455"/>
                      </a:cubicBezTo>
                      <a:cubicBezTo>
                        <a:pt x="90790" y="68193"/>
                        <a:pt x="55638" y="40528"/>
                        <a:pt x="54725" y="39053"/>
                      </a:cubicBezTo>
                      <a:cubicBezTo>
                        <a:pt x="53812" y="37578"/>
                        <a:pt x="0" y="0"/>
                        <a:pt x="0" y="0"/>
                      </a:cubicBezTo>
                      <a:cubicBezTo>
                        <a:pt x="0" y="0"/>
                        <a:pt x="10899" y="36840"/>
                        <a:pt x="10899" y="38315"/>
                      </a:cubicBezTo>
                      <a:cubicBezTo>
                        <a:pt x="10899" y="39791"/>
                        <a:pt x="31899" y="110612"/>
                        <a:pt x="31899" y="110612"/>
                      </a:cubicBezTo>
                      <a:lnTo>
                        <a:pt x="49247" y="177744"/>
                      </a:lnTo>
                      <a:cubicBezTo>
                        <a:pt x="49247" y="177744"/>
                        <a:pt x="60203" y="210204"/>
                        <a:pt x="60203" y="211680"/>
                      </a:cubicBezTo>
                      <a:cubicBezTo>
                        <a:pt x="60203" y="213155"/>
                        <a:pt x="68420" y="250779"/>
                        <a:pt x="68420" y="252254"/>
                      </a:cubicBezTo>
                      <a:cubicBezTo>
                        <a:pt x="68420" y="253730"/>
                        <a:pt x="68420" y="269222"/>
                        <a:pt x="68420" y="269222"/>
                      </a:cubicBezTo>
                      <a:cubicBezTo>
                        <a:pt x="68420" y="269222"/>
                        <a:pt x="89420" y="311295"/>
                        <a:pt x="91247" y="311295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469" name="Freeform 4468"/>
                <p:cNvSpPr/>
                <p:nvPr/>
              </p:nvSpPr>
              <p:spPr>
                <a:xfrm>
                  <a:off x="1254476" y="1016610"/>
                  <a:ext cx="246519" cy="4128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6519" h="41289" fill="none">
                      <a:moveTo>
                        <a:pt x="0" y="0"/>
                      </a:moveTo>
                      <a:cubicBezTo>
                        <a:pt x="0" y="0"/>
                        <a:pt x="42856" y="5856"/>
                        <a:pt x="44682" y="4380"/>
                      </a:cubicBezTo>
                      <a:cubicBezTo>
                        <a:pt x="46508" y="2905"/>
                        <a:pt x="101290" y="11020"/>
                        <a:pt x="103116" y="10282"/>
                      </a:cubicBezTo>
                      <a:cubicBezTo>
                        <a:pt x="104942" y="9544"/>
                        <a:pt x="150594" y="22086"/>
                        <a:pt x="150594" y="22086"/>
                      </a:cubicBezTo>
                      <a:lnTo>
                        <a:pt x="186202" y="29463"/>
                      </a:lnTo>
                      <a:lnTo>
                        <a:pt x="208115" y="36102"/>
                      </a:lnTo>
                      <a:lnTo>
                        <a:pt x="226375" y="39053"/>
                      </a:lnTo>
                      <a:lnTo>
                        <a:pt x="246519" y="41289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470" name="Freeform 4469"/>
                <p:cNvSpPr/>
                <p:nvPr/>
              </p:nvSpPr>
              <p:spPr>
                <a:xfrm>
                  <a:off x="1299157" y="964185"/>
                  <a:ext cx="110506" cy="56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0506" h="56850" fill="none">
                      <a:moveTo>
                        <a:pt x="0" y="56850"/>
                      </a:moveTo>
                      <a:lnTo>
                        <a:pt x="25565" y="41312"/>
                      </a:lnTo>
                      <a:lnTo>
                        <a:pt x="48391" y="27296"/>
                      </a:lnTo>
                      <a:cubicBezTo>
                        <a:pt x="48391" y="27296"/>
                        <a:pt x="63912" y="19918"/>
                        <a:pt x="65739" y="19918"/>
                      </a:cubicBezTo>
                      <a:cubicBezTo>
                        <a:pt x="67565" y="19918"/>
                        <a:pt x="94956" y="8853"/>
                        <a:pt x="94956" y="8853"/>
                      </a:cubicBezTo>
                      <a:lnTo>
                        <a:pt x="110506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471" name="Freeform 4470"/>
                <p:cNvSpPr/>
                <p:nvPr/>
              </p:nvSpPr>
              <p:spPr>
                <a:xfrm>
                  <a:off x="1354881" y="1000011"/>
                  <a:ext cx="97238" cy="269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7238" h="26904" fill="none">
                      <a:moveTo>
                        <a:pt x="0" y="26904"/>
                      </a:moveTo>
                      <a:cubicBezTo>
                        <a:pt x="0" y="24667"/>
                        <a:pt x="21884" y="16553"/>
                        <a:pt x="28276" y="12864"/>
                      </a:cubicBezTo>
                      <a:cubicBezTo>
                        <a:pt x="34667" y="9175"/>
                        <a:pt x="47449" y="5487"/>
                        <a:pt x="47449" y="5487"/>
                      </a:cubicBezTo>
                      <a:lnTo>
                        <a:pt x="64797" y="3274"/>
                      </a:lnTo>
                      <a:lnTo>
                        <a:pt x="83058" y="1060"/>
                      </a:lnTo>
                      <a:lnTo>
                        <a:pt x="97238" y="-4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472" name="Freeform 4471"/>
                <p:cNvSpPr/>
                <p:nvPr/>
              </p:nvSpPr>
              <p:spPr>
                <a:xfrm>
                  <a:off x="1314678" y="1059352"/>
                  <a:ext cx="185346" cy="479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5346" h="47952" fill="none">
                      <a:moveTo>
                        <a:pt x="0" y="0"/>
                      </a:moveTo>
                      <a:lnTo>
                        <a:pt x="81260" y="14754"/>
                      </a:lnTo>
                      <a:lnTo>
                        <a:pt x="97695" y="22131"/>
                      </a:lnTo>
                      <a:lnTo>
                        <a:pt x="125999" y="30984"/>
                      </a:lnTo>
                      <a:lnTo>
                        <a:pt x="185346" y="47952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473" name="Freeform 4472"/>
                <p:cNvSpPr/>
                <p:nvPr/>
              </p:nvSpPr>
              <p:spPr>
                <a:xfrm>
                  <a:off x="1357620" y="1094071"/>
                  <a:ext cx="132847" cy="6086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2847" h="60862" fill="none">
                      <a:moveTo>
                        <a:pt x="0" y="0"/>
                      </a:moveTo>
                      <a:lnTo>
                        <a:pt x="35580" y="11020"/>
                      </a:lnTo>
                      <a:cubicBezTo>
                        <a:pt x="35580" y="11020"/>
                        <a:pt x="57493" y="19872"/>
                        <a:pt x="62058" y="21348"/>
                      </a:cubicBezTo>
                      <a:cubicBezTo>
                        <a:pt x="66623" y="22823"/>
                        <a:pt x="83971" y="33151"/>
                        <a:pt x="88535" y="34627"/>
                      </a:cubicBezTo>
                      <a:cubicBezTo>
                        <a:pt x="93101" y="36102"/>
                        <a:pt x="112274" y="44217"/>
                        <a:pt x="116840" y="47906"/>
                      </a:cubicBezTo>
                      <a:cubicBezTo>
                        <a:pt x="121405" y="51594"/>
                        <a:pt x="132847" y="60862"/>
                        <a:pt x="132847" y="60862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474" name="Freeform 4473"/>
                <p:cNvSpPr/>
                <p:nvPr/>
              </p:nvSpPr>
              <p:spPr>
                <a:xfrm>
                  <a:off x="1402387" y="1141999"/>
                  <a:ext cx="82173" cy="376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2173" h="37624" fill="none">
                      <a:moveTo>
                        <a:pt x="0" y="0"/>
                      </a:moveTo>
                      <a:lnTo>
                        <a:pt x="41943" y="13256"/>
                      </a:lnTo>
                      <a:cubicBezTo>
                        <a:pt x="41943" y="13256"/>
                        <a:pt x="66595" y="22846"/>
                        <a:pt x="70247" y="25797"/>
                      </a:cubicBezTo>
                      <a:cubicBezTo>
                        <a:pt x="73899" y="28748"/>
                        <a:pt x="82173" y="37624"/>
                        <a:pt x="82173" y="37624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475" name="Freeform 4474"/>
                <p:cNvSpPr/>
                <p:nvPr/>
              </p:nvSpPr>
              <p:spPr>
                <a:xfrm>
                  <a:off x="1427895" y="1172223"/>
                  <a:ext cx="59404" cy="354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404" h="35411" fill="none">
                      <a:moveTo>
                        <a:pt x="0" y="0"/>
                      </a:moveTo>
                      <a:cubicBezTo>
                        <a:pt x="0" y="0"/>
                        <a:pt x="31043" y="14017"/>
                        <a:pt x="32869" y="14017"/>
                      </a:cubicBezTo>
                      <a:cubicBezTo>
                        <a:pt x="34695" y="14017"/>
                        <a:pt x="51130" y="22132"/>
                        <a:pt x="51130" y="22132"/>
                      </a:cubicBezTo>
                      <a:lnTo>
                        <a:pt x="56608" y="30247"/>
                      </a:lnTo>
                      <a:lnTo>
                        <a:pt x="59404" y="3541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476" name="Freeform 4475"/>
                <p:cNvSpPr/>
                <p:nvPr/>
              </p:nvSpPr>
              <p:spPr>
                <a:xfrm>
                  <a:off x="1338418" y="1087016"/>
                  <a:ext cx="7761" cy="232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61" h="23238" fill="none">
                      <a:moveTo>
                        <a:pt x="7761" y="0"/>
                      </a:moveTo>
                      <a:lnTo>
                        <a:pt x="0" y="23238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477" name="Freeform 4476"/>
                <p:cNvSpPr/>
                <p:nvPr/>
              </p:nvSpPr>
              <p:spPr>
                <a:xfrm>
                  <a:off x="1362157" y="1110254"/>
                  <a:ext cx="7304" cy="1918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304" h="19181" fill="none">
                      <a:moveTo>
                        <a:pt x="7304" y="0"/>
                      </a:moveTo>
                      <a:lnTo>
                        <a:pt x="0" y="1918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478" name="Freeform 4477"/>
                <p:cNvSpPr/>
                <p:nvPr/>
              </p:nvSpPr>
              <p:spPr>
                <a:xfrm>
                  <a:off x="1374026" y="1124271"/>
                  <a:ext cx="7304" cy="272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304" h="27296" fill="none">
                      <a:moveTo>
                        <a:pt x="7304" y="0"/>
                      </a:moveTo>
                      <a:lnTo>
                        <a:pt x="0" y="2729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479" name="Freeform 4478"/>
                <p:cNvSpPr/>
                <p:nvPr/>
              </p:nvSpPr>
              <p:spPr>
                <a:xfrm>
                  <a:off x="1397765" y="1142000"/>
                  <a:ext cx="4622" cy="2137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622" h="21371" fill="none">
                      <a:moveTo>
                        <a:pt x="4622" y="0"/>
                      </a:moveTo>
                      <a:lnTo>
                        <a:pt x="0" y="2137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480" name="Freeform 4479"/>
                <p:cNvSpPr/>
                <p:nvPr/>
              </p:nvSpPr>
              <p:spPr>
                <a:xfrm>
                  <a:off x="1195984" y="1088123"/>
                  <a:ext cx="76695" cy="9369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6695" h="93691" fill="none">
                      <a:moveTo>
                        <a:pt x="76695" y="0"/>
                      </a:moveTo>
                      <a:lnTo>
                        <a:pt x="34695" y="44263"/>
                      </a:lnTo>
                      <a:lnTo>
                        <a:pt x="18261" y="67133"/>
                      </a:lnTo>
                      <a:lnTo>
                        <a:pt x="0" y="9369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481" name="Freeform 4480"/>
                <p:cNvSpPr/>
                <p:nvPr/>
              </p:nvSpPr>
              <p:spPr>
                <a:xfrm>
                  <a:off x="1233419" y="1155279"/>
                  <a:ext cx="44767" cy="752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767" h="75247" fill="none">
                      <a:moveTo>
                        <a:pt x="44767" y="0"/>
                      </a:moveTo>
                      <a:cubicBezTo>
                        <a:pt x="42456" y="1821"/>
                        <a:pt x="22384" y="18051"/>
                        <a:pt x="22384" y="18051"/>
                      </a:cubicBezTo>
                      <a:lnTo>
                        <a:pt x="10043" y="58994"/>
                      </a:lnTo>
                      <a:lnTo>
                        <a:pt x="0" y="75247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482" name="Freeform 4481"/>
                <p:cNvSpPr/>
                <p:nvPr/>
              </p:nvSpPr>
              <p:spPr>
                <a:xfrm>
                  <a:off x="1259897" y="1194354"/>
                  <a:ext cx="43826" cy="663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3826" h="66395" fill="none">
                      <a:moveTo>
                        <a:pt x="43826" y="0"/>
                      </a:moveTo>
                      <a:lnTo>
                        <a:pt x="20087" y="21394"/>
                      </a:lnTo>
                      <a:lnTo>
                        <a:pt x="13695" y="36148"/>
                      </a:lnTo>
                      <a:lnTo>
                        <a:pt x="9130" y="48690"/>
                      </a:lnTo>
                      <a:lnTo>
                        <a:pt x="9130" y="59018"/>
                      </a:lnTo>
                      <a:lnTo>
                        <a:pt x="0" y="66395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483" name="Freeform 4482"/>
                <p:cNvSpPr/>
                <p:nvPr/>
              </p:nvSpPr>
              <p:spPr>
                <a:xfrm>
                  <a:off x="1281353" y="1234192"/>
                  <a:ext cx="26021" cy="5569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021" h="55698" fill="none">
                      <a:moveTo>
                        <a:pt x="26021" y="0"/>
                      </a:moveTo>
                      <a:lnTo>
                        <a:pt x="11413" y="22132"/>
                      </a:lnTo>
                      <a:lnTo>
                        <a:pt x="8674" y="34673"/>
                      </a:lnTo>
                      <a:lnTo>
                        <a:pt x="8674" y="48689"/>
                      </a:lnTo>
                      <a:lnTo>
                        <a:pt x="0" y="55698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484" name="Freeform 4483"/>
                <p:cNvSpPr/>
                <p:nvPr/>
              </p:nvSpPr>
              <p:spPr>
                <a:xfrm>
                  <a:off x="994261" y="1043860"/>
                  <a:ext cx="214506" cy="369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4506" h="36932" fill="none">
                      <a:moveTo>
                        <a:pt x="0" y="36886"/>
                      </a:moveTo>
                      <a:lnTo>
                        <a:pt x="54725" y="23607"/>
                      </a:lnTo>
                      <a:lnTo>
                        <a:pt x="89420" y="15492"/>
                      </a:lnTo>
                      <a:cubicBezTo>
                        <a:pt x="89420" y="15492"/>
                        <a:pt x="91247" y="6271"/>
                        <a:pt x="100833" y="6271"/>
                      </a:cubicBezTo>
                      <a:cubicBezTo>
                        <a:pt x="110420" y="6271"/>
                        <a:pt x="142376" y="2213"/>
                        <a:pt x="144203" y="1475"/>
                      </a:cubicBezTo>
                      <a:cubicBezTo>
                        <a:pt x="146028" y="738"/>
                        <a:pt x="188028" y="0"/>
                        <a:pt x="188028" y="0"/>
                      </a:cubicBezTo>
                      <a:lnTo>
                        <a:pt x="214506" y="627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485" name="Freeform 4484"/>
                <p:cNvSpPr/>
                <p:nvPr/>
              </p:nvSpPr>
              <p:spPr>
                <a:xfrm>
                  <a:off x="1027986" y="1077057"/>
                  <a:ext cx="147912" cy="347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7912" h="34719" fill="none">
                      <a:moveTo>
                        <a:pt x="0" y="34673"/>
                      </a:moveTo>
                      <a:cubicBezTo>
                        <a:pt x="0" y="34673"/>
                        <a:pt x="24652" y="34673"/>
                        <a:pt x="28304" y="31722"/>
                      </a:cubicBezTo>
                      <a:cubicBezTo>
                        <a:pt x="31956" y="28771"/>
                        <a:pt x="50217" y="17705"/>
                        <a:pt x="50217" y="17705"/>
                      </a:cubicBezTo>
                      <a:cubicBezTo>
                        <a:pt x="50217" y="17705"/>
                        <a:pt x="65738" y="16230"/>
                        <a:pt x="69391" y="13279"/>
                      </a:cubicBezTo>
                      <a:cubicBezTo>
                        <a:pt x="73043" y="10328"/>
                        <a:pt x="80347" y="9590"/>
                        <a:pt x="90390" y="8115"/>
                      </a:cubicBezTo>
                      <a:cubicBezTo>
                        <a:pt x="100433" y="6639"/>
                        <a:pt x="115955" y="2951"/>
                        <a:pt x="118695" y="2951"/>
                      </a:cubicBezTo>
                      <a:cubicBezTo>
                        <a:pt x="121434" y="2951"/>
                        <a:pt x="147912" y="0"/>
                        <a:pt x="147912" y="0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486" name="Freeform 4485"/>
                <p:cNvSpPr/>
                <p:nvPr/>
              </p:nvSpPr>
              <p:spPr>
                <a:xfrm>
                  <a:off x="1038943" y="1108802"/>
                  <a:ext cx="106824" cy="354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6824" h="35411" fill="none">
                      <a:moveTo>
                        <a:pt x="0" y="35411"/>
                      </a:moveTo>
                      <a:lnTo>
                        <a:pt x="30130" y="21371"/>
                      </a:lnTo>
                      <a:cubicBezTo>
                        <a:pt x="30130" y="21371"/>
                        <a:pt x="59347" y="11043"/>
                        <a:pt x="61173" y="10305"/>
                      </a:cubicBezTo>
                      <a:cubicBezTo>
                        <a:pt x="62999" y="9567"/>
                        <a:pt x="84912" y="3666"/>
                        <a:pt x="84912" y="3666"/>
                      </a:cubicBezTo>
                      <a:lnTo>
                        <a:pt x="106824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487" name="Freeform 4486"/>
                <p:cNvSpPr/>
                <p:nvPr/>
              </p:nvSpPr>
              <p:spPr>
                <a:xfrm>
                  <a:off x="1055378" y="1132386"/>
                  <a:ext cx="66680" cy="295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680" h="29532" fill="none">
                      <a:moveTo>
                        <a:pt x="0" y="29532"/>
                      </a:moveTo>
                      <a:cubicBezTo>
                        <a:pt x="0" y="29532"/>
                        <a:pt x="21913" y="11804"/>
                        <a:pt x="21913" y="11804"/>
                      </a:cubicBezTo>
                      <a:cubicBezTo>
                        <a:pt x="21913" y="11804"/>
                        <a:pt x="42000" y="6639"/>
                        <a:pt x="42000" y="6639"/>
                      </a:cubicBezTo>
                      <a:cubicBezTo>
                        <a:pt x="42000" y="6639"/>
                        <a:pt x="53869" y="3689"/>
                        <a:pt x="55695" y="2951"/>
                      </a:cubicBezTo>
                      <a:cubicBezTo>
                        <a:pt x="57521" y="2213"/>
                        <a:pt x="66680" y="0"/>
                        <a:pt x="66680" y="0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488" name="Freeform 4487"/>
                <p:cNvSpPr/>
                <p:nvPr/>
              </p:nvSpPr>
              <p:spPr>
                <a:xfrm>
                  <a:off x="1129333" y="1130911"/>
                  <a:ext cx="14152" cy="3651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152" h="36517" fill="none">
                      <a:moveTo>
                        <a:pt x="0" y="0"/>
                      </a:moveTo>
                      <a:lnTo>
                        <a:pt x="12783" y="10328"/>
                      </a:lnTo>
                      <a:lnTo>
                        <a:pt x="12783" y="19918"/>
                      </a:lnTo>
                      <a:lnTo>
                        <a:pt x="14152" y="36517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489" name="Freeform 4488"/>
                <p:cNvSpPr/>
                <p:nvPr/>
              </p:nvSpPr>
              <p:spPr>
                <a:xfrm>
                  <a:off x="1178637" y="1077795"/>
                  <a:ext cx="11870" cy="8299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70" h="82994" fill="none">
                      <a:moveTo>
                        <a:pt x="913" y="0"/>
                      </a:moveTo>
                      <a:lnTo>
                        <a:pt x="11870" y="22132"/>
                      </a:lnTo>
                      <a:lnTo>
                        <a:pt x="5478" y="46476"/>
                      </a:lnTo>
                      <a:lnTo>
                        <a:pt x="0" y="82994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490" name="Freeform 4489"/>
                <p:cNvSpPr/>
                <p:nvPr/>
              </p:nvSpPr>
              <p:spPr>
                <a:xfrm>
                  <a:off x="1014805" y="987424"/>
                  <a:ext cx="40573" cy="483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573" h="48344" fill="none">
                      <a:moveTo>
                        <a:pt x="-57" y="0"/>
                      </a:moveTo>
                      <a:cubicBezTo>
                        <a:pt x="11356" y="7746"/>
                        <a:pt x="34182" y="20287"/>
                        <a:pt x="34182" y="20287"/>
                      </a:cubicBezTo>
                      <a:lnTo>
                        <a:pt x="40573" y="29140"/>
                      </a:lnTo>
                      <a:cubicBezTo>
                        <a:pt x="40573" y="29140"/>
                        <a:pt x="24138" y="37255"/>
                        <a:pt x="21399" y="37993"/>
                      </a:cubicBezTo>
                      <a:cubicBezTo>
                        <a:pt x="18660" y="38730"/>
                        <a:pt x="14095" y="48344"/>
                        <a:pt x="14095" y="48344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491" name="Freeform 4490"/>
                <p:cNvSpPr/>
                <p:nvPr/>
              </p:nvSpPr>
              <p:spPr>
                <a:xfrm>
                  <a:off x="1002479" y="970134"/>
                  <a:ext cx="93129" cy="704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3129" h="70406" fill="none">
                      <a:moveTo>
                        <a:pt x="0" y="0"/>
                      </a:moveTo>
                      <a:lnTo>
                        <a:pt x="58377" y="13971"/>
                      </a:lnTo>
                      <a:lnTo>
                        <a:pt x="86681" y="25774"/>
                      </a:lnTo>
                      <a:lnTo>
                        <a:pt x="93129" y="33889"/>
                      </a:lnTo>
                      <a:lnTo>
                        <a:pt x="80290" y="57496"/>
                      </a:lnTo>
                      <a:cubicBezTo>
                        <a:pt x="80290" y="57496"/>
                        <a:pt x="74812" y="63398"/>
                        <a:pt x="72986" y="63398"/>
                      </a:cubicBezTo>
                      <a:cubicBezTo>
                        <a:pt x="71160" y="63398"/>
                        <a:pt x="64312" y="70406"/>
                        <a:pt x="64312" y="70406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492" name="Freeform 4491"/>
                <p:cNvSpPr/>
                <p:nvPr/>
              </p:nvSpPr>
              <p:spPr>
                <a:xfrm>
                  <a:off x="1036718" y="953535"/>
                  <a:ext cx="107253" cy="8299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7253" h="82994" fill="none">
                      <a:moveTo>
                        <a:pt x="0" y="0"/>
                      </a:moveTo>
                      <a:cubicBezTo>
                        <a:pt x="0" y="0"/>
                        <a:pt x="36008" y="13602"/>
                        <a:pt x="37834" y="13602"/>
                      </a:cubicBezTo>
                      <a:cubicBezTo>
                        <a:pt x="39660" y="13602"/>
                        <a:pt x="60660" y="15815"/>
                        <a:pt x="62486" y="17290"/>
                      </a:cubicBezTo>
                      <a:cubicBezTo>
                        <a:pt x="64312" y="18766"/>
                        <a:pt x="77094" y="24668"/>
                        <a:pt x="79834" y="26881"/>
                      </a:cubicBezTo>
                      <a:cubicBezTo>
                        <a:pt x="82572" y="29094"/>
                        <a:pt x="105398" y="38684"/>
                        <a:pt x="105398" y="38684"/>
                      </a:cubicBezTo>
                      <a:lnTo>
                        <a:pt x="107253" y="43848"/>
                      </a:lnTo>
                      <a:cubicBezTo>
                        <a:pt x="107253" y="43848"/>
                        <a:pt x="94442" y="56390"/>
                        <a:pt x="91703" y="58603"/>
                      </a:cubicBezTo>
                      <a:cubicBezTo>
                        <a:pt x="88963" y="60816"/>
                        <a:pt x="79834" y="71882"/>
                        <a:pt x="79834" y="73357"/>
                      </a:cubicBezTo>
                      <a:cubicBezTo>
                        <a:pt x="79834" y="74833"/>
                        <a:pt x="78920" y="77784"/>
                        <a:pt x="77094" y="79259"/>
                      </a:cubicBezTo>
                      <a:cubicBezTo>
                        <a:pt x="75268" y="80734"/>
                        <a:pt x="70703" y="82994"/>
                        <a:pt x="70703" y="82994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493" name="Freeform 4492"/>
                <p:cNvSpPr/>
                <p:nvPr/>
              </p:nvSpPr>
              <p:spPr>
                <a:xfrm>
                  <a:off x="1070015" y="929536"/>
                  <a:ext cx="118722" cy="678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722" h="67847" fill="none">
                      <a:moveTo>
                        <a:pt x="0" y="0"/>
                      </a:moveTo>
                      <a:cubicBezTo>
                        <a:pt x="5450" y="6616"/>
                        <a:pt x="50188" y="20633"/>
                        <a:pt x="50188" y="20633"/>
                      </a:cubicBezTo>
                      <a:cubicBezTo>
                        <a:pt x="50188" y="20633"/>
                        <a:pt x="62058" y="30223"/>
                        <a:pt x="63427" y="31330"/>
                      </a:cubicBezTo>
                      <a:cubicBezTo>
                        <a:pt x="64797" y="32437"/>
                        <a:pt x="91732" y="51248"/>
                        <a:pt x="94927" y="53830"/>
                      </a:cubicBezTo>
                      <a:cubicBezTo>
                        <a:pt x="98123" y="56412"/>
                        <a:pt x="118722" y="67847"/>
                        <a:pt x="118722" y="67847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494" name="Freeform 4493"/>
                <p:cNvSpPr/>
                <p:nvPr/>
              </p:nvSpPr>
              <p:spPr>
                <a:xfrm>
                  <a:off x="1105623" y="886725"/>
                  <a:ext cx="126941" cy="1239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6941" h="123937" fill="none">
                      <a:moveTo>
                        <a:pt x="0" y="0"/>
                      </a:moveTo>
                      <a:lnTo>
                        <a:pt x="45623" y="36886"/>
                      </a:lnTo>
                      <a:cubicBezTo>
                        <a:pt x="45623" y="36886"/>
                        <a:pt x="73471" y="53116"/>
                        <a:pt x="73471" y="59386"/>
                      </a:cubicBezTo>
                      <a:cubicBezTo>
                        <a:pt x="73471" y="65657"/>
                        <a:pt x="79405" y="78936"/>
                        <a:pt x="85796" y="86313"/>
                      </a:cubicBezTo>
                      <a:cubicBezTo>
                        <a:pt x="92188" y="93691"/>
                        <a:pt x="98579" y="98116"/>
                        <a:pt x="104970" y="105494"/>
                      </a:cubicBezTo>
                      <a:cubicBezTo>
                        <a:pt x="111362" y="112871"/>
                        <a:pt x="126941" y="123199"/>
                        <a:pt x="126941" y="123937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495" name="Freeform 4494"/>
                <p:cNvSpPr/>
                <p:nvPr/>
              </p:nvSpPr>
              <p:spPr>
                <a:xfrm>
                  <a:off x="1202433" y="923657"/>
                  <a:ext cx="6334" cy="604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334" h="60447" fill="none">
                      <a:moveTo>
                        <a:pt x="-57" y="0"/>
                      </a:moveTo>
                      <a:lnTo>
                        <a:pt x="6334" y="25036"/>
                      </a:lnTo>
                      <a:cubicBezTo>
                        <a:pt x="6334" y="25036"/>
                        <a:pt x="3595" y="39791"/>
                        <a:pt x="3595" y="42742"/>
                      </a:cubicBezTo>
                      <a:cubicBezTo>
                        <a:pt x="3595" y="45693"/>
                        <a:pt x="-57" y="60447"/>
                        <a:pt x="-57" y="60447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496" name="Freeform 4495"/>
                <p:cNvSpPr/>
                <p:nvPr/>
              </p:nvSpPr>
              <p:spPr>
                <a:xfrm>
                  <a:off x="1179093" y="914759"/>
                  <a:ext cx="1370" cy="2877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70" h="28771" fill="none">
                      <a:moveTo>
                        <a:pt x="0" y="28771"/>
                      </a:moveTo>
                      <a:lnTo>
                        <a:pt x="0" y="10328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497" name="Freeform 4496"/>
                <p:cNvSpPr/>
                <p:nvPr/>
              </p:nvSpPr>
              <p:spPr>
                <a:xfrm>
                  <a:off x="1275418" y="1089599"/>
                  <a:ext cx="154303" cy="1475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4303" h="147544" fill="none">
                      <a:moveTo>
                        <a:pt x="0" y="0"/>
                      </a:moveTo>
                      <a:lnTo>
                        <a:pt x="59347" y="44263"/>
                      </a:lnTo>
                      <a:lnTo>
                        <a:pt x="99520" y="80412"/>
                      </a:lnTo>
                      <a:lnTo>
                        <a:pt x="121433" y="109921"/>
                      </a:lnTo>
                      <a:lnTo>
                        <a:pt x="135129" y="120986"/>
                      </a:lnTo>
                      <a:lnTo>
                        <a:pt x="154303" y="147544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498" name="Freeform 4497"/>
                <p:cNvSpPr/>
                <p:nvPr/>
              </p:nvSpPr>
              <p:spPr>
                <a:xfrm>
                  <a:off x="1294621" y="1152304"/>
                  <a:ext cx="103144" cy="1092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3144" h="109205" fill="none">
                      <a:moveTo>
                        <a:pt x="0" y="0"/>
                      </a:moveTo>
                      <a:lnTo>
                        <a:pt x="33754" y="24345"/>
                      </a:lnTo>
                      <a:cubicBezTo>
                        <a:pt x="33754" y="24345"/>
                        <a:pt x="55666" y="39099"/>
                        <a:pt x="55666" y="42050"/>
                      </a:cubicBezTo>
                      <a:cubicBezTo>
                        <a:pt x="55666" y="45001"/>
                        <a:pt x="62058" y="61969"/>
                        <a:pt x="66623" y="65657"/>
                      </a:cubicBezTo>
                      <a:cubicBezTo>
                        <a:pt x="71188" y="69346"/>
                        <a:pt x="90362" y="89264"/>
                        <a:pt x="93101" y="89264"/>
                      </a:cubicBezTo>
                      <a:cubicBezTo>
                        <a:pt x="95840" y="89264"/>
                        <a:pt x="103144" y="109205"/>
                        <a:pt x="103144" y="109205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499" name="Freeform 4498"/>
                <p:cNvSpPr/>
                <p:nvPr/>
              </p:nvSpPr>
              <p:spPr>
                <a:xfrm>
                  <a:off x="1311997" y="1207633"/>
                  <a:ext cx="58377" cy="5311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8377" h="53116" fill="none">
                      <a:moveTo>
                        <a:pt x="0" y="0"/>
                      </a:moveTo>
                      <a:cubicBezTo>
                        <a:pt x="0" y="0"/>
                        <a:pt x="20943" y="12541"/>
                        <a:pt x="21856" y="14754"/>
                      </a:cubicBezTo>
                      <a:cubicBezTo>
                        <a:pt x="22769" y="16968"/>
                        <a:pt x="36464" y="32460"/>
                        <a:pt x="36464" y="32460"/>
                      </a:cubicBezTo>
                      <a:lnTo>
                        <a:pt x="56094" y="48321"/>
                      </a:lnTo>
                      <a:lnTo>
                        <a:pt x="58377" y="5311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</p:grpSp>
          <p:grpSp>
            <p:nvGrpSpPr>
              <p:cNvPr id="4500" name="Group 4499"/>
              <p:cNvGrpSpPr/>
              <p:nvPr/>
            </p:nvGrpSpPr>
            <p:grpSpPr>
              <a:xfrm>
                <a:off x="1389101" y="882298"/>
                <a:ext cx="553299" cy="445606"/>
                <a:chOff x="1389101" y="882298"/>
                <a:chExt cx="553299" cy="445606"/>
              </a:xfrm>
            </p:grpSpPr>
            <p:sp>
              <p:nvSpPr>
                <p:cNvPr id="4501" name="Freeform 4500"/>
                <p:cNvSpPr/>
                <p:nvPr/>
              </p:nvSpPr>
              <p:spPr>
                <a:xfrm>
                  <a:off x="1389101" y="882298"/>
                  <a:ext cx="553299" cy="4456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53299" h="445606">
                      <a:moveTo>
                        <a:pt x="294910" y="134265"/>
                      </a:moveTo>
                      <a:lnTo>
                        <a:pt x="263867" y="98116"/>
                      </a:lnTo>
                      <a:cubicBezTo>
                        <a:pt x="263867" y="98116"/>
                        <a:pt x="258389" y="81150"/>
                        <a:pt x="261128" y="72296"/>
                      </a:cubicBezTo>
                      <a:cubicBezTo>
                        <a:pt x="263867" y="63444"/>
                        <a:pt x="266606" y="57542"/>
                        <a:pt x="266606" y="57542"/>
                      </a:cubicBezTo>
                      <a:lnTo>
                        <a:pt x="259302" y="59755"/>
                      </a:lnTo>
                      <a:lnTo>
                        <a:pt x="250171" y="38361"/>
                      </a:lnTo>
                      <a:lnTo>
                        <a:pt x="234650" y="21394"/>
                      </a:lnTo>
                      <a:lnTo>
                        <a:pt x="234650" y="28771"/>
                      </a:lnTo>
                      <a:lnTo>
                        <a:pt x="219585" y="19550"/>
                      </a:lnTo>
                      <a:lnTo>
                        <a:pt x="200868" y="8853"/>
                      </a:lnTo>
                      <a:lnTo>
                        <a:pt x="200868" y="15492"/>
                      </a:lnTo>
                      <a:lnTo>
                        <a:pt x="176216" y="0"/>
                      </a:lnTo>
                      <a:lnTo>
                        <a:pt x="182607" y="11804"/>
                      </a:lnTo>
                      <a:lnTo>
                        <a:pt x="137869" y="1475"/>
                      </a:lnTo>
                      <a:lnTo>
                        <a:pt x="152477" y="28771"/>
                      </a:lnTo>
                      <a:lnTo>
                        <a:pt x="125086" y="28771"/>
                      </a:lnTo>
                      <a:lnTo>
                        <a:pt x="128738" y="33935"/>
                      </a:lnTo>
                      <a:lnTo>
                        <a:pt x="116412" y="35779"/>
                      </a:lnTo>
                      <a:lnTo>
                        <a:pt x="125086" y="40575"/>
                      </a:lnTo>
                      <a:lnTo>
                        <a:pt x="91304" y="48690"/>
                      </a:lnTo>
                      <a:lnTo>
                        <a:pt x="118694" y="57542"/>
                      </a:lnTo>
                      <a:lnTo>
                        <a:pt x="99978" y="55698"/>
                      </a:lnTo>
                      <a:lnTo>
                        <a:pt x="104543" y="67501"/>
                      </a:lnTo>
                      <a:lnTo>
                        <a:pt x="71217" y="69346"/>
                      </a:lnTo>
                      <a:lnTo>
                        <a:pt x="80347" y="79674"/>
                      </a:lnTo>
                      <a:lnTo>
                        <a:pt x="71217" y="76723"/>
                      </a:lnTo>
                      <a:lnTo>
                        <a:pt x="71217" y="80411"/>
                      </a:lnTo>
                      <a:lnTo>
                        <a:pt x="38347" y="87788"/>
                      </a:lnTo>
                      <a:lnTo>
                        <a:pt x="51587" y="100699"/>
                      </a:lnTo>
                      <a:lnTo>
                        <a:pt x="25565" y="109182"/>
                      </a:lnTo>
                      <a:lnTo>
                        <a:pt x="36065" y="112502"/>
                      </a:lnTo>
                      <a:lnTo>
                        <a:pt x="0" y="134265"/>
                      </a:lnTo>
                      <a:lnTo>
                        <a:pt x="57521" y="146069"/>
                      </a:lnTo>
                      <a:cubicBezTo>
                        <a:pt x="57521" y="146069"/>
                        <a:pt x="57521" y="149020"/>
                        <a:pt x="57521" y="150495"/>
                      </a:cubicBezTo>
                      <a:cubicBezTo>
                        <a:pt x="57521" y="151970"/>
                        <a:pt x="65282" y="152339"/>
                        <a:pt x="65282" y="152339"/>
                      </a:cubicBezTo>
                      <a:lnTo>
                        <a:pt x="44739" y="158610"/>
                      </a:lnTo>
                      <a:lnTo>
                        <a:pt x="62086" y="170413"/>
                      </a:lnTo>
                      <a:lnTo>
                        <a:pt x="44739" y="180741"/>
                      </a:lnTo>
                      <a:cubicBezTo>
                        <a:pt x="44739" y="180741"/>
                        <a:pt x="51130" y="181479"/>
                        <a:pt x="51130" y="182955"/>
                      </a:cubicBezTo>
                      <a:cubicBezTo>
                        <a:pt x="51130" y="184430"/>
                        <a:pt x="35608" y="205086"/>
                        <a:pt x="35608" y="205086"/>
                      </a:cubicBezTo>
                      <a:lnTo>
                        <a:pt x="71217" y="202136"/>
                      </a:lnTo>
                      <a:lnTo>
                        <a:pt x="65282" y="210250"/>
                      </a:lnTo>
                      <a:lnTo>
                        <a:pt x="80347" y="208037"/>
                      </a:lnTo>
                      <a:lnTo>
                        <a:pt x="68477" y="233857"/>
                      </a:lnTo>
                      <a:lnTo>
                        <a:pt x="95640" y="236255"/>
                      </a:lnTo>
                      <a:lnTo>
                        <a:pt x="83543" y="246030"/>
                      </a:lnTo>
                      <a:lnTo>
                        <a:pt x="88565" y="246030"/>
                      </a:lnTo>
                      <a:cubicBezTo>
                        <a:pt x="88565" y="246030"/>
                        <a:pt x="81488" y="262444"/>
                        <a:pt x="83543" y="264104"/>
                      </a:cubicBezTo>
                      <a:cubicBezTo>
                        <a:pt x="85597" y="265764"/>
                        <a:pt x="98608" y="260416"/>
                        <a:pt x="98608" y="260416"/>
                      </a:cubicBezTo>
                      <a:lnTo>
                        <a:pt x="98608" y="281809"/>
                      </a:lnTo>
                      <a:lnTo>
                        <a:pt x="116412" y="278490"/>
                      </a:lnTo>
                      <a:lnTo>
                        <a:pt x="125086" y="321646"/>
                      </a:lnTo>
                      <a:lnTo>
                        <a:pt x="178955" y="283285"/>
                      </a:lnTo>
                      <a:lnTo>
                        <a:pt x="186716" y="285129"/>
                      </a:lnTo>
                      <a:lnTo>
                        <a:pt x="207259" y="271481"/>
                      </a:lnTo>
                      <a:lnTo>
                        <a:pt x="221867" y="278490"/>
                      </a:lnTo>
                      <a:lnTo>
                        <a:pt x="236476" y="264104"/>
                      </a:lnTo>
                      <a:lnTo>
                        <a:pt x="246519" y="275170"/>
                      </a:lnTo>
                      <a:lnTo>
                        <a:pt x="234650" y="299515"/>
                      </a:lnTo>
                      <a:lnTo>
                        <a:pt x="261128" y="306891"/>
                      </a:lnTo>
                      <a:lnTo>
                        <a:pt x="259302" y="328286"/>
                      </a:lnTo>
                      <a:lnTo>
                        <a:pt x="270258" y="328286"/>
                      </a:lnTo>
                      <a:lnTo>
                        <a:pt x="276649" y="350417"/>
                      </a:lnTo>
                      <a:lnTo>
                        <a:pt x="297650" y="351892"/>
                      </a:lnTo>
                      <a:lnTo>
                        <a:pt x="300389" y="381401"/>
                      </a:lnTo>
                      <a:lnTo>
                        <a:pt x="314997" y="379188"/>
                      </a:lnTo>
                      <a:lnTo>
                        <a:pt x="323214" y="410172"/>
                      </a:lnTo>
                      <a:lnTo>
                        <a:pt x="336910" y="407960"/>
                      </a:lnTo>
                      <a:lnTo>
                        <a:pt x="388952" y="445606"/>
                      </a:lnTo>
                      <a:lnTo>
                        <a:pt x="394431" y="426402"/>
                      </a:lnTo>
                      <a:lnTo>
                        <a:pt x="397626" y="423820"/>
                      </a:lnTo>
                      <a:lnTo>
                        <a:pt x="400365" y="412017"/>
                      </a:lnTo>
                      <a:lnTo>
                        <a:pt x="412692" y="414599"/>
                      </a:lnTo>
                      <a:lnTo>
                        <a:pt x="414975" y="395049"/>
                      </a:lnTo>
                      <a:cubicBezTo>
                        <a:pt x="414975" y="395049"/>
                        <a:pt x="423649" y="393205"/>
                        <a:pt x="425474" y="393205"/>
                      </a:cubicBezTo>
                      <a:cubicBezTo>
                        <a:pt x="427300" y="393205"/>
                        <a:pt x="428213" y="384352"/>
                        <a:pt x="428213" y="384352"/>
                      </a:cubicBezTo>
                      <a:lnTo>
                        <a:pt x="431865" y="379188"/>
                      </a:lnTo>
                      <a:lnTo>
                        <a:pt x="440996" y="379188"/>
                      </a:lnTo>
                      <a:lnTo>
                        <a:pt x="447387" y="364433"/>
                      </a:lnTo>
                      <a:lnTo>
                        <a:pt x="447387" y="351892"/>
                      </a:lnTo>
                      <a:lnTo>
                        <a:pt x="447387" y="340089"/>
                      </a:lnTo>
                      <a:lnTo>
                        <a:pt x="472952" y="354843"/>
                      </a:lnTo>
                      <a:cubicBezTo>
                        <a:pt x="472952" y="354843"/>
                        <a:pt x="471126" y="320908"/>
                        <a:pt x="471126" y="324597"/>
                      </a:cubicBezTo>
                      <a:cubicBezTo>
                        <a:pt x="471126" y="328286"/>
                        <a:pt x="481169" y="330499"/>
                        <a:pt x="481169" y="330499"/>
                      </a:cubicBezTo>
                      <a:lnTo>
                        <a:pt x="488473" y="324597"/>
                      </a:lnTo>
                      <a:lnTo>
                        <a:pt x="517691" y="368122"/>
                      </a:lnTo>
                      <a:lnTo>
                        <a:pt x="517691" y="321646"/>
                      </a:lnTo>
                      <a:lnTo>
                        <a:pt x="534126" y="324597"/>
                      </a:lnTo>
                      <a:lnTo>
                        <a:pt x="521342" y="302465"/>
                      </a:lnTo>
                      <a:lnTo>
                        <a:pt x="534126" y="303941"/>
                      </a:lnTo>
                      <a:lnTo>
                        <a:pt x="526364" y="286604"/>
                      </a:lnTo>
                      <a:lnTo>
                        <a:pt x="534126" y="281809"/>
                      </a:lnTo>
                      <a:lnTo>
                        <a:pt x="517691" y="278490"/>
                      </a:lnTo>
                      <a:lnTo>
                        <a:pt x="539603" y="275170"/>
                      </a:lnTo>
                      <a:lnTo>
                        <a:pt x="512212" y="247875"/>
                      </a:lnTo>
                      <a:lnTo>
                        <a:pt x="528647" y="246030"/>
                      </a:lnTo>
                      <a:lnTo>
                        <a:pt x="512212" y="231276"/>
                      </a:lnTo>
                      <a:lnTo>
                        <a:pt x="553299" y="229431"/>
                      </a:lnTo>
                      <a:lnTo>
                        <a:pt x="539603" y="214677"/>
                      </a:lnTo>
                      <a:lnTo>
                        <a:pt x="540974" y="208037"/>
                      </a:lnTo>
                      <a:lnTo>
                        <a:pt x="530473" y="205086"/>
                      </a:lnTo>
                      <a:lnTo>
                        <a:pt x="536865" y="192545"/>
                      </a:lnTo>
                      <a:lnTo>
                        <a:pt x="512212" y="184799"/>
                      </a:lnTo>
                      <a:lnTo>
                        <a:pt x="547821" y="175577"/>
                      </a:lnTo>
                      <a:lnTo>
                        <a:pt x="530473" y="171889"/>
                      </a:lnTo>
                      <a:lnTo>
                        <a:pt x="521342" y="160823"/>
                      </a:lnTo>
                      <a:lnTo>
                        <a:pt x="530473" y="156396"/>
                      </a:lnTo>
                      <a:lnTo>
                        <a:pt x="498517" y="140167"/>
                      </a:lnTo>
                      <a:lnTo>
                        <a:pt x="505821" y="134265"/>
                      </a:lnTo>
                      <a:lnTo>
                        <a:pt x="488473" y="129839"/>
                      </a:lnTo>
                      <a:lnTo>
                        <a:pt x="495322" y="117666"/>
                      </a:lnTo>
                      <a:lnTo>
                        <a:pt x="476604" y="110657"/>
                      </a:lnTo>
                      <a:lnTo>
                        <a:pt x="463822" y="109182"/>
                      </a:lnTo>
                      <a:lnTo>
                        <a:pt x="468387" y="101067"/>
                      </a:lnTo>
                      <a:lnTo>
                        <a:pt x="447387" y="98116"/>
                      </a:lnTo>
                      <a:lnTo>
                        <a:pt x="457431" y="79674"/>
                      </a:lnTo>
                      <a:lnTo>
                        <a:pt x="425474" y="76723"/>
                      </a:lnTo>
                      <a:lnTo>
                        <a:pt x="423192" y="67501"/>
                      </a:lnTo>
                      <a:lnTo>
                        <a:pt x="391692" y="79674"/>
                      </a:lnTo>
                      <a:lnTo>
                        <a:pt x="384387" y="69346"/>
                      </a:lnTo>
                      <a:cubicBezTo>
                        <a:pt x="384387" y="69346"/>
                        <a:pt x="360649" y="87051"/>
                        <a:pt x="356083" y="98116"/>
                      </a:cubicBezTo>
                      <a:cubicBezTo>
                        <a:pt x="351519" y="109182"/>
                        <a:pt x="344214" y="120249"/>
                        <a:pt x="344214" y="120249"/>
                      </a:cubicBezTo>
                      <a:lnTo>
                        <a:pt x="310432" y="129101"/>
                      </a:lnTo>
                      <a:cubicBezTo>
                        <a:pt x="310432" y="129101"/>
                        <a:pt x="300389" y="134265"/>
                        <a:pt x="294910" y="134265"/>
                      </a:cubicBezTo>
                      <a:close/>
                    </a:path>
                  </a:pathLst>
                </a:custGeom>
                <a:gradFill>
                  <a:gsLst>
                    <a:gs pos="36000">
                      <a:srgbClr val="A5D720"/>
                    </a:gs>
                    <a:gs pos="100000">
                      <a:srgbClr val="70980B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502" name="Freeform 4501"/>
                <p:cNvSpPr/>
                <p:nvPr/>
              </p:nvSpPr>
              <p:spPr>
                <a:xfrm>
                  <a:off x="1389101" y="996345"/>
                  <a:ext cx="294967" cy="2076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4967" h="207622" fill="none">
                      <a:moveTo>
                        <a:pt x="0" y="20218"/>
                      </a:moveTo>
                      <a:cubicBezTo>
                        <a:pt x="0" y="20218"/>
                        <a:pt x="93129" y="11366"/>
                        <a:pt x="94956" y="11366"/>
                      </a:cubicBezTo>
                      <a:cubicBezTo>
                        <a:pt x="96781" y="11366"/>
                        <a:pt x="142433" y="6201"/>
                        <a:pt x="145173" y="6201"/>
                      </a:cubicBezTo>
                      <a:cubicBezTo>
                        <a:pt x="147912" y="6201"/>
                        <a:pt x="193563" y="1037"/>
                        <a:pt x="196302" y="300"/>
                      </a:cubicBezTo>
                      <a:cubicBezTo>
                        <a:pt x="199041" y="-438"/>
                        <a:pt x="228259" y="300"/>
                        <a:pt x="228259" y="300"/>
                      </a:cubicBezTo>
                      <a:lnTo>
                        <a:pt x="275736" y="14316"/>
                      </a:lnTo>
                      <a:lnTo>
                        <a:pt x="294967" y="20218"/>
                      </a:lnTo>
                      <a:lnTo>
                        <a:pt x="285780" y="27595"/>
                      </a:lnTo>
                      <a:lnTo>
                        <a:pt x="223237" y="78129"/>
                      </a:lnTo>
                      <a:lnTo>
                        <a:pt x="150651" y="152270"/>
                      </a:lnTo>
                      <a:lnTo>
                        <a:pt x="125999" y="197271"/>
                      </a:lnTo>
                      <a:lnTo>
                        <a:pt x="125086" y="207622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F0F6D6"/>
                  </a:solidFill>
                  <a:bevel/>
                </a:ln>
              </p:spPr>
            </p:sp>
            <p:sp>
              <p:nvSpPr>
                <p:cNvPr id="4503" name="Freeform 4502"/>
                <p:cNvSpPr/>
                <p:nvPr/>
              </p:nvSpPr>
              <p:spPr>
                <a:xfrm>
                  <a:off x="1686807" y="1016609"/>
                  <a:ext cx="219984" cy="3112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9984" h="311295" fill="none">
                      <a:moveTo>
                        <a:pt x="219984" y="231598"/>
                      </a:moveTo>
                      <a:cubicBezTo>
                        <a:pt x="219984" y="224221"/>
                        <a:pt x="201724" y="193975"/>
                        <a:pt x="201724" y="190286"/>
                      </a:cubicBezTo>
                      <a:cubicBezTo>
                        <a:pt x="201724" y="186597"/>
                        <a:pt x="177072" y="160777"/>
                        <a:pt x="175246" y="159301"/>
                      </a:cubicBezTo>
                      <a:cubicBezTo>
                        <a:pt x="173419" y="157826"/>
                        <a:pt x="153333" y="129793"/>
                        <a:pt x="152420" y="128317"/>
                      </a:cubicBezTo>
                      <a:cubicBezTo>
                        <a:pt x="151507" y="126842"/>
                        <a:pt x="119551" y="94382"/>
                        <a:pt x="117725" y="92169"/>
                      </a:cubicBezTo>
                      <a:cubicBezTo>
                        <a:pt x="115898" y="89956"/>
                        <a:pt x="89877" y="67455"/>
                        <a:pt x="89877" y="67455"/>
                      </a:cubicBezTo>
                      <a:cubicBezTo>
                        <a:pt x="90790" y="68193"/>
                        <a:pt x="55638" y="40528"/>
                        <a:pt x="54725" y="39053"/>
                      </a:cubicBezTo>
                      <a:cubicBezTo>
                        <a:pt x="53812" y="37578"/>
                        <a:pt x="0" y="0"/>
                        <a:pt x="0" y="0"/>
                      </a:cubicBezTo>
                      <a:cubicBezTo>
                        <a:pt x="0" y="0"/>
                        <a:pt x="10899" y="36840"/>
                        <a:pt x="10899" y="38315"/>
                      </a:cubicBezTo>
                      <a:cubicBezTo>
                        <a:pt x="10899" y="39791"/>
                        <a:pt x="31899" y="110612"/>
                        <a:pt x="31899" y="110612"/>
                      </a:cubicBezTo>
                      <a:lnTo>
                        <a:pt x="49247" y="177744"/>
                      </a:lnTo>
                      <a:cubicBezTo>
                        <a:pt x="49247" y="177744"/>
                        <a:pt x="60203" y="210204"/>
                        <a:pt x="60203" y="211680"/>
                      </a:cubicBezTo>
                      <a:cubicBezTo>
                        <a:pt x="60203" y="213155"/>
                        <a:pt x="68421" y="250779"/>
                        <a:pt x="68421" y="252254"/>
                      </a:cubicBezTo>
                      <a:cubicBezTo>
                        <a:pt x="68421" y="253730"/>
                        <a:pt x="68421" y="269222"/>
                        <a:pt x="68421" y="269222"/>
                      </a:cubicBezTo>
                      <a:cubicBezTo>
                        <a:pt x="68421" y="269222"/>
                        <a:pt x="89420" y="311295"/>
                        <a:pt x="91247" y="311295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504" name="Freeform 4503"/>
                <p:cNvSpPr/>
                <p:nvPr/>
              </p:nvSpPr>
              <p:spPr>
                <a:xfrm>
                  <a:off x="1686807" y="1016609"/>
                  <a:ext cx="246519" cy="4128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6519" h="41289" fill="none">
                      <a:moveTo>
                        <a:pt x="0" y="0"/>
                      </a:moveTo>
                      <a:cubicBezTo>
                        <a:pt x="0" y="0"/>
                        <a:pt x="42856" y="5856"/>
                        <a:pt x="44682" y="4380"/>
                      </a:cubicBezTo>
                      <a:cubicBezTo>
                        <a:pt x="46508" y="2905"/>
                        <a:pt x="101290" y="11020"/>
                        <a:pt x="103116" y="10282"/>
                      </a:cubicBezTo>
                      <a:cubicBezTo>
                        <a:pt x="104942" y="9544"/>
                        <a:pt x="150594" y="22086"/>
                        <a:pt x="150594" y="22086"/>
                      </a:cubicBezTo>
                      <a:lnTo>
                        <a:pt x="186202" y="29463"/>
                      </a:lnTo>
                      <a:lnTo>
                        <a:pt x="208115" y="36102"/>
                      </a:lnTo>
                      <a:lnTo>
                        <a:pt x="226376" y="39053"/>
                      </a:lnTo>
                      <a:lnTo>
                        <a:pt x="246519" y="41289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505" name="Freeform 4504"/>
                <p:cNvSpPr/>
                <p:nvPr/>
              </p:nvSpPr>
              <p:spPr>
                <a:xfrm>
                  <a:off x="1731489" y="964185"/>
                  <a:ext cx="110506" cy="56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0506" h="56850" fill="none">
                      <a:moveTo>
                        <a:pt x="0" y="56850"/>
                      </a:moveTo>
                      <a:lnTo>
                        <a:pt x="25565" y="41312"/>
                      </a:lnTo>
                      <a:lnTo>
                        <a:pt x="48391" y="27296"/>
                      </a:lnTo>
                      <a:cubicBezTo>
                        <a:pt x="48391" y="27296"/>
                        <a:pt x="63913" y="19918"/>
                        <a:pt x="65739" y="19918"/>
                      </a:cubicBezTo>
                      <a:cubicBezTo>
                        <a:pt x="67565" y="19918"/>
                        <a:pt x="94956" y="8853"/>
                        <a:pt x="94956" y="8853"/>
                      </a:cubicBezTo>
                      <a:lnTo>
                        <a:pt x="110506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506" name="Freeform 4505"/>
                <p:cNvSpPr/>
                <p:nvPr/>
              </p:nvSpPr>
              <p:spPr>
                <a:xfrm>
                  <a:off x="1787213" y="1000010"/>
                  <a:ext cx="97239" cy="269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7239" h="26904" fill="none">
                      <a:moveTo>
                        <a:pt x="0" y="26904"/>
                      </a:moveTo>
                      <a:cubicBezTo>
                        <a:pt x="0" y="24667"/>
                        <a:pt x="21884" y="16553"/>
                        <a:pt x="28276" y="12864"/>
                      </a:cubicBezTo>
                      <a:cubicBezTo>
                        <a:pt x="34667" y="9175"/>
                        <a:pt x="47449" y="5487"/>
                        <a:pt x="47449" y="5487"/>
                      </a:cubicBezTo>
                      <a:lnTo>
                        <a:pt x="64797" y="3274"/>
                      </a:lnTo>
                      <a:lnTo>
                        <a:pt x="83058" y="1060"/>
                      </a:lnTo>
                      <a:lnTo>
                        <a:pt x="97239" y="-4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507" name="Freeform 4506"/>
                <p:cNvSpPr/>
                <p:nvPr/>
              </p:nvSpPr>
              <p:spPr>
                <a:xfrm>
                  <a:off x="1747010" y="1059352"/>
                  <a:ext cx="185347" cy="479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5347" h="47952" fill="none">
                      <a:moveTo>
                        <a:pt x="0" y="0"/>
                      </a:moveTo>
                      <a:lnTo>
                        <a:pt x="81260" y="14754"/>
                      </a:lnTo>
                      <a:lnTo>
                        <a:pt x="97695" y="22131"/>
                      </a:lnTo>
                      <a:lnTo>
                        <a:pt x="125999" y="30984"/>
                      </a:lnTo>
                      <a:lnTo>
                        <a:pt x="185347" y="47952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508" name="Freeform 4507"/>
                <p:cNvSpPr/>
                <p:nvPr/>
              </p:nvSpPr>
              <p:spPr>
                <a:xfrm>
                  <a:off x="1789952" y="1094070"/>
                  <a:ext cx="132847" cy="6086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2847" h="60862" fill="none">
                      <a:moveTo>
                        <a:pt x="0" y="0"/>
                      </a:moveTo>
                      <a:lnTo>
                        <a:pt x="35580" y="11020"/>
                      </a:lnTo>
                      <a:cubicBezTo>
                        <a:pt x="35580" y="11020"/>
                        <a:pt x="57493" y="19872"/>
                        <a:pt x="62058" y="21348"/>
                      </a:cubicBezTo>
                      <a:cubicBezTo>
                        <a:pt x="66623" y="22823"/>
                        <a:pt x="83971" y="33151"/>
                        <a:pt x="88536" y="34627"/>
                      </a:cubicBezTo>
                      <a:cubicBezTo>
                        <a:pt x="93101" y="36102"/>
                        <a:pt x="112274" y="44217"/>
                        <a:pt x="116840" y="47906"/>
                      </a:cubicBezTo>
                      <a:cubicBezTo>
                        <a:pt x="121405" y="51594"/>
                        <a:pt x="132847" y="60862"/>
                        <a:pt x="132847" y="60862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509" name="Freeform 4508"/>
                <p:cNvSpPr/>
                <p:nvPr/>
              </p:nvSpPr>
              <p:spPr>
                <a:xfrm>
                  <a:off x="1834719" y="1141998"/>
                  <a:ext cx="82173" cy="376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2173" h="37624" fill="none">
                      <a:moveTo>
                        <a:pt x="0" y="0"/>
                      </a:moveTo>
                      <a:lnTo>
                        <a:pt x="41943" y="13256"/>
                      </a:lnTo>
                      <a:cubicBezTo>
                        <a:pt x="41943" y="13256"/>
                        <a:pt x="66595" y="22846"/>
                        <a:pt x="70247" y="25797"/>
                      </a:cubicBezTo>
                      <a:cubicBezTo>
                        <a:pt x="73899" y="28748"/>
                        <a:pt x="82173" y="37624"/>
                        <a:pt x="82173" y="37624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510" name="Freeform 4509"/>
                <p:cNvSpPr/>
                <p:nvPr/>
              </p:nvSpPr>
              <p:spPr>
                <a:xfrm>
                  <a:off x="1860227" y="1172223"/>
                  <a:ext cx="59404" cy="354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404" h="35411" fill="none">
                      <a:moveTo>
                        <a:pt x="0" y="0"/>
                      </a:moveTo>
                      <a:cubicBezTo>
                        <a:pt x="0" y="0"/>
                        <a:pt x="31043" y="14017"/>
                        <a:pt x="32869" y="14017"/>
                      </a:cubicBezTo>
                      <a:cubicBezTo>
                        <a:pt x="34695" y="14017"/>
                        <a:pt x="51130" y="22132"/>
                        <a:pt x="51130" y="22132"/>
                      </a:cubicBezTo>
                      <a:lnTo>
                        <a:pt x="56608" y="30247"/>
                      </a:lnTo>
                      <a:lnTo>
                        <a:pt x="59404" y="3541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511" name="Freeform 4510"/>
                <p:cNvSpPr/>
                <p:nvPr/>
              </p:nvSpPr>
              <p:spPr>
                <a:xfrm>
                  <a:off x="1770750" y="1087015"/>
                  <a:ext cx="7761" cy="232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61" h="23238" fill="none">
                      <a:moveTo>
                        <a:pt x="7761" y="0"/>
                      </a:moveTo>
                      <a:lnTo>
                        <a:pt x="0" y="23238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512" name="Freeform 4511"/>
                <p:cNvSpPr/>
                <p:nvPr/>
              </p:nvSpPr>
              <p:spPr>
                <a:xfrm>
                  <a:off x="1794488" y="1110254"/>
                  <a:ext cx="7304" cy="1918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304" h="19181" fill="none">
                      <a:moveTo>
                        <a:pt x="7304" y="0"/>
                      </a:moveTo>
                      <a:lnTo>
                        <a:pt x="0" y="1918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513" name="Freeform 4512"/>
                <p:cNvSpPr/>
                <p:nvPr/>
              </p:nvSpPr>
              <p:spPr>
                <a:xfrm>
                  <a:off x="1806358" y="1124270"/>
                  <a:ext cx="7304" cy="272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304" h="27296" fill="none">
                      <a:moveTo>
                        <a:pt x="7304" y="0"/>
                      </a:moveTo>
                      <a:lnTo>
                        <a:pt x="0" y="2729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514" name="Freeform 4513"/>
                <p:cNvSpPr/>
                <p:nvPr/>
              </p:nvSpPr>
              <p:spPr>
                <a:xfrm>
                  <a:off x="1830097" y="1141999"/>
                  <a:ext cx="4622" cy="2137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622" h="21371" fill="none">
                      <a:moveTo>
                        <a:pt x="4622" y="0"/>
                      </a:moveTo>
                      <a:lnTo>
                        <a:pt x="0" y="2137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515" name="Freeform 4514"/>
                <p:cNvSpPr/>
                <p:nvPr/>
              </p:nvSpPr>
              <p:spPr>
                <a:xfrm>
                  <a:off x="1628316" y="1088122"/>
                  <a:ext cx="76695" cy="9369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6695" h="93691" fill="none">
                      <a:moveTo>
                        <a:pt x="76695" y="0"/>
                      </a:moveTo>
                      <a:lnTo>
                        <a:pt x="34695" y="44263"/>
                      </a:lnTo>
                      <a:lnTo>
                        <a:pt x="18261" y="67133"/>
                      </a:lnTo>
                      <a:lnTo>
                        <a:pt x="0" y="9369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516" name="Freeform 4515"/>
                <p:cNvSpPr/>
                <p:nvPr/>
              </p:nvSpPr>
              <p:spPr>
                <a:xfrm>
                  <a:off x="1665751" y="1155278"/>
                  <a:ext cx="44767" cy="752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767" h="75247" fill="none">
                      <a:moveTo>
                        <a:pt x="44767" y="0"/>
                      </a:moveTo>
                      <a:cubicBezTo>
                        <a:pt x="42456" y="1821"/>
                        <a:pt x="22384" y="18051"/>
                        <a:pt x="22384" y="18051"/>
                      </a:cubicBezTo>
                      <a:lnTo>
                        <a:pt x="10043" y="58994"/>
                      </a:lnTo>
                      <a:lnTo>
                        <a:pt x="0" y="75247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517" name="Freeform 4516"/>
                <p:cNvSpPr/>
                <p:nvPr/>
              </p:nvSpPr>
              <p:spPr>
                <a:xfrm>
                  <a:off x="1692229" y="1194353"/>
                  <a:ext cx="43826" cy="663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3826" h="66395" fill="none">
                      <a:moveTo>
                        <a:pt x="43826" y="0"/>
                      </a:moveTo>
                      <a:lnTo>
                        <a:pt x="20087" y="21394"/>
                      </a:lnTo>
                      <a:lnTo>
                        <a:pt x="13695" y="36148"/>
                      </a:lnTo>
                      <a:lnTo>
                        <a:pt x="9130" y="48690"/>
                      </a:lnTo>
                      <a:lnTo>
                        <a:pt x="9130" y="59018"/>
                      </a:lnTo>
                      <a:lnTo>
                        <a:pt x="0" y="66395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518" name="Freeform 4517"/>
                <p:cNvSpPr/>
                <p:nvPr/>
              </p:nvSpPr>
              <p:spPr>
                <a:xfrm>
                  <a:off x="1713684" y="1234191"/>
                  <a:ext cx="26021" cy="5569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021" h="55698" fill="none">
                      <a:moveTo>
                        <a:pt x="26021" y="0"/>
                      </a:moveTo>
                      <a:lnTo>
                        <a:pt x="11413" y="22132"/>
                      </a:lnTo>
                      <a:lnTo>
                        <a:pt x="8674" y="34673"/>
                      </a:lnTo>
                      <a:lnTo>
                        <a:pt x="8674" y="48689"/>
                      </a:lnTo>
                      <a:lnTo>
                        <a:pt x="0" y="55698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519" name="Freeform 4518"/>
                <p:cNvSpPr/>
                <p:nvPr/>
              </p:nvSpPr>
              <p:spPr>
                <a:xfrm>
                  <a:off x="1426592" y="1043859"/>
                  <a:ext cx="214507" cy="369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4507" h="36932" fill="none">
                      <a:moveTo>
                        <a:pt x="0" y="36886"/>
                      </a:moveTo>
                      <a:lnTo>
                        <a:pt x="54725" y="23607"/>
                      </a:lnTo>
                      <a:lnTo>
                        <a:pt x="89420" y="15492"/>
                      </a:lnTo>
                      <a:cubicBezTo>
                        <a:pt x="89420" y="15492"/>
                        <a:pt x="91247" y="6271"/>
                        <a:pt x="100833" y="6271"/>
                      </a:cubicBezTo>
                      <a:cubicBezTo>
                        <a:pt x="110420" y="6271"/>
                        <a:pt x="142377" y="2213"/>
                        <a:pt x="144203" y="1475"/>
                      </a:cubicBezTo>
                      <a:cubicBezTo>
                        <a:pt x="146029" y="738"/>
                        <a:pt x="188029" y="0"/>
                        <a:pt x="188029" y="0"/>
                      </a:cubicBezTo>
                      <a:lnTo>
                        <a:pt x="214507" y="627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520" name="Freeform 4519"/>
                <p:cNvSpPr/>
                <p:nvPr/>
              </p:nvSpPr>
              <p:spPr>
                <a:xfrm>
                  <a:off x="1460318" y="1077056"/>
                  <a:ext cx="147912" cy="347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7912" h="34719" fill="none">
                      <a:moveTo>
                        <a:pt x="0" y="34673"/>
                      </a:moveTo>
                      <a:cubicBezTo>
                        <a:pt x="0" y="34673"/>
                        <a:pt x="24652" y="34673"/>
                        <a:pt x="28304" y="31722"/>
                      </a:cubicBezTo>
                      <a:cubicBezTo>
                        <a:pt x="31956" y="28771"/>
                        <a:pt x="50217" y="17705"/>
                        <a:pt x="50217" y="17705"/>
                      </a:cubicBezTo>
                      <a:cubicBezTo>
                        <a:pt x="50217" y="17705"/>
                        <a:pt x="65739" y="16230"/>
                        <a:pt x="69391" y="13279"/>
                      </a:cubicBezTo>
                      <a:cubicBezTo>
                        <a:pt x="73043" y="10328"/>
                        <a:pt x="80347" y="9590"/>
                        <a:pt x="90390" y="8115"/>
                      </a:cubicBezTo>
                      <a:cubicBezTo>
                        <a:pt x="100434" y="6639"/>
                        <a:pt x="115956" y="2951"/>
                        <a:pt x="118695" y="2951"/>
                      </a:cubicBezTo>
                      <a:cubicBezTo>
                        <a:pt x="121434" y="2951"/>
                        <a:pt x="147912" y="0"/>
                        <a:pt x="147912" y="0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521" name="Freeform 4520"/>
                <p:cNvSpPr/>
                <p:nvPr/>
              </p:nvSpPr>
              <p:spPr>
                <a:xfrm>
                  <a:off x="1471275" y="1108801"/>
                  <a:ext cx="106825" cy="354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6825" h="35411" fill="none">
                      <a:moveTo>
                        <a:pt x="0" y="35411"/>
                      </a:moveTo>
                      <a:lnTo>
                        <a:pt x="30130" y="21371"/>
                      </a:lnTo>
                      <a:cubicBezTo>
                        <a:pt x="30130" y="21371"/>
                        <a:pt x="59347" y="11043"/>
                        <a:pt x="61173" y="10305"/>
                      </a:cubicBezTo>
                      <a:cubicBezTo>
                        <a:pt x="62999" y="9567"/>
                        <a:pt x="84912" y="3666"/>
                        <a:pt x="84912" y="3666"/>
                      </a:cubicBezTo>
                      <a:lnTo>
                        <a:pt x="106825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522" name="Freeform 4521"/>
                <p:cNvSpPr/>
                <p:nvPr/>
              </p:nvSpPr>
              <p:spPr>
                <a:xfrm>
                  <a:off x="1487709" y="1132385"/>
                  <a:ext cx="66680" cy="295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680" h="29532" fill="none">
                      <a:moveTo>
                        <a:pt x="0" y="29532"/>
                      </a:moveTo>
                      <a:cubicBezTo>
                        <a:pt x="0" y="29532"/>
                        <a:pt x="21913" y="11804"/>
                        <a:pt x="21913" y="11804"/>
                      </a:cubicBezTo>
                      <a:cubicBezTo>
                        <a:pt x="21913" y="11804"/>
                        <a:pt x="42000" y="6639"/>
                        <a:pt x="42000" y="6639"/>
                      </a:cubicBezTo>
                      <a:cubicBezTo>
                        <a:pt x="42000" y="6639"/>
                        <a:pt x="53869" y="3689"/>
                        <a:pt x="55695" y="2951"/>
                      </a:cubicBezTo>
                      <a:cubicBezTo>
                        <a:pt x="57521" y="2213"/>
                        <a:pt x="66680" y="0"/>
                        <a:pt x="66680" y="0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523" name="Freeform 4522"/>
                <p:cNvSpPr/>
                <p:nvPr/>
              </p:nvSpPr>
              <p:spPr>
                <a:xfrm>
                  <a:off x="1561664" y="1130910"/>
                  <a:ext cx="14152" cy="3651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152" h="36517" fill="none">
                      <a:moveTo>
                        <a:pt x="0" y="0"/>
                      </a:moveTo>
                      <a:lnTo>
                        <a:pt x="12783" y="10328"/>
                      </a:lnTo>
                      <a:lnTo>
                        <a:pt x="12783" y="19918"/>
                      </a:lnTo>
                      <a:lnTo>
                        <a:pt x="14152" y="36517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524" name="Freeform 4523"/>
                <p:cNvSpPr/>
                <p:nvPr/>
              </p:nvSpPr>
              <p:spPr>
                <a:xfrm>
                  <a:off x="1610969" y="1077794"/>
                  <a:ext cx="11870" cy="8299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70" h="82994" fill="none">
                      <a:moveTo>
                        <a:pt x="913" y="0"/>
                      </a:moveTo>
                      <a:lnTo>
                        <a:pt x="11870" y="22132"/>
                      </a:lnTo>
                      <a:lnTo>
                        <a:pt x="5478" y="46476"/>
                      </a:lnTo>
                      <a:lnTo>
                        <a:pt x="0" y="82994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525" name="Freeform 4524"/>
                <p:cNvSpPr/>
                <p:nvPr/>
              </p:nvSpPr>
              <p:spPr>
                <a:xfrm>
                  <a:off x="1447136" y="987423"/>
                  <a:ext cx="40573" cy="483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573" h="48344" fill="none">
                      <a:moveTo>
                        <a:pt x="-57" y="0"/>
                      </a:moveTo>
                      <a:cubicBezTo>
                        <a:pt x="11356" y="7746"/>
                        <a:pt x="34182" y="20287"/>
                        <a:pt x="34182" y="20287"/>
                      </a:cubicBezTo>
                      <a:lnTo>
                        <a:pt x="40573" y="29140"/>
                      </a:lnTo>
                      <a:cubicBezTo>
                        <a:pt x="40573" y="29140"/>
                        <a:pt x="24138" y="37255"/>
                        <a:pt x="21399" y="37993"/>
                      </a:cubicBezTo>
                      <a:cubicBezTo>
                        <a:pt x="18660" y="38730"/>
                        <a:pt x="14095" y="48344"/>
                        <a:pt x="14095" y="48344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526" name="Freeform 4525"/>
                <p:cNvSpPr/>
                <p:nvPr/>
              </p:nvSpPr>
              <p:spPr>
                <a:xfrm>
                  <a:off x="1434810" y="970133"/>
                  <a:ext cx="93130" cy="704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3130" h="70406" fill="none">
                      <a:moveTo>
                        <a:pt x="0" y="0"/>
                      </a:moveTo>
                      <a:lnTo>
                        <a:pt x="58377" y="13971"/>
                      </a:lnTo>
                      <a:lnTo>
                        <a:pt x="86681" y="25774"/>
                      </a:lnTo>
                      <a:lnTo>
                        <a:pt x="93130" y="33889"/>
                      </a:lnTo>
                      <a:lnTo>
                        <a:pt x="80290" y="57496"/>
                      </a:lnTo>
                      <a:cubicBezTo>
                        <a:pt x="80290" y="57496"/>
                        <a:pt x="74812" y="63398"/>
                        <a:pt x="72986" y="63398"/>
                      </a:cubicBezTo>
                      <a:cubicBezTo>
                        <a:pt x="71160" y="63398"/>
                        <a:pt x="64312" y="70406"/>
                        <a:pt x="64312" y="70406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527" name="Freeform 4526"/>
                <p:cNvSpPr/>
                <p:nvPr/>
              </p:nvSpPr>
              <p:spPr>
                <a:xfrm>
                  <a:off x="1469049" y="953534"/>
                  <a:ext cx="107253" cy="8299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7253" h="82994" fill="none">
                      <a:moveTo>
                        <a:pt x="0" y="0"/>
                      </a:moveTo>
                      <a:cubicBezTo>
                        <a:pt x="0" y="0"/>
                        <a:pt x="36008" y="13602"/>
                        <a:pt x="37834" y="13602"/>
                      </a:cubicBezTo>
                      <a:cubicBezTo>
                        <a:pt x="39660" y="13602"/>
                        <a:pt x="60660" y="15815"/>
                        <a:pt x="62486" y="17290"/>
                      </a:cubicBezTo>
                      <a:cubicBezTo>
                        <a:pt x="64312" y="18766"/>
                        <a:pt x="77095" y="24668"/>
                        <a:pt x="79834" y="26881"/>
                      </a:cubicBezTo>
                      <a:cubicBezTo>
                        <a:pt x="82572" y="29094"/>
                        <a:pt x="105398" y="38684"/>
                        <a:pt x="105398" y="38684"/>
                      </a:cubicBezTo>
                      <a:lnTo>
                        <a:pt x="107253" y="43848"/>
                      </a:lnTo>
                      <a:cubicBezTo>
                        <a:pt x="107253" y="43848"/>
                        <a:pt x="94442" y="56390"/>
                        <a:pt x="91703" y="58603"/>
                      </a:cubicBezTo>
                      <a:cubicBezTo>
                        <a:pt x="88964" y="60816"/>
                        <a:pt x="79834" y="71882"/>
                        <a:pt x="79834" y="73357"/>
                      </a:cubicBezTo>
                      <a:cubicBezTo>
                        <a:pt x="79834" y="74833"/>
                        <a:pt x="78920" y="77784"/>
                        <a:pt x="77095" y="79259"/>
                      </a:cubicBezTo>
                      <a:cubicBezTo>
                        <a:pt x="75268" y="80734"/>
                        <a:pt x="70703" y="82994"/>
                        <a:pt x="70703" y="82994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528" name="Freeform 4527"/>
                <p:cNvSpPr/>
                <p:nvPr/>
              </p:nvSpPr>
              <p:spPr>
                <a:xfrm>
                  <a:off x="1502346" y="929536"/>
                  <a:ext cx="118723" cy="678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723" h="67847" fill="none">
                      <a:moveTo>
                        <a:pt x="0" y="0"/>
                      </a:moveTo>
                      <a:cubicBezTo>
                        <a:pt x="5450" y="6616"/>
                        <a:pt x="50188" y="20633"/>
                        <a:pt x="50188" y="20633"/>
                      </a:cubicBezTo>
                      <a:cubicBezTo>
                        <a:pt x="50188" y="20633"/>
                        <a:pt x="62058" y="30223"/>
                        <a:pt x="63427" y="31330"/>
                      </a:cubicBezTo>
                      <a:cubicBezTo>
                        <a:pt x="64797" y="32437"/>
                        <a:pt x="91732" y="51248"/>
                        <a:pt x="94927" y="53830"/>
                      </a:cubicBezTo>
                      <a:cubicBezTo>
                        <a:pt x="98123" y="56412"/>
                        <a:pt x="118723" y="67847"/>
                        <a:pt x="118723" y="67847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529" name="Freeform 4528"/>
                <p:cNvSpPr/>
                <p:nvPr/>
              </p:nvSpPr>
              <p:spPr>
                <a:xfrm>
                  <a:off x="1537954" y="886725"/>
                  <a:ext cx="126941" cy="1239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6941" h="123937" fill="none">
                      <a:moveTo>
                        <a:pt x="0" y="0"/>
                      </a:moveTo>
                      <a:lnTo>
                        <a:pt x="45623" y="36886"/>
                      </a:lnTo>
                      <a:cubicBezTo>
                        <a:pt x="45623" y="36886"/>
                        <a:pt x="73471" y="53116"/>
                        <a:pt x="73471" y="59386"/>
                      </a:cubicBezTo>
                      <a:cubicBezTo>
                        <a:pt x="73471" y="65657"/>
                        <a:pt x="79405" y="78936"/>
                        <a:pt x="85797" y="86313"/>
                      </a:cubicBezTo>
                      <a:cubicBezTo>
                        <a:pt x="92188" y="93691"/>
                        <a:pt x="98579" y="98116"/>
                        <a:pt x="104971" y="105494"/>
                      </a:cubicBezTo>
                      <a:cubicBezTo>
                        <a:pt x="111362" y="112871"/>
                        <a:pt x="126941" y="123199"/>
                        <a:pt x="126941" y="123937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530" name="Freeform 4529"/>
                <p:cNvSpPr/>
                <p:nvPr/>
              </p:nvSpPr>
              <p:spPr>
                <a:xfrm>
                  <a:off x="1634765" y="923656"/>
                  <a:ext cx="6334" cy="604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334" h="60447" fill="none">
                      <a:moveTo>
                        <a:pt x="-57" y="0"/>
                      </a:moveTo>
                      <a:lnTo>
                        <a:pt x="6334" y="25036"/>
                      </a:lnTo>
                      <a:cubicBezTo>
                        <a:pt x="6334" y="25036"/>
                        <a:pt x="3595" y="39791"/>
                        <a:pt x="3595" y="42742"/>
                      </a:cubicBezTo>
                      <a:cubicBezTo>
                        <a:pt x="3595" y="45693"/>
                        <a:pt x="-57" y="60447"/>
                        <a:pt x="-57" y="60447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531" name="Freeform 4530"/>
                <p:cNvSpPr/>
                <p:nvPr/>
              </p:nvSpPr>
              <p:spPr>
                <a:xfrm>
                  <a:off x="1611425" y="914758"/>
                  <a:ext cx="1370" cy="2877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70" h="28771" fill="none">
                      <a:moveTo>
                        <a:pt x="0" y="28771"/>
                      </a:moveTo>
                      <a:lnTo>
                        <a:pt x="0" y="10328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532" name="Freeform 4531"/>
                <p:cNvSpPr/>
                <p:nvPr/>
              </p:nvSpPr>
              <p:spPr>
                <a:xfrm>
                  <a:off x="1707750" y="1089598"/>
                  <a:ext cx="154303" cy="1475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4303" h="147544" fill="none">
                      <a:moveTo>
                        <a:pt x="0" y="0"/>
                      </a:moveTo>
                      <a:lnTo>
                        <a:pt x="59347" y="44263"/>
                      </a:lnTo>
                      <a:lnTo>
                        <a:pt x="99521" y="80412"/>
                      </a:lnTo>
                      <a:lnTo>
                        <a:pt x="121434" y="109921"/>
                      </a:lnTo>
                      <a:lnTo>
                        <a:pt x="135129" y="120986"/>
                      </a:lnTo>
                      <a:lnTo>
                        <a:pt x="154303" y="147544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533" name="Freeform 4532"/>
                <p:cNvSpPr/>
                <p:nvPr/>
              </p:nvSpPr>
              <p:spPr>
                <a:xfrm>
                  <a:off x="1726953" y="1152304"/>
                  <a:ext cx="103145" cy="1092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3145" h="109205" fill="none">
                      <a:moveTo>
                        <a:pt x="0" y="0"/>
                      </a:moveTo>
                      <a:lnTo>
                        <a:pt x="33754" y="24345"/>
                      </a:lnTo>
                      <a:cubicBezTo>
                        <a:pt x="33754" y="24345"/>
                        <a:pt x="55666" y="39099"/>
                        <a:pt x="55666" y="42050"/>
                      </a:cubicBezTo>
                      <a:cubicBezTo>
                        <a:pt x="55666" y="45001"/>
                        <a:pt x="62058" y="61969"/>
                        <a:pt x="66623" y="65657"/>
                      </a:cubicBezTo>
                      <a:cubicBezTo>
                        <a:pt x="71188" y="69346"/>
                        <a:pt x="90362" y="89264"/>
                        <a:pt x="93101" y="89264"/>
                      </a:cubicBezTo>
                      <a:cubicBezTo>
                        <a:pt x="95840" y="89264"/>
                        <a:pt x="103145" y="109205"/>
                        <a:pt x="103145" y="109205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534" name="Freeform 4533"/>
                <p:cNvSpPr/>
                <p:nvPr/>
              </p:nvSpPr>
              <p:spPr>
                <a:xfrm>
                  <a:off x="1744329" y="1207632"/>
                  <a:ext cx="58377" cy="5311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8377" h="53116" fill="none">
                      <a:moveTo>
                        <a:pt x="0" y="0"/>
                      </a:moveTo>
                      <a:cubicBezTo>
                        <a:pt x="0" y="0"/>
                        <a:pt x="20943" y="12541"/>
                        <a:pt x="21856" y="14754"/>
                      </a:cubicBezTo>
                      <a:cubicBezTo>
                        <a:pt x="22769" y="16968"/>
                        <a:pt x="36464" y="32460"/>
                        <a:pt x="36464" y="32460"/>
                      </a:cubicBezTo>
                      <a:lnTo>
                        <a:pt x="56094" y="48321"/>
                      </a:lnTo>
                      <a:lnTo>
                        <a:pt x="58377" y="5311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</p:grpSp>
          <p:grpSp>
            <p:nvGrpSpPr>
              <p:cNvPr id="4535" name="Group 4534"/>
              <p:cNvGrpSpPr/>
              <p:nvPr/>
            </p:nvGrpSpPr>
            <p:grpSpPr>
              <a:xfrm>
                <a:off x="1135028" y="729771"/>
                <a:ext cx="396840" cy="425904"/>
                <a:chOff x="1135028" y="729771"/>
                <a:chExt cx="396840" cy="425904"/>
              </a:xfrm>
            </p:grpSpPr>
            <p:grpSp>
              <p:nvGrpSpPr>
                <p:cNvPr id="4536" name="Group 4535"/>
                <p:cNvGrpSpPr/>
                <p:nvPr/>
              </p:nvGrpSpPr>
              <p:grpSpPr>
                <a:xfrm>
                  <a:off x="1135028" y="729771"/>
                  <a:ext cx="396840" cy="425904"/>
                  <a:chOff x="1135028" y="729771"/>
                  <a:chExt cx="396840" cy="425904"/>
                </a:xfrm>
              </p:grpSpPr>
              <p:sp>
                <p:nvSpPr>
                  <p:cNvPr id="4537" name="Freeform 4536"/>
                  <p:cNvSpPr/>
                  <p:nvPr/>
                </p:nvSpPr>
                <p:spPr>
                  <a:xfrm>
                    <a:off x="1346235" y="1103206"/>
                    <a:ext cx="55697" cy="227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5697" h="22745">
                        <a:moveTo>
                          <a:pt x="0" y="5000"/>
                        </a:moveTo>
                        <a:cubicBezTo>
                          <a:pt x="0" y="8334"/>
                          <a:pt x="17647" y="26113"/>
                          <a:pt x="34190" y="22224"/>
                        </a:cubicBezTo>
                        <a:cubicBezTo>
                          <a:pt x="50734" y="18335"/>
                          <a:pt x="55697" y="2778"/>
                          <a:pt x="55697" y="556"/>
                        </a:cubicBezTo>
                        <a:cubicBezTo>
                          <a:pt x="55697" y="-1667"/>
                          <a:pt x="3309" y="3334"/>
                          <a:pt x="0" y="500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538" name="Freeform 4537"/>
                  <p:cNvSpPr/>
                  <p:nvPr/>
                </p:nvSpPr>
                <p:spPr>
                  <a:xfrm>
                    <a:off x="1443463" y="1002086"/>
                    <a:ext cx="62763" cy="433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763" h="43337">
                        <a:moveTo>
                          <a:pt x="379" y="9445"/>
                        </a:moveTo>
                        <a:cubicBezTo>
                          <a:pt x="379" y="9445"/>
                          <a:pt x="-5687" y="44448"/>
                          <a:pt x="30158" y="43337"/>
                        </a:cubicBezTo>
                        <a:cubicBezTo>
                          <a:pt x="66002" y="42226"/>
                          <a:pt x="62694" y="0"/>
                          <a:pt x="62694" y="0"/>
                        </a:cubicBezTo>
                        <a:cubicBezTo>
                          <a:pt x="62694" y="0"/>
                          <a:pt x="49459" y="25558"/>
                          <a:pt x="379" y="9445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539" name="Freeform 4538"/>
                  <p:cNvSpPr/>
                  <p:nvPr/>
                </p:nvSpPr>
                <p:spPr>
                  <a:xfrm>
                    <a:off x="1431814" y="1033652"/>
                    <a:ext cx="44013" cy="4962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4013" h="49622">
                        <a:moveTo>
                          <a:pt x="44013" y="8994"/>
                        </a:moveTo>
                        <a:cubicBezTo>
                          <a:pt x="44013" y="8994"/>
                          <a:pt x="40704" y="30662"/>
                          <a:pt x="14786" y="46219"/>
                        </a:cubicBezTo>
                        <a:cubicBezTo>
                          <a:pt x="-11132" y="61776"/>
                          <a:pt x="4860" y="18995"/>
                          <a:pt x="4860" y="18995"/>
                        </a:cubicBezTo>
                        <a:cubicBezTo>
                          <a:pt x="4860" y="18995"/>
                          <a:pt x="26366" y="-16008"/>
                          <a:pt x="44013" y="8994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540" name="Freeform 4539"/>
                  <p:cNvSpPr/>
                  <p:nvPr/>
                </p:nvSpPr>
                <p:spPr>
                  <a:xfrm>
                    <a:off x="1374911" y="1072092"/>
                    <a:ext cx="82167" cy="408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167" h="40802">
                        <a:moveTo>
                          <a:pt x="0" y="28891"/>
                        </a:moveTo>
                        <a:cubicBezTo>
                          <a:pt x="1379" y="30280"/>
                          <a:pt x="22058" y="50560"/>
                          <a:pt x="50182" y="35003"/>
                        </a:cubicBezTo>
                        <a:cubicBezTo>
                          <a:pt x="78307" y="19446"/>
                          <a:pt x="82167" y="0"/>
                          <a:pt x="82167" y="0"/>
                        </a:cubicBezTo>
                        <a:cubicBezTo>
                          <a:pt x="82167" y="0"/>
                          <a:pt x="60108" y="14446"/>
                          <a:pt x="44668" y="8890"/>
                        </a:cubicBezTo>
                        <a:cubicBezTo>
                          <a:pt x="29227" y="3334"/>
                          <a:pt x="0" y="28891"/>
                          <a:pt x="0" y="28891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541" name="Freeform 4540"/>
                  <p:cNvSpPr/>
                  <p:nvPr/>
                </p:nvSpPr>
                <p:spPr>
                  <a:xfrm>
                    <a:off x="1210991" y="988718"/>
                    <a:ext cx="33811" cy="428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811" h="42816">
                        <a:moveTo>
                          <a:pt x="138" y="19481"/>
                        </a:moveTo>
                        <a:cubicBezTo>
                          <a:pt x="3722" y="15869"/>
                          <a:pt x="22196" y="-13300"/>
                          <a:pt x="28813" y="7258"/>
                        </a:cubicBezTo>
                        <a:cubicBezTo>
                          <a:pt x="35431" y="27815"/>
                          <a:pt x="37085" y="47817"/>
                          <a:pt x="23850" y="41705"/>
                        </a:cubicBezTo>
                        <a:cubicBezTo>
                          <a:pt x="10615" y="35593"/>
                          <a:pt x="-1516" y="19481"/>
                          <a:pt x="138" y="19481"/>
                        </a:cubicBezTo>
                        <a:close/>
                      </a:path>
                    </a:pathLst>
                  </a:custGeom>
                  <a:noFill/>
                  <a:ln w="7700" cap="flat">
                    <a:noFill/>
                    <a:bevel/>
                  </a:ln>
                </p:spPr>
              </p:sp>
              <p:sp>
                <p:nvSpPr>
                  <p:cNvPr id="4542" name="Freeform 4541"/>
                  <p:cNvSpPr/>
                  <p:nvPr/>
                </p:nvSpPr>
                <p:spPr>
                  <a:xfrm>
                    <a:off x="1303600" y="797624"/>
                    <a:ext cx="170572" cy="14223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0572" h="142234">
                        <a:moveTo>
                          <a:pt x="130975" y="130570"/>
                        </a:moveTo>
                        <a:cubicBezTo>
                          <a:pt x="130975" y="130570"/>
                          <a:pt x="105065" y="116553"/>
                          <a:pt x="76688" y="103275"/>
                        </a:cubicBezTo>
                        <a:cubicBezTo>
                          <a:pt x="48311" y="89997"/>
                          <a:pt x="22093" y="80776"/>
                          <a:pt x="12531" y="47949"/>
                        </a:cubicBezTo>
                        <a:cubicBezTo>
                          <a:pt x="2969" y="15122"/>
                          <a:pt x="-11528" y="0"/>
                          <a:pt x="15615" y="0"/>
                        </a:cubicBezTo>
                        <a:cubicBezTo>
                          <a:pt x="42759" y="0"/>
                          <a:pt x="61882" y="8114"/>
                          <a:pt x="88409" y="15491"/>
                        </a:cubicBezTo>
                        <a:cubicBezTo>
                          <a:pt x="114936" y="22868"/>
                          <a:pt x="127273" y="33196"/>
                          <a:pt x="132826" y="45736"/>
                        </a:cubicBezTo>
                        <a:cubicBezTo>
                          <a:pt x="138377" y="58277"/>
                          <a:pt x="144547" y="78194"/>
                          <a:pt x="148248" y="89259"/>
                        </a:cubicBezTo>
                        <a:cubicBezTo>
                          <a:pt x="151949" y="100325"/>
                          <a:pt x="164287" y="115816"/>
                          <a:pt x="164287" y="126144"/>
                        </a:cubicBezTo>
                        <a:cubicBezTo>
                          <a:pt x="164287" y="136471"/>
                          <a:pt x="178476" y="137946"/>
                          <a:pt x="164287" y="141635"/>
                        </a:cubicBezTo>
                        <a:cubicBezTo>
                          <a:pt x="150098" y="145324"/>
                          <a:pt x="129741" y="130570"/>
                          <a:pt x="130975" y="130570"/>
                        </a:cubicBezTo>
                        <a:close/>
                      </a:path>
                    </a:pathLst>
                  </a:custGeom>
                  <a:gradFill>
                    <a:gsLst>
                      <a:gs pos="74000">
                        <a:srgbClr val="C80E12"/>
                      </a:gs>
                      <a:gs pos="0">
                        <a:srgbClr val="DB160B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543" name="Freeform 4542"/>
                  <p:cNvSpPr/>
                  <p:nvPr/>
                </p:nvSpPr>
                <p:spPr>
                  <a:xfrm>
                    <a:off x="1334034" y="751509"/>
                    <a:ext cx="60867" cy="7889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0867" h="78896">
                        <a:moveTo>
                          <a:pt x="18267" y="68895"/>
                        </a:moveTo>
                        <a:cubicBezTo>
                          <a:pt x="18267" y="61116"/>
                          <a:pt x="-17026" y="2222"/>
                          <a:pt x="10547" y="556"/>
                        </a:cubicBezTo>
                        <a:cubicBezTo>
                          <a:pt x="38119" y="-1111"/>
                          <a:pt x="59075" y="-556"/>
                          <a:pt x="60763" y="26113"/>
                        </a:cubicBezTo>
                        <a:cubicBezTo>
                          <a:pt x="62384" y="52782"/>
                          <a:pt x="45840" y="78896"/>
                          <a:pt x="34811" y="78896"/>
                        </a:cubicBezTo>
                        <a:cubicBezTo>
                          <a:pt x="23782" y="78896"/>
                          <a:pt x="18267" y="68895"/>
                          <a:pt x="18267" y="68895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544" name="Freeform 4543"/>
                  <p:cNvSpPr/>
                  <p:nvPr/>
                </p:nvSpPr>
                <p:spPr>
                  <a:xfrm>
                    <a:off x="1291158" y="734980"/>
                    <a:ext cx="71689" cy="8695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1689" h="86951">
                        <a:moveTo>
                          <a:pt x="36327" y="85424"/>
                        </a:moveTo>
                        <a:cubicBezTo>
                          <a:pt x="36327" y="83757"/>
                          <a:pt x="9306" y="60977"/>
                          <a:pt x="1585" y="40420"/>
                        </a:cubicBezTo>
                        <a:cubicBezTo>
                          <a:pt x="-6135" y="19863"/>
                          <a:pt x="15372" y="-3473"/>
                          <a:pt x="39084" y="417"/>
                        </a:cubicBezTo>
                        <a:cubicBezTo>
                          <a:pt x="62797" y="4306"/>
                          <a:pt x="70517" y="14307"/>
                          <a:pt x="71689" y="29308"/>
                        </a:cubicBezTo>
                        <a:cubicBezTo>
                          <a:pt x="72724" y="44309"/>
                          <a:pt x="58937" y="96536"/>
                          <a:pt x="36327" y="85424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545" name="Freeform 4544"/>
                  <p:cNvSpPr/>
                  <p:nvPr/>
                </p:nvSpPr>
                <p:spPr>
                  <a:xfrm>
                    <a:off x="1248352" y="729771"/>
                    <a:ext cx="82167" cy="7785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167" h="77854">
                        <a:moveTo>
                          <a:pt x="0" y="17849"/>
                        </a:moveTo>
                        <a:cubicBezTo>
                          <a:pt x="0" y="17849"/>
                          <a:pt x="11029" y="-5487"/>
                          <a:pt x="42462" y="1181"/>
                        </a:cubicBezTo>
                        <a:cubicBezTo>
                          <a:pt x="73895" y="7848"/>
                          <a:pt x="82167" y="13960"/>
                          <a:pt x="82167" y="35072"/>
                        </a:cubicBezTo>
                        <a:cubicBezTo>
                          <a:pt x="82167" y="56185"/>
                          <a:pt x="68932" y="77854"/>
                          <a:pt x="68932" y="77854"/>
                        </a:cubicBezTo>
                        <a:cubicBezTo>
                          <a:pt x="68932" y="77854"/>
                          <a:pt x="1654" y="38927"/>
                          <a:pt x="0" y="1784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546" name="Freeform 4545"/>
                  <p:cNvSpPr/>
                  <p:nvPr/>
                </p:nvSpPr>
                <p:spPr>
                  <a:xfrm>
                    <a:off x="1377392" y="765536"/>
                    <a:ext cx="70517" cy="756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0517" h="75667">
                        <a:moveTo>
                          <a:pt x="0" y="63200"/>
                        </a:moveTo>
                        <a:cubicBezTo>
                          <a:pt x="0" y="58200"/>
                          <a:pt x="0" y="27086"/>
                          <a:pt x="7720" y="11529"/>
                        </a:cubicBezTo>
                        <a:cubicBezTo>
                          <a:pt x="15441" y="-4028"/>
                          <a:pt x="29779" y="-2361"/>
                          <a:pt x="49079" y="7640"/>
                        </a:cubicBezTo>
                        <a:cubicBezTo>
                          <a:pt x="68381" y="17640"/>
                          <a:pt x="76377" y="31531"/>
                          <a:pt x="65899" y="46532"/>
                        </a:cubicBezTo>
                        <a:cubicBezTo>
                          <a:pt x="55421" y="61533"/>
                          <a:pt x="21507" y="93203"/>
                          <a:pt x="0" y="6320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547" name="Freeform 4546"/>
                  <p:cNvSpPr/>
                  <p:nvPr/>
                </p:nvSpPr>
                <p:spPr>
                  <a:xfrm>
                    <a:off x="1412823" y="797556"/>
                    <a:ext cx="80926" cy="6451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0926" h="64519">
                        <a:moveTo>
                          <a:pt x="12546" y="64519"/>
                        </a:moveTo>
                        <a:cubicBezTo>
                          <a:pt x="12546" y="64519"/>
                          <a:pt x="-4053" y="61544"/>
                          <a:pt x="910" y="40960"/>
                        </a:cubicBezTo>
                        <a:cubicBezTo>
                          <a:pt x="5873" y="20376"/>
                          <a:pt x="24181" y="-11955"/>
                          <a:pt x="51203" y="4513"/>
                        </a:cubicBezTo>
                        <a:cubicBezTo>
                          <a:pt x="78224" y="20980"/>
                          <a:pt x="80926" y="43627"/>
                          <a:pt x="80926" y="43627"/>
                        </a:cubicBezTo>
                        <a:cubicBezTo>
                          <a:pt x="80926" y="43627"/>
                          <a:pt x="47839" y="37760"/>
                          <a:pt x="12546" y="6451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548" name="Freeform 4547"/>
                  <p:cNvSpPr/>
                  <p:nvPr/>
                </p:nvSpPr>
                <p:spPr>
                  <a:xfrm>
                    <a:off x="1423438" y="834435"/>
                    <a:ext cx="98434" cy="6722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8434" h="67228">
                        <a:moveTo>
                          <a:pt x="20294" y="67228"/>
                        </a:moveTo>
                        <a:cubicBezTo>
                          <a:pt x="20294" y="67228"/>
                          <a:pt x="0" y="55252"/>
                          <a:pt x="0" y="39640"/>
                        </a:cubicBezTo>
                        <a:cubicBezTo>
                          <a:pt x="0" y="24026"/>
                          <a:pt x="10753" y="17480"/>
                          <a:pt x="23988" y="10692"/>
                        </a:cubicBezTo>
                        <a:cubicBezTo>
                          <a:pt x="37223" y="3903"/>
                          <a:pt x="55973" y="-10352"/>
                          <a:pt x="79685" y="12049"/>
                        </a:cubicBezTo>
                        <a:cubicBezTo>
                          <a:pt x="103398" y="34451"/>
                          <a:pt x="97883" y="48027"/>
                          <a:pt x="97883" y="48027"/>
                        </a:cubicBezTo>
                        <a:cubicBezTo>
                          <a:pt x="97883" y="48027"/>
                          <a:pt x="52278" y="8139"/>
                          <a:pt x="20294" y="67228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549" name="Freeform 4548"/>
                  <p:cNvSpPr/>
                  <p:nvPr/>
                </p:nvSpPr>
                <p:spPr>
                  <a:xfrm>
                    <a:off x="1444118" y="859399"/>
                    <a:ext cx="86854" cy="6899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6854" h="68999">
                        <a:moveTo>
                          <a:pt x="0" y="47678"/>
                        </a:moveTo>
                        <a:cubicBezTo>
                          <a:pt x="0" y="47678"/>
                          <a:pt x="25367" y="29898"/>
                          <a:pt x="44668" y="35454"/>
                        </a:cubicBezTo>
                        <a:cubicBezTo>
                          <a:pt x="63969" y="41010"/>
                          <a:pt x="86854" y="64901"/>
                          <a:pt x="86854" y="68791"/>
                        </a:cubicBezTo>
                        <a:cubicBezTo>
                          <a:pt x="86854" y="72679"/>
                          <a:pt x="84924" y="18786"/>
                          <a:pt x="71138" y="8786"/>
                        </a:cubicBezTo>
                        <a:cubicBezTo>
                          <a:pt x="57351" y="-1215"/>
                          <a:pt x="0" y="-15661"/>
                          <a:pt x="0" y="47678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550" name="Freeform 4549"/>
                  <p:cNvSpPr/>
                  <p:nvPr/>
                </p:nvSpPr>
                <p:spPr>
                  <a:xfrm>
                    <a:off x="1444119" y="892526"/>
                    <a:ext cx="87750" cy="928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7750" h="92820">
                        <a:moveTo>
                          <a:pt x="0" y="14550"/>
                        </a:moveTo>
                        <a:cubicBezTo>
                          <a:pt x="0" y="14550"/>
                          <a:pt x="15441" y="25662"/>
                          <a:pt x="16544" y="28996"/>
                        </a:cubicBezTo>
                        <a:cubicBezTo>
                          <a:pt x="17646" y="32329"/>
                          <a:pt x="37223" y="23440"/>
                          <a:pt x="52112" y="45108"/>
                        </a:cubicBezTo>
                        <a:cubicBezTo>
                          <a:pt x="67002" y="66777"/>
                          <a:pt x="72516" y="87889"/>
                          <a:pt x="70310" y="92335"/>
                        </a:cubicBezTo>
                        <a:cubicBezTo>
                          <a:pt x="68104" y="96780"/>
                          <a:pt x="92093" y="69555"/>
                          <a:pt x="87129" y="37330"/>
                        </a:cubicBezTo>
                        <a:cubicBezTo>
                          <a:pt x="82167" y="5105"/>
                          <a:pt x="27711" y="-15314"/>
                          <a:pt x="0" y="1455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551" name="Freeform 4550"/>
                  <p:cNvSpPr/>
                  <p:nvPr/>
                </p:nvSpPr>
                <p:spPr>
                  <a:xfrm>
                    <a:off x="1193895" y="747481"/>
                    <a:ext cx="92197" cy="5681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2197" h="56811">
                        <a:moveTo>
                          <a:pt x="2068" y="56811"/>
                        </a:moveTo>
                        <a:cubicBezTo>
                          <a:pt x="2068" y="56811"/>
                          <a:pt x="-10616" y="20761"/>
                          <a:pt x="26332" y="5311"/>
                        </a:cubicBezTo>
                        <a:cubicBezTo>
                          <a:pt x="63280" y="-10139"/>
                          <a:pt x="86992" y="11105"/>
                          <a:pt x="91956" y="31061"/>
                        </a:cubicBezTo>
                        <a:cubicBezTo>
                          <a:pt x="96918" y="51017"/>
                          <a:pt x="19715" y="3380"/>
                          <a:pt x="2068" y="56811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C80F13"/>
                      </a:gs>
                      <a:gs pos="0">
                        <a:srgbClr val="D9595B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552" name="Freeform 4551"/>
                  <p:cNvSpPr/>
                  <p:nvPr/>
                </p:nvSpPr>
                <p:spPr>
                  <a:xfrm>
                    <a:off x="1139440" y="881832"/>
                    <a:ext cx="38464" cy="7413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8464" h="74138">
                        <a:moveTo>
                          <a:pt x="23713" y="74138"/>
                        </a:moveTo>
                        <a:cubicBezTo>
                          <a:pt x="23713" y="74138"/>
                          <a:pt x="-1103" y="65804"/>
                          <a:pt x="0" y="45247"/>
                        </a:cubicBezTo>
                        <a:cubicBezTo>
                          <a:pt x="1103" y="24690"/>
                          <a:pt x="7720" y="-6980"/>
                          <a:pt x="29779" y="1354"/>
                        </a:cubicBezTo>
                        <a:cubicBezTo>
                          <a:pt x="51837" y="9688"/>
                          <a:pt x="25367" y="72472"/>
                          <a:pt x="23713" y="74138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D03336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553" name="Freeform 4552"/>
                  <p:cNvSpPr/>
                  <p:nvPr/>
                </p:nvSpPr>
                <p:spPr>
                  <a:xfrm>
                    <a:off x="1167702" y="783388"/>
                    <a:ext cx="42290" cy="625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290" h="62575">
                        <a:moveTo>
                          <a:pt x="2068" y="62575"/>
                        </a:moveTo>
                        <a:cubicBezTo>
                          <a:pt x="2068" y="62575"/>
                          <a:pt x="-10616" y="19238"/>
                          <a:pt x="26332" y="2570"/>
                        </a:cubicBezTo>
                        <a:cubicBezTo>
                          <a:pt x="63279" y="-14098"/>
                          <a:pt x="27986" y="53685"/>
                          <a:pt x="2068" y="62575"/>
                        </a:cubicBezTo>
                        <a:close/>
                      </a:path>
                    </a:pathLst>
                  </a:custGeom>
                  <a:gradFill>
                    <a:gsLst>
                      <a:gs pos="49000">
                        <a:srgbClr val="D03336"/>
                      </a:gs>
                      <a:gs pos="0">
                        <a:srgbClr val="DB6162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554" name="Freeform 4553"/>
                  <p:cNvSpPr/>
                  <p:nvPr/>
                </p:nvSpPr>
                <p:spPr>
                  <a:xfrm>
                    <a:off x="1152123" y="821167"/>
                    <a:ext cx="59557" cy="7604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557" h="76047">
                        <a:moveTo>
                          <a:pt x="14594" y="76047"/>
                        </a:moveTo>
                        <a:cubicBezTo>
                          <a:pt x="13139" y="76047"/>
                          <a:pt x="-14503" y="59237"/>
                          <a:pt x="10229" y="28204"/>
                        </a:cubicBezTo>
                        <a:cubicBezTo>
                          <a:pt x="34961" y="-2829"/>
                          <a:pt x="44418" y="-8001"/>
                          <a:pt x="57511" y="11395"/>
                        </a:cubicBezTo>
                        <a:cubicBezTo>
                          <a:pt x="70605" y="30790"/>
                          <a:pt x="18231" y="72814"/>
                          <a:pt x="14594" y="76047"/>
                        </a:cubicBezTo>
                        <a:close/>
                      </a:path>
                    </a:pathLst>
                  </a:custGeom>
                  <a:gradFill>
                    <a:gsLst>
                      <a:gs pos="70000">
                        <a:srgbClr val="D03336"/>
                      </a:gs>
                      <a:gs pos="0">
                        <a:srgbClr val="DF7475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555" name="Freeform 4554"/>
                  <p:cNvSpPr/>
                  <p:nvPr/>
                </p:nvSpPr>
                <p:spPr>
                  <a:xfrm>
                    <a:off x="1135028" y="941003"/>
                    <a:ext cx="33742" cy="7108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742" h="71083">
                        <a:moveTo>
                          <a:pt x="30330" y="71083"/>
                        </a:moveTo>
                        <a:cubicBezTo>
                          <a:pt x="30330" y="71083"/>
                          <a:pt x="-1103" y="61082"/>
                          <a:pt x="0" y="24967"/>
                        </a:cubicBezTo>
                        <a:cubicBezTo>
                          <a:pt x="1103" y="-11147"/>
                          <a:pt x="24264" y="2188"/>
                          <a:pt x="24815" y="3299"/>
                        </a:cubicBezTo>
                        <a:cubicBezTo>
                          <a:pt x="25367" y="4410"/>
                          <a:pt x="40256" y="58859"/>
                          <a:pt x="30330" y="71083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D03336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556" name="Freeform 4555"/>
                  <p:cNvSpPr/>
                  <p:nvPr/>
                </p:nvSpPr>
                <p:spPr>
                  <a:xfrm>
                    <a:off x="1148401" y="1028755"/>
                    <a:ext cx="28503" cy="4444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8503" h="44448">
                        <a:moveTo>
                          <a:pt x="24126" y="44448"/>
                        </a:moveTo>
                        <a:cubicBezTo>
                          <a:pt x="24126" y="44448"/>
                          <a:pt x="5101" y="45282"/>
                          <a:pt x="965" y="31114"/>
                        </a:cubicBezTo>
                        <a:cubicBezTo>
                          <a:pt x="-3171" y="16946"/>
                          <a:pt x="7031" y="0"/>
                          <a:pt x="7031" y="0"/>
                        </a:cubicBezTo>
                        <a:cubicBezTo>
                          <a:pt x="7031" y="0"/>
                          <a:pt x="40118" y="18890"/>
                          <a:pt x="24126" y="4444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557" name="Freeform 4556"/>
                  <p:cNvSpPr/>
                  <p:nvPr/>
                </p:nvSpPr>
                <p:spPr>
                  <a:xfrm>
                    <a:off x="1146057" y="987085"/>
                    <a:ext cx="62038" cy="7972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038" h="79729">
                        <a:moveTo>
                          <a:pt x="42462" y="0"/>
                        </a:moveTo>
                        <a:cubicBezTo>
                          <a:pt x="42462" y="0"/>
                          <a:pt x="0" y="4445"/>
                          <a:pt x="0" y="33336"/>
                        </a:cubicBezTo>
                        <a:cubicBezTo>
                          <a:pt x="0" y="62227"/>
                          <a:pt x="18198" y="79729"/>
                          <a:pt x="46046" y="79729"/>
                        </a:cubicBezTo>
                        <a:cubicBezTo>
                          <a:pt x="73895" y="79729"/>
                          <a:pt x="60660" y="11668"/>
                          <a:pt x="42462" y="0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558" name="Freeform 4557"/>
                  <p:cNvSpPr/>
                  <p:nvPr/>
                </p:nvSpPr>
                <p:spPr>
                  <a:xfrm>
                    <a:off x="1183556" y="1088726"/>
                    <a:ext cx="47080" cy="378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7080" h="37816">
                        <a:moveTo>
                          <a:pt x="0" y="6702"/>
                        </a:moveTo>
                        <a:cubicBezTo>
                          <a:pt x="0" y="6702"/>
                          <a:pt x="0" y="36705"/>
                          <a:pt x="25367" y="37816"/>
                        </a:cubicBezTo>
                        <a:cubicBezTo>
                          <a:pt x="50734" y="38927"/>
                          <a:pt x="46874" y="5591"/>
                          <a:pt x="46874" y="5591"/>
                        </a:cubicBezTo>
                        <a:cubicBezTo>
                          <a:pt x="46874" y="5591"/>
                          <a:pt x="10478" y="-7744"/>
                          <a:pt x="0" y="6702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559" name="Freeform 4558"/>
                  <p:cNvSpPr/>
                  <p:nvPr/>
                </p:nvSpPr>
                <p:spPr>
                  <a:xfrm>
                    <a:off x="1160981" y="1049315"/>
                    <a:ext cx="34225" cy="6458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4225" h="64589">
                        <a:moveTo>
                          <a:pt x="33053" y="39448"/>
                        </a:moveTo>
                        <a:cubicBezTo>
                          <a:pt x="33053" y="50560"/>
                          <a:pt x="38016" y="68339"/>
                          <a:pt x="27538" y="63894"/>
                        </a:cubicBezTo>
                        <a:cubicBezTo>
                          <a:pt x="17061" y="59449"/>
                          <a:pt x="-14924" y="32781"/>
                          <a:pt x="8237" y="6667"/>
                        </a:cubicBezTo>
                        <a:cubicBezTo>
                          <a:pt x="31398" y="-19446"/>
                          <a:pt x="35259" y="39448"/>
                          <a:pt x="33053" y="3944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560" name="Freeform 4559"/>
                  <p:cNvSpPr/>
                  <p:nvPr/>
                </p:nvSpPr>
                <p:spPr>
                  <a:xfrm>
                    <a:off x="1147711" y="929304"/>
                    <a:ext cx="59040" cy="832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040" h="83202">
                        <a:moveTo>
                          <a:pt x="23031" y="0"/>
                        </a:moveTo>
                        <a:cubicBezTo>
                          <a:pt x="23031" y="0"/>
                          <a:pt x="-6778" y="17779"/>
                          <a:pt x="1445" y="43893"/>
                        </a:cubicBezTo>
                        <a:cubicBezTo>
                          <a:pt x="9669" y="70006"/>
                          <a:pt x="23031" y="86118"/>
                          <a:pt x="43590" y="82785"/>
                        </a:cubicBezTo>
                        <a:cubicBezTo>
                          <a:pt x="64148" y="79452"/>
                          <a:pt x="70315" y="7778"/>
                          <a:pt x="23031" y="0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D03336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561" name="Freeform 4560"/>
                  <p:cNvSpPr/>
                  <p:nvPr/>
                </p:nvSpPr>
                <p:spPr>
                  <a:xfrm>
                    <a:off x="1156535" y="843772"/>
                    <a:ext cx="75480" cy="9782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5480" h="97822">
                        <a:moveTo>
                          <a:pt x="73895" y="12744"/>
                        </a:moveTo>
                        <a:cubicBezTo>
                          <a:pt x="73895" y="12744"/>
                          <a:pt x="64520" y="-4480"/>
                          <a:pt x="42462" y="1076"/>
                        </a:cubicBezTo>
                        <a:cubicBezTo>
                          <a:pt x="20404" y="6633"/>
                          <a:pt x="0" y="38302"/>
                          <a:pt x="0" y="54970"/>
                        </a:cubicBezTo>
                        <a:cubicBezTo>
                          <a:pt x="0" y="71638"/>
                          <a:pt x="7720" y="95529"/>
                          <a:pt x="34190" y="97822"/>
                        </a:cubicBezTo>
                        <a:cubicBezTo>
                          <a:pt x="60660" y="99974"/>
                          <a:pt x="81615" y="52748"/>
                          <a:pt x="73895" y="12744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D03336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562" name="Freeform 4561"/>
                  <p:cNvSpPr/>
                  <p:nvPr/>
                </p:nvSpPr>
                <p:spPr>
                  <a:xfrm>
                    <a:off x="1195757" y="842456"/>
                    <a:ext cx="82098" cy="9973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098" h="99730">
                        <a:moveTo>
                          <a:pt x="34121" y="99626"/>
                        </a:moveTo>
                        <a:cubicBezTo>
                          <a:pt x="13717" y="97404"/>
                          <a:pt x="-3378" y="67957"/>
                          <a:pt x="482" y="41844"/>
                        </a:cubicBezTo>
                        <a:cubicBezTo>
                          <a:pt x="4343" y="15730"/>
                          <a:pt x="10960" y="-4271"/>
                          <a:pt x="44599" y="729"/>
                        </a:cubicBezTo>
                        <a:cubicBezTo>
                          <a:pt x="78237" y="5730"/>
                          <a:pt x="82098" y="45733"/>
                          <a:pt x="82098" y="55734"/>
                        </a:cubicBezTo>
                        <a:cubicBezTo>
                          <a:pt x="82098" y="65735"/>
                          <a:pt x="54525" y="101849"/>
                          <a:pt x="34121" y="99626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CF2E32"/>
                      </a:gs>
                      <a:gs pos="0">
                        <a:srgbClr val="DE6F70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563" name="Freeform 4562"/>
                  <p:cNvSpPr/>
                  <p:nvPr/>
                </p:nvSpPr>
                <p:spPr>
                  <a:xfrm>
                    <a:off x="1177146" y="922947"/>
                    <a:ext cx="69552" cy="8466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9552" h="84660">
                        <a:moveTo>
                          <a:pt x="33432" y="798"/>
                        </a:moveTo>
                        <a:cubicBezTo>
                          <a:pt x="56042" y="8021"/>
                          <a:pt x="54938" y="54136"/>
                          <a:pt x="67622" y="71916"/>
                        </a:cubicBezTo>
                        <a:cubicBezTo>
                          <a:pt x="80305" y="89696"/>
                          <a:pt x="27366" y="90806"/>
                          <a:pt x="7514" y="63026"/>
                        </a:cubicBezTo>
                        <a:cubicBezTo>
                          <a:pt x="-12339" y="35246"/>
                          <a:pt x="10822" y="-6424"/>
                          <a:pt x="33432" y="79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564" name="Freeform 4563"/>
                  <p:cNvSpPr/>
                  <p:nvPr/>
                </p:nvSpPr>
                <p:spPr>
                  <a:xfrm>
                    <a:off x="1189002" y="989861"/>
                    <a:ext cx="66795" cy="650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6795" h="65075">
                        <a:moveTo>
                          <a:pt x="40514" y="1667"/>
                        </a:moveTo>
                        <a:cubicBezTo>
                          <a:pt x="40514" y="1667"/>
                          <a:pt x="9424" y="-7778"/>
                          <a:pt x="1652" y="18335"/>
                        </a:cubicBezTo>
                        <a:cubicBezTo>
                          <a:pt x="-6121" y="44448"/>
                          <a:pt x="13310" y="62783"/>
                          <a:pt x="47509" y="65005"/>
                        </a:cubicBezTo>
                        <a:cubicBezTo>
                          <a:pt x="81709" y="67227"/>
                          <a:pt x="64998" y="17501"/>
                          <a:pt x="40514" y="166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565" name="Freeform 4564"/>
                  <p:cNvSpPr/>
                  <p:nvPr/>
                </p:nvSpPr>
                <p:spPr>
                  <a:xfrm>
                    <a:off x="1182936" y="1045736"/>
                    <a:ext cx="77273" cy="615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7273" h="61568">
                        <a:moveTo>
                          <a:pt x="39238" y="243"/>
                        </a:moveTo>
                        <a:cubicBezTo>
                          <a:pt x="39238" y="243"/>
                          <a:pt x="5672" y="-3646"/>
                          <a:pt x="699" y="20245"/>
                        </a:cubicBezTo>
                        <a:cubicBezTo>
                          <a:pt x="-4273" y="44136"/>
                          <a:pt x="16239" y="59137"/>
                          <a:pt x="48562" y="61360"/>
                        </a:cubicBezTo>
                        <a:cubicBezTo>
                          <a:pt x="80885" y="63582"/>
                          <a:pt x="77156" y="48581"/>
                          <a:pt x="77156" y="48581"/>
                        </a:cubicBezTo>
                        <a:cubicBezTo>
                          <a:pt x="77156" y="48581"/>
                          <a:pt x="41103" y="13022"/>
                          <a:pt x="39238" y="243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566" name="Freeform 4565"/>
                  <p:cNvSpPr/>
                  <p:nvPr/>
                </p:nvSpPr>
                <p:spPr>
                  <a:xfrm>
                    <a:off x="1214575" y="1103782"/>
                    <a:ext cx="49856" cy="3831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9856" h="38318">
                        <a:moveTo>
                          <a:pt x="1054" y="493"/>
                        </a:moveTo>
                        <a:cubicBezTo>
                          <a:pt x="1054" y="493"/>
                          <a:pt x="-5573" y="21132"/>
                          <a:pt x="14309" y="32058"/>
                        </a:cubicBezTo>
                        <a:cubicBezTo>
                          <a:pt x="34191" y="42984"/>
                          <a:pt x="49856" y="36307"/>
                          <a:pt x="49856" y="36307"/>
                        </a:cubicBezTo>
                        <a:cubicBezTo>
                          <a:pt x="49856" y="36307"/>
                          <a:pt x="37204" y="-4970"/>
                          <a:pt x="1054" y="493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567" name="Freeform 4566"/>
                  <p:cNvSpPr/>
                  <p:nvPr/>
                </p:nvSpPr>
                <p:spPr>
                  <a:xfrm>
                    <a:off x="1243664" y="1119075"/>
                    <a:ext cx="39843" cy="2659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9843" h="26599">
                        <a:moveTo>
                          <a:pt x="0" y="9133"/>
                        </a:moveTo>
                        <a:cubicBezTo>
                          <a:pt x="0" y="11911"/>
                          <a:pt x="13235" y="24134"/>
                          <a:pt x="24816" y="26356"/>
                        </a:cubicBezTo>
                        <a:cubicBezTo>
                          <a:pt x="36396" y="28579"/>
                          <a:pt x="45771" y="14133"/>
                          <a:pt x="35293" y="3577"/>
                        </a:cubicBezTo>
                        <a:cubicBezTo>
                          <a:pt x="24816" y="-6980"/>
                          <a:pt x="0" y="9133"/>
                          <a:pt x="0" y="9133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568" name="Freeform 4567"/>
                  <p:cNvSpPr/>
                  <p:nvPr/>
                </p:nvSpPr>
                <p:spPr>
                  <a:xfrm>
                    <a:off x="1224915" y="1077647"/>
                    <a:ext cx="61211" cy="5867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1211" h="58674">
                        <a:moveTo>
                          <a:pt x="9862" y="0"/>
                        </a:moveTo>
                        <a:cubicBezTo>
                          <a:pt x="9862" y="0"/>
                          <a:pt x="-10464" y="20287"/>
                          <a:pt x="7188" y="41273"/>
                        </a:cubicBezTo>
                        <a:cubicBezTo>
                          <a:pt x="24839" y="62259"/>
                          <a:pt x="43560" y="60161"/>
                          <a:pt x="49979" y="55964"/>
                        </a:cubicBezTo>
                        <a:cubicBezTo>
                          <a:pt x="56397" y="51766"/>
                          <a:pt x="61211" y="35677"/>
                          <a:pt x="61211" y="35677"/>
                        </a:cubicBezTo>
                        <a:cubicBezTo>
                          <a:pt x="61211" y="35677"/>
                          <a:pt x="38211" y="1399"/>
                          <a:pt x="9862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569" name="Freeform 4568"/>
                  <p:cNvSpPr/>
                  <p:nvPr/>
                </p:nvSpPr>
                <p:spPr>
                  <a:xfrm>
                    <a:off x="1273926" y="1118763"/>
                    <a:ext cx="72309" cy="3691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2309" h="36913">
                        <a:moveTo>
                          <a:pt x="1172" y="0"/>
                        </a:moveTo>
                        <a:cubicBezTo>
                          <a:pt x="1172" y="0"/>
                          <a:pt x="-5997" y="17779"/>
                          <a:pt x="14958" y="31669"/>
                        </a:cubicBezTo>
                        <a:cubicBezTo>
                          <a:pt x="35913" y="45559"/>
                          <a:pt x="57732" y="28336"/>
                          <a:pt x="65312" y="21113"/>
                        </a:cubicBezTo>
                        <a:cubicBezTo>
                          <a:pt x="72893" y="13890"/>
                          <a:pt x="72309" y="9445"/>
                          <a:pt x="72309" y="9445"/>
                        </a:cubicBezTo>
                        <a:cubicBezTo>
                          <a:pt x="72309" y="9445"/>
                          <a:pt x="44029" y="28613"/>
                          <a:pt x="31493" y="16668"/>
                        </a:cubicBezTo>
                        <a:cubicBezTo>
                          <a:pt x="18956" y="4722"/>
                          <a:pt x="5253" y="2222"/>
                          <a:pt x="1172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570" name="Freeform 4569"/>
                  <p:cNvSpPr/>
                  <p:nvPr/>
                </p:nvSpPr>
                <p:spPr>
                  <a:xfrm>
                    <a:off x="1273133" y="1096227"/>
                    <a:ext cx="45874" cy="3809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5874" h="38094">
                        <a:moveTo>
                          <a:pt x="17405" y="868"/>
                        </a:moveTo>
                        <a:cubicBezTo>
                          <a:pt x="17405" y="868"/>
                          <a:pt x="3067" y="-5243"/>
                          <a:pt x="310" y="14758"/>
                        </a:cubicBezTo>
                        <a:cubicBezTo>
                          <a:pt x="-2447" y="34760"/>
                          <a:pt x="13545" y="38094"/>
                          <a:pt x="18508" y="38094"/>
                        </a:cubicBezTo>
                        <a:cubicBezTo>
                          <a:pt x="23471" y="38094"/>
                          <a:pt x="41393" y="38371"/>
                          <a:pt x="45529" y="22537"/>
                        </a:cubicBezTo>
                        <a:cubicBezTo>
                          <a:pt x="49665" y="6702"/>
                          <a:pt x="16302" y="868"/>
                          <a:pt x="17405" y="868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571" name="Freeform 4570"/>
                  <p:cNvSpPr/>
                  <p:nvPr/>
                </p:nvSpPr>
                <p:spPr>
                  <a:xfrm>
                    <a:off x="1297017" y="1095427"/>
                    <a:ext cx="51423" cy="4615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1423" h="46151">
                        <a:moveTo>
                          <a:pt x="2657" y="3105"/>
                        </a:moveTo>
                        <a:cubicBezTo>
                          <a:pt x="2657" y="3105"/>
                          <a:pt x="-10472" y="44622"/>
                          <a:pt x="21413" y="46105"/>
                        </a:cubicBezTo>
                        <a:cubicBezTo>
                          <a:pt x="53298" y="47587"/>
                          <a:pt x="51423" y="26829"/>
                          <a:pt x="51423" y="26829"/>
                        </a:cubicBezTo>
                        <a:cubicBezTo>
                          <a:pt x="51423" y="26829"/>
                          <a:pt x="51423" y="9036"/>
                          <a:pt x="51423" y="1622"/>
                        </a:cubicBezTo>
                        <a:cubicBezTo>
                          <a:pt x="51423" y="-5792"/>
                          <a:pt x="17037" y="14967"/>
                          <a:pt x="2657" y="3105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572" name="Freeform 4571"/>
                  <p:cNvSpPr/>
                  <p:nvPr/>
                </p:nvSpPr>
                <p:spPr>
                  <a:xfrm>
                    <a:off x="1327485" y="1094492"/>
                    <a:ext cx="53491" cy="3927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3491" h="39274">
                        <a:moveTo>
                          <a:pt x="0" y="11494"/>
                        </a:moveTo>
                        <a:cubicBezTo>
                          <a:pt x="0" y="11494"/>
                          <a:pt x="6066" y="39274"/>
                          <a:pt x="27573" y="39274"/>
                        </a:cubicBezTo>
                        <a:cubicBezTo>
                          <a:pt x="49079" y="39274"/>
                          <a:pt x="53491" y="20939"/>
                          <a:pt x="53491" y="17050"/>
                        </a:cubicBezTo>
                        <a:cubicBezTo>
                          <a:pt x="53491" y="13161"/>
                          <a:pt x="32536" y="17050"/>
                          <a:pt x="18198" y="4271"/>
                        </a:cubicBezTo>
                        <a:cubicBezTo>
                          <a:pt x="3860" y="-8508"/>
                          <a:pt x="0" y="11494"/>
                          <a:pt x="0" y="1149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573" name="Freeform 4572"/>
                  <p:cNvSpPr/>
                  <p:nvPr/>
                </p:nvSpPr>
                <p:spPr>
                  <a:xfrm>
                    <a:off x="1280646" y="1052645"/>
                    <a:ext cx="73964" cy="6396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3964" h="63964">
                        <a:moveTo>
                          <a:pt x="10443" y="0"/>
                        </a:moveTo>
                        <a:cubicBezTo>
                          <a:pt x="10443" y="0"/>
                          <a:pt x="23678" y="10556"/>
                          <a:pt x="34156" y="10556"/>
                        </a:cubicBezTo>
                        <a:cubicBezTo>
                          <a:pt x="44633" y="10556"/>
                          <a:pt x="55662" y="3889"/>
                          <a:pt x="57317" y="3889"/>
                        </a:cubicBezTo>
                        <a:cubicBezTo>
                          <a:pt x="58971" y="3889"/>
                          <a:pt x="77721" y="15001"/>
                          <a:pt x="73309" y="27224"/>
                        </a:cubicBezTo>
                        <a:cubicBezTo>
                          <a:pt x="68897" y="39448"/>
                          <a:pt x="62280" y="60561"/>
                          <a:pt x="48494" y="63339"/>
                        </a:cubicBezTo>
                        <a:cubicBezTo>
                          <a:pt x="34707" y="66117"/>
                          <a:pt x="18715" y="60005"/>
                          <a:pt x="10443" y="48337"/>
                        </a:cubicBezTo>
                        <a:cubicBezTo>
                          <a:pt x="2171" y="36670"/>
                          <a:pt x="-8306" y="5000"/>
                          <a:pt x="10443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574" name="Freeform 4573"/>
                  <p:cNvSpPr/>
                  <p:nvPr/>
                </p:nvSpPr>
                <p:spPr>
                  <a:xfrm>
                    <a:off x="1330174" y="1055735"/>
                    <a:ext cx="89956" cy="5858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9956" h="58582">
                        <a:moveTo>
                          <a:pt x="1723" y="26912"/>
                        </a:moveTo>
                        <a:cubicBezTo>
                          <a:pt x="1723" y="30801"/>
                          <a:pt x="16613" y="58582"/>
                          <a:pt x="40325" y="58582"/>
                        </a:cubicBezTo>
                        <a:cubicBezTo>
                          <a:pt x="64038" y="58582"/>
                          <a:pt x="75067" y="43025"/>
                          <a:pt x="77824" y="36358"/>
                        </a:cubicBezTo>
                        <a:cubicBezTo>
                          <a:pt x="80581" y="29690"/>
                          <a:pt x="89956" y="2466"/>
                          <a:pt x="89956" y="2466"/>
                        </a:cubicBezTo>
                        <a:cubicBezTo>
                          <a:pt x="89956" y="2466"/>
                          <a:pt x="76997" y="2743"/>
                          <a:pt x="74515" y="243"/>
                        </a:cubicBezTo>
                        <a:cubicBezTo>
                          <a:pt x="72034" y="-2257"/>
                          <a:pt x="73412" y="15244"/>
                          <a:pt x="45840" y="16356"/>
                        </a:cubicBezTo>
                        <a:cubicBezTo>
                          <a:pt x="18267" y="17467"/>
                          <a:pt x="11649" y="5244"/>
                          <a:pt x="10547" y="5244"/>
                        </a:cubicBezTo>
                        <a:cubicBezTo>
                          <a:pt x="9444" y="5244"/>
                          <a:pt x="-4894" y="5799"/>
                          <a:pt x="1723" y="26912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575" name="Freeform 4574"/>
                  <p:cNvSpPr/>
                  <p:nvPr/>
                </p:nvSpPr>
                <p:spPr>
                  <a:xfrm>
                    <a:off x="1325210" y="1022643"/>
                    <a:ext cx="78617" cy="611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617" h="61116">
                        <a:moveTo>
                          <a:pt x="22131" y="1667"/>
                        </a:moveTo>
                        <a:cubicBezTo>
                          <a:pt x="23353" y="2778"/>
                          <a:pt x="33742" y="7223"/>
                          <a:pt x="49020" y="4445"/>
                        </a:cubicBezTo>
                        <a:cubicBezTo>
                          <a:pt x="64298" y="1667"/>
                          <a:pt x="71631" y="0"/>
                          <a:pt x="71631" y="0"/>
                        </a:cubicBezTo>
                        <a:cubicBezTo>
                          <a:pt x="71631" y="0"/>
                          <a:pt x="80186" y="24446"/>
                          <a:pt x="78353" y="33336"/>
                        </a:cubicBezTo>
                        <a:cubicBezTo>
                          <a:pt x="76520" y="42226"/>
                          <a:pt x="61490" y="61116"/>
                          <a:pt x="48045" y="61116"/>
                        </a:cubicBezTo>
                        <a:cubicBezTo>
                          <a:pt x="34601" y="61116"/>
                          <a:pt x="8878" y="51671"/>
                          <a:pt x="3412" y="42782"/>
                        </a:cubicBezTo>
                        <a:cubicBezTo>
                          <a:pt x="-2122" y="33892"/>
                          <a:pt x="-4147" y="1667"/>
                          <a:pt x="22131" y="166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576" name="Freeform 4575"/>
                  <p:cNvSpPr/>
                  <p:nvPr/>
                </p:nvSpPr>
                <p:spPr>
                  <a:xfrm>
                    <a:off x="1390316" y="1037088"/>
                    <a:ext cx="65658" cy="5253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5658" h="52539">
                        <a:moveTo>
                          <a:pt x="0" y="0"/>
                        </a:moveTo>
                        <a:cubicBezTo>
                          <a:pt x="0" y="0"/>
                          <a:pt x="-1620" y="48893"/>
                          <a:pt x="25953" y="52227"/>
                        </a:cubicBezTo>
                        <a:cubicBezTo>
                          <a:pt x="53526" y="55560"/>
                          <a:pt x="59040" y="31669"/>
                          <a:pt x="60694" y="26669"/>
                        </a:cubicBezTo>
                        <a:cubicBezTo>
                          <a:pt x="62349" y="21668"/>
                          <a:pt x="65658" y="13890"/>
                          <a:pt x="65658" y="13890"/>
                        </a:cubicBezTo>
                        <a:cubicBezTo>
                          <a:pt x="65658" y="13890"/>
                          <a:pt x="41118" y="28613"/>
                          <a:pt x="27883" y="23057"/>
                        </a:cubicBezTo>
                        <a:cubicBezTo>
                          <a:pt x="14648" y="17501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577" name="Freeform 4576"/>
                  <p:cNvSpPr/>
                  <p:nvPr/>
                </p:nvSpPr>
                <p:spPr>
                  <a:xfrm>
                    <a:off x="1390489" y="992639"/>
                    <a:ext cx="78789" cy="695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789" h="69520">
                        <a:moveTo>
                          <a:pt x="965" y="32781"/>
                        </a:moveTo>
                        <a:cubicBezTo>
                          <a:pt x="-138" y="36114"/>
                          <a:pt x="-6204" y="67784"/>
                          <a:pt x="34052" y="69520"/>
                        </a:cubicBezTo>
                        <a:cubicBezTo>
                          <a:pt x="74308" y="71118"/>
                          <a:pt x="77065" y="42782"/>
                          <a:pt x="77065" y="42782"/>
                        </a:cubicBezTo>
                        <a:cubicBezTo>
                          <a:pt x="77065" y="42782"/>
                          <a:pt x="84235" y="29447"/>
                          <a:pt x="69345" y="16668"/>
                        </a:cubicBezTo>
                        <a:cubicBezTo>
                          <a:pt x="54456" y="3889"/>
                          <a:pt x="49493" y="0"/>
                          <a:pt x="48390" y="0"/>
                        </a:cubicBezTo>
                        <a:cubicBezTo>
                          <a:pt x="47287" y="0"/>
                          <a:pt x="20817" y="30558"/>
                          <a:pt x="965" y="32781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578" name="Freeform 4577"/>
                  <p:cNvSpPr/>
                  <p:nvPr/>
                </p:nvSpPr>
                <p:spPr>
                  <a:xfrm>
                    <a:off x="1437466" y="916837"/>
                    <a:ext cx="80926" cy="10261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0926" h="102613">
                        <a:moveTo>
                          <a:pt x="79168" y="65249"/>
                        </a:moveTo>
                        <a:cubicBezTo>
                          <a:pt x="79168" y="65249"/>
                          <a:pt x="66485" y="10244"/>
                          <a:pt x="38912" y="1354"/>
                        </a:cubicBezTo>
                        <a:cubicBezTo>
                          <a:pt x="11339" y="-7535"/>
                          <a:pt x="4170" y="29134"/>
                          <a:pt x="1413" y="45803"/>
                        </a:cubicBezTo>
                        <a:cubicBezTo>
                          <a:pt x="-1344" y="62471"/>
                          <a:pt x="-5204" y="100252"/>
                          <a:pt x="43875" y="102613"/>
                        </a:cubicBezTo>
                        <a:cubicBezTo>
                          <a:pt x="92955" y="104697"/>
                          <a:pt x="79168" y="64138"/>
                          <a:pt x="79168" y="6524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579" name="Freeform 4578"/>
                  <p:cNvSpPr/>
                  <p:nvPr/>
                </p:nvSpPr>
                <p:spPr>
                  <a:xfrm>
                    <a:off x="1242561" y="1050980"/>
                    <a:ext cx="62004" cy="583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004" h="58369">
                        <a:moveTo>
                          <a:pt x="61345" y="38354"/>
                        </a:moveTo>
                        <a:cubicBezTo>
                          <a:pt x="56300" y="60073"/>
                          <a:pt x="38412" y="59611"/>
                          <a:pt x="23735" y="57301"/>
                        </a:cubicBezTo>
                        <a:cubicBezTo>
                          <a:pt x="9058" y="54990"/>
                          <a:pt x="-3325" y="46672"/>
                          <a:pt x="803" y="31885"/>
                        </a:cubicBezTo>
                        <a:cubicBezTo>
                          <a:pt x="4931" y="17098"/>
                          <a:pt x="12269" y="8780"/>
                          <a:pt x="12269" y="8780"/>
                        </a:cubicBezTo>
                        <a:cubicBezTo>
                          <a:pt x="12269" y="8780"/>
                          <a:pt x="11810" y="17098"/>
                          <a:pt x="29239" y="18484"/>
                        </a:cubicBezTo>
                        <a:cubicBezTo>
                          <a:pt x="46668" y="19870"/>
                          <a:pt x="42999" y="0"/>
                          <a:pt x="42999" y="0"/>
                        </a:cubicBezTo>
                        <a:cubicBezTo>
                          <a:pt x="42999" y="0"/>
                          <a:pt x="66390" y="16636"/>
                          <a:pt x="61345" y="3835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580" name="Freeform 4579"/>
                  <p:cNvSpPr/>
                  <p:nvPr/>
                </p:nvSpPr>
                <p:spPr>
                  <a:xfrm>
                    <a:off x="1194775" y="1029013"/>
                    <a:ext cx="56920" cy="597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6920" h="59745">
                        <a:moveTo>
                          <a:pt x="23509" y="354"/>
                        </a:moveTo>
                        <a:cubicBezTo>
                          <a:pt x="-17037" y="6618"/>
                          <a:pt x="318" y="46940"/>
                          <a:pt x="34107" y="58545"/>
                        </a:cubicBezTo>
                        <a:cubicBezTo>
                          <a:pt x="67895" y="70151"/>
                          <a:pt x="64054" y="-5951"/>
                          <a:pt x="23509" y="35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581" name="Freeform 4580"/>
                  <p:cNvSpPr/>
                  <p:nvPr/>
                </p:nvSpPr>
                <p:spPr>
                  <a:xfrm>
                    <a:off x="1231980" y="1028198"/>
                    <a:ext cx="59626" cy="5559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626" h="55595">
                        <a:moveTo>
                          <a:pt x="14441" y="1667"/>
                        </a:moveTo>
                        <a:cubicBezTo>
                          <a:pt x="14441" y="1667"/>
                          <a:pt x="-1551" y="556"/>
                          <a:pt x="103" y="30003"/>
                        </a:cubicBezTo>
                        <a:cubicBezTo>
                          <a:pt x="1758" y="59450"/>
                          <a:pt x="42565" y="62783"/>
                          <a:pt x="53594" y="43893"/>
                        </a:cubicBezTo>
                        <a:cubicBezTo>
                          <a:pt x="64623" y="25002"/>
                          <a:pt x="65175" y="-7779"/>
                          <a:pt x="14441" y="166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582" name="Freeform 4581"/>
                  <p:cNvSpPr/>
                  <p:nvPr/>
                </p:nvSpPr>
                <p:spPr>
                  <a:xfrm>
                    <a:off x="1230258" y="991528"/>
                    <a:ext cx="53491" cy="5674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3491" h="56741">
                        <a:moveTo>
                          <a:pt x="52009" y="40559"/>
                        </a:moveTo>
                        <a:cubicBezTo>
                          <a:pt x="52009" y="40559"/>
                          <a:pt x="24988" y="67783"/>
                          <a:pt x="8996" y="51671"/>
                        </a:cubicBezTo>
                        <a:cubicBezTo>
                          <a:pt x="-6997" y="35559"/>
                          <a:pt x="-2033" y="0"/>
                          <a:pt x="26642" y="0"/>
                        </a:cubicBezTo>
                        <a:cubicBezTo>
                          <a:pt x="55318" y="0"/>
                          <a:pt x="55318" y="34447"/>
                          <a:pt x="52009" y="40559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583" name="Freeform 4582"/>
                  <p:cNvSpPr/>
                  <p:nvPr/>
                </p:nvSpPr>
                <p:spPr>
                  <a:xfrm>
                    <a:off x="1268893" y="1002639"/>
                    <a:ext cx="78720" cy="6372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720" h="63721">
                        <a:moveTo>
                          <a:pt x="21645" y="0"/>
                        </a:moveTo>
                        <a:cubicBezTo>
                          <a:pt x="21645" y="0"/>
                          <a:pt x="1792" y="6112"/>
                          <a:pt x="138" y="25558"/>
                        </a:cubicBezTo>
                        <a:cubicBezTo>
                          <a:pt x="-1516" y="45004"/>
                          <a:pt x="11718" y="60005"/>
                          <a:pt x="34879" y="63339"/>
                        </a:cubicBezTo>
                        <a:cubicBezTo>
                          <a:pt x="58040" y="66672"/>
                          <a:pt x="76790" y="47226"/>
                          <a:pt x="78445" y="38337"/>
                        </a:cubicBezTo>
                        <a:cubicBezTo>
                          <a:pt x="80098" y="29447"/>
                          <a:pt x="74033" y="8890"/>
                          <a:pt x="66312" y="7778"/>
                        </a:cubicBezTo>
                        <a:cubicBezTo>
                          <a:pt x="58592" y="6667"/>
                          <a:pt x="34328" y="15001"/>
                          <a:pt x="21645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584" name="Freeform 4583"/>
                  <p:cNvSpPr/>
                  <p:nvPr/>
                </p:nvSpPr>
                <p:spPr>
                  <a:xfrm>
                    <a:off x="1218297" y="903186"/>
                    <a:ext cx="78204" cy="9789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204" h="97891">
                        <a:moveTo>
                          <a:pt x="59568" y="556"/>
                        </a:moveTo>
                        <a:cubicBezTo>
                          <a:pt x="59568" y="556"/>
                          <a:pt x="13290" y="-4445"/>
                          <a:pt x="3917" y="15001"/>
                        </a:cubicBezTo>
                        <a:cubicBezTo>
                          <a:pt x="-5455" y="34448"/>
                          <a:pt x="2160" y="95564"/>
                          <a:pt x="23834" y="97786"/>
                        </a:cubicBezTo>
                        <a:cubicBezTo>
                          <a:pt x="45509" y="100009"/>
                          <a:pt x="81242" y="65006"/>
                          <a:pt x="78020" y="40004"/>
                        </a:cubicBezTo>
                        <a:cubicBezTo>
                          <a:pt x="74798" y="15001"/>
                          <a:pt x="61325" y="556"/>
                          <a:pt x="59568" y="556"/>
                        </a:cubicBezTo>
                        <a:close/>
                      </a:path>
                    </a:pathLst>
                  </a:custGeom>
                  <a:gradFill>
                    <a:gsLst>
                      <a:gs pos="39000">
                        <a:srgbClr val="D03336"/>
                      </a:gs>
                      <a:gs pos="0">
                        <a:srgbClr val="DB6162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585" name="Freeform 4584"/>
                  <p:cNvSpPr/>
                  <p:nvPr/>
                </p:nvSpPr>
                <p:spPr>
                  <a:xfrm>
                    <a:off x="1259588" y="972324"/>
                    <a:ext cx="70483" cy="701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0483" h="70145">
                        <a:moveTo>
                          <a:pt x="781" y="21761"/>
                        </a:moveTo>
                        <a:cubicBezTo>
                          <a:pt x="781" y="21761"/>
                          <a:pt x="15964" y="-9970"/>
                          <a:pt x="51795" y="3093"/>
                        </a:cubicBezTo>
                        <a:cubicBezTo>
                          <a:pt x="87627" y="16156"/>
                          <a:pt x="63128" y="50247"/>
                          <a:pt x="50913" y="65320"/>
                        </a:cubicBezTo>
                        <a:cubicBezTo>
                          <a:pt x="38698" y="80393"/>
                          <a:pt x="-6548" y="58941"/>
                          <a:pt x="781" y="21761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586" name="Freeform 4585"/>
                  <p:cNvSpPr/>
                  <p:nvPr/>
                </p:nvSpPr>
                <p:spPr>
                  <a:xfrm>
                    <a:off x="1276648" y="936279"/>
                    <a:ext cx="76445" cy="7809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6445" h="78097">
                        <a:moveTo>
                          <a:pt x="19680" y="6910"/>
                        </a:moveTo>
                        <a:cubicBezTo>
                          <a:pt x="17198" y="5799"/>
                          <a:pt x="-21403" y="35246"/>
                          <a:pt x="16647" y="66360"/>
                        </a:cubicBezTo>
                        <a:cubicBezTo>
                          <a:pt x="54697" y="97474"/>
                          <a:pt x="85579" y="61360"/>
                          <a:pt x="73998" y="22467"/>
                        </a:cubicBezTo>
                        <a:cubicBezTo>
                          <a:pt x="62418" y="-16425"/>
                          <a:pt x="17750" y="6910"/>
                          <a:pt x="19680" y="691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587" name="Freeform 4586"/>
                  <p:cNvSpPr/>
                  <p:nvPr/>
                </p:nvSpPr>
                <p:spPr>
                  <a:xfrm>
                    <a:off x="1323625" y="990302"/>
                    <a:ext cx="63900" cy="608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3900" h="60804">
                        <a:moveTo>
                          <a:pt x="0" y="26228"/>
                        </a:moveTo>
                        <a:cubicBezTo>
                          <a:pt x="-1103" y="9004"/>
                          <a:pt x="21846" y="-13391"/>
                          <a:pt x="47976" y="10115"/>
                        </a:cubicBezTo>
                        <a:cubicBezTo>
                          <a:pt x="74106" y="33622"/>
                          <a:pt x="66725" y="58795"/>
                          <a:pt x="35929" y="60676"/>
                        </a:cubicBezTo>
                        <a:cubicBezTo>
                          <a:pt x="5133" y="62556"/>
                          <a:pt x="1103" y="43452"/>
                          <a:pt x="0" y="26228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588" name="Freeform 4587"/>
                  <p:cNvSpPr/>
                  <p:nvPr/>
                </p:nvSpPr>
                <p:spPr>
                  <a:xfrm>
                    <a:off x="1396038" y="973194"/>
                    <a:ext cx="62694" cy="7111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694" h="71117">
                        <a:moveTo>
                          <a:pt x="55334" y="19840"/>
                        </a:moveTo>
                        <a:cubicBezTo>
                          <a:pt x="69685" y="46221"/>
                          <a:pt x="63798" y="74359"/>
                          <a:pt x="32888" y="70842"/>
                        </a:cubicBezTo>
                        <a:cubicBezTo>
                          <a:pt x="1978" y="67325"/>
                          <a:pt x="-6118" y="17202"/>
                          <a:pt x="4186" y="7529"/>
                        </a:cubicBezTo>
                        <a:cubicBezTo>
                          <a:pt x="14489" y="-2143"/>
                          <a:pt x="40983" y="-6540"/>
                          <a:pt x="55334" y="1984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589" name="Freeform 4588"/>
                  <p:cNvSpPr/>
                  <p:nvPr/>
                </p:nvSpPr>
                <p:spPr>
                  <a:xfrm>
                    <a:off x="1341823" y="947812"/>
                    <a:ext cx="83132" cy="7805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3132" h="78057">
                        <a:moveTo>
                          <a:pt x="42110" y="335"/>
                        </a:moveTo>
                        <a:cubicBezTo>
                          <a:pt x="42110" y="335"/>
                          <a:pt x="5324" y="3261"/>
                          <a:pt x="968" y="20817"/>
                        </a:cubicBezTo>
                        <a:cubicBezTo>
                          <a:pt x="-3388" y="38373"/>
                          <a:pt x="5808" y="71047"/>
                          <a:pt x="37270" y="76899"/>
                        </a:cubicBezTo>
                        <a:cubicBezTo>
                          <a:pt x="68732" y="82751"/>
                          <a:pt x="77929" y="65195"/>
                          <a:pt x="81800" y="57880"/>
                        </a:cubicBezTo>
                        <a:cubicBezTo>
                          <a:pt x="85673" y="50565"/>
                          <a:pt x="83737" y="-5029"/>
                          <a:pt x="42110" y="335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590" name="Freeform 4589"/>
                  <p:cNvSpPr/>
                  <p:nvPr/>
                </p:nvSpPr>
                <p:spPr>
                  <a:xfrm>
                    <a:off x="1336756" y="869574"/>
                    <a:ext cx="90266" cy="10782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0266" h="107822">
                        <a:moveTo>
                          <a:pt x="655" y="60839"/>
                        </a:moveTo>
                        <a:cubicBezTo>
                          <a:pt x="7180" y="142512"/>
                          <a:pt x="2585" y="92508"/>
                          <a:pt x="22989" y="94730"/>
                        </a:cubicBezTo>
                        <a:cubicBezTo>
                          <a:pt x="43393" y="96952"/>
                          <a:pt x="64348" y="96397"/>
                          <a:pt x="71517" y="83063"/>
                        </a:cubicBezTo>
                        <a:cubicBezTo>
                          <a:pt x="78686" y="69728"/>
                          <a:pt x="94678" y="47504"/>
                          <a:pt x="89164" y="36948"/>
                        </a:cubicBezTo>
                        <a:cubicBezTo>
                          <a:pt x="83649" y="26391"/>
                          <a:pt x="74274" y="3334"/>
                          <a:pt x="55800" y="3334"/>
                        </a:cubicBezTo>
                        <a:cubicBezTo>
                          <a:pt x="37327" y="3334"/>
                          <a:pt x="-5871" y="-20835"/>
                          <a:pt x="655" y="6083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591" name="Freeform 4590"/>
                  <p:cNvSpPr/>
                  <p:nvPr/>
                </p:nvSpPr>
                <p:spPr>
                  <a:xfrm>
                    <a:off x="1401759" y="905863"/>
                    <a:ext cx="76756" cy="956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6756" h="95668">
                        <a:moveTo>
                          <a:pt x="47267" y="215"/>
                        </a:moveTo>
                        <a:cubicBezTo>
                          <a:pt x="47267" y="215"/>
                          <a:pt x="13132" y="-3785"/>
                          <a:pt x="5411" y="20661"/>
                        </a:cubicBezTo>
                        <a:cubicBezTo>
                          <a:pt x="-2309" y="45108"/>
                          <a:pt x="-8375" y="95668"/>
                          <a:pt x="35741" y="95668"/>
                        </a:cubicBezTo>
                        <a:cubicBezTo>
                          <a:pt x="79858" y="95668"/>
                          <a:pt x="95244" y="11361"/>
                          <a:pt x="47267" y="215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592" name="Freeform 4591"/>
                  <p:cNvSpPr/>
                  <p:nvPr/>
                </p:nvSpPr>
                <p:spPr>
                  <a:xfrm>
                    <a:off x="1186899" y="758038"/>
                    <a:ext cx="103466" cy="9018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3466" h="90182">
                        <a:moveTo>
                          <a:pt x="43255" y="89035"/>
                        </a:moveTo>
                        <a:cubicBezTo>
                          <a:pt x="40497" y="89035"/>
                          <a:pt x="23264" y="93897"/>
                          <a:pt x="12925" y="83480"/>
                        </a:cubicBezTo>
                        <a:cubicBezTo>
                          <a:pt x="2585" y="73062"/>
                          <a:pt x="-1965" y="72367"/>
                          <a:pt x="793" y="54588"/>
                        </a:cubicBezTo>
                        <a:cubicBezTo>
                          <a:pt x="3550" y="36809"/>
                          <a:pt x="25043" y="4916"/>
                          <a:pt x="52133" y="472"/>
                        </a:cubicBezTo>
                        <a:cubicBezTo>
                          <a:pt x="79086" y="-3973"/>
                          <a:pt x="100447" y="20918"/>
                          <a:pt x="103466" y="29808"/>
                        </a:cubicBezTo>
                        <a:cubicBezTo>
                          <a:pt x="105962" y="38697"/>
                          <a:pt x="49872" y="35142"/>
                          <a:pt x="43255" y="89035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CD2528"/>
                      </a:gs>
                      <a:gs pos="0">
                        <a:srgbClr val="D75254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593" name="Freeform 4592"/>
                  <p:cNvSpPr/>
                  <p:nvPr/>
                </p:nvSpPr>
                <p:spPr>
                  <a:xfrm>
                    <a:off x="1228465" y="860408"/>
                    <a:ext cx="72620" cy="8136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2620" h="81361">
                        <a:moveTo>
                          <a:pt x="24574" y="0"/>
                        </a:moveTo>
                        <a:cubicBezTo>
                          <a:pt x="25677" y="0"/>
                          <a:pt x="63176" y="10001"/>
                          <a:pt x="69793" y="33336"/>
                        </a:cubicBezTo>
                        <a:cubicBezTo>
                          <a:pt x="76411" y="56672"/>
                          <a:pt x="70896" y="71673"/>
                          <a:pt x="58764" y="80007"/>
                        </a:cubicBezTo>
                        <a:cubicBezTo>
                          <a:pt x="46632" y="88341"/>
                          <a:pt x="-42152" y="58338"/>
                          <a:pt x="24574" y="0"/>
                        </a:cubicBezTo>
                        <a:close/>
                      </a:path>
                    </a:pathLst>
                  </a:custGeom>
                  <a:gradFill>
                    <a:gsLst>
                      <a:gs pos="48000">
                        <a:srgbClr val="CE272B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594" name="Freeform 4593"/>
                  <p:cNvSpPr/>
                  <p:nvPr/>
                </p:nvSpPr>
                <p:spPr>
                  <a:xfrm>
                    <a:off x="1229792" y="783836"/>
                    <a:ext cx="96315" cy="8934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315" h="89348">
                        <a:moveTo>
                          <a:pt x="26365" y="89348"/>
                        </a:moveTo>
                        <a:cubicBezTo>
                          <a:pt x="26365" y="89348"/>
                          <a:pt x="-1614" y="85000"/>
                          <a:pt x="0" y="55799"/>
                        </a:cubicBezTo>
                        <a:cubicBezTo>
                          <a:pt x="1614" y="26599"/>
                          <a:pt x="36051" y="-13163"/>
                          <a:pt x="65645" y="4232"/>
                        </a:cubicBezTo>
                        <a:cubicBezTo>
                          <a:pt x="95238" y="21628"/>
                          <a:pt x="96315" y="45859"/>
                          <a:pt x="96315" y="45859"/>
                        </a:cubicBezTo>
                        <a:cubicBezTo>
                          <a:pt x="96315" y="45859"/>
                          <a:pt x="65107" y="47101"/>
                          <a:pt x="26365" y="8934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CD2628"/>
                      </a:gs>
                      <a:gs pos="0">
                        <a:srgbClr val="D54C4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595" name="Freeform 4594"/>
                  <p:cNvSpPr/>
                  <p:nvPr/>
                </p:nvSpPr>
                <p:spPr>
                  <a:xfrm>
                    <a:off x="1258174" y="824017"/>
                    <a:ext cx="91369" cy="8768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1369" h="87681">
                        <a:moveTo>
                          <a:pt x="23816" y="85841"/>
                        </a:moveTo>
                        <a:cubicBezTo>
                          <a:pt x="23816" y="85841"/>
                          <a:pt x="-4860" y="65839"/>
                          <a:pt x="655" y="46949"/>
                        </a:cubicBezTo>
                        <a:cubicBezTo>
                          <a:pt x="6169" y="28058"/>
                          <a:pt x="50837" y="-14168"/>
                          <a:pt x="74550" y="4723"/>
                        </a:cubicBezTo>
                        <a:cubicBezTo>
                          <a:pt x="98262" y="23613"/>
                          <a:pt x="89991" y="36392"/>
                          <a:pt x="89991" y="36392"/>
                        </a:cubicBezTo>
                        <a:cubicBezTo>
                          <a:pt x="89991" y="36392"/>
                          <a:pt x="53595" y="99175"/>
                          <a:pt x="23816" y="85841"/>
                        </a:cubicBezTo>
                        <a:close/>
                      </a:path>
                    </a:pathLst>
                  </a:custGeom>
                  <a:gradFill>
                    <a:gsLst>
                      <a:gs pos="80000">
                        <a:srgbClr val="C9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596" name="Freeform 4595"/>
                  <p:cNvSpPr/>
                  <p:nvPr/>
                </p:nvSpPr>
                <p:spPr>
                  <a:xfrm>
                    <a:off x="1274787" y="855407"/>
                    <a:ext cx="96259" cy="1014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259" h="101437">
                        <a:moveTo>
                          <a:pt x="0" y="56907"/>
                        </a:moveTo>
                        <a:cubicBezTo>
                          <a:pt x="0" y="56907"/>
                          <a:pt x="-2002" y="74040"/>
                          <a:pt x="17935" y="90068"/>
                        </a:cubicBezTo>
                        <a:cubicBezTo>
                          <a:pt x="37871" y="106096"/>
                          <a:pt x="63220" y="103333"/>
                          <a:pt x="71195" y="92832"/>
                        </a:cubicBezTo>
                        <a:cubicBezTo>
                          <a:pt x="79169" y="82331"/>
                          <a:pt x="94457" y="44408"/>
                          <a:pt x="96259" y="30591"/>
                        </a:cubicBezTo>
                        <a:cubicBezTo>
                          <a:pt x="97875" y="16773"/>
                          <a:pt x="76397" y="-2961"/>
                          <a:pt x="62726" y="355"/>
                        </a:cubicBezTo>
                        <a:cubicBezTo>
                          <a:pt x="49055" y="3671"/>
                          <a:pt x="17935" y="20429"/>
                          <a:pt x="0" y="5690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</p:grpSp>
            <p:sp>
              <p:nvSpPr>
                <p:cNvPr id="4597" name="Freeform 4596"/>
                <p:cNvSpPr/>
                <p:nvPr/>
              </p:nvSpPr>
              <p:spPr>
                <a:xfrm>
                  <a:off x="1196894" y="1124145"/>
                  <a:ext cx="5101" cy="152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01" h="15244" fill="none">
                      <a:moveTo>
                        <a:pt x="5080" y="132"/>
                      </a:moveTo>
                      <a:cubicBezTo>
                        <a:pt x="5080" y="132"/>
                        <a:pt x="-6390" y="-2535"/>
                        <a:pt x="5080" y="15244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FBD4B3"/>
                  </a:solidFill>
                  <a:bevel/>
                </a:ln>
              </p:spPr>
            </p:sp>
            <p:sp>
              <p:nvSpPr>
                <p:cNvPr id="4598" name="Freeform 4597"/>
                <p:cNvSpPr/>
                <p:nvPr/>
              </p:nvSpPr>
              <p:spPr>
                <a:xfrm>
                  <a:off x="1428746" y="1026845"/>
                  <a:ext cx="8203" cy="165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203" h="16564" fill="none">
                      <a:moveTo>
                        <a:pt x="-14" y="535"/>
                      </a:moveTo>
                      <a:cubicBezTo>
                        <a:pt x="-14" y="535"/>
                        <a:pt x="14103" y="-4799"/>
                        <a:pt x="5280" y="16536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FBD4B3"/>
                  </a:solidFill>
                  <a:bevel/>
                </a:ln>
              </p:spPr>
            </p:sp>
          </p:grpSp>
          <p:grpSp>
            <p:nvGrpSpPr>
              <p:cNvPr id="4599" name="Group 4598"/>
              <p:cNvGrpSpPr/>
              <p:nvPr/>
            </p:nvGrpSpPr>
            <p:grpSpPr>
              <a:xfrm flipH="1">
                <a:off x="1491697" y="626151"/>
                <a:ext cx="396840" cy="425903"/>
                <a:chOff x="1491697" y="626151"/>
                <a:chExt cx="396840" cy="425903"/>
              </a:xfrm>
            </p:grpSpPr>
            <p:grpSp>
              <p:nvGrpSpPr>
                <p:cNvPr id="4600" name="Group 4599"/>
                <p:cNvGrpSpPr/>
                <p:nvPr/>
              </p:nvGrpSpPr>
              <p:grpSpPr>
                <a:xfrm>
                  <a:off x="1491697" y="626151"/>
                  <a:ext cx="396840" cy="425903"/>
                  <a:chOff x="1491697" y="626151"/>
                  <a:chExt cx="396840" cy="425903"/>
                </a:xfrm>
              </p:grpSpPr>
              <p:sp>
                <p:nvSpPr>
                  <p:cNvPr id="4601" name="Freeform 4600"/>
                  <p:cNvSpPr/>
                  <p:nvPr/>
                </p:nvSpPr>
                <p:spPr>
                  <a:xfrm>
                    <a:off x="1702903" y="999586"/>
                    <a:ext cx="55697" cy="227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5697" h="22745">
                        <a:moveTo>
                          <a:pt x="0" y="5000"/>
                        </a:moveTo>
                        <a:cubicBezTo>
                          <a:pt x="0" y="8334"/>
                          <a:pt x="17647" y="26113"/>
                          <a:pt x="34190" y="22224"/>
                        </a:cubicBezTo>
                        <a:cubicBezTo>
                          <a:pt x="50734" y="18335"/>
                          <a:pt x="55697" y="2778"/>
                          <a:pt x="55697" y="556"/>
                        </a:cubicBezTo>
                        <a:cubicBezTo>
                          <a:pt x="55697" y="-1667"/>
                          <a:pt x="3309" y="3334"/>
                          <a:pt x="0" y="500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02" name="Freeform 4601"/>
                  <p:cNvSpPr/>
                  <p:nvPr/>
                </p:nvSpPr>
                <p:spPr>
                  <a:xfrm>
                    <a:off x="1800132" y="898465"/>
                    <a:ext cx="62763" cy="433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763" h="43337">
                        <a:moveTo>
                          <a:pt x="379" y="9445"/>
                        </a:moveTo>
                        <a:cubicBezTo>
                          <a:pt x="379" y="9445"/>
                          <a:pt x="-5687" y="44448"/>
                          <a:pt x="30158" y="43337"/>
                        </a:cubicBezTo>
                        <a:cubicBezTo>
                          <a:pt x="66002" y="42226"/>
                          <a:pt x="62694" y="0"/>
                          <a:pt x="62694" y="0"/>
                        </a:cubicBezTo>
                        <a:cubicBezTo>
                          <a:pt x="62694" y="0"/>
                          <a:pt x="49459" y="25558"/>
                          <a:pt x="379" y="9445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03" name="Freeform 4602"/>
                  <p:cNvSpPr/>
                  <p:nvPr/>
                </p:nvSpPr>
                <p:spPr>
                  <a:xfrm>
                    <a:off x="1788483" y="930030"/>
                    <a:ext cx="44013" cy="4962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4013" h="49622">
                        <a:moveTo>
                          <a:pt x="44013" y="8994"/>
                        </a:moveTo>
                        <a:cubicBezTo>
                          <a:pt x="44013" y="8994"/>
                          <a:pt x="40704" y="30662"/>
                          <a:pt x="14786" y="46219"/>
                        </a:cubicBezTo>
                        <a:cubicBezTo>
                          <a:pt x="-11132" y="61776"/>
                          <a:pt x="4860" y="18995"/>
                          <a:pt x="4860" y="18995"/>
                        </a:cubicBezTo>
                        <a:cubicBezTo>
                          <a:pt x="4860" y="18995"/>
                          <a:pt x="26366" y="-16008"/>
                          <a:pt x="44013" y="8994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04" name="Freeform 4603"/>
                  <p:cNvSpPr/>
                  <p:nvPr/>
                </p:nvSpPr>
                <p:spPr>
                  <a:xfrm>
                    <a:off x="1731579" y="968471"/>
                    <a:ext cx="82167" cy="408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167" h="40802">
                        <a:moveTo>
                          <a:pt x="0" y="28891"/>
                        </a:moveTo>
                        <a:cubicBezTo>
                          <a:pt x="1379" y="30280"/>
                          <a:pt x="22058" y="50560"/>
                          <a:pt x="50182" y="35003"/>
                        </a:cubicBezTo>
                        <a:cubicBezTo>
                          <a:pt x="78307" y="19446"/>
                          <a:pt x="82167" y="0"/>
                          <a:pt x="82167" y="0"/>
                        </a:cubicBezTo>
                        <a:cubicBezTo>
                          <a:pt x="82167" y="0"/>
                          <a:pt x="60108" y="14446"/>
                          <a:pt x="44668" y="8890"/>
                        </a:cubicBezTo>
                        <a:cubicBezTo>
                          <a:pt x="29227" y="3334"/>
                          <a:pt x="0" y="28891"/>
                          <a:pt x="0" y="28891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05" name="Freeform 4604"/>
                  <p:cNvSpPr/>
                  <p:nvPr/>
                </p:nvSpPr>
                <p:spPr>
                  <a:xfrm>
                    <a:off x="1567659" y="885097"/>
                    <a:ext cx="33811" cy="428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811" h="42816">
                        <a:moveTo>
                          <a:pt x="138" y="19481"/>
                        </a:moveTo>
                        <a:cubicBezTo>
                          <a:pt x="3722" y="15869"/>
                          <a:pt x="22196" y="-13300"/>
                          <a:pt x="28813" y="7258"/>
                        </a:cubicBezTo>
                        <a:cubicBezTo>
                          <a:pt x="35431" y="27815"/>
                          <a:pt x="37085" y="47817"/>
                          <a:pt x="23850" y="41705"/>
                        </a:cubicBezTo>
                        <a:cubicBezTo>
                          <a:pt x="10615" y="35593"/>
                          <a:pt x="-1516" y="19481"/>
                          <a:pt x="138" y="19481"/>
                        </a:cubicBezTo>
                        <a:close/>
                      </a:path>
                    </a:pathLst>
                  </a:custGeom>
                  <a:noFill/>
                  <a:ln w="7700" cap="flat">
                    <a:noFill/>
                    <a:bevel/>
                  </a:ln>
                </p:spPr>
              </p:sp>
              <p:sp>
                <p:nvSpPr>
                  <p:cNvPr id="4606" name="Freeform 4605"/>
                  <p:cNvSpPr/>
                  <p:nvPr/>
                </p:nvSpPr>
                <p:spPr>
                  <a:xfrm>
                    <a:off x="1660269" y="694003"/>
                    <a:ext cx="170572" cy="14223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0572" h="142234">
                        <a:moveTo>
                          <a:pt x="130975" y="130569"/>
                        </a:moveTo>
                        <a:cubicBezTo>
                          <a:pt x="130975" y="130569"/>
                          <a:pt x="105065" y="116553"/>
                          <a:pt x="76688" y="103275"/>
                        </a:cubicBezTo>
                        <a:cubicBezTo>
                          <a:pt x="48311" y="89997"/>
                          <a:pt x="22093" y="80776"/>
                          <a:pt x="12531" y="47949"/>
                        </a:cubicBezTo>
                        <a:cubicBezTo>
                          <a:pt x="2969" y="15122"/>
                          <a:pt x="-11528" y="0"/>
                          <a:pt x="15615" y="0"/>
                        </a:cubicBezTo>
                        <a:cubicBezTo>
                          <a:pt x="42759" y="0"/>
                          <a:pt x="61882" y="8114"/>
                          <a:pt x="88409" y="15491"/>
                        </a:cubicBezTo>
                        <a:cubicBezTo>
                          <a:pt x="114936" y="22868"/>
                          <a:pt x="127273" y="33196"/>
                          <a:pt x="132826" y="45736"/>
                        </a:cubicBezTo>
                        <a:cubicBezTo>
                          <a:pt x="138377" y="58277"/>
                          <a:pt x="144547" y="78194"/>
                          <a:pt x="148248" y="89259"/>
                        </a:cubicBezTo>
                        <a:cubicBezTo>
                          <a:pt x="151949" y="100324"/>
                          <a:pt x="164287" y="115816"/>
                          <a:pt x="164287" y="126143"/>
                        </a:cubicBezTo>
                        <a:cubicBezTo>
                          <a:pt x="164287" y="136471"/>
                          <a:pt x="178476" y="137946"/>
                          <a:pt x="164287" y="141635"/>
                        </a:cubicBezTo>
                        <a:cubicBezTo>
                          <a:pt x="150098" y="145323"/>
                          <a:pt x="129741" y="130569"/>
                          <a:pt x="130975" y="130569"/>
                        </a:cubicBezTo>
                        <a:close/>
                      </a:path>
                    </a:pathLst>
                  </a:custGeom>
                  <a:gradFill>
                    <a:gsLst>
                      <a:gs pos="74000">
                        <a:srgbClr val="C80E12"/>
                      </a:gs>
                      <a:gs pos="0">
                        <a:srgbClr val="DB160B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07" name="Freeform 4606"/>
                  <p:cNvSpPr/>
                  <p:nvPr/>
                </p:nvSpPr>
                <p:spPr>
                  <a:xfrm>
                    <a:off x="1690702" y="647889"/>
                    <a:ext cx="60867" cy="7889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0867" h="78896">
                        <a:moveTo>
                          <a:pt x="18267" y="68895"/>
                        </a:moveTo>
                        <a:cubicBezTo>
                          <a:pt x="18267" y="61116"/>
                          <a:pt x="-17026" y="2222"/>
                          <a:pt x="10547" y="556"/>
                        </a:cubicBezTo>
                        <a:cubicBezTo>
                          <a:pt x="38119" y="-1111"/>
                          <a:pt x="59075" y="-556"/>
                          <a:pt x="60763" y="26113"/>
                        </a:cubicBezTo>
                        <a:cubicBezTo>
                          <a:pt x="62384" y="52782"/>
                          <a:pt x="45840" y="78896"/>
                          <a:pt x="34811" y="78896"/>
                        </a:cubicBezTo>
                        <a:cubicBezTo>
                          <a:pt x="23782" y="78896"/>
                          <a:pt x="18267" y="68895"/>
                          <a:pt x="18267" y="68895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08" name="Freeform 4607"/>
                  <p:cNvSpPr/>
                  <p:nvPr/>
                </p:nvSpPr>
                <p:spPr>
                  <a:xfrm>
                    <a:off x="1647827" y="631360"/>
                    <a:ext cx="71689" cy="8695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1689" h="86951">
                        <a:moveTo>
                          <a:pt x="36327" y="85424"/>
                        </a:moveTo>
                        <a:cubicBezTo>
                          <a:pt x="36327" y="83757"/>
                          <a:pt x="9306" y="60977"/>
                          <a:pt x="1585" y="40420"/>
                        </a:cubicBezTo>
                        <a:cubicBezTo>
                          <a:pt x="-6135" y="19863"/>
                          <a:pt x="15372" y="-3473"/>
                          <a:pt x="39084" y="417"/>
                        </a:cubicBezTo>
                        <a:cubicBezTo>
                          <a:pt x="62797" y="4306"/>
                          <a:pt x="70517" y="14307"/>
                          <a:pt x="71689" y="29308"/>
                        </a:cubicBezTo>
                        <a:cubicBezTo>
                          <a:pt x="72724" y="44309"/>
                          <a:pt x="58937" y="96536"/>
                          <a:pt x="36327" y="85424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09" name="Freeform 4608"/>
                  <p:cNvSpPr/>
                  <p:nvPr/>
                </p:nvSpPr>
                <p:spPr>
                  <a:xfrm>
                    <a:off x="1605021" y="626151"/>
                    <a:ext cx="82167" cy="7785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167" h="77854">
                        <a:moveTo>
                          <a:pt x="0" y="17849"/>
                        </a:moveTo>
                        <a:cubicBezTo>
                          <a:pt x="0" y="17849"/>
                          <a:pt x="11029" y="-5487"/>
                          <a:pt x="42462" y="1181"/>
                        </a:cubicBezTo>
                        <a:cubicBezTo>
                          <a:pt x="73895" y="7848"/>
                          <a:pt x="82167" y="13959"/>
                          <a:pt x="82167" y="35072"/>
                        </a:cubicBezTo>
                        <a:cubicBezTo>
                          <a:pt x="82167" y="56185"/>
                          <a:pt x="68932" y="77854"/>
                          <a:pt x="68932" y="77854"/>
                        </a:cubicBezTo>
                        <a:cubicBezTo>
                          <a:pt x="68932" y="77854"/>
                          <a:pt x="1654" y="38927"/>
                          <a:pt x="0" y="1784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10" name="Freeform 4609"/>
                  <p:cNvSpPr/>
                  <p:nvPr/>
                </p:nvSpPr>
                <p:spPr>
                  <a:xfrm>
                    <a:off x="1734061" y="661915"/>
                    <a:ext cx="70517" cy="7566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0517" h="75666">
                        <a:moveTo>
                          <a:pt x="0" y="63200"/>
                        </a:moveTo>
                        <a:cubicBezTo>
                          <a:pt x="0" y="58200"/>
                          <a:pt x="0" y="27086"/>
                          <a:pt x="7720" y="11529"/>
                        </a:cubicBezTo>
                        <a:cubicBezTo>
                          <a:pt x="15441" y="-4028"/>
                          <a:pt x="29779" y="-2361"/>
                          <a:pt x="49079" y="7640"/>
                        </a:cubicBezTo>
                        <a:cubicBezTo>
                          <a:pt x="68381" y="17640"/>
                          <a:pt x="76377" y="31531"/>
                          <a:pt x="65899" y="46532"/>
                        </a:cubicBezTo>
                        <a:cubicBezTo>
                          <a:pt x="55421" y="61533"/>
                          <a:pt x="21507" y="93203"/>
                          <a:pt x="0" y="6320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11" name="Freeform 4610"/>
                  <p:cNvSpPr/>
                  <p:nvPr/>
                </p:nvSpPr>
                <p:spPr>
                  <a:xfrm>
                    <a:off x="1769492" y="693936"/>
                    <a:ext cx="80926" cy="6451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0926" h="64519">
                        <a:moveTo>
                          <a:pt x="12546" y="64519"/>
                        </a:moveTo>
                        <a:cubicBezTo>
                          <a:pt x="12546" y="64519"/>
                          <a:pt x="-4053" y="61544"/>
                          <a:pt x="910" y="40960"/>
                        </a:cubicBezTo>
                        <a:cubicBezTo>
                          <a:pt x="5873" y="20376"/>
                          <a:pt x="24181" y="-11954"/>
                          <a:pt x="51203" y="4513"/>
                        </a:cubicBezTo>
                        <a:cubicBezTo>
                          <a:pt x="78224" y="20980"/>
                          <a:pt x="80926" y="43627"/>
                          <a:pt x="80926" y="43627"/>
                        </a:cubicBezTo>
                        <a:cubicBezTo>
                          <a:pt x="80926" y="43627"/>
                          <a:pt x="47839" y="37760"/>
                          <a:pt x="12546" y="6451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12" name="Freeform 4611"/>
                  <p:cNvSpPr/>
                  <p:nvPr/>
                </p:nvSpPr>
                <p:spPr>
                  <a:xfrm>
                    <a:off x="1780107" y="730815"/>
                    <a:ext cx="98434" cy="6722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8434" h="67228">
                        <a:moveTo>
                          <a:pt x="20294" y="67228"/>
                        </a:moveTo>
                        <a:cubicBezTo>
                          <a:pt x="20294" y="67228"/>
                          <a:pt x="0" y="55252"/>
                          <a:pt x="0" y="39640"/>
                        </a:cubicBezTo>
                        <a:cubicBezTo>
                          <a:pt x="0" y="24026"/>
                          <a:pt x="10753" y="17480"/>
                          <a:pt x="23988" y="10692"/>
                        </a:cubicBezTo>
                        <a:cubicBezTo>
                          <a:pt x="37223" y="3903"/>
                          <a:pt x="55973" y="-10352"/>
                          <a:pt x="79685" y="12049"/>
                        </a:cubicBezTo>
                        <a:cubicBezTo>
                          <a:pt x="103398" y="34451"/>
                          <a:pt x="97883" y="48027"/>
                          <a:pt x="97883" y="48027"/>
                        </a:cubicBezTo>
                        <a:cubicBezTo>
                          <a:pt x="97883" y="48027"/>
                          <a:pt x="52278" y="8139"/>
                          <a:pt x="20294" y="67228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13" name="Freeform 4612"/>
                  <p:cNvSpPr/>
                  <p:nvPr/>
                </p:nvSpPr>
                <p:spPr>
                  <a:xfrm>
                    <a:off x="1800786" y="755779"/>
                    <a:ext cx="86854" cy="6899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6854" h="68999">
                        <a:moveTo>
                          <a:pt x="0" y="47678"/>
                        </a:moveTo>
                        <a:cubicBezTo>
                          <a:pt x="0" y="47678"/>
                          <a:pt x="25367" y="29898"/>
                          <a:pt x="44668" y="35454"/>
                        </a:cubicBezTo>
                        <a:cubicBezTo>
                          <a:pt x="63969" y="41010"/>
                          <a:pt x="86854" y="64901"/>
                          <a:pt x="86854" y="68790"/>
                        </a:cubicBezTo>
                        <a:cubicBezTo>
                          <a:pt x="86854" y="72679"/>
                          <a:pt x="84924" y="18786"/>
                          <a:pt x="71138" y="8785"/>
                        </a:cubicBezTo>
                        <a:cubicBezTo>
                          <a:pt x="57351" y="-1215"/>
                          <a:pt x="0" y="-15661"/>
                          <a:pt x="0" y="47678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14" name="Freeform 4613"/>
                  <p:cNvSpPr/>
                  <p:nvPr/>
                </p:nvSpPr>
                <p:spPr>
                  <a:xfrm>
                    <a:off x="1800787" y="788905"/>
                    <a:ext cx="87750" cy="928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7750" h="92820">
                        <a:moveTo>
                          <a:pt x="0" y="14550"/>
                        </a:moveTo>
                        <a:cubicBezTo>
                          <a:pt x="0" y="14550"/>
                          <a:pt x="15441" y="25662"/>
                          <a:pt x="16544" y="28996"/>
                        </a:cubicBezTo>
                        <a:cubicBezTo>
                          <a:pt x="17646" y="32329"/>
                          <a:pt x="37223" y="23439"/>
                          <a:pt x="52112" y="45108"/>
                        </a:cubicBezTo>
                        <a:cubicBezTo>
                          <a:pt x="67002" y="66777"/>
                          <a:pt x="72516" y="87889"/>
                          <a:pt x="70310" y="92335"/>
                        </a:cubicBezTo>
                        <a:cubicBezTo>
                          <a:pt x="68104" y="96779"/>
                          <a:pt x="92093" y="69555"/>
                          <a:pt x="87129" y="37330"/>
                        </a:cubicBezTo>
                        <a:cubicBezTo>
                          <a:pt x="82167" y="5105"/>
                          <a:pt x="27711" y="-15314"/>
                          <a:pt x="0" y="1455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15" name="Freeform 4614"/>
                  <p:cNvSpPr/>
                  <p:nvPr/>
                </p:nvSpPr>
                <p:spPr>
                  <a:xfrm>
                    <a:off x="1550564" y="643861"/>
                    <a:ext cx="92197" cy="5681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2197" h="56810">
                        <a:moveTo>
                          <a:pt x="2068" y="56810"/>
                        </a:moveTo>
                        <a:cubicBezTo>
                          <a:pt x="2068" y="56810"/>
                          <a:pt x="-10616" y="20761"/>
                          <a:pt x="26332" y="5311"/>
                        </a:cubicBezTo>
                        <a:cubicBezTo>
                          <a:pt x="63280" y="-10139"/>
                          <a:pt x="86992" y="11105"/>
                          <a:pt x="91956" y="31061"/>
                        </a:cubicBezTo>
                        <a:cubicBezTo>
                          <a:pt x="96918" y="51017"/>
                          <a:pt x="19715" y="3380"/>
                          <a:pt x="2068" y="5681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C80F13"/>
                      </a:gs>
                      <a:gs pos="0">
                        <a:srgbClr val="D9595B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16" name="Freeform 4615"/>
                  <p:cNvSpPr/>
                  <p:nvPr/>
                </p:nvSpPr>
                <p:spPr>
                  <a:xfrm>
                    <a:off x="1496108" y="778211"/>
                    <a:ext cx="38464" cy="7413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8464" h="74138">
                        <a:moveTo>
                          <a:pt x="23713" y="74138"/>
                        </a:moveTo>
                        <a:cubicBezTo>
                          <a:pt x="23713" y="74138"/>
                          <a:pt x="-1103" y="65804"/>
                          <a:pt x="0" y="45247"/>
                        </a:cubicBezTo>
                        <a:cubicBezTo>
                          <a:pt x="1103" y="24690"/>
                          <a:pt x="7720" y="-6980"/>
                          <a:pt x="29779" y="1354"/>
                        </a:cubicBezTo>
                        <a:cubicBezTo>
                          <a:pt x="51837" y="9688"/>
                          <a:pt x="25367" y="72472"/>
                          <a:pt x="23713" y="74138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D03336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17" name="Freeform 4616"/>
                  <p:cNvSpPr/>
                  <p:nvPr/>
                </p:nvSpPr>
                <p:spPr>
                  <a:xfrm>
                    <a:off x="1524370" y="679767"/>
                    <a:ext cx="42290" cy="625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290" h="62575">
                        <a:moveTo>
                          <a:pt x="2068" y="62575"/>
                        </a:moveTo>
                        <a:cubicBezTo>
                          <a:pt x="2068" y="62575"/>
                          <a:pt x="-10616" y="19238"/>
                          <a:pt x="26332" y="2570"/>
                        </a:cubicBezTo>
                        <a:cubicBezTo>
                          <a:pt x="63279" y="-14098"/>
                          <a:pt x="27986" y="53685"/>
                          <a:pt x="2068" y="62575"/>
                        </a:cubicBezTo>
                        <a:close/>
                      </a:path>
                    </a:pathLst>
                  </a:custGeom>
                  <a:gradFill>
                    <a:gsLst>
                      <a:gs pos="49000">
                        <a:srgbClr val="D03336"/>
                      </a:gs>
                      <a:gs pos="0">
                        <a:srgbClr val="DB6162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18" name="Freeform 4617"/>
                  <p:cNvSpPr/>
                  <p:nvPr/>
                </p:nvSpPr>
                <p:spPr>
                  <a:xfrm>
                    <a:off x="1508792" y="717547"/>
                    <a:ext cx="59557" cy="7604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557" h="76047">
                        <a:moveTo>
                          <a:pt x="14594" y="76047"/>
                        </a:moveTo>
                        <a:cubicBezTo>
                          <a:pt x="13139" y="76047"/>
                          <a:pt x="-14503" y="59237"/>
                          <a:pt x="10229" y="28204"/>
                        </a:cubicBezTo>
                        <a:cubicBezTo>
                          <a:pt x="34961" y="-2829"/>
                          <a:pt x="44418" y="-8001"/>
                          <a:pt x="57511" y="11395"/>
                        </a:cubicBezTo>
                        <a:cubicBezTo>
                          <a:pt x="70605" y="30790"/>
                          <a:pt x="18231" y="72814"/>
                          <a:pt x="14594" y="76047"/>
                        </a:cubicBezTo>
                        <a:close/>
                      </a:path>
                    </a:pathLst>
                  </a:custGeom>
                  <a:gradFill>
                    <a:gsLst>
                      <a:gs pos="70000">
                        <a:srgbClr val="D03336"/>
                      </a:gs>
                      <a:gs pos="0">
                        <a:srgbClr val="DF7475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19" name="Freeform 4618"/>
                  <p:cNvSpPr/>
                  <p:nvPr/>
                </p:nvSpPr>
                <p:spPr>
                  <a:xfrm>
                    <a:off x="1491697" y="837383"/>
                    <a:ext cx="33742" cy="7108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742" h="71082">
                        <a:moveTo>
                          <a:pt x="30330" y="71082"/>
                        </a:moveTo>
                        <a:cubicBezTo>
                          <a:pt x="30330" y="71082"/>
                          <a:pt x="-1103" y="61082"/>
                          <a:pt x="0" y="24967"/>
                        </a:cubicBezTo>
                        <a:cubicBezTo>
                          <a:pt x="1103" y="-11147"/>
                          <a:pt x="24264" y="2188"/>
                          <a:pt x="24815" y="3299"/>
                        </a:cubicBezTo>
                        <a:cubicBezTo>
                          <a:pt x="25367" y="4410"/>
                          <a:pt x="40256" y="58859"/>
                          <a:pt x="30330" y="71082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D03336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20" name="Freeform 4619"/>
                  <p:cNvSpPr/>
                  <p:nvPr/>
                </p:nvSpPr>
                <p:spPr>
                  <a:xfrm>
                    <a:off x="1505070" y="925135"/>
                    <a:ext cx="28503" cy="4444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8503" h="44448">
                        <a:moveTo>
                          <a:pt x="24126" y="44448"/>
                        </a:moveTo>
                        <a:cubicBezTo>
                          <a:pt x="24126" y="44448"/>
                          <a:pt x="5101" y="45282"/>
                          <a:pt x="965" y="31114"/>
                        </a:cubicBezTo>
                        <a:cubicBezTo>
                          <a:pt x="-3171" y="16946"/>
                          <a:pt x="7031" y="0"/>
                          <a:pt x="7031" y="0"/>
                        </a:cubicBezTo>
                        <a:cubicBezTo>
                          <a:pt x="7031" y="0"/>
                          <a:pt x="40118" y="18890"/>
                          <a:pt x="24126" y="4444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21" name="Freeform 4620"/>
                  <p:cNvSpPr/>
                  <p:nvPr/>
                </p:nvSpPr>
                <p:spPr>
                  <a:xfrm>
                    <a:off x="1502726" y="883464"/>
                    <a:ext cx="62038" cy="7972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038" h="79729">
                        <a:moveTo>
                          <a:pt x="42462" y="0"/>
                        </a:moveTo>
                        <a:cubicBezTo>
                          <a:pt x="42462" y="0"/>
                          <a:pt x="0" y="4445"/>
                          <a:pt x="0" y="33336"/>
                        </a:cubicBezTo>
                        <a:cubicBezTo>
                          <a:pt x="0" y="62227"/>
                          <a:pt x="18198" y="79729"/>
                          <a:pt x="46046" y="79729"/>
                        </a:cubicBezTo>
                        <a:cubicBezTo>
                          <a:pt x="73895" y="79729"/>
                          <a:pt x="60660" y="11668"/>
                          <a:pt x="42462" y="0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22" name="Freeform 4621"/>
                  <p:cNvSpPr/>
                  <p:nvPr/>
                </p:nvSpPr>
                <p:spPr>
                  <a:xfrm>
                    <a:off x="1540225" y="985105"/>
                    <a:ext cx="47080" cy="378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7080" h="37816">
                        <a:moveTo>
                          <a:pt x="0" y="6702"/>
                        </a:moveTo>
                        <a:cubicBezTo>
                          <a:pt x="0" y="6702"/>
                          <a:pt x="0" y="36704"/>
                          <a:pt x="25367" y="37816"/>
                        </a:cubicBezTo>
                        <a:cubicBezTo>
                          <a:pt x="50734" y="38927"/>
                          <a:pt x="46874" y="5591"/>
                          <a:pt x="46874" y="5591"/>
                        </a:cubicBezTo>
                        <a:cubicBezTo>
                          <a:pt x="46874" y="5591"/>
                          <a:pt x="10478" y="-7744"/>
                          <a:pt x="0" y="6702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23" name="Freeform 4622"/>
                  <p:cNvSpPr/>
                  <p:nvPr/>
                </p:nvSpPr>
                <p:spPr>
                  <a:xfrm>
                    <a:off x="1517649" y="945694"/>
                    <a:ext cx="34225" cy="6458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4225" h="64589">
                        <a:moveTo>
                          <a:pt x="33053" y="39448"/>
                        </a:moveTo>
                        <a:cubicBezTo>
                          <a:pt x="33053" y="50560"/>
                          <a:pt x="38016" y="68339"/>
                          <a:pt x="27538" y="63894"/>
                        </a:cubicBezTo>
                        <a:cubicBezTo>
                          <a:pt x="17061" y="59449"/>
                          <a:pt x="-14924" y="32781"/>
                          <a:pt x="8237" y="6667"/>
                        </a:cubicBezTo>
                        <a:cubicBezTo>
                          <a:pt x="31398" y="-19446"/>
                          <a:pt x="35259" y="39448"/>
                          <a:pt x="33053" y="3944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24" name="Freeform 4623"/>
                  <p:cNvSpPr/>
                  <p:nvPr/>
                </p:nvSpPr>
                <p:spPr>
                  <a:xfrm>
                    <a:off x="1504380" y="825684"/>
                    <a:ext cx="59040" cy="832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040" h="83202">
                        <a:moveTo>
                          <a:pt x="23031" y="0"/>
                        </a:moveTo>
                        <a:cubicBezTo>
                          <a:pt x="23031" y="0"/>
                          <a:pt x="-6778" y="17779"/>
                          <a:pt x="1445" y="43893"/>
                        </a:cubicBezTo>
                        <a:cubicBezTo>
                          <a:pt x="9669" y="70006"/>
                          <a:pt x="23031" y="86118"/>
                          <a:pt x="43590" y="82785"/>
                        </a:cubicBezTo>
                        <a:cubicBezTo>
                          <a:pt x="64148" y="79451"/>
                          <a:pt x="70315" y="7778"/>
                          <a:pt x="23031" y="0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D03336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25" name="Freeform 4624"/>
                  <p:cNvSpPr/>
                  <p:nvPr/>
                </p:nvSpPr>
                <p:spPr>
                  <a:xfrm>
                    <a:off x="1513204" y="740151"/>
                    <a:ext cx="75480" cy="9782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5480" h="97821">
                        <a:moveTo>
                          <a:pt x="73895" y="12744"/>
                        </a:moveTo>
                        <a:cubicBezTo>
                          <a:pt x="73895" y="12744"/>
                          <a:pt x="64520" y="-4480"/>
                          <a:pt x="42462" y="1076"/>
                        </a:cubicBezTo>
                        <a:cubicBezTo>
                          <a:pt x="20404" y="6633"/>
                          <a:pt x="0" y="38302"/>
                          <a:pt x="0" y="54970"/>
                        </a:cubicBezTo>
                        <a:cubicBezTo>
                          <a:pt x="0" y="71638"/>
                          <a:pt x="7720" y="95529"/>
                          <a:pt x="34190" y="97821"/>
                        </a:cubicBezTo>
                        <a:cubicBezTo>
                          <a:pt x="60660" y="99974"/>
                          <a:pt x="81615" y="52748"/>
                          <a:pt x="73895" y="12744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D03336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26" name="Freeform 4625"/>
                  <p:cNvSpPr/>
                  <p:nvPr/>
                </p:nvSpPr>
                <p:spPr>
                  <a:xfrm>
                    <a:off x="1552426" y="738835"/>
                    <a:ext cx="82098" cy="9973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098" h="99730">
                        <a:moveTo>
                          <a:pt x="34121" y="99626"/>
                        </a:moveTo>
                        <a:cubicBezTo>
                          <a:pt x="13717" y="97403"/>
                          <a:pt x="-3378" y="67957"/>
                          <a:pt x="482" y="41844"/>
                        </a:cubicBezTo>
                        <a:cubicBezTo>
                          <a:pt x="4343" y="15730"/>
                          <a:pt x="10960" y="-4271"/>
                          <a:pt x="44599" y="729"/>
                        </a:cubicBezTo>
                        <a:cubicBezTo>
                          <a:pt x="78237" y="5730"/>
                          <a:pt x="82098" y="45733"/>
                          <a:pt x="82098" y="55734"/>
                        </a:cubicBezTo>
                        <a:cubicBezTo>
                          <a:pt x="82098" y="65735"/>
                          <a:pt x="54525" y="101849"/>
                          <a:pt x="34121" y="99626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CF2E32"/>
                      </a:gs>
                      <a:gs pos="0">
                        <a:srgbClr val="DE6F70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27" name="Freeform 4626"/>
                  <p:cNvSpPr/>
                  <p:nvPr/>
                </p:nvSpPr>
                <p:spPr>
                  <a:xfrm>
                    <a:off x="1533814" y="819327"/>
                    <a:ext cx="69552" cy="8466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9552" h="84660">
                        <a:moveTo>
                          <a:pt x="33432" y="798"/>
                        </a:moveTo>
                        <a:cubicBezTo>
                          <a:pt x="56042" y="8021"/>
                          <a:pt x="54938" y="54136"/>
                          <a:pt x="67622" y="71915"/>
                        </a:cubicBezTo>
                        <a:cubicBezTo>
                          <a:pt x="80305" y="89696"/>
                          <a:pt x="27366" y="90806"/>
                          <a:pt x="7514" y="63026"/>
                        </a:cubicBezTo>
                        <a:cubicBezTo>
                          <a:pt x="-12339" y="35246"/>
                          <a:pt x="10822" y="-6424"/>
                          <a:pt x="33432" y="79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28" name="Freeform 4627"/>
                  <p:cNvSpPr/>
                  <p:nvPr/>
                </p:nvSpPr>
                <p:spPr>
                  <a:xfrm>
                    <a:off x="1545670" y="886240"/>
                    <a:ext cx="66795" cy="650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6795" h="65075">
                        <a:moveTo>
                          <a:pt x="40514" y="1667"/>
                        </a:moveTo>
                        <a:cubicBezTo>
                          <a:pt x="40514" y="1667"/>
                          <a:pt x="9424" y="-7778"/>
                          <a:pt x="1652" y="18335"/>
                        </a:cubicBezTo>
                        <a:cubicBezTo>
                          <a:pt x="-6121" y="44448"/>
                          <a:pt x="13310" y="62783"/>
                          <a:pt x="47509" y="65005"/>
                        </a:cubicBezTo>
                        <a:cubicBezTo>
                          <a:pt x="81709" y="67227"/>
                          <a:pt x="64998" y="17501"/>
                          <a:pt x="40514" y="166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29" name="Freeform 4628"/>
                  <p:cNvSpPr/>
                  <p:nvPr/>
                </p:nvSpPr>
                <p:spPr>
                  <a:xfrm>
                    <a:off x="1539605" y="942115"/>
                    <a:ext cx="77273" cy="615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7273" h="61568">
                        <a:moveTo>
                          <a:pt x="39238" y="243"/>
                        </a:moveTo>
                        <a:cubicBezTo>
                          <a:pt x="39238" y="243"/>
                          <a:pt x="5672" y="-3646"/>
                          <a:pt x="699" y="20245"/>
                        </a:cubicBezTo>
                        <a:cubicBezTo>
                          <a:pt x="-4273" y="44136"/>
                          <a:pt x="16239" y="59137"/>
                          <a:pt x="48562" y="61359"/>
                        </a:cubicBezTo>
                        <a:cubicBezTo>
                          <a:pt x="80885" y="63582"/>
                          <a:pt x="77156" y="48581"/>
                          <a:pt x="77156" y="48581"/>
                        </a:cubicBezTo>
                        <a:cubicBezTo>
                          <a:pt x="77156" y="48581"/>
                          <a:pt x="41103" y="13022"/>
                          <a:pt x="39238" y="243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30" name="Freeform 4629"/>
                  <p:cNvSpPr/>
                  <p:nvPr/>
                </p:nvSpPr>
                <p:spPr>
                  <a:xfrm>
                    <a:off x="1571244" y="1000161"/>
                    <a:ext cx="49856" cy="3831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9856" h="38318">
                        <a:moveTo>
                          <a:pt x="1054" y="493"/>
                        </a:moveTo>
                        <a:cubicBezTo>
                          <a:pt x="1054" y="493"/>
                          <a:pt x="-5573" y="21132"/>
                          <a:pt x="14309" y="32058"/>
                        </a:cubicBezTo>
                        <a:cubicBezTo>
                          <a:pt x="34191" y="42984"/>
                          <a:pt x="49856" y="36307"/>
                          <a:pt x="49856" y="36307"/>
                        </a:cubicBezTo>
                        <a:cubicBezTo>
                          <a:pt x="49856" y="36307"/>
                          <a:pt x="37204" y="-4970"/>
                          <a:pt x="1054" y="493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31" name="Freeform 4630"/>
                  <p:cNvSpPr/>
                  <p:nvPr/>
                </p:nvSpPr>
                <p:spPr>
                  <a:xfrm>
                    <a:off x="1600333" y="1015454"/>
                    <a:ext cx="39843" cy="2659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9843" h="26599">
                        <a:moveTo>
                          <a:pt x="0" y="9133"/>
                        </a:moveTo>
                        <a:cubicBezTo>
                          <a:pt x="0" y="11911"/>
                          <a:pt x="13235" y="24134"/>
                          <a:pt x="24816" y="26356"/>
                        </a:cubicBezTo>
                        <a:cubicBezTo>
                          <a:pt x="36396" y="28579"/>
                          <a:pt x="45771" y="14133"/>
                          <a:pt x="35293" y="3577"/>
                        </a:cubicBezTo>
                        <a:cubicBezTo>
                          <a:pt x="24816" y="-6980"/>
                          <a:pt x="0" y="9133"/>
                          <a:pt x="0" y="9133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32" name="Freeform 4631"/>
                  <p:cNvSpPr/>
                  <p:nvPr/>
                </p:nvSpPr>
                <p:spPr>
                  <a:xfrm>
                    <a:off x="1581584" y="974026"/>
                    <a:ext cx="61211" cy="5867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1211" h="58674">
                        <a:moveTo>
                          <a:pt x="9862" y="0"/>
                        </a:moveTo>
                        <a:cubicBezTo>
                          <a:pt x="9862" y="0"/>
                          <a:pt x="-10464" y="20287"/>
                          <a:pt x="7188" y="41273"/>
                        </a:cubicBezTo>
                        <a:cubicBezTo>
                          <a:pt x="24839" y="62259"/>
                          <a:pt x="43560" y="60161"/>
                          <a:pt x="49979" y="55963"/>
                        </a:cubicBezTo>
                        <a:cubicBezTo>
                          <a:pt x="56397" y="51766"/>
                          <a:pt x="61211" y="35677"/>
                          <a:pt x="61211" y="35677"/>
                        </a:cubicBezTo>
                        <a:cubicBezTo>
                          <a:pt x="61211" y="35677"/>
                          <a:pt x="38211" y="1399"/>
                          <a:pt x="9862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33" name="Freeform 4632"/>
                  <p:cNvSpPr/>
                  <p:nvPr/>
                </p:nvSpPr>
                <p:spPr>
                  <a:xfrm>
                    <a:off x="1630594" y="1015142"/>
                    <a:ext cx="72309" cy="3691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2309" h="36913">
                        <a:moveTo>
                          <a:pt x="1172" y="0"/>
                        </a:moveTo>
                        <a:cubicBezTo>
                          <a:pt x="1172" y="0"/>
                          <a:pt x="-5997" y="17779"/>
                          <a:pt x="14958" y="31669"/>
                        </a:cubicBezTo>
                        <a:cubicBezTo>
                          <a:pt x="35913" y="45559"/>
                          <a:pt x="57732" y="28336"/>
                          <a:pt x="65312" y="21113"/>
                        </a:cubicBezTo>
                        <a:cubicBezTo>
                          <a:pt x="72893" y="13890"/>
                          <a:pt x="72309" y="9445"/>
                          <a:pt x="72309" y="9445"/>
                        </a:cubicBezTo>
                        <a:cubicBezTo>
                          <a:pt x="72309" y="9445"/>
                          <a:pt x="44029" y="28613"/>
                          <a:pt x="31493" y="16668"/>
                        </a:cubicBezTo>
                        <a:cubicBezTo>
                          <a:pt x="18956" y="4722"/>
                          <a:pt x="5253" y="2222"/>
                          <a:pt x="1172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34" name="Freeform 4633"/>
                  <p:cNvSpPr/>
                  <p:nvPr/>
                </p:nvSpPr>
                <p:spPr>
                  <a:xfrm>
                    <a:off x="1629801" y="992605"/>
                    <a:ext cx="45874" cy="3809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5874" h="38093">
                        <a:moveTo>
                          <a:pt x="17405" y="868"/>
                        </a:moveTo>
                        <a:cubicBezTo>
                          <a:pt x="17405" y="868"/>
                          <a:pt x="3067" y="-5243"/>
                          <a:pt x="310" y="14758"/>
                        </a:cubicBezTo>
                        <a:cubicBezTo>
                          <a:pt x="-2447" y="34760"/>
                          <a:pt x="13545" y="38093"/>
                          <a:pt x="18508" y="38093"/>
                        </a:cubicBezTo>
                        <a:cubicBezTo>
                          <a:pt x="23471" y="38093"/>
                          <a:pt x="41393" y="38371"/>
                          <a:pt x="45529" y="22537"/>
                        </a:cubicBezTo>
                        <a:cubicBezTo>
                          <a:pt x="49665" y="6702"/>
                          <a:pt x="16302" y="868"/>
                          <a:pt x="17405" y="868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35" name="Freeform 4634"/>
                  <p:cNvSpPr/>
                  <p:nvPr/>
                </p:nvSpPr>
                <p:spPr>
                  <a:xfrm>
                    <a:off x="1653686" y="991806"/>
                    <a:ext cx="51423" cy="4615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1423" h="46151">
                        <a:moveTo>
                          <a:pt x="2657" y="3105"/>
                        </a:moveTo>
                        <a:cubicBezTo>
                          <a:pt x="2657" y="3105"/>
                          <a:pt x="-10472" y="44622"/>
                          <a:pt x="21413" y="46105"/>
                        </a:cubicBezTo>
                        <a:cubicBezTo>
                          <a:pt x="53298" y="47587"/>
                          <a:pt x="51423" y="26829"/>
                          <a:pt x="51423" y="26829"/>
                        </a:cubicBezTo>
                        <a:cubicBezTo>
                          <a:pt x="51423" y="26829"/>
                          <a:pt x="51423" y="9036"/>
                          <a:pt x="51423" y="1622"/>
                        </a:cubicBezTo>
                        <a:cubicBezTo>
                          <a:pt x="51423" y="-5792"/>
                          <a:pt x="17037" y="14967"/>
                          <a:pt x="2657" y="3105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36" name="Freeform 4635"/>
                  <p:cNvSpPr/>
                  <p:nvPr/>
                </p:nvSpPr>
                <p:spPr>
                  <a:xfrm>
                    <a:off x="1684154" y="990871"/>
                    <a:ext cx="53491" cy="3927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3491" h="39274">
                        <a:moveTo>
                          <a:pt x="0" y="11494"/>
                        </a:moveTo>
                        <a:cubicBezTo>
                          <a:pt x="0" y="11494"/>
                          <a:pt x="6066" y="39274"/>
                          <a:pt x="27573" y="39274"/>
                        </a:cubicBezTo>
                        <a:cubicBezTo>
                          <a:pt x="49079" y="39274"/>
                          <a:pt x="53491" y="20939"/>
                          <a:pt x="53491" y="17050"/>
                        </a:cubicBezTo>
                        <a:cubicBezTo>
                          <a:pt x="53491" y="13161"/>
                          <a:pt x="32536" y="17050"/>
                          <a:pt x="18198" y="4271"/>
                        </a:cubicBezTo>
                        <a:cubicBezTo>
                          <a:pt x="3860" y="-8508"/>
                          <a:pt x="0" y="11494"/>
                          <a:pt x="0" y="1149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37" name="Freeform 4636"/>
                  <p:cNvSpPr/>
                  <p:nvPr/>
                </p:nvSpPr>
                <p:spPr>
                  <a:xfrm>
                    <a:off x="1637315" y="949023"/>
                    <a:ext cx="73964" cy="6396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3964" h="63963">
                        <a:moveTo>
                          <a:pt x="10443" y="0"/>
                        </a:moveTo>
                        <a:cubicBezTo>
                          <a:pt x="10443" y="0"/>
                          <a:pt x="23678" y="10556"/>
                          <a:pt x="34156" y="10556"/>
                        </a:cubicBezTo>
                        <a:cubicBezTo>
                          <a:pt x="44633" y="10556"/>
                          <a:pt x="55662" y="3889"/>
                          <a:pt x="57317" y="3889"/>
                        </a:cubicBezTo>
                        <a:cubicBezTo>
                          <a:pt x="58971" y="3889"/>
                          <a:pt x="77721" y="15001"/>
                          <a:pt x="73309" y="27224"/>
                        </a:cubicBezTo>
                        <a:cubicBezTo>
                          <a:pt x="68897" y="39448"/>
                          <a:pt x="62280" y="60560"/>
                          <a:pt x="48494" y="63338"/>
                        </a:cubicBezTo>
                        <a:cubicBezTo>
                          <a:pt x="34707" y="66117"/>
                          <a:pt x="18715" y="60005"/>
                          <a:pt x="10443" y="48337"/>
                        </a:cubicBezTo>
                        <a:cubicBezTo>
                          <a:pt x="2171" y="36670"/>
                          <a:pt x="-8306" y="5000"/>
                          <a:pt x="10443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38" name="Freeform 4637"/>
                  <p:cNvSpPr/>
                  <p:nvPr/>
                </p:nvSpPr>
                <p:spPr>
                  <a:xfrm>
                    <a:off x="1686842" y="952115"/>
                    <a:ext cx="89956" cy="5858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9956" h="58582">
                        <a:moveTo>
                          <a:pt x="1723" y="26912"/>
                        </a:moveTo>
                        <a:cubicBezTo>
                          <a:pt x="1723" y="30801"/>
                          <a:pt x="16613" y="58582"/>
                          <a:pt x="40325" y="58582"/>
                        </a:cubicBezTo>
                        <a:cubicBezTo>
                          <a:pt x="64038" y="58582"/>
                          <a:pt x="75067" y="43025"/>
                          <a:pt x="77824" y="36357"/>
                        </a:cubicBezTo>
                        <a:cubicBezTo>
                          <a:pt x="80581" y="29690"/>
                          <a:pt x="89956" y="2466"/>
                          <a:pt x="89956" y="2466"/>
                        </a:cubicBezTo>
                        <a:cubicBezTo>
                          <a:pt x="89956" y="2466"/>
                          <a:pt x="76997" y="2743"/>
                          <a:pt x="74515" y="243"/>
                        </a:cubicBezTo>
                        <a:cubicBezTo>
                          <a:pt x="72034" y="-2257"/>
                          <a:pt x="73412" y="15244"/>
                          <a:pt x="45840" y="16356"/>
                        </a:cubicBezTo>
                        <a:cubicBezTo>
                          <a:pt x="18267" y="17467"/>
                          <a:pt x="11649" y="5244"/>
                          <a:pt x="10547" y="5244"/>
                        </a:cubicBezTo>
                        <a:cubicBezTo>
                          <a:pt x="9444" y="5244"/>
                          <a:pt x="-4894" y="5799"/>
                          <a:pt x="1723" y="26912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39" name="Freeform 4638"/>
                  <p:cNvSpPr/>
                  <p:nvPr/>
                </p:nvSpPr>
                <p:spPr>
                  <a:xfrm>
                    <a:off x="1681879" y="919023"/>
                    <a:ext cx="78617" cy="611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617" h="61116">
                        <a:moveTo>
                          <a:pt x="22131" y="1667"/>
                        </a:moveTo>
                        <a:cubicBezTo>
                          <a:pt x="23353" y="2778"/>
                          <a:pt x="33742" y="7223"/>
                          <a:pt x="49020" y="4445"/>
                        </a:cubicBezTo>
                        <a:cubicBezTo>
                          <a:pt x="64298" y="1667"/>
                          <a:pt x="71631" y="0"/>
                          <a:pt x="71631" y="0"/>
                        </a:cubicBezTo>
                        <a:cubicBezTo>
                          <a:pt x="71631" y="0"/>
                          <a:pt x="80186" y="24446"/>
                          <a:pt x="78353" y="33336"/>
                        </a:cubicBezTo>
                        <a:cubicBezTo>
                          <a:pt x="76520" y="42226"/>
                          <a:pt x="61490" y="61116"/>
                          <a:pt x="48045" y="61116"/>
                        </a:cubicBezTo>
                        <a:cubicBezTo>
                          <a:pt x="34601" y="61116"/>
                          <a:pt x="8878" y="51671"/>
                          <a:pt x="3412" y="42781"/>
                        </a:cubicBezTo>
                        <a:cubicBezTo>
                          <a:pt x="-2122" y="33892"/>
                          <a:pt x="-4147" y="1667"/>
                          <a:pt x="22131" y="166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40" name="Freeform 4639"/>
                  <p:cNvSpPr/>
                  <p:nvPr/>
                </p:nvSpPr>
                <p:spPr>
                  <a:xfrm>
                    <a:off x="1746985" y="933467"/>
                    <a:ext cx="65658" cy="5253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5658" h="52539">
                        <a:moveTo>
                          <a:pt x="0" y="0"/>
                        </a:moveTo>
                        <a:cubicBezTo>
                          <a:pt x="0" y="0"/>
                          <a:pt x="-1620" y="48893"/>
                          <a:pt x="25953" y="52227"/>
                        </a:cubicBezTo>
                        <a:cubicBezTo>
                          <a:pt x="53526" y="55560"/>
                          <a:pt x="59040" y="31669"/>
                          <a:pt x="60694" y="26669"/>
                        </a:cubicBezTo>
                        <a:cubicBezTo>
                          <a:pt x="62349" y="21668"/>
                          <a:pt x="65658" y="13890"/>
                          <a:pt x="65658" y="13890"/>
                        </a:cubicBezTo>
                        <a:cubicBezTo>
                          <a:pt x="65658" y="13890"/>
                          <a:pt x="41118" y="28613"/>
                          <a:pt x="27883" y="23057"/>
                        </a:cubicBezTo>
                        <a:cubicBezTo>
                          <a:pt x="14648" y="17501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41" name="Freeform 4640"/>
                  <p:cNvSpPr/>
                  <p:nvPr/>
                </p:nvSpPr>
                <p:spPr>
                  <a:xfrm>
                    <a:off x="1747157" y="889019"/>
                    <a:ext cx="78789" cy="695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789" h="69520">
                        <a:moveTo>
                          <a:pt x="965" y="32781"/>
                        </a:moveTo>
                        <a:cubicBezTo>
                          <a:pt x="-138" y="36114"/>
                          <a:pt x="-6204" y="67784"/>
                          <a:pt x="34052" y="69520"/>
                        </a:cubicBezTo>
                        <a:cubicBezTo>
                          <a:pt x="74308" y="71117"/>
                          <a:pt x="77065" y="42781"/>
                          <a:pt x="77065" y="42781"/>
                        </a:cubicBezTo>
                        <a:cubicBezTo>
                          <a:pt x="77065" y="42781"/>
                          <a:pt x="84235" y="29447"/>
                          <a:pt x="69345" y="16668"/>
                        </a:cubicBezTo>
                        <a:cubicBezTo>
                          <a:pt x="54456" y="3889"/>
                          <a:pt x="49493" y="0"/>
                          <a:pt x="48390" y="0"/>
                        </a:cubicBezTo>
                        <a:cubicBezTo>
                          <a:pt x="47287" y="0"/>
                          <a:pt x="20817" y="30558"/>
                          <a:pt x="965" y="32781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42" name="Freeform 4641"/>
                  <p:cNvSpPr/>
                  <p:nvPr/>
                </p:nvSpPr>
                <p:spPr>
                  <a:xfrm>
                    <a:off x="1794135" y="813217"/>
                    <a:ext cx="80926" cy="10261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0926" h="102613">
                        <a:moveTo>
                          <a:pt x="79168" y="65249"/>
                        </a:moveTo>
                        <a:cubicBezTo>
                          <a:pt x="79168" y="65249"/>
                          <a:pt x="66485" y="10244"/>
                          <a:pt x="38912" y="1354"/>
                        </a:cubicBezTo>
                        <a:cubicBezTo>
                          <a:pt x="11339" y="-7535"/>
                          <a:pt x="4170" y="29134"/>
                          <a:pt x="1413" y="45803"/>
                        </a:cubicBezTo>
                        <a:cubicBezTo>
                          <a:pt x="-1344" y="62471"/>
                          <a:pt x="-5204" y="100252"/>
                          <a:pt x="43875" y="102613"/>
                        </a:cubicBezTo>
                        <a:cubicBezTo>
                          <a:pt x="92955" y="104697"/>
                          <a:pt x="79168" y="64137"/>
                          <a:pt x="79168" y="6524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43" name="Freeform 4642"/>
                  <p:cNvSpPr/>
                  <p:nvPr/>
                </p:nvSpPr>
                <p:spPr>
                  <a:xfrm>
                    <a:off x="1599230" y="947359"/>
                    <a:ext cx="62004" cy="583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004" h="58369">
                        <a:moveTo>
                          <a:pt x="61345" y="38354"/>
                        </a:moveTo>
                        <a:cubicBezTo>
                          <a:pt x="56300" y="60073"/>
                          <a:pt x="38412" y="59611"/>
                          <a:pt x="23735" y="57301"/>
                        </a:cubicBezTo>
                        <a:cubicBezTo>
                          <a:pt x="9058" y="54990"/>
                          <a:pt x="-3325" y="46672"/>
                          <a:pt x="803" y="31885"/>
                        </a:cubicBezTo>
                        <a:cubicBezTo>
                          <a:pt x="4931" y="17098"/>
                          <a:pt x="12269" y="8780"/>
                          <a:pt x="12269" y="8780"/>
                        </a:cubicBezTo>
                        <a:cubicBezTo>
                          <a:pt x="12269" y="8780"/>
                          <a:pt x="11810" y="17098"/>
                          <a:pt x="29239" y="18484"/>
                        </a:cubicBezTo>
                        <a:cubicBezTo>
                          <a:pt x="46668" y="19870"/>
                          <a:pt x="42999" y="0"/>
                          <a:pt x="42999" y="0"/>
                        </a:cubicBezTo>
                        <a:cubicBezTo>
                          <a:pt x="42999" y="0"/>
                          <a:pt x="66390" y="16636"/>
                          <a:pt x="61345" y="3835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44" name="Freeform 4643"/>
                  <p:cNvSpPr/>
                  <p:nvPr/>
                </p:nvSpPr>
                <p:spPr>
                  <a:xfrm>
                    <a:off x="1551443" y="925392"/>
                    <a:ext cx="56920" cy="5974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6920" h="59744">
                        <a:moveTo>
                          <a:pt x="23509" y="354"/>
                        </a:moveTo>
                        <a:cubicBezTo>
                          <a:pt x="-17037" y="6618"/>
                          <a:pt x="318" y="46940"/>
                          <a:pt x="34107" y="58545"/>
                        </a:cubicBezTo>
                        <a:cubicBezTo>
                          <a:pt x="67895" y="70151"/>
                          <a:pt x="64054" y="-5951"/>
                          <a:pt x="23509" y="35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45" name="Freeform 4644"/>
                  <p:cNvSpPr/>
                  <p:nvPr/>
                </p:nvSpPr>
                <p:spPr>
                  <a:xfrm>
                    <a:off x="1588649" y="924577"/>
                    <a:ext cx="59626" cy="5559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626" h="55595">
                        <a:moveTo>
                          <a:pt x="14441" y="1667"/>
                        </a:moveTo>
                        <a:cubicBezTo>
                          <a:pt x="14441" y="1667"/>
                          <a:pt x="-1551" y="556"/>
                          <a:pt x="103" y="30003"/>
                        </a:cubicBezTo>
                        <a:cubicBezTo>
                          <a:pt x="1758" y="59450"/>
                          <a:pt x="42565" y="62783"/>
                          <a:pt x="53594" y="43893"/>
                        </a:cubicBezTo>
                        <a:cubicBezTo>
                          <a:pt x="64623" y="25002"/>
                          <a:pt x="65175" y="-7779"/>
                          <a:pt x="14441" y="166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46" name="Freeform 4645"/>
                  <p:cNvSpPr/>
                  <p:nvPr/>
                </p:nvSpPr>
                <p:spPr>
                  <a:xfrm>
                    <a:off x="1586926" y="887907"/>
                    <a:ext cx="53491" cy="5674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3491" h="56741">
                        <a:moveTo>
                          <a:pt x="52009" y="40559"/>
                        </a:moveTo>
                        <a:cubicBezTo>
                          <a:pt x="52009" y="40559"/>
                          <a:pt x="24988" y="67783"/>
                          <a:pt x="8996" y="51671"/>
                        </a:cubicBezTo>
                        <a:cubicBezTo>
                          <a:pt x="-6997" y="35559"/>
                          <a:pt x="-2033" y="0"/>
                          <a:pt x="26642" y="0"/>
                        </a:cubicBezTo>
                        <a:cubicBezTo>
                          <a:pt x="55318" y="0"/>
                          <a:pt x="55318" y="34447"/>
                          <a:pt x="52009" y="40559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47" name="Freeform 4646"/>
                  <p:cNvSpPr/>
                  <p:nvPr/>
                </p:nvSpPr>
                <p:spPr>
                  <a:xfrm>
                    <a:off x="1625562" y="899019"/>
                    <a:ext cx="78720" cy="6372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720" h="63721">
                        <a:moveTo>
                          <a:pt x="21645" y="0"/>
                        </a:moveTo>
                        <a:cubicBezTo>
                          <a:pt x="21645" y="0"/>
                          <a:pt x="1792" y="6112"/>
                          <a:pt x="138" y="25558"/>
                        </a:cubicBezTo>
                        <a:cubicBezTo>
                          <a:pt x="-1516" y="45004"/>
                          <a:pt x="11718" y="60005"/>
                          <a:pt x="34879" y="63339"/>
                        </a:cubicBezTo>
                        <a:cubicBezTo>
                          <a:pt x="58040" y="66672"/>
                          <a:pt x="76790" y="47226"/>
                          <a:pt x="78445" y="38337"/>
                        </a:cubicBezTo>
                        <a:cubicBezTo>
                          <a:pt x="80098" y="29447"/>
                          <a:pt x="74033" y="8890"/>
                          <a:pt x="66312" y="7778"/>
                        </a:cubicBezTo>
                        <a:cubicBezTo>
                          <a:pt x="58592" y="6667"/>
                          <a:pt x="34328" y="15001"/>
                          <a:pt x="21645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48" name="Freeform 4647"/>
                  <p:cNvSpPr/>
                  <p:nvPr/>
                </p:nvSpPr>
                <p:spPr>
                  <a:xfrm>
                    <a:off x="1574966" y="799565"/>
                    <a:ext cx="78204" cy="9789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204" h="97891">
                        <a:moveTo>
                          <a:pt x="59568" y="556"/>
                        </a:moveTo>
                        <a:cubicBezTo>
                          <a:pt x="59568" y="556"/>
                          <a:pt x="13290" y="-4445"/>
                          <a:pt x="3917" y="15001"/>
                        </a:cubicBezTo>
                        <a:cubicBezTo>
                          <a:pt x="-5455" y="34447"/>
                          <a:pt x="2160" y="95564"/>
                          <a:pt x="23834" y="97786"/>
                        </a:cubicBezTo>
                        <a:cubicBezTo>
                          <a:pt x="45509" y="100009"/>
                          <a:pt x="81242" y="65006"/>
                          <a:pt x="78020" y="40004"/>
                        </a:cubicBezTo>
                        <a:cubicBezTo>
                          <a:pt x="74798" y="15001"/>
                          <a:pt x="61325" y="556"/>
                          <a:pt x="59568" y="556"/>
                        </a:cubicBezTo>
                        <a:close/>
                      </a:path>
                    </a:pathLst>
                  </a:custGeom>
                  <a:gradFill>
                    <a:gsLst>
                      <a:gs pos="39000">
                        <a:srgbClr val="D03336"/>
                      </a:gs>
                      <a:gs pos="0">
                        <a:srgbClr val="DB6162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49" name="Freeform 4648"/>
                  <p:cNvSpPr/>
                  <p:nvPr/>
                </p:nvSpPr>
                <p:spPr>
                  <a:xfrm>
                    <a:off x="1616257" y="868703"/>
                    <a:ext cx="70483" cy="701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0483" h="70145">
                        <a:moveTo>
                          <a:pt x="781" y="21761"/>
                        </a:moveTo>
                        <a:cubicBezTo>
                          <a:pt x="781" y="21761"/>
                          <a:pt x="15964" y="-9970"/>
                          <a:pt x="51795" y="3093"/>
                        </a:cubicBezTo>
                        <a:cubicBezTo>
                          <a:pt x="87627" y="16156"/>
                          <a:pt x="63128" y="50247"/>
                          <a:pt x="50913" y="65320"/>
                        </a:cubicBezTo>
                        <a:cubicBezTo>
                          <a:pt x="38698" y="80393"/>
                          <a:pt x="-6548" y="58941"/>
                          <a:pt x="781" y="21761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50" name="Freeform 4649"/>
                  <p:cNvSpPr/>
                  <p:nvPr/>
                </p:nvSpPr>
                <p:spPr>
                  <a:xfrm>
                    <a:off x="1633317" y="832658"/>
                    <a:ext cx="76445" cy="7809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6445" h="78097">
                        <a:moveTo>
                          <a:pt x="19680" y="6910"/>
                        </a:moveTo>
                        <a:cubicBezTo>
                          <a:pt x="17198" y="5799"/>
                          <a:pt x="-21403" y="35246"/>
                          <a:pt x="16647" y="66360"/>
                        </a:cubicBezTo>
                        <a:cubicBezTo>
                          <a:pt x="54697" y="97474"/>
                          <a:pt x="85579" y="61359"/>
                          <a:pt x="73998" y="22467"/>
                        </a:cubicBezTo>
                        <a:cubicBezTo>
                          <a:pt x="62418" y="-16425"/>
                          <a:pt x="17750" y="6910"/>
                          <a:pt x="19680" y="691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51" name="Freeform 4650"/>
                  <p:cNvSpPr/>
                  <p:nvPr/>
                </p:nvSpPr>
                <p:spPr>
                  <a:xfrm>
                    <a:off x="1680294" y="886681"/>
                    <a:ext cx="63900" cy="608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3900" h="60804">
                        <a:moveTo>
                          <a:pt x="0" y="26228"/>
                        </a:moveTo>
                        <a:cubicBezTo>
                          <a:pt x="-1103" y="9004"/>
                          <a:pt x="21846" y="-13391"/>
                          <a:pt x="47976" y="10115"/>
                        </a:cubicBezTo>
                        <a:cubicBezTo>
                          <a:pt x="74106" y="33622"/>
                          <a:pt x="66725" y="58795"/>
                          <a:pt x="35929" y="60675"/>
                        </a:cubicBezTo>
                        <a:cubicBezTo>
                          <a:pt x="5133" y="62556"/>
                          <a:pt x="1103" y="43452"/>
                          <a:pt x="0" y="26228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52" name="Freeform 4651"/>
                  <p:cNvSpPr/>
                  <p:nvPr/>
                </p:nvSpPr>
                <p:spPr>
                  <a:xfrm>
                    <a:off x="1752707" y="869574"/>
                    <a:ext cx="62694" cy="7111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694" h="71117">
                        <a:moveTo>
                          <a:pt x="55334" y="19840"/>
                        </a:moveTo>
                        <a:cubicBezTo>
                          <a:pt x="69685" y="46221"/>
                          <a:pt x="63798" y="74359"/>
                          <a:pt x="32888" y="70842"/>
                        </a:cubicBezTo>
                        <a:cubicBezTo>
                          <a:pt x="1978" y="67325"/>
                          <a:pt x="-6118" y="17202"/>
                          <a:pt x="4186" y="7529"/>
                        </a:cubicBezTo>
                        <a:cubicBezTo>
                          <a:pt x="14489" y="-2143"/>
                          <a:pt x="40983" y="-6540"/>
                          <a:pt x="55334" y="1984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53" name="Freeform 4652"/>
                  <p:cNvSpPr/>
                  <p:nvPr/>
                </p:nvSpPr>
                <p:spPr>
                  <a:xfrm>
                    <a:off x="1698492" y="844190"/>
                    <a:ext cx="83132" cy="7805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3132" h="78057">
                        <a:moveTo>
                          <a:pt x="42110" y="335"/>
                        </a:moveTo>
                        <a:cubicBezTo>
                          <a:pt x="42110" y="335"/>
                          <a:pt x="5324" y="3261"/>
                          <a:pt x="968" y="20817"/>
                        </a:cubicBezTo>
                        <a:cubicBezTo>
                          <a:pt x="-3388" y="38373"/>
                          <a:pt x="5808" y="71047"/>
                          <a:pt x="37270" y="76899"/>
                        </a:cubicBezTo>
                        <a:cubicBezTo>
                          <a:pt x="68732" y="82751"/>
                          <a:pt x="77929" y="65195"/>
                          <a:pt x="81800" y="57880"/>
                        </a:cubicBezTo>
                        <a:cubicBezTo>
                          <a:pt x="85673" y="50565"/>
                          <a:pt x="83737" y="-5029"/>
                          <a:pt x="42110" y="335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54" name="Freeform 4653"/>
                  <p:cNvSpPr/>
                  <p:nvPr/>
                </p:nvSpPr>
                <p:spPr>
                  <a:xfrm>
                    <a:off x="1693425" y="765953"/>
                    <a:ext cx="90266" cy="10782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0266" h="107822">
                        <a:moveTo>
                          <a:pt x="655" y="60839"/>
                        </a:moveTo>
                        <a:cubicBezTo>
                          <a:pt x="7180" y="142512"/>
                          <a:pt x="2585" y="92508"/>
                          <a:pt x="22989" y="94730"/>
                        </a:cubicBezTo>
                        <a:cubicBezTo>
                          <a:pt x="43393" y="96952"/>
                          <a:pt x="64348" y="96397"/>
                          <a:pt x="71517" y="83063"/>
                        </a:cubicBezTo>
                        <a:cubicBezTo>
                          <a:pt x="78686" y="69728"/>
                          <a:pt x="94678" y="47504"/>
                          <a:pt x="89164" y="36947"/>
                        </a:cubicBezTo>
                        <a:cubicBezTo>
                          <a:pt x="83649" y="26391"/>
                          <a:pt x="74274" y="3334"/>
                          <a:pt x="55800" y="3334"/>
                        </a:cubicBezTo>
                        <a:cubicBezTo>
                          <a:pt x="37327" y="3334"/>
                          <a:pt x="-5871" y="-20835"/>
                          <a:pt x="655" y="6083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55" name="Freeform 4654"/>
                  <p:cNvSpPr/>
                  <p:nvPr/>
                </p:nvSpPr>
                <p:spPr>
                  <a:xfrm>
                    <a:off x="1758427" y="802242"/>
                    <a:ext cx="76756" cy="956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6756" h="95668">
                        <a:moveTo>
                          <a:pt x="47267" y="215"/>
                        </a:moveTo>
                        <a:cubicBezTo>
                          <a:pt x="47267" y="215"/>
                          <a:pt x="13132" y="-3785"/>
                          <a:pt x="5411" y="20661"/>
                        </a:cubicBezTo>
                        <a:cubicBezTo>
                          <a:pt x="-2309" y="45108"/>
                          <a:pt x="-8375" y="95668"/>
                          <a:pt x="35741" y="95668"/>
                        </a:cubicBezTo>
                        <a:cubicBezTo>
                          <a:pt x="79858" y="95668"/>
                          <a:pt x="95244" y="11361"/>
                          <a:pt x="47267" y="215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56" name="Freeform 4655"/>
                  <p:cNvSpPr/>
                  <p:nvPr/>
                </p:nvSpPr>
                <p:spPr>
                  <a:xfrm>
                    <a:off x="1543568" y="654418"/>
                    <a:ext cx="103466" cy="9018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3466" h="90181">
                        <a:moveTo>
                          <a:pt x="43255" y="89035"/>
                        </a:moveTo>
                        <a:cubicBezTo>
                          <a:pt x="40497" y="89035"/>
                          <a:pt x="23264" y="93897"/>
                          <a:pt x="12925" y="83480"/>
                        </a:cubicBezTo>
                        <a:cubicBezTo>
                          <a:pt x="2585" y="73062"/>
                          <a:pt x="-1965" y="72367"/>
                          <a:pt x="793" y="54588"/>
                        </a:cubicBezTo>
                        <a:cubicBezTo>
                          <a:pt x="3550" y="36809"/>
                          <a:pt x="25043" y="4916"/>
                          <a:pt x="52133" y="472"/>
                        </a:cubicBezTo>
                        <a:cubicBezTo>
                          <a:pt x="79086" y="-3973"/>
                          <a:pt x="100447" y="20918"/>
                          <a:pt x="103466" y="29808"/>
                        </a:cubicBezTo>
                        <a:cubicBezTo>
                          <a:pt x="105962" y="38697"/>
                          <a:pt x="49872" y="35142"/>
                          <a:pt x="43255" y="89035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CD2528"/>
                      </a:gs>
                      <a:gs pos="0">
                        <a:srgbClr val="D75254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57" name="Freeform 4656"/>
                  <p:cNvSpPr/>
                  <p:nvPr/>
                </p:nvSpPr>
                <p:spPr>
                  <a:xfrm>
                    <a:off x="1585133" y="756787"/>
                    <a:ext cx="72620" cy="8136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2620" h="81361">
                        <a:moveTo>
                          <a:pt x="24574" y="0"/>
                        </a:moveTo>
                        <a:cubicBezTo>
                          <a:pt x="25677" y="0"/>
                          <a:pt x="63176" y="10001"/>
                          <a:pt x="69793" y="33336"/>
                        </a:cubicBezTo>
                        <a:cubicBezTo>
                          <a:pt x="76411" y="56672"/>
                          <a:pt x="70896" y="71673"/>
                          <a:pt x="58764" y="80007"/>
                        </a:cubicBezTo>
                        <a:cubicBezTo>
                          <a:pt x="46632" y="88341"/>
                          <a:pt x="-42152" y="58338"/>
                          <a:pt x="24574" y="0"/>
                        </a:cubicBezTo>
                        <a:close/>
                      </a:path>
                    </a:pathLst>
                  </a:custGeom>
                  <a:gradFill>
                    <a:gsLst>
                      <a:gs pos="48000">
                        <a:srgbClr val="CE272B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58" name="Freeform 4657"/>
                  <p:cNvSpPr/>
                  <p:nvPr/>
                </p:nvSpPr>
                <p:spPr>
                  <a:xfrm>
                    <a:off x="1586461" y="680215"/>
                    <a:ext cx="96315" cy="8934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315" h="89348">
                        <a:moveTo>
                          <a:pt x="26365" y="89348"/>
                        </a:moveTo>
                        <a:cubicBezTo>
                          <a:pt x="26365" y="89348"/>
                          <a:pt x="-1614" y="85000"/>
                          <a:pt x="0" y="55799"/>
                        </a:cubicBezTo>
                        <a:cubicBezTo>
                          <a:pt x="1614" y="26599"/>
                          <a:pt x="36051" y="-13163"/>
                          <a:pt x="65645" y="4232"/>
                        </a:cubicBezTo>
                        <a:cubicBezTo>
                          <a:pt x="95238" y="21628"/>
                          <a:pt x="96315" y="45858"/>
                          <a:pt x="96315" y="45858"/>
                        </a:cubicBezTo>
                        <a:cubicBezTo>
                          <a:pt x="96315" y="45858"/>
                          <a:pt x="65107" y="47101"/>
                          <a:pt x="26365" y="8934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CD2628"/>
                      </a:gs>
                      <a:gs pos="0">
                        <a:srgbClr val="D54C4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59" name="Freeform 4658"/>
                  <p:cNvSpPr/>
                  <p:nvPr/>
                </p:nvSpPr>
                <p:spPr>
                  <a:xfrm>
                    <a:off x="1614843" y="720397"/>
                    <a:ext cx="91369" cy="8768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1369" h="87681">
                        <a:moveTo>
                          <a:pt x="23816" y="85840"/>
                        </a:moveTo>
                        <a:cubicBezTo>
                          <a:pt x="23816" y="85840"/>
                          <a:pt x="-4860" y="65839"/>
                          <a:pt x="655" y="46949"/>
                        </a:cubicBezTo>
                        <a:cubicBezTo>
                          <a:pt x="6169" y="28058"/>
                          <a:pt x="50837" y="-14168"/>
                          <a:pt x="74550" y="4723"/>
                        </a:cubicBezTo>
                        <a:cubicBezTo>
                          <a:pt x="98262" y="23613"/>
                          <a:pt x="89991" y="36392"/>
                          <a:pt x="89991" y="36392"/>
                        </a:cubicBezTo>
                        <a:cubicBezTo>
                          <a:pt x="89991" y="36392"/>
                          <a:pt x="53595" y="99175"/>
                          <a:pt x="23816" y="85840"/>
                        </a:cubicBezTo>
                        <a:close/>
                      </a:path>
                    </a:pathLst>
                  </a:custGeom>
                  <a:gradFill>
                    <a:gsLst>
                      <a:gs pos="80000">
                        <a:srgbClr val="C9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60" name="Freeform 4659"/>
                  <p:cNvSpPr/>
                  <p:nvPr/>
                </p:nvSpPr>
                <p:spPr>
                  <a:xfrm>
                    <a:off x="1631456" y="751787"/>
                    <a:ext cx="96259" cy="1014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259" h="101437">
                        <a:moveTo>
                          <a:pt x="0" y="56907"/>
                        </a:moveTo>
                        <a:cubicBezTo>
                          <a:pt x="0" y="56907"/>
                          <a:pt x="-2002" y="74040"/>
                          <a:pt x="17935" y="90068"/>
                        </a:cubicBezTo>
                        <a:cubicBezTo>
                          <a:pt x="37871" y="106095"/>
                          <a:pt x="63220" y="103333"/>
                          <a:pt x="71195" y="92832"/>
                        </a:cubicBezTo>
                        <a:cubicBezTo>
                          <a:pt x="79169" y="82331"/>
                          <a:pt x="94457" y="44408"/>
                          <a:pt x="96259" y="30591"/>
                        </a:cubicBezTo>
                        <a:cubicBezTo>
                          <a:pt x="97875" y="16773"/>
                          <a:pt x="76397" y="-2961"/>
                          <a:pt x="62726" y="355"/>
                        </a:cubicBezTo>
                        <a:cubicBezTo>
                          <a:pt x="49055" y="3671"/>
                          <a:pt x="17935" y="20429"/>
                          <a:pt x="0" y="5690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</p:grpSp>
            <p:sp>
              <p:nvSpPr>
                <p:cNvPr id="4661" name="Freeform 4660"/>
                <p:cNvSpPr/>
                <p:nvPr/>
              </p:nvSpPr>
              <p:spPr>
                <a:xfrm>
                  <a:off x="1553563" y="1020524"/>
                  <a:ext cx="5101" cy="152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01" h="15244" fill="none">
                      <a:moveTo>
                        <a:pt x="5080" y="132"/>
                      </a:moveTo>
                      <a:cubicBezTo>
                        <a:pt x="5080" y="132"/>
                        <a:pt x="-6390" y="-2535"/>
                        <a:pt x="5080" y="15244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FBD4B3"/>
                  </a:solidFill>
                  <a:bevel/>
                </a:ln>
              </p:spPr>
            </p:sp>
            <p:sp>
              <p:nvSpPr>
                <p:cNvPr id="4662" name="Freeform 4661"/>
                <p:cNvSpPr/>
                <p:nvPr/>
              </p:nvSpPr>
              <p:spPr>
                <a:xfrm>
                  <a:off x="1723996" y="978888"/>
                  <a:ext cx="13786" cy="4000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786" h="40003" fill="none">
                      <a:moveTo>
                        <a:pt x="13759" y="40003"/>
                      </a:moveTo>
                      <a:cubicBezTo>
                        <a:pt x="13759" y="40003"/>
                        <a:pt x="-10946" y="23099"/>
                        <a:pt x="5818" y="0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FBD4B3"/>
                  </a:solidFill>
                  <a:bevel/>
                </a:ln>
              </p:spPr>
            </p:sp>
          </p:grpSp>
          <p:grpSp>
            <p:nvGrpSpPr>
              <p:cNvPr id="4663" name="Group 4662"/>
              <p:cNvGrpSpPr/>
              <p:nvPr/>
            </p:nvGrpSpPr>
            <p:grpSpPr>
              <a:xfrm>
                <a:off x="1389101" y="939397"/>
                <a:ext cx="396840" cy="425903"/>
                <a:chOff x="1389101" y="939397"/>
                <a:chExt cx="396840" cy="425903"/>
              </a:xfrm>
            </p:grpSpPr>
            <p:grpSp>
              <p:nvGrpSpPr>
                <p:cNvPr id="4664" name="Group 4663"/>
                <p:cNvGrpSpPr/>
                <p:nvPr/>
              </p:nvGrpSpPr>
              <p:grpSpPr>
                <a:xfrm>
                  <a:off x="1389101" y="939397"/>
                  <a:ext cx="396840" cy="425903"/>
                  <a:chOff x="1389101" y="939397"/>
                  <a:chExt cx="396840" cy="425903"/>
                </a:xfrm>
              </p:grpSpPr>
              <p:sp>
                <p:nvSpPr>
                  <p:cNvPr id="4665" name="Freeform 4664"/>
                  <p:cNvSpPr/>
                  <p:nvPr/>
                </p:nvSpPr>
                <p:spPr>
                  <a:xfrm>
                    <a:off x="1600308" y="1312832"/>
                    <a:ext cx="55697" cy="227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5697" h="22745">
                        <a:moveTo>
                          <a:pt x="0" y="5000"/>
                        </a:moveTo>
                        <a:cubicBezTo>
                          <a:pt x="0" y="8334"/>
                          <a:pt x="17647" y="26113"/>
                          <a:pt x="34190" y="22224"/>
                        </a:cubicBezTo>
                        <a:cubicBezTo>
                          <a:pt x="50734" y="18335"/>
                          <a:pt x="55697" y="2778"/>
                          <a:pt x="55697" y="556"/>
                        </a:cubicBezTo>
                        <a:cubicBezTo>
                          <a:pt x="55697" y="-1667"/>
                          <a:pt x="3309" y="3334"/>
                          <a:pt x="0" y="500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66" name="Freeform 4665"/>
                  <p:cNvSpPr/>
                  <p:nvPr/>
                </p:nvSpPr>
                <p:spPr>
                  <a:xfrm>
                    <a:off x="1697536" y="1211711"/>
                    <a:ext cx="62763" cy="433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763" h="43337">
                        <a:moveTo>
                          <a:pt x="379" y="9445"/>
                        </a:moveTo>
                        <a:cubicBezTo>
                          <a:pt x="379" y="9445"/>
                          <a:pt x="-5687" y="44448"/>
                          <a:pt x="30158" y="43337"/>
                        </a:cubicBezTo>
                        <a:cubicBezTo>
                          <a:pt x="66002" y="42226"/>
                          <a:pt x="62694" y="0"/>
                          <a:pt x="62694" y="0"/>
                        </a:cubicBezTo>
                        <a:cubicBezTo>
                          <a:pt x="62694" y="0"/>
                          <a:pt x="49459" y="25558"/>
                          <a:pt x="379" y="9445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67" name="Freeform 4666"/>
                  <p:cNvSpPr/>
                  <p:nvPr/>
                </p:nvSpPr>
                <p:spPr>
                  <a:xfrm>
                    <a:off x="1685887" y="1243276"/>
                    <a:ext cx="44013" cy="4962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4013" h="49622">
                        <a:moveTo>
                          <a:pt x="44013" y="8994"/>
                        </a:moveTo>
                        <a:cubicBezTo>
                          <a:pt x="44013" y="8994"/>
                          <a:pt x="40704" y="30662"/>
                          <a:pt x="14786" y="46219"/>
                        </a:cubicBezTo>
                        <a:cubicBezTo>
                          <a:pt x="-11132" y="61776"/>
                          <a:pt x="4860" y="18995"/>
                          <a:pt x="4860" y="18995"/>
                        </a:cubicBezTo>
                        <a:cubicBezTo>
                          <a:pt x="4860" y="18995"/>
                          <a:pt x="26366" y="-16008"/>
                          <a:pt x="44013" y="8994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68" name="Freeform 4667"/>
                  <p:cNvSpPr/>
                  <p:nvPr/>
                </p:nvSpPr>
                <p:spPr>
                  <a:xfrm>
                    <a:off x="1628984" y="1281717"/>
                    <a:ext cx="82167" cy="408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167" h="40802">
                        <a:moveTo>
                          <a:pt x="0" y="28891"/>
                        </a:moveTo>
                        <a:cubicBezTo>
                          <a:pt x="1379" y="30280"/>
                          <a:pt x="22058" y="50560"/>
                          <a:pt x="50182" y="35003"/>
                        </a:cubicBezTo>
                        <a:cubicBezTo>
                          <a:pt x="78307" y="19446"/>
                          <a:pt x="82167" y="0"/>
                          <a:pt x="82167" y="0"/>
                        </a:cubicBezTo>
                        <a:cubicBezTo>
                          <a:pt x="82167" y="0"/>
                          <a:pt x="60108" y="14446"/>
                          <a:pt x="44668" y="8890"/>
                        </a:cubicBezTo>
                        <a:cubicBezTo>
                          <a:pt x="29227" y="3334"/>
                          <a:pt x="0" y="28891"/>
                          <a:pt x="0" y="28891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69" name="Freeform 4668"/>
                  <p:cNvSpPr/>
                  <p:nvPr/>
                </p:nvSpPr>
                <p:spPr>
                  <a:xfrm>
                    <a:off x="1465064" y="1198343"/>
                    <a:ext cx="33811" cy="428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811" h="42816">
                        <a:moveTo>
                          <a:pt x="138" y="19481"/>
                        </a:moveTo>
                        <a:cubicBezTo>
                          <a:pt x="3722" y="15869"/>
                          <a:pt x="22196" y="-13300"/>
                          <a:pt x="28813" y="7258"/>
                        </a:cubicBezTo>
                        <a:cubicBezTo>
                          <a:pt x="35431" y="27815"/>
                          <a:pt x="37085" y="47817"/>
                          <a:pt x="23850" y="41705"/>
                        </a:cubicBezTo>
                        <a:cubicBezTo>
                          <a:pt x="10615" y="35593"/>
                          <a:pt x="-1516" y="19481"/>
                          <a:pt x="138" y="1948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4670" name="Freeform 4669"/>
                  <p:cNvSpPr/>
                  <p:nvPr/>
                </p:nvSpPr>
                <p:spPr>
                  <a:xfrm>
                    <a:off x="1557673" y="1007249"/>
                    <a:ext cx="170572" cy="14223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0572" h="142234">
                        <a:moveTo>
                          <a:pt x="130975" y="130569"/>
                        </a:moveTo>
                        <a:cubicBezTo>
                          <a:pt x="130975" y="130569"/>
                          <a:pt x="105065" y="116553"/>
                          <a:pt x="76688" y="103275"/>
                        </a:cubicBezTo>
                        <a:cubicBezTo>
                          <a:pt x="48311" y="89997"/>
                          <a:pt x="22093" y="80776"/>
                          <a:pt x="12531" y="47949"/>
                        </a:cubicBezTo>
                        <a:cubicBezTo>
                          <a:pt x="2969" y="15122"/>
                          <a:pt x="-11528" y="0"/>
                          <a:pt x="15615" y="0"/>
                        </a:cubicBezTo>
                        <a:cubicBezTo>
                          <a:pt x="42759" y="0"/>
                          <a:pt x="61882" y="8114"/>
                          <a:pt x="88409" y="15491"/>
                        </a:cubicBezTo>
                        <a:cubicBezTo>
                          <a:pt x="114936" y="22868"/>
                          <a:pt x="127273" y="33196"/>
                          <a:pt x="132826" y="45736"/>
                        </a:cubicBezTo>
                        <a:cubicBezTo>
                          <a:pt x="138377" y="58277"/>
                          <a:pt x="144547" y="78194"/>
                          <a:pt x="148248" y="89259"/>
                        </a:cubicBezTo>
                        <a:cubicBezTo>
                          <a:pt x="151949" y="100324"/>
                          <a:pt x="164287" y="115816"/>
                          <a:pt x="164287" y="126143"/>
                        </a:cubicBezTo>
                        <a:cubicBezTo>
                          <a:pt x="164287" y="136471"/>
                          <a:pt x="178476" y="137946"/>
                          <a:pt x="164287" y="141635"/>
                        </a:cubicBezTo>
                        <a:cubicBezTo>
                          <a:pt x="150098" y="145323"/>
                          <a:pt x="129741" y="130569"/>
                          <a:pt x="130975" y="130569"/>
                        </a:cubicBezTo>
                        <a:close/>
                      </a:path>
                    </a:pathLst>
                  </a:custGeom>
                  <a:gradFill>
                    <a:gsLst>
                      <a:gs pos="74000">
                        <a:srgbClr val="000000"/>
                      </a:gs>
                      <a:gs pos="0">
                        <a:srgbClr val="000000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71" name="Freeform 4670"/>
                  <p:cNvSpPr/>
                  <p:nvPr/>
                </p:nvSpPr>
                <p:spPr>
                  <a:xfrm>
                    <a:off x="1588107" y="961135"/>
                    <a:ext cx="60867" cy="7889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0867" h="78896">
                        <a:moveTo>
                          <a:pt x="18267" y="68895"/>
                        </a:moveTo>
                        <a:cubicBezTo>
                          <a:pt x="18267" y="61116"/>
                          <a:pt x="-17026" y="2222"/>
                          <a:pt x="10547" y="556"/>
                        </a:cubicBezTo>
                        <a:cubicBezTo>
                          <a:pt x="38119" y="-1111"/>
                          <a:pt x="59075" y="-556"/>
                          <a:pt x="60763" y="26113"/>
                        </a:cubicBezTo>
                        <a:cubicBezTo>
                          <a:pt x="62384" y="52782"/>
                          <a:pt x="45840" y="78896"/>
                          <a:pt x="34811" y="78896"/>
                        </a:cubicBezTo>
                        <a:cubicBezTo>
                          <a:pt x="23782" y="78896"/>
                          <a:pt x="18267" y="68895"/>
                          <a:pt x="18267" y="68895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72" name="Freeform 4671"/>
                  <p:cNvSpPr/>
                  <p:nvPr/>
                </p:nvSpPr>
                <p:spPr>
                  <a:xfrm>
                    <a:off x="1545231" y="944606"/>
                    <a:ext cx="71689" cy="8695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1689" h="86951">
                        <a:moveTo>
                          <a:pt x="36327" y="85424"/>
                        </a:moveTo>
                        <a:cubicBezTo>
                          <a:pt x="36327" y="83757"/>
                          <a:pt x="9306" y="60977"/>
                          <a:pt x="1585" y="40420"/>
                        </a:cubicBezTo>
                        <a:cubicBezTo>
                          <a:pt x="-6135" y="19863"/>
                          <a:pt x="15372" y="-3473"/>
                          <a:pt x="39084" y="417"/>
                        </a:cubicBezTo>
                        <a:cubicBezTo>
                          <a:pt x="62797" y="4306"/>
                          <a:pt x="70517" y="14307"/>
                          <a:pt x="71689" y="29308"/>
                        </a:cubicBezTo>
                        <a:cubicBezTo>
                          <a:pt x="72724" y="44309"/>
                          <a:pt x="58937" y="96536"/>
                          <a:pt x="36327" y="85424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73" name="Freeform 4672"/>
                  <p:cNvSpPr/>
                  <p:nvPr/>
                </p:nvSpPr>
                <p:spPr>
                  <a:xfrm>
                    <a:off x="1502425" y="939397"/>
                    <a:ext cx="82167" cy="7785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167" h="77854">
                        <a:moveTo>
                          <a:pt x="0" y="17849"/>
                        </a:moveTo>
                        <a:cubicBezTo>
                          <a:pt x="0" y="17849"/>
                          <a:pt x="11029" y="-5487"/>
                          <a:pt x="42462" y="1181"/>
                        </a:cubicBezTo>
                        <a:cubicBezTo>
                          <a:pt x="73895" y="7848"/>
                          <a:pt x="82167" y="13959"/>
                          <a:pt x="82167" y="35072"/>
                        </a:cubicBezTo>
                        <a:cubicBezTo>
                          <a:pt x="82167" y="56185"/>
                          <a:pt x="68932" y="77854"/>
                          <a:pt x="68932" y="77854"/>
                        </a:cubicBezTo>
                        <a:cubicBezTo>
                          <a:pt x="68932" y="77854"/>
                          <a:pt x="1654" y="38927"/>
                          <a:pt x="0" y="1784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74" name="Freeform 4673"/>
                  <p:cNvSpPr/>
                  <p:nvPr/>
                </p:nvSpPr>
                <p:spPr>
                  <a:xfrm>
                    <a:off x="1631465" y="975161"/>
                    <a:ext cx="70517" cy="7566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0517" h="75666">
                        <a:moveTo>
                          <a:pt x="0" y="63200"/>
                        </a:moveTo>
                        <a:cubicBezTo>
                          <a:pt x="0" y="58200"/>
                          <a:pt x="0" y="27086"/>
                          <a:pt x="7720" y="11529"/>
                        </a:cubicBezTo>
                        <a:cubicBezTo>
                          <a:pt x="15441" y="-4028"/>
                          <a:pt x="29779" y="-2361"/>
                          <a:pt x="49079" y="7640"/>
                        </a:cubicBezTo>
                        <a:cubicBezTo>
                          <a:pt x="68381" y="17640"/>
                          <a:pt x="76377" y="31531"/>
                          <a:pt x="65899" y="46532"/>
                        </a:cubicBezTo>
                        <a:cubicBezTo>
                          <a:pt x="55421" y="61533"/>
                          <a:pt x="21507" y="93203"/>
                          <a:pt x="0" y="6320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75" name="Freeform 4674"/>
                  <p:cNvSpPr/>
                  <p:nvPr/>
                </p:nvSpPr>
                <p:spPr>
                  <a:xfrm>
                    <a:off x="1666896" y="1007182"/>
                    <a:ext cx="80926" cy="6451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0926" h="64519">
                        <a:moveTo>
                          <a:pt x="12546" y="64519"/>
                        </a:moveTo>
                        <a:cubicBezTo>
                          <a:pt x="12546" y="64519"/>
                          <a:pt x="-4053" y="61544"/>
                          <a:pt x="910" y="40960"/>
                        </a:cubicBezTo>
                        <a:cubicBezTo>
                          <a:pt x="5873" y="20376"/>
                          <a:pt x="24181" y="-11954"/>
                          <a:pt x="51203" y="4513"/>
                        </a:cubicBezTo>
                        <a:cubicBezTo>
                          <a:pt x="78224" y="20980"/>
                          <a:pt x="80926" y="43627"/>
                          <a:pt x="80926" y="43627"/>
                        </a:cubicBezTo>
                        <a:cubicBezTo>
                          <a:pt x="80926" y="43627"/>
                          <a:pt x="47839" y="37760"/>
                          <a:pt x="12546" y="6451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76" name="Freeform 4675"/>
                  <p:cNvSpPr/>
                  <p:nvPr/>
                </p:nvSpPr>
                <p:spPr>
                  <a:xfrm>
                    <a:off x="1677511" y="1044061"/>
                    <a:ext cx="98434" cy="6722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8434" h="67228">
                        <a:moveTo>
                          <a:pt x="20294" y="67228"/>
                        </a:moveTo>
                        <a:cubicBezTo>
                          <a:pt x="20294" y="67228"/>
                          <a:pt x="0" y="55252"/>
                          <a:pt x="0" y="39640"/>
                        </a:cubicBezTo>
                        <a:cubicBezTo>
                          <a:pt x="0" y="24026"/>
                          <a:pt x="10753" y="17480"/>
                          <a:pt x="23988" y="10692"/>
                        </a:cubicBezTo>
                        <a:cubicBezTo>
                          <a:pt x="37223" y="3903"/>
                          <a:pt x="55973" y="-10352"/>
                          <a:pt x="79685" y="12049"/>
                        </a:cubicBezTo>
                        <a:cubicBezTo>
                          <a:pt x="103398" y="34451"/>
                          <a:pt x="97883" y="48027"/>
                          <a:pt x="97883" y="48027"/>
                        </a:cubicBezTo>
                        <a:cubicBezTo>
                          <a:pt x="97883" y="48027"/>
                          <a:pt x="52278" y="8139"/>
                          <a:pt x="20294" y="67228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77" name="Freeform 4676"/>
                  <p:cNvSpPr/>
                  <p:nvPr/>
                </p:nvSpPr>
                <p:spPr>
                  <a:xfrm>
                    <a:off x="1698191" y="1069025"/>
                    <a:ext cx="86854" cy="6899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6854" h="68999">
                        <a:moveTo>
                          <a:pt x="0" y="47678"/>
                        </a:moveTo>
                        <a:cubicBezTo>
                          <a:pt x="0" y="47678"/>
                          <a:pt x="25367" y="29898"/>
                          <a:pt x="44668" y="35454"/>
                        </a:cubicBezTo>
                        <a:cubicBezTo>
                          <a:pt x="63969" y="41010"/>
                          <a:pt x="86854" y="64901"/>
                          <a:pt x="86854" y="68790"/>
                        </a:cubicBezTo>
                        <a:cubicBezTo>
                          <a:pt x="86854" y="72679"/>
                          <a:pt x="84924" y="18786"/>
                          <a:pt x="71138" y="8785"/>
                        </a:cubicBezTo>
                        <a:cubicBezTo>
                          <a:pt x="57351" y="-1215"/>
                          <a:pt x="0" y="-15661"/>
                          <a:pt x="0" y="47678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78" name="Freeform 4677"/>
                  <p:cNvSpPr/>
                  <p:nvPr/>
                </p:nvSpPr>
                <p:spPr>
                  <a:xfrm>
                    <a:off x="1698192" y="1102151"/>
                    <a:ext cx="87750" cy="928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7750" h="92820">
                        <a:moveTo>
                          <a:pt x="0" y="14550"/>
                        </a:moveTo>
                        <a:cubicBezTo>
                          <a:pt x="0" y="14550"/>
                          <a:pt x="15441" y="25662"/>
                          <a:pt x="16544" y="28996"/>
                        </a:cubicBezTo>
                        <a:cubicBezTo>
                          <a:pt x="17646" y="32329"/>
                          <a:pt x="37223" y="23439"/>
                          <a:pt x="52112" y="45108"/>
                        </a:cubicBezTo>
                        <a:cubicBezTo>
                          <a:pt x="67002" y="66777"/>
                          <a:pt x="72516" y="87889"/>
                          <a:pt x="70310" y="92335"/>
                        </a:cubicBezTo>
                        <a:cubicBezTo>
                          <a:pt x="68104" y="96779"/>
                          <a:pt x="92093" y="69555"/>
                          <a:pt x="87129" y="37330"/>
                        </a:cubicBezTo>
                        <a:cubicBezTo>
                          <a:pt x="82167" y="5105"/>
                          <a:pt x="27711" y="-15314"/>
                          <a:pt x="0" y="1455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79" name="Freeform 4678"/>
                  <p:cNvSpPr/>
                  <p:nvPr/>
                </p:nvSpPr>
                <p:spPr>
                  <a:xfrm>
                    <a:off x="1447968" y="957107"/>
                    <a:ext cx="92197" cy="5681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2197" h="56810">
                        <a:moveTo>
                          <a:pt x="2068" y="56810"/>
                        </a:moveTo>
                        <a:cubicBezTo>
                          <a:pt x="2068" y="56810"/>
                          <a:pt x="-10616" y="20761"/>
                          <a:pt x="26332" y="5311"/>
                        </a:cubicBezTo>
                        <a:cubicBezTo>
                          <a:pt x="63280" y="-10139"/>
                          <a:pt x="86992" y="11105"/>
                          <a:pt x="91956" y="31061"/>
                        </a:cubicBezTo>
                        <a:cubicBezTo>
                          <a:pt x="96918" y="51017"/>
                          <a:pt x="19715" y="3380"/>
                          <a:pt x="2068" y="5681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00000"/>
                      </a:gs>
                      <a:gs pos="0">
                        <a:srgbClr val="4F4F4F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80" name="Freeform 4679"/>
                  <p:cNvSpPr/>
                  <p:nvPr/>
                </p:nvSpPr>
                <p:spPr>
                  <a:xfrm>
                    <a:off x="1393513" y="1091457"/>
                    <a:ext cx="38464" cy="7413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8464" h="74138">
                        <a:moveTo>
                          <a:pt x="23713" y="74138"/>
                        </a:moveTo>
                        <a:cubicBezTo>
                          <a:pt x="23713" y="74138"/>
                          <a:pt x="-1103" y="65804"/>
                          <a:pt x="0" y="45247"/>
                        </a:cubicBezTo>
                        <a:cubicBezTo>
                          <a:pt x="1103" y="24690"/>
                          <a:pt x="7720" y="-6980"/>
                          <a:pt x="29779" y="1354"/>
                        </a:cubicBezTo>
                        <a:cubicBezTo>
                          <a:pt x="51837" y="9688"/>
                          <a:pt x="25367" y="72472"/>
                          <a:pt x="23713" y="74138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81" name="Freeform 4680"/>
                  <p:cNvSpPr/>
                  <p:nvPr/>
                </p:nvSpPr>
                <p:spPr>
                  <a:xfrm>
                    <a:off x="1421775" y="993013"/>
                    <a:ext cx="42290" cy="625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290" h="62575">
                        <a:moveTo>
                          <a:pt x="2068" y="62575"/>
                        </a:moveTo>
                        <a:cubicBezTo>
                          <a:pt x="2068" y="62575"/>
                          <a:pt x="-10616" y="19238"/>
                          <a:pt x="26332" y="2570"/>
                        </a:cubicBezTo>
                        <a:cubicBezTo>
                          <a:pt x="63279" y="-14098"/>
                          <a:pt x="27986" y="53685"/>
                          <a:pt x="2068" y="62575"/>
                        </a:cubicBezTo>
                        <a:close/>
                      </a:path>
                    </a:pathLst>
                  </a:custGeom>
                  <a:gradFill>
                    <a:gsLst>
                      <a:gs pos="49000">
                        <a:srgbClr val="000000"/>
                      </a:gs>
                      <a:gs pos="0">
                        <a:srgbClr val="575757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82" name="Freeform 4681"/>
                  <p:cNvSpPr/>
                  <p:nvPr/>
                </p:nvSpPr>
                <p:spPr>
                  <a:xfrm>
                    <a:off x="1406196" y="1030793"/>
                    <a:ext cx="59557" cy="7604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557" h="76047">
                        <a:moveTo>
                          <a:pt x="14594" y="76047"/>
                        </a:moveTo>
                        <a:cubicBezTo>
                          <a:pt x="13139" y="76047"/>
                          <a:pt x="-14503" y="59237"/>
                          <a:pt x="10229" y="28204"/>
                        </a:cubicBezTo>
                        <a:cubicBezTo>
                          <a:pt x="34961" y="-2829"/>
                          <a:pt x="44418" y="-8001"/>
                          <a:pt x="57511" y="11395"/>
                        </a:cubicBezTo>
                        <a:cubicBezTo>
                          <a:pt x="70605" y="30790"/>
                          <a:pt x="18231" y="72814"/>
                          <a:pt x="14594" y="76047"/>
                        </a:cubicBezTo>
                        <a:close/>
                      </a:path>
                    </a:pathLst>
                  </a:custGeom>
                  <a:gradFill>
                    <a:gsLst>
                      <a:gs pos="70000">
                        <a:srgbClr val="000000"/>
                      </a:gs>
                      <a:gs pos="0">
                        <a:srgbClr val="6B6B6B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83" name="Freeform 4682"/>
                  <p:cNvSpPr/>
                  <p:nvPr/>
                </p:nvSpPr>
                <p:spPr>
                  <a:xfrm>
                    <a:off x="1389101" y="1150629"/>
                    <a:ext cx="33742" cy="7108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742" h="71082">
                        <a:moveTo>
                          <a:pt x="30330" y="71082"/>
                        </a:moveTo>
                        <a:cubicBezTo>
                          <a:pt x="30330" y="71082"/>
                          <a:pt x="-1103" y="61082"/>
                          <a:pt x="0" y="24967"/>
                        </a:cubicBezTo>
                        <a:cubicBezTo>
                          <a:pt x="1103" y="-11147"/>
                          <a:pt x="24264" y="2188"/>
                          <a:pt x="24815" y="3299"/>
                        </a:cubicBezTo>
                        <a:cubicBezTo>
                          <a:pt x="25367" y="4410"/>
                          <a:pt x="40256" y="58859"/>
                          <a:pt x="30330" y="71082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84" name="Freeform 4683"/>
                  <p:cNvSpPr/>
                  <p:nvPr/>
                </p:nvSpPr>
                <p:spPr>
                  <a:xfrm>
                    <a:off x="1402474" y="1238381"/>
                    <a:ext cx="28503" cy="4444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8503" h="44448">
                        <a:moveTo>
                          <a:pt x="24126" y="44448"/>
                        </a:moveTo>
                        <a:cubicBezTo>
                          <a:pt x="24126" y="44448"/>
                          <a:pt x="5101" y="45282"/>
                          <a:pt x="965" y="31114"/>
                        </a:cubicBezTo>
                        <a:cubicBezTo>
                          <a:pt x="-3171" y="16946"/>
                          <a:pt x="7031" y="0"/>
                          <a:pt x="7031" y="0"/>
                        </a:cubicBezTo>
                        <a:cubicBezTo>
                          <a:pt x="7031" y="0"/>
                          <a:pt x="40118" y="18890"/>
                          <a:pt x="24126" y="4444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636363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85" name="Freeform 4684"/>
                  <p:cNvSpPr/>
                  <p:nvPr/>
                </p:nvSpPr>
                <p:spPr>
                  <a:xfrm>
                    <a:off x="1400130" y="1196710"/>
                    <a:ext cx="62038" cy="7972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038" h="79729">
                        <a:moveTo>
                          <a:pt x="42462" y="0"/>
                        </a:moveTo>
                        <a:cubicBezTo>
                          <a:pt x="42462" y="0"/>
                          <a:pt x="0" y="4445"/>
                          <a:pt x="0" y="33336"/>
                        </a:cubicBezTo>
                        <a:cubicBezTo>
                          <a:pt x="0" y="62227"/>
                          <a:pt x="18198" y="79729"/>
                          <a:pt x="46046" y="79729"/>
                        </a:cubicBezTo>
                        <a:cubicBezTo>
                          <a:pt x="73895" y="79729"/>
                          <a:pt x="60660" y="11668"/>
                          <a:pt x="42462" y="0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636363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86" name="Freeform 4685"/>
                  <p:cNvSpPr/>
                  <p:nvPr/>
                </p:nvSpPr>
                <p:spPr>
                  <a:xfrm>
                    <a:off x="1437629" y="1298351"/>
                    <a:ext cx="47080" cy="378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7080" h="37816">
                        <a:moveTo>
                          <a:pt x="0" y="6702"/>
                        </a:moveTo>
                        <a:cubicBezTo>
                          <a:pt x="0" y="6702"/>
                          <a:pt x="0" y="36704"/>
                          <a:pt x="25367" y="37816"/>
                        </a:cubicBezTo>
                        <a:cubicBezTo>
                          <a:pt x="50734" y="38927"/>
                          <a:pt x="46874" y="5591"/>
                          <a:pt x="46874" y="5591"/>
                        </a:cubicBezTo>
                        <a:cubicBezTo>
                          <a:pt x="46874" y="5591"/>
                          <a:pt x="10478" y="-7744"/>
                          <a:pt x="0" y="6702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636363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87" name="Freeform 4686"/>
                  <p:cNvSpPr/>
                  <p:nvPr/>
                </p:nvSpPr>
                <p:spPr>
                  <a:xfrm>
                    <a:off x="1415054" y="1258940"/>
                    <a:ext cx="34225" cy="6458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4225" h="64589">
                        <a:moveTo>
                          <a:pt x="33053" y="39448"/>
                        </a:moveTo>
                        <a:cubicBezTo>
                          <a:pt x="33053" y="50560"/>
                          <a:pt x="38016" y="68339"/>
                          <a:pt x="27538" y="63894"/>
                        </a:cubicBezTo>
                        <a:cubicBezTo>
                          <a:pt x="17061" y="59449"/>
                          <a:pt x="-14924" y="32781"/>
                          <a:pt x="8237" y="6667"/>
                        </a:cubicBezTo>
                        <a:cubicBezTo>
                          <a:pt x="31398" y="-19446"/>
                          <a:pt x="35259" y="39448"/>
                          <a:pt x="33053" y="3944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636363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88" name="Freeform 4687"/>
                  <p:cNvSpPr/>
                  <p:nvPr/>
                </p:nvSpPr>
                <p:spPr>
                  <a:xfrm>
                    <a:off x="1401784" y="1138930"/>
                    <a:ext cx="59040" cy="832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040" h="83202">
                        <a:moveTo>
                          <a:pt x="23031" y="0"/>
                        </a:moveTo>
                        <a:cubicBezTo>
                          <a:pt x="23031" y="0"/>
                          <a:pt x="-6778" y="17779"/>
                          <a:pt x="1445" y="43893"/>
                        </a:cubicBezTo>
                        <a:cubicBezTo>
                          <a:pt x="9669" y="70006"/>
                          <a:pt x="23031" y="86118"/>
                          <a:pt x="43590" y="82785"/>
                        </a:cubicBezTo>
                        <a:cubicBezTo>
                          <a:pt x="64148" y="79451"/>
                          <a:pt x="70315" y="7778"/>
                          <a:pt x="23031" y="0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89" name="Freeform 4688"/>
                  <p:cNvSpPr/>
                  <p:nvPr/>
                </p:nvSpPr>
                <p:spPr>
                  <a:xfrm>
                    <a:off x="1410608" y="1053397"/>
                    <a:ext cx="75480" cy="9782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5480" h="97821">
                        <a:moveTo>
                          <a:pt x="73895" y="12744"/>
                        </a:moveTo>
                        <a:cubicBezTo>
                          <a:pt x="73895" y="12744"/>
                          <a:pt x="64520" y="-4480"/>
                          <a:pt x="42462" y="1076"/>
                        </a:cubicBezTo>
                        <a:cubicBezTo>
                          <a:pt x="20404" y="6633"/>
                          <a:pt x="0" y="38302"/>
                          <a:pt x="0" y="54970"/>
                        </a:cubicBezTo>
                        <a:cubicBezTo>
                          <a:pt x="0" y="71638"/>
                          <a:pt x="7720" y="95529"/>
                          <a:pt x="34190" y="97821"/>
                        </a:cubicBezTo>
                        <a:cubicBezTo>
                          <a:pt x="60660" y="99974"/>
                          <a:pt x="81615" y="52748"/>
                          <a:pt x="73895" y="12744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90" name="Freeform 4689"/>
                  <p:cNvSpPr/>
                  <p:nvPr/>
                </p:nvSpPr>
                <p:spPr>
                  <a:xfrm>
                    <a:off x="1449830" y="1052081"/>
                    <a:ext cx="82098" cy="9973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098" h="99730">
                        <a:moveTo>
                          <a:pt x="34121" y="99626"/>
                        </a:moveTo>
                        <a:cubicBezTo>
                          <a:pt x="13717" y="97403"/>
                          <a:pt x="-3378" y="67957"/>
                          <a:pt x="482" y="41844"/>
                        </a:cubicBezTo>
                        <a:cubicBezTo>
                          <a:pt x="4343" y="15730"/>
                          <a:pt x="10960" y="-4271"/>
                          <a:pt x="44599" y="729"/>
                        </a:cubicBezTo>
                        <a:cubicBezTo>
                          <a:pt x="78237" y="5730"/>
                          <a:pt x="82098" y="45733"/>
                          <a:pt x="82098" y="55734"/>
                        </a:cubicBezTo>
                        <a:cubicBezTo>
                          <a:pt x="82098" y="65735"/>
                          <a:pt x="54525" y="101849"/>
                          <a:pt x="34121" y="99626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6666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91" name="Freeform 4690"/>
                  <p:cNvSpPr/>
                  <p:nvPr/>
                </p:nvSpPr>
                <p:spPr>
                  <a:xfrm>
                    <a:off x="1431219" y="1132573"/>
                    <a:ext cx="69552" cy="8466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9552" h="84660">
                        <a:moveTo>
                          <a:pt x="33432" y="798"/>
                        </a:moveTo>
                        <a:cubicBezTo>
                          <a:pt x="56042" y="8021"/>
                          <a:pt x="54938" y="54136"/>
                          <a:pt x="67622" y="71915"/>
                        </a:cubicBezTo>
                        <a:cubicBezTo>
                          <a:pt x="80305" y="89696"/>
                          <a:pt x="27366" y="90806"/>
                          <a:pt x="7514" y="63026"/>
                        </a:cubicBezTo>
                        <a:cubicBezTo>
                          <a:pt x="-12339" y="35246"/>
                          <a:pt x="10822" y="-6424"/>
                          <a:pt x="33432" y="79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636363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92" name="Freeform 4691"/>
                  <p:cNvSpPr/>
                  <p:nvPr/>
                </p:nvSpPr>
                <p:spPr>
                  <a:xfrm>
                    <a:off x="1443075" y="1199486"/>
                    <a:ext cx="66795" cy="650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6795" h="65075">
                        <a:moveTo>
                          <a:pt x="40514" y="1667"/>
                        </a:moveTo>
                        <a:cubicBezTo>
                          <a:pt x="40514" y="1667"/>
                          <a:pt x="9424" y="-7778"/>
                          <a:pt x="1652" y="18335"/>
                        </a:cubicBezTo>
                        <a:cubicBezTo>
                          <a:pt x="-6121" y="44448"/>
                          <a:pt x="13310" y="62783"/>
                          <a:pt x="47509" y="65005"/>
                        </a:cubicBezTo>
                        <a:cubicBezTo>
                          <a:pt x="81709" y="67227"/>
                          <a:pt x="64998" y="17501"/>
                          <a:pt x="40514" y="166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93" name="Freeform 4692"/>
                  <p:cNvSpPr/>
                  <p:nvPr/>
                </p:nvSpPr>
                <p:spPr>
                  <a:xfrm>
                    <a:off x="1437009" y="1255362"/>
                    <a:ext cx="77273" cy="615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7273" h="61568">
                        <a:moveTo>
                          <a:pt x="39238" y="243"/>
                        </a:moveTo>
                        <a:cubicBezTo>
                          <a:pt x="39238" y="243"/>
                          <a:pt x="5672" y="-3646"/>
                          <a:pt x="699" y="20245"/>
                        </a:cubicBezTo>
                        <a:cubicBezTo>
                          <a:pt x="-4273" y="44136"/>
                          <a:pt x="16239" y="59137"/>
                          <a:pt x="48562" y="61359"/>
                        </a:cubicBezTo>
                        <a:cubicBezTo>
                          <a:pt x="80885" y="63582"/>
                          <a:pt x="77156" y="48581"/>
                          <a:pt x="77156" y="48581"/>
                        </a:cubicBezTo>
                        <a:cubicBezTo>
                          <a:pt x="77156" y="48581"/>
                          <a:pt x="41103" y="13022"/>
                          <a:pt x="39238" y="243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94" name="Freeform 4693"/>
                  <p:cNvSpPr/>
                  <p:nvPr/>
                </p:nvSpPr>
                <p:spPr>
                  <a:xfrm>
                    <a:off x="1468648" y="1313407"/>
                    <a:ext cx="49856" cy="3831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9856" h="38318">
                        <a:moveTo>
                          <a:pt x="1054" y="493"/>
                        </a:moveTo>
                        <a:cubicBezTo>
                          <a:pt x="1054" y="493"/>
                          <a:pt x="-5573" y="21132"/>
                          <a:pt x="14309" y="32058"/>
                        </a:cubicBezTo>
                        <a:cubicBezTo>
                          <a:pt x="34191" y="42984"/>
                          <a:pt x="49856" y="36307"/>
                          <a:pt x="49856" y="36307"/>
                        </a:cubicBezTo>
                        <a:cubicBezTo>
                          <a:pt x="49856" y="36307"/>
                          <a:pt x="37204" y="-4970"/>
                          <a:pt x="1054" y="493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636363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95" name="Freeform 4694"/>
                  <p:cNvSpPr/>
                  <p:nvPr/>
                </p:nvSpPr>
                <p:spPr>
                  <a:xfrm>
                    <a:off x="1497737" y="1328700"/>
                    <a:ext cx="39843" cy="2659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9843" h="26599">
                        <a:moveTo>
                          <a:pt x="0" y="9133"/>
                        </a:moveTo>
                        <a:cubicBezTo>
                          <a:pt x="0" y="11911"/>
                          <a:pt x="13235" y="24134"/>
                          <a:pt x="24816" y="26356"/>
                        </a:cubicBezTo>
                        <a:cubicBezTo>
                          <a:pt x="36396" y="28579"/>
                          <a:pt x="45771" y="14133"/>
                          <a:pt x="35293" y="3577"/>
                        </a:cubicBezTo>
                        <a:cubicBezTo>
                          <a:pt x="24816" y="-6980"/>
                          <a:pt x="0" y="9133"/>
                          <a:pt x="0" y="9133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96" name="Freeform 4695"/>
                  <p:cNvSpPr/>
                  <p:nvPr/>
                </p:nvSpPr>
                <p:spPr>
                  <a:xfrm>
                    <a:off x="1478988" y="1287272"/>
                    <a:ext cx="61211" cy="5867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1211" h="58674">
                        <a:moveTo>
                          <a:pt x="9862" y="0"/>
                        </a:moveTo>
                        <a:cubicBezTo>
                          <a:pt x="9862" y="0"/>
                          <a:pt x="-10464" y="20287"/>
                          <a:pt x="7188" y="41273"/>
                        </a:cubicBezTo>
                        <a:cubicBezTo>
                          <a:pt x="24839" y="62259"/>
                          <a:pt x="43560" y="60161"/>
                          <a:pt x="49979" y="55963"/>
                        </a:cubicBezTo>
                        <a:cubicBezTo>
                          <a:pt x="56397" y="51766"/>
                          <a:pt x="61211" y="35677"/>
                          <a:pt x="61211" y="35677"/>
                        </a:cubicBezTo>
                        <a:cubicBezTo>
                          <a:pt x="61211" y="35677"/>
                          <a:pt x="38211" y="1399"/>
                          <a:pt x="9862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97" name="Freeform 4696"/>
                  <p:cNvSpPr/>
                  <p:nvPr/>
                </p:nvSpPr>
                <p:spPr>
                  <a:xfrm>
                    <a:off x="1527999" y="1328388"/>
                    <a:ext cx="72309" cy="3691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2309" h="36913">
                        <a:moveTo>
                          <a:pt x="1172" y="0"/>
                        </a:moveTo>
                        <a:cubicBezTo>
                          <a:pt x="1172" y="0"/>
                          <a:pt x="-5997" y="17779"/>
                          <a:pt x="14958" y="31669"/>
                        </a:cubicBezTo>
                        <a:cubicBezTo>
                          <a:pt x="35913" y="45559"/>
                          <a:pt x="57732" y="28336"/>
                          <a:pt x="65312" y="21113"/>
                        </a:cubicBezTo>
                        <a:cubicBezTo>
                          <a:pt x="72893" y="13890"/>
                          <a:pt x="72309" y="9445"/>
                          <a:pt x="72309" y="9445"/>
                        </a:cubicBezTo>
                        <a:cubicBezTo>
                          <a:pt x="72309" y="9445"/>
                          <a:pt x="44029" y="28613"/>
                          <a:pt x="31493" y="16668"/>
                        </a:cubicBezTo>
                        <a:cubicBezTo>
                          <a:pt x="18956" y="4722"/>
                          <a:pt x="5253" y="2222"/>
                          <a:pt x="1172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98" name="Freeform 4697"/>
                  <p:cNvSpPr/>
                  <p:nvPr/>
                </p:nvSpPr>
                <p:spPr>
                  <a:xfrm>
                    <a:off x="1527206" y="1305851"/>
                    <a:ext cx="45874" cy="3809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5874" h="38093">
                        <a:moveTo>
                          <a:pt x="17405" y="868"/>
                        </a:moveTo>
                        <a:cubicBezTo>
                          <a:pt x="17405" y="868"/>
                          <a:pt x="3067" y="-5243"/>
                          <a:pt x="310" y="14758"/>
                        </a:cubicBezTo>
                        <a:cubicBezTo>
                          <a:pt x="-2447" y="34760"/>
                          <a:pt x="13545" y="38093"/>
                          <a:pt x="18508" y="38093"/>
                        </a:cubicBezTo>
                        <a:cubicBezTo>
                          <a:pt x="23471" y="38093"/>
                          <a:pt x="41393" y="38371"/>
                          <a:pt x="45529" y="22537"/>
                        </a:cubicBezTo>
                        <a:cubicBezTo>
                          <a:pt x="49665" y="6702"/>
                          <a:pt x="16302" y="868"/>
                          <a:pt x="17405" y="868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699" name="Freeform 4698"/>
                  <p:cNvSpPr/>
                  <p:nvPr/>
                </p:nvSpPr>
                <p:spPr>
                  <a:xfrm>
                    <a:off x="1551090" y="1305052"/>
                    <a:ext cx="51423" cy="4615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1423" h="46151">
                        <a:moveTo>
                          <a:pt x="2657" y="3105"/>
                        </a:moveTo>
                        <a:cubicBezTo>
                          <a:pt x="2657" y="3105"/>
                          <a:pt x="-10472" y="44622"/>
                          <a:pt x="21413" y="46105"/>
                        </a:cubicBezTo>
                        <a:cubicBezTo>
                          <a:pt x="53298" y="47587"/>
                          <a:pt x="51423" y="26829"/>
                          <a:pt x="51423" y="26829"/>
                        </a:cubicBezTo>
                        <a:cubicBezTo>
                          <a:pt x="51423" y="26829"/>
                          <a:pt x="51423" y="9036"/>
                          <a:pt x="51423" y="1622"/>
                        </a:cubicBezTo>
                        <a:cubicBezTo>
                          <a:pt x="51423" y="-5792"/>
                          <a:pt x="17037" y="14967"/>
                          <a:pt x="2657" y="3105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700" name="Freeform 4699"/>
                  <p:cNvSpPr/>
                  <p:nvPr/>
                </p:nvSpPr>
                <p:spPr>
                  <a:xfrm>
                    <a:off x="1581559" y="1304117"/>
                    <a:ext cx="53491" cy="3927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3491" h="39274">
                        <a:moveTo>
                          <a:pt x="0" y="11494"/>
                        </a:moveTo>
                        <a:cubicBezTo>
                          <a:pt x="0" y="11494"/>
                          <a:pt x="6066" y="39274"/>
                          <a:pt x="27573" y="39274"/>
                        </a:cubicBezTo>
                        <a:cubicBezTo>
                          <a:pt x="49079" y="39274"/>
                          <a:pt x="53491" y="20939"/>
                          <a:pt x="53491" y="17050"/>
                        </a:cubicBezTo>
                        <a:cubicBezTo>
                          <a:pt x="53491" y="13161"/>
                          <a:pt x="32536" y="17050"/>
                          <a:pt x="18198" y="4271"/>
                        </a:cubicBezTo>
                        <a:cubicBezTo>
                          <a:pt x="3860" y="-8508"/>
                          <a:pt x="0" y="11494"/>
                          <a:pt x="0" y="1149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701" name="Freeform 4700"/>
                  <p:cNvSpPr/>
                  <p:nvPr/>
                </p:nvSpPr>
                <p:spPr>
                  <a:xfrm>
                    <a:off x="1534719" y="1262270"/>
                    <a:ext cx="73964" cy="6396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3964" h="63963">
                        <a:moveTo>
                          <a:pt x="10443" y="0"/>
                        </a:moveTo>
                        <a:cubicBezTo>
                          <a:pt x="10443" y="0"/>
                          <a:pt x="23678" y="10556"/>
                          <a:pt x="34156" y="10556"/>
                        </a:cubicBezTo>
                        <a:cubicBezTo>
                          <a:pt x="44633" y="10556"/>
                          <a:pt x="55662" y="3889"/>
                          <a:pt x="57317" y="3889"/>
                        </a:cubicBezTo>
                        <a:cubicBezTo>
                          <a:pt x="58971" y="3889"/>
                          <a:pt x="77721" y="15001"/>
                          <a:pt x="73309" y="27224"/>
                        </a:cubicBezTo>
                        <a:cubicBezTo>
                          <a:pt x="68897" y="39448"/>
                          <a:pt x="62280" y="60560"/>
                          <a:pt x="48494" y="63338"/>
                        </a:cubicBezTo>
                        <a:cubicBezTo>
                          <a:pt x="34707" y="66117"/>
                          <a:pt x="18715" y="60005"/>
                          <a:pt x="10443" y="48337"/>
                        </a:cubicBezTo>
                        <a:cubicBezTo>
                          <a:pt x="2171" y="36670"/>
                          <a:pt x="-8306" y="5000"/>
                          <a:pt x="10443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702" name="Freeform 4701"/>
                  <p:cNvSpPr/>
                  <p:nvPr/>
                </p:nvSpPr>
                <p:spPr>
                  <a:xfrm>
                    <a:off x="1584247" y="1265361"/>
                    <a:ext cx="89956" cy="5858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9956" h="58582">
                        <a:moveTo>
                          <a:pt x="1723" y="26912"/>
                        </a:moveTo>
                        <a:cubicBezTo>
                          <a:pt x="1723" y="30801"/>
                          <a:pt x="16613" y="58582"/>
                          <a:pt x="40325" y="58582"/>
                        </a:cubicBezTo>
                        <a:cubicBezTo>
                          <a:pt x="64038" y="58582"/>
                          <a:pt x="75067" y="43025"/>
                          <a:pt x="77824" y="36357"/>
                        </a:cubicBezTo>
                        <a:cubicBezTo>
                          <a:pt x="80581" y="29690"/>
                          <a:pt x="89956" y="2466"/>
                          <a:pt x="89956" y="2466"/>
                        </a:cubicBezTo>
                        <a:cubicBezTo>
                          <a:pt x="89956" y="2466"/>
                          <a:pt x="76997" y="2743"/>
                          <a:pt x="74515" y="243"/>
                        </a:cubicBezTo>
                        <a:cubicBezTo>
                          <a:pt x="72034" y="-2257"/>
                          <a:pt x="73412" y="15244"/>
                          <a:pt x="45840" y="16356"/>
                        </a:cubicBezTo>
                        <a:cubicBezTo>
                          <a:pt x="18267" y="17467"/>
                          <a:pt x="11649" y="5244"/>
                          <a:pt x="10547" y="5244"/>
                        </a:cubicBezTo>
                        <a:cubicBezTo>
                          <a:pt x="9444" y="5244"/>
                          <a:pt x="-4894" y="5799"/>
                          <a:pt x="1723" y="26912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703" name="Freeform 4702"/>
                  <p:cNvSpPr/>
                  <p:nvPr/>
                </p:nvSpPr>
                <p:spPr>
                  <a:xfrm>
                    <a:off x="1579283" y="1232269"/>
                    <a:ext cx="78617" cy="611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617" h="61116">
                        <a:moveTo>
                          <a:pt x="22131" y="1667"/>
                        </a:moveTo>
                        <a:cubicBezTo>
                          <a:pt x="23353" y="2778"/>
                          <a:pt x="33742" y="7223"/>
                          <a:pt x="49020" y="4445"/>
                        </a:cubicBezTo>
                        <a:cubicBezTo>
                          <a:pt x="64298" y="1667"/>
                          <a:pt x="71631" y="0"/>
                          <a:pt x="71631" y="0"/>
                        </a:cubicBezTo>
                        <a:cubicBezTo>
                          <a:pt x="71631" y="0"/>
                          <a:pt x="80186" y="24446"/>
                          <a:pt x="78353" y="33336"/>
                        </a:cubicBezTo>
                        <a:cubicBezTo>
                          <a:pt x="76520" y="42226"/>
                          <a:pt x="61490" y="61116"/>
                          <a:pt x="48045" y="61116"/>
                        </a:cubicBezTo>
                        <a:cubicBezTo>
                          <a:pt x="34601" y="61116"/>
                          <a:pt x="8878" y="51671"/>
                          <a:pt x="3412" y="42781"/>
                        </a:cubicBezTo>
                        <a:cubicBezTo>
                          <a:pt x="-2122" y="33892"/>
                          <a:pt x="-4147" y="1667"/>
                          <a:pt x="22131" y="166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704" name="Freeform 4703"/>
                  <p:cNvSpPr/>
                  <p:nvPr/>
                </p:nvSpPr>
                <p:spPr>
                  <a:xfrm>
                    <a:off x="1644389" y="1246713"/>
                    <a:ext cx="65658" cy="5253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5658" h="52539">
                        <a:moveTo>
                          <a:pt x="0" y="0"/>
                        </a:moveTo>
                        <a:cubicBezTo>
                          <a:pt x="0" y="0"/>
                          <a:pt x="-1620" y="48893"/>
                          <a:pt x="25953" y="52227"/>
                        </a:cubicBezTo>
                        <a:cubicBezTo>
                          <a:pt x="53526" y="55560"/>
                          <a:pt x="59040" y="31669"/>
                          <a:pt x="60694" y="26669"/>
                        </a:cubicBezTo>
                        <a:cubicBezTo>
                          <a:pt x="62349" y="21668"/>
                          <a:pt x="65658" y="13890"/>
                          <a:pt x="65658" y="13890"/>
                        </a:cubicBezTo>
                        <a:cubicBezTo>
                          <a:pt x="65658" y="13890"/>
                          <a:pt x="41118" y="28613"/>
                          <a:pt x="27883" y="23057"/>
                        </a:cubicBezTo>
                        <a:cubicBezTo>
                          <a:pt x="14648" y="17501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705" name="Freeform 4704"/>
                  <p:cNvSpPr/>
                  <p:nvPr/>
                </p:nvSpPr>
                <p:spPr>
                  <a:xfrm>
                    <a:off x="1644562" y="1202265"/>
                    <a:ext cx="78789" cy="695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789" h="69520">
                        <a:moveTo>
                          <a:pt x="965" y="32781"/>
                        </a:moveTo>
                        <a:cubicBezTo>
                          <a:pt x="-138" y="36114"/>
                          <a:pt x="-6204" y="67784"/>
                          <a:pt x="34052" y="69520"/>
                        </a:cubicBezTo>
                        <a:cubicBezTo>
                          <a:pt x="74308" y="71117"/>
                          <a:pt x="77065" y="42781"/>
                          <a:pt x="77065" y="42781"/>
                        </a:cubicBezTo>
                        <a:cubicBezTo>
                          <a:pt x="77065" y="42781"/>
                          <a:pt x="84235" y="29447"/>
                          <a:pt x="69345" y="16668"/>
                        </a:cubicBezTo>
                        <a:cubicBezTo>
                          <a:pt x="54456" y="3889"/>
                          <a:pt x="49493" y="0"/>
                          <a:pt x="48390" y="0"/>
                        </a:cubicBezTo>
                        <a:cubicBezTo>
                          <a:pt x="47287" y="0"/>
                          <a:pt x="20817" y="30558"/>
                          <a:pt x="965" y="32781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706" name="Freeform 4705"/>
                  <p:cNvSpPr/>
                  <p:nvPr/>
                </p:nvSpPr>
                <p:spPr>
                  <a:xfrm>
                    <a:off x="1691539" y="1126463"/>
                    <a:ext cx="80926" cy="10261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0926" h="102613">
                        <a:moveTo>
                          <a:pt x="79168" y="65249"/>
                        </a:moveTo>
                        <a:cubicBezTo>
                          <a:pt x="79168" y="65249"/>
                          <a:pt x="66485" y="10244"/>
                          <a:pt x="38912" y="1354"/>
                        </a:cubicBezTo>
                        <a:cubicBezTo>
                          <a:pt x="11339" y="-7535"/>
                          <a:pt x="4170" y="29134"/>
                          <a:pt x="1413" y="45803"/>
                        </a:cubicBezTo>
                        <a:cubicBezTo>
                          <a:pt x="-1344" y="62471"/>
                          <a:pt x="-5204" y="100252"/>
                          <a:pt x="43875" y="102613"/>
                        </a:cubicBezTo>
                        <a:cubicBezTo>
                          <a:pt x="92955" y="104697"/>
                          <a:pt x="79168" y="64137"/>
                          <a:pt x="79168" y="6524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707" name="Freeform 4706"/>
                  <p:cNvSpPr/>
                  <p:nvPr/>
                </p:nvSpPr>
                <p:spPr>
                  <a:xfrm>
                    <a:off x="1496634" y="1260605"/>
                    <a:ext cx="62004" cy="583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004" h="58369">
                        <a:moveTo>
                          <a:pt x="61345" y="38354"/>
                        </a:moveTo>
                        <a:cubicBezTo>
                          <a:pt x="56300" y="60073"/>
                          <a:pt x="38412" y="59611"/>
                          <a:pt x="23735" y="57301"/>
                        </a:cubicBezTo>
                        <a:cubicBezTo>
                          <a:pt x="9058" y="54990"/>
                          <a:pt x="-3325" y="46672"/>
                          <a:pt x="803" y="31885"/>
                        </a:cubicBezTo>
                        <a:cubicBezTo>
                          <a:pt x="4931" y="17098"/>
                          <a:pt x="12269" y="8780"/>
                          <a:pt x="12269" y="8780"/>
                        </a:cubicBezTo>
                        <a:cubicBezTo>
                          <a:pt x="12269" y="8780"/>
                          <a:pt x="11810" y="17098"/>
                          <a:pt x="29239" y="18484"/>
                        </a:cubicBezTo>
                        <a:cubicBezTo>
                          <a:pt x="46668" y="19870"/>
                          <a:pt x="42999" y="0"/>
                          <a:pt x="42999" y="0"/>
                        </a:cubicBezTo>
                        <a:cubicBezTo>
                          <a:pt x="42999" y="0"/>
                          <a:pt x="66390" y="16636"/>
                          <a:pt x="61345" y="3835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708" name="Freeform 4707"/>
                  <p:cNvSpPr/>
                  <p:nvPr/>
                </p:nvSpPr>
                <p:spPr>
                  <a:xfrm>
                    <a:off x="1448848" y="1238638"/>
                    <a:ext cx="56920" cy="5974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6920" h="59744">
                        <a:moveTo>
                          <a:pt x="23509" y="354"/>
                        </a:moveTo>
                        <a:cubicBezTo>
                          <a:pt x="-17037" y="6618"/>
                          <a:pt x="318" y="46940"/>
                          <a:pt x="34107" y="58545"/>
                        </a:cubicBezTo>
                        <a:cubicBezTo>
                          <a:pt x="67895" y="70151"/>
                          <a:pt x="64054" y="-5951"/>
                          <a:pt x="23509" y="35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709" name="Freeform 4708"/>
                  <p:cNvSpPr/>
                  <p:nvPr/>
                </p:nvSpPr>
                <p:spPr>
                  <a:xfrm>
                    <a:off x="1486053" y="1237823"/>
                    <a:ext cx="59626" cy="5559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626" h="55595">
                        <a:moveTo>
                          <a:pt x="14441" y="1667"/>
                        </a:moveTo>
                        <a:cubicBezTo>
                          <a:pt x="14441" y="1667"/>
                          <a:pt x="-1551" y="556"/>
                          <a:pt x="103" y="30003"/>
                        </a:cubicBezTo>
                        <a:cubicBezTo>
                          <a:pt x="1758" y="59450"/>
                          <a:pt x="42565" y="62783"/>
                          <a:pt x="53594" y="43893"/>
                        </a:cubicBezTo>
                        <a:cubicBezTo>
                          <a:pt x="64623" y="25002"/>
                          <a:pt x="65175" y="-7779"/>
                          <a:pt x="14441" y="166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710" name="Freeform 4709"/>
                  <p:cNvSpPr/>
                  <p:nvPr/>
                </p:nvSpPr>
                <p:spPr>
                  <a:xfrm>
                    <a:off x="1484331" y="1201153"/>
                    <a:ext cx="53491" cy="5674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3491" h="56741">
                        <a:moveTo>
                          <a:pt x="52009" y="40559"/>
                        </a:moveTo>
                        <a:cubicBezTo>
                          <a:pt x="52009" y="40559"/>
                          <a:pt x="24988" y="67783"/>
                          <a:pt x="8996" y="51671"/>
                        </a:cubicBezTo>
                        <a:cubicBezTo>
                          <a:pt x="-6997" y="35559"/>
                          <a:pt x="-2033" y="0"/>
                          <a:pt x="26642" y="0"/>
                        </a:cubicBezTo>
                        <a:cubicBezTo>
                          <a:pt x="55318" y="0"/>
                          <a:pt x="55318" y="34447"/>
                          <a:pt x="52009" y="40559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711" name="Freeform 4710"/>
                  <p:cNvSpPr/>
                  <p:nvPr/>
                </p:nvSpPr>
                <p:spPr>
                  <a:xfrm>
                    <a:off x="1522966" y="1212265"/>
                    <a:ext cx="78720" cy="6372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720" h="63721">
                        <a:moveTo>
                          <a:pt x="21645" y="0"/>
                        </a:moveTo>
                        <a:cubicBezTo>
                          <a:pt x="21645" y="0"/>
                          <a:pt x="1792" y="6112"/>
                          <a:pt x="138" y="25558"/>
                        </a:cubicBezTo>
                        <a:cubicBezTo>
                          <a:pt x="-1516" y="45004"/>
                          <a:pt x="11718" y="60005"/>
                          <a:pt x="34879" y="63339"/>
                        </a:cubicBezTo>
                        <a:cubicBezTo>
                          <a:pt x="58040" y="66672"/>
                          <a:pt x="76790" y="47226"/>
                          <a:pt x="78445" y="38337"/>
                        </a:cubicBezTo>
                        <a:cubicBezTo>
                          <a:pt x="80098" y="29447"/>
                          <a:pt x="74033" y="8890"/>
                          <a:pt x="66312" y="7778"/>
                        </a:cubicBezTo>
                        <a:cubicBezTo>
                          <a:pt x="58592" y="6667"/>
                          <a:pt x="34328" y="15001"/>
                          <a:pt x="21645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712" name="Freeform 4711"/>
                  <p:cNvSpPr/>
                  <p:nvPr/>
                </p:nvSpPr>
                <p:spPr>
                  <a:xfrm>
                    <a:off x="1472370" y="1112811"/>
                    <a:ext cx="78204" cy="9789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204" h="97891">
                        <a:moveTo>
                          <a:pt x="59568" y="556"/>
                        </a:moveTo>
                        <a:cubicBezTo>
                          <a:pt x="59568" y="556"/>
                          <a:pt x="13290" y="-4445"/>
                          <a:pt x="3917" y="15001"/>
                        </a:cubicBezTo>
                        <a:cubicBezTo>
                          <a:pt x="-5455" y="34447"/>
                          <a:pt x="2160" y="95564"/>
                          <a:pt x="23834" y="97786"/>
                        </a:cubicBezTo>
                        <a:cubicBezTo>
                          <a:pt x="45509" y="100009"/>
                          <a:pt x="81242" y="65006"/>
                          <a:pt x="78020" y="40004"/>
                        </a:cubicBezTo>
                        <a:cubicBezTo>
                          <a:pt x="74798" y="15001"/>
                          <a:pt x="61325" y="556"/>
                          <a:pt x="59568" y="556"/>
                        </a:cubicBezTo>
                        <a:close/>
                      </a:path>
                    </a:pathLst>
                  </a:custGeom>
                  <a:gradFill>
                    <a:gsLst>
                      <a:gs pos="39000">
                        <a:srgbClr val="000000"/>
                      </a:gs>
                      <a:gs pos="0">
                        <a:srgbClr val="575757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713" name="Freeform 4712"/>
                  <p:cNvSpPr/>
                  <p:nvPr/>
                </p:nvSpPr>
                <p:spPr>
                  <a:xfrm>
                    <a:off x="1513661" y="1181950"/>
                    <a:ext cx="70483" cy="701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0483" h="70145">
                        <a:moveTo>
                          <a:pt x="781" y="21761"/>
                        </a:moveTo>
                        <a:cubicBezTo>
                          <a:pt x="781" y="21761"/>
                          <a:pt x="15964" y="-9970"/>
                          <a:pt x="51795" y="3093"/>
                        </a:cubicBezTo>
                        <a:cubicBezTo>
                          <a:pt x="87627" y="16156"/>
                          <a:pt x="63128" y="50247"/>
                          <a:pt x="50913" y="65320"/>
                        </a:cubicBezTo>
                        <a:cubicBezTo>
                          <a:pt x="38698" y="80393"/>
                          <a:pt x="-6548" y="58941"/>
                          <a:pt x="781" y="21761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714" name="Freeform 4713"/>
                  <p:cNvSpPr/>
                  <p:nvPr/>
                </p:nvSpPr>
                <p:spPr>
                  <a:xfrm>
                    <a:off x="1530721" y="1145904"/>
                    <a:ext cx="76445" cy="7809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6445" h="78097">
                        <a:moveTo>
                          <a:pt x="19680" y="6910"/>
                        </a:moveTo>
                        <a:cubicBezTo>
                          <a:pt x="17198" y="5799"/>
                          <a:pt x="-21403" y="35246"/>
                          <a:pt x="16647" y="66360"/>
                        </a:cubicBezTo>
                        <a:cubicBezTo>
                          <a:pt x="54697" y="97474"/>
                          <a:pt x="85579" y="61359"/>
                          <a:pt x="73998" y="22467"/>
                        </a:cubicBezTo>
                        <a:cubicBezTo>
                          <a:pt x="62418" y="-16425"/>
                          <a:pt x="17750" y="6910"/>
                          <a:pt x="19680" y="691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715" name="Freeform 4714"/>
                  <p:cNvSpPr/>
                  <p:nvPr/>
                </p:nvSpPr>
                <p:spPr>
                  <a:xfrm>
                    <a:off x="1577699" y="1199927"/>
                    <a:ext cx="63900" cy="608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3900" h="60804">
                        <a:moveTo>
                          <a:pt x="0" y="26228"/>
                        </a:moveTo>
                        <a:cubicBezTo>
                          <a:pt x="-1103" y="9004"/>
                          <a:pt x="21846" y="-13391"/>
                          <a:pt x="47976" y="10115"/>
                        </a:cubicBezTo>
                        <a:cubicBezTo>
                          <a:pt x="74106" y="33622"/>
                          <a:pt x="66725" y="58795"/>
                          <a:pt x="35929" y="60675"/>
                        </a:cubicBezTo>
                        <a:cubicBezTo>
                          <a:pt x="5133" y="62556"/>
                          <a:pt x="1103" y="43452"/>
                          <a:pt x="0" y="26228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716" name="Freeform 4715"/>
                  <p:cNvSpPr/>
                  <p:nvPr/>
                </p:nvSpPr>
                <p:spPr>
                  <a:xfrm>
                    <a:off x="1650111" y="1182820"/>
                    <a:ext cx="62694" cy="7111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694" h="71117">
                        <a:moveTo>
                          <a:pt x="55334" y="19840"/>
                        </a:moveTo>
                        <a:cubicBezTo>
                          <a:pt x="69685" y="46221"/>
                          <a:pt x="63798" y="74359"/>
                          <a:pt x="32888" y="70842"/>
                        </a:cubicBezTo>
                        <a:cubicBezTo>
                          <a:pt x="1978" y="67325"/>
                          <a:pt x="-6118" y="17202"/>
                          <a:pt x="4186" y="7529"/>
                        </a:cubicBezTo>
                        <a:cubicBezTo>
                          <a:pt x="14489" y="-2143"/>
                          <a:pt x="40983" y="-6540"/>
                          <a:pt x="55334" y="1984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717" name="Freeform 4716"/>
                  <p:cNvSpPr/>
                  <p:nvPr/>
                </p:nvSpPr>
                <p:spPr>
                  <a:xfrm>
                    <a:off x="1595896" y="1157436"/>
                    <a:ext cx="83132" cy="7805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3132" h="78057">
                        <a:moveTo>
                          <a:pt x="42110" y="335"/>
                        </a:moveTo>
                        <a:cubicBezTo>
                          <a:pt x="42110" y="335"/>
                          <a:pt x="5324" y="3261"/>
                          <a:pt x="968" y="20817"/>
                        </a:cubicBezTo>
                        <a:cubicBezTo>
                          <a:pt x="-3388" y="38373"/>
                          <a:pt x="5808" y="71047"/>
                          <a:pt x="37270" y="76899"/>
                        </a:cubicBezTo>
                        <a:cubicBezTo>
                          <a:pt x="68732" y="82751"/>
                          <a:pt x="77929" y="65195"/>
                          <a:pt x="81800" y="57880"/>
                        </a:cubicBezTo>
                        <a:cubicBezTo>
                          <a:pt x="85673" y="50565"/>
                          <a:pt x="83737" y="-5029"/>
                          <a:pt x="42110" y="335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718" name="Freeform 4717"/>
                  <p:cNvSpPr/>
                  <p:nvPr/>
                </p:nvSpPr>
                <p:spPr>
                  <a:xfrm>
                    <a:off x="1590829" y="1079199"/>
                    <a:ext cx="90266" cy="10782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0266" h="107822">
                        <a:moveTo>
                          <a:pt x="655" y="60839"/>
                        </a:moveTo>
                        <a:cubicBezTo>
                          <a:pt x="7180" y="142512"/>
                          <a:pt x="2585" y="92508"/>
                          <a:pt x="22989" y="94730"/>
                        </a:cubicBezTo>
                        <a:cubicBezTo>
                          <a:pt x="43393" y="96952"/>
                          <a:pt x="64348" y="96397"/>
                          <a:pt x="71517" y="83063"/>
                        </a:cubicBezTo>
                        <a:cubicBezTo>
                          <a:pt x="78686" y="69728"/>
                          <a:pt x="94678" y="47504"/>
                          <a:pt x="89164" y="36947"/>
                        </a:cubicBezTo>
                        <a:cubicBezTo>
                          <a:pt x="83649" y="26391"/>
                          <a:pt x="74274" y="3334"/>
                          <a:pt x="55800" y="3334"/>
                        </a:cubicBezTo>
                        <a:cubicBezTo>
                          <a:pt x="37327" y="3334"/>
                          <a:pt x="-5871" y="-20835"/>
                          <a:pt x="655" y="6083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719" name="Freeform 4718"/>
                  <p:cNvSpPr/>
                  <p:nvPr/>
                </p:nvSpPr>
                <p:spPr>
                  <a:xfrm>
                    <a:off x="1655832" y="1115488"/>
                    <a:ext cx="76756" cy="956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6756" h="95668">
                        <a:moveTo>
                          <a:pt x="47267" y="215"/>
                        </a:moveTo>
                        <a:cubicBezTo>
                          <a:pt x="47267" y="215"/>
                          <a:pt x="13132" y="-3785"/>
                          <a:pt x="5411" y="20661"/>
                        </a:cubicBezTo>
                        <a:cubicBezTo>
                          <a:pt x="-2309" y="45108"/>
                          <a:pt x="-8375" y="95668"/>
                          <a:pt x="35741" y="95668"/>
                        </a:cubicBezTo>
                        <a:cubicBezTo>
                          <a:pt x="79858" y="95668"/>
                          <a:pt x="95244" y="11361"/>
                          <a:pt x="47267" y="215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720" name="Freeform 4719"/>
                  <p:cNvSpPr/>
                  <p:nvPr/>
                </p:nvSpPr>
                <p:spPr>
                  <a:xfrm>
                    <a:off x="1440972" y="967664"/>
                    <a:ext cx="103466" cy="9018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3466" h="90181">
                        <a:moveTo>
                          <a:pt x="43255" y="89035"/>
                        </a:moveTo>
                        <a:cubicBezTo>
                          <a:pt x="40497" y="89035"/>
                          <a:pt x="23264" y="93897"/>
                          <a:pt x="12925" y="83480"/>
                        </a:cubicBezTo>
                        <a:cubicBezTo>
                          <a:pt x="2585" y="73062"/>
                          <a:pt x="-1965" y="72367"/>
                          <a:pt x="793" y="54588"/>
                        </a:cubicBezTo>
                        <a:cubicBezTo>
                          <a:pt x="3550" y="36809"/>
                          <a:pt x="25043" y="4916"/>
                          <a:pt x="52133" y="472"/>
                        </a:cubicBezTo>
                        <a:cubicBezTo>
                          <a:pt x="79086" y="-3973"/>
                          <a:pt x="100447" y="20918"/>
                          <a:pt x="103466" y="29808"/>
                        </a:cubicBezTo>
                        <a:cubicBezTo>
                          <a:pt x="105962" y="38697"/>
                          <a:pt x="49872" y="35142"/>
                          <a:pt x="43255" y="89035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000000"/>
                      </a:gs>
                      <a:gs pos="0">
                        <a:srgbClr val="474747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721" name="Freeform 4720"/>
                  <p:cNvSpPr/>
                  <p:nvPr/>
                </p:nvSpPr>
                <p:spPr>
                  <a:xfrm>
                    <a:off x="1482538" y="1070034"/>
                    <a:ext cx="72620" cy="8136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2620" h="81361">
                        <a:moveTo>
                          <a:pt x="24574" y="0"/>
                        </a:moveTo>
                        <a:cubicBezTo>
                          <a:pt x="25677" y="0"/>
                          <a:pt x="63176" y="10001"/>
                          <a:pt x="69793" y="33336"/>
                        </a:cubicBezTo>
                        <a:cubicBezTo>
                          <a:pt x="76411" y="56672"/>
                          <a:pt x="70896" y="71673"/>
                          <a:pt x="58764" y="80007"/>
                        </a:cubicBezTo>
                        <a:cubicBezTo>
                          <a:pt x="46632" y="88341"/>
                          <a:pt x="-42152" y="58338"/>
                          <a:pt x="24574" y="0"/>
                        </a:cubicBezTo>
                        <a:close/>
                      </a:path>
                    </a:pathLst>
                  </a:custGeom>
                  <a:gradFill>
                    <a:gsLst>
                      <a:gs pos="48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722" name="Freeform 4721"/>
                  <p:cNvSpPr/>
                  <p:nvPr/>
                </p:nvSpPr>
                <p:spPr>
                  <a:xfrm>
                    <a:off x="1483865" y="993461"/>
                    <a:ext cx="96315" cy="8934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315" h="89348">
                        <a:moveTo>
                          <a:pt x="26365" y="89348"/>
                        </a:moveTo>
                        <a:cubicBezTo>
                          <a:pt x="26365" y="89348"/>
                          <a:pt x="-1614" y="85000"/>
                          <a:pt x="0" y="55799"/>
                        </a:cubicBezTo>
                        <a:cubicBezTo>
                          <a:pt x="1614" y="26599"/>
                          <a:pt x="36051" y="-13163"/>
                          <a:pt x="65645" y="4232"/>
                        </a:cubicBezTo>
                        <a:cubicBezTo>
                          <a:pt x="95238" y="21628"/>
                          <a:pt x="96315" y="45858"/>
                          <a:pt x="96315" y="45858"/>
                        </a:cubicBezTo>
                        <a:cubicBezTo>
                          <a:pt x="96315" y="45858"/>
                          <a:pt x="65107" y="47101"/>
                          <a:pt x="26365" y="8934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404040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723" name="Freeform 4722"/>
                  <p:cNvSpPr/>
                  <p:nvPr/>
                </p:nvSpPr>
                <p:spPr>
                  <a:xfrm>
                    <a:off x="1512247" y="1033643"/>
                    <a:ext cx="91369" cy="8768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1369" h="87681">
                        <a:moveTo>
                          <a:pt x="23816" y="85840"/>
                        </a:moveTo>
                        <a:cubicBezTo>
                          <a:pt x="23816" y="85840"/>
                          <a:pt x="-4860" y="65839"/>
                          <a:pt x="655" y="46949"/>
                        </a:cubicBezTo>
                        <a:cubicBezTo>
                          <a:pt x="6169" y="28058"/>
                          <a:pt x="50837" y="-14168"/>
                          <a:pt x="74550" y="4723"/>
                        </a:cubicBezTo>
                        <a:cubicBezTo>
                          <a:pt x="98262" y="23613"/>
                          <a:pt x="89991" y="36392"/>
                          <a:pt x="89991" y="36392"/>
                        </a:cubicBezTo>
                        <a:cubicBezTo>
                          <a:pt x="89991" y="36392"/>
                          <a:pt x="53595" y="99175"/>
                          <a:pt x="23816" y="85840"/>
                        </a:cubicBezTo>
                        <a:close/>
                      </a:path>
                    </a:pathLst>
                  </a:custGeom>
                  <a:gradFill>
                    <a:gsLst>
                      <a:gs pos="80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724" name="Freeform 4723"/>
                  <p:cNvSpPr/>
                  <p:nvPr/>
                </p:nvSpPr>
                <p:spPr>
                  <a:xfrm>
                    <a:off x="1528860" y="1065033"/>
                    <a:ext cx="96259" cy="1014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259" h="101437">
                        <a:moveTo>
                          <a:pt x="0" y="56907"/>
                        </a:moveTo>
                        <a:cubicBezTo>
                          <a:pt x="0" y="56907"/>
                          <a:pt x="-2002" y="74040"/>
                          <a:pt x="17935" y="90068"/>
                        </a:cubicBezTo>
                        <a:cubicBezTo>
                          <a:pt x="37871" y="106095"/>
                          <a:pt x="63220" y="103333"/>
                          <a:pt x="71195" y="92832"/>
                        </a:cubicBezTo>
                        <a:cubicBezTo>
                          <a:pt x="79169" y="82331"/>
                          <a:pt x="94457" y="44408"/>
                          <a:pt x="96259" y="30591"/>
                        </a:cubicBezTo>
                        <a:cubicBezTo>
                          <a:pt x="97875" y="16773"/>
                          <a:pt x="76397" y="-2961"/>
                          <a:pt x="62726" y="355"/>
                        </a:cubicBezTo>
                        <a:cubicBezTo>
                          <a:pt x="49055" y="3671"/>
                          <a:pt x="17935" y="20429"/>
                          <a:pt x="0" y="5690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</p:grpSp>
            <p:sp>
              <p:nvSpPr>
                <p:cNvPr id="4725" name="Freeform 4724"/>
                <p:cNvSpPr/>
                <p:nvPr/>
              </p:nvSpPr>
              <p:spPr>
                <a:xfrm>
                  <a:off x="1450967" y="1333770"/>
                  <a:ext cx="5101" cy="152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01" h="15244" fill="none">
                      <a:moveTo>
                        <a:pt x="5080" y="132"/>
                      </a:moveTo>
                      <a:cubicBezTo>
                        <a:pt x="5080" y="132"/>
                        <a:pt x="-6390" y="-2535"/>
                        <a:pt x="5080" y="15244"/>
                      </a:cubicBezTo>
                    </a:path>
                  </a:pathLst>
                </a:custGeom>
                <a:solidFill>
                  <a:srgbClr val="000000"/>
                </a:solidFill>
                <a:ln w="7700" cap="flat">
                  <a:solidFill>
                    <a:srgbClr val="FBD4B3"/>
                  </a:solidFill>
                  <a:bevel/>
                </a:ln>
              </p:spPr>
            </p:sp>
          </p:grpSp>
        </p:grpSp>
        <p:grpSp>
          <p:nvGrpSpPr>
            <p:cNvPr id="4726" name="Raspberry"/>
            <p:cNvGrpSpPr/>
            <p:nvPr/>
          </p:nvGrpSpPr>
          <p:grpSpPr>
            <a:xfrm>
              <a:off x="2034850" y="626200"/>
              <a:ext cx="985600" cy="739200"/>
              <a:chOff x="2034850" y="626200"/>
              <a:chExt cx="985600" cy="739200"/>
            </a:xfrm>
          </p:grpSpPr>
          <p:grpSp>
            <p:nvGrpSpPr>
              <p:cNvPr id="4727" name="Group 4726"/>
              <p:cNvGrpSpPr/>
              <p:nvPr/>
            </p:nvGrpSpPr>
            <p:grpSpPr>
              <a:xfrm flipH="1">
                <a:off x="2034770" y="882299"/>
                <a:ext cx="553298" cy="445606"/>
                <a:chOff x="2034770" y="882299"/>
                <a:chExt cx="553298" cy="445606"/>
              </a:xfrm>
            </p:grpSpPr>
            <p:sp>
              <p:nvSpPr>
                <p:cNvPr id="4728" name="Freeform 4727"/>
                <p:cNvSpPr/>
                <p:nvPr/>
              </p:nvSpPr>
              <p:spPr>
                <a:xfrm>
                  <a:off x="2034770" y="882299"/>
                  <a:ext cx="553298" cy="4456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53298" h="445606">
                      <a:moveTo>
                        <a:pt x="294909" y="134265"/>
                      </a:moveTo>
                      <a:lnTo>
                        <a:pt x="263867" y="98116"/>
                      </a:lnTo>
                      <a:cubicBezTo>
                        <a:pt x="263867" y="98116"/>
                        <a:pt x="258389" y="81150"/>
                        <a:pt x="261127" y="72296"/>
                      </a:cubicBezTo>
                      <a:cubicBezTo>
                        <a:pt x="263867" y="63444"/>
                        <a:pt x="266606" y="57542"/>
                        <a:pt x="266606" y="57542"/>
                      </a:cubicBezTo>
                      <a:lnTo>
                        <a:pt x="259301" y="59755"/>
                      </a:lnTo>
                      <a:lnTo>
                        <a:pt x="250171" y="38361"/>
                      </a:lnTo>
                      <a:lnTo>
                        <a:pt x="234649" y="21394"/>
                      </a:lnTo>
                      <a:lnTo>
                        <a:pt x="234649" y="28771"/>
                      </a:lnTo>
                      <a:lnTo>
                        <a:pt x="219585" y="19550"/>
                      </a:lnTo>
                      <a:lnTo>
                        <a:pt x="200867" y="8853"/>
                      </a:lnTo>
                      <a:lnTo>
                        <a:pt x="200867" y="15492"/>
                      </a:lnTo>
                      <a:lnTo>
                        <a:pt x="176215" y="0"/>
                      </a:lnTo>
                      <a:lnTo>
                        <a:pt x="182606" y="11804"/>
                      </a:lnTo>
                      <a:lnTo>
                        <a:pt x="137868" y="1475"/>
                      </a:lnTo>
                      <a:lnTo>
                        <a:pt x="152477" y="28771"/>
                      </a:lnTo>
                      <a:lnTo>
                        <a:pt x="125086" y="28771"/>
                      </a:lnTo>
                      <a:lnTo>
                        <a:pt x="128738" y="33935"/>
                      </a:lnTo>
                      <a:lnTo>
                        <a:pt x="116412" y="35779"/>
                      </a:lnTo>
                      <a:lnTo>
                        <a:pt x="125086" y="40575"/>
                      </a:lnTo>
                      <a:lnTo>
                        <a:pt x="91304" y="48690"/>
                      </a:lnTo>
                      <a:lnTo>
                        <a:pt x="118694" y="57542"/>
                      </a:lnTo>
                      <a:lnTo>
                        <a:pt x="99977" y="55698"/>
                      </a:lnTo>
                      <a:lnTo>
                        <a:pt x="104542" y="67501"/>
                      </a:lnTo>
                      <a:lnTo>
                        <a:pt x="71217" y="69346"/>
                      </a:lnTo>
                      <a:lnTo>
                        <a:pt x="80347" y="79674"/>
                      </a:lnTo>
                      <a:lnTo>
                        <a:pt x="71217" y="76723"/>
                      </a:lnTo>
                      <a:lnTo>
                        <a:pt x="71217" y="80411"/>
                      </a:lnTo>
                      <a:lnTo>
                        <a:pt x="38347" y="87788"/>
                      </a:lnTo>
                      <a:lnTo>
                        <a:pt x="51586" y="100699"/>
                      </a:lnTo>
                      <a:lnTo>
                        <a:pt x="25565" y="109182"/>
                      </a:lnTo>
                      <a:lnTo>
                        <a:pt x="36065" y="112502"/>
                      </a:lnTo>
                      <a:lnTo>
                        <a:pt x="0" y="134265"/>
                      </a:lnTo>
                      <a:lnTo>
                        <a:pt x="57521" y="146069"/>
                      </a:lnTo>
                      <a:cubicBezTo>
                        <a:pt x="57521" y="146069"/>
                        <a:pt x="57521" y="149020"/>
                        <a:pt x="57521" y="150495"/>
                      </a:cubicBezTo>
                      <a:cubicBezTo>
                        <a:pt x="57521" y="151970"/>
                        <a:pt x="65282" y="152339"/>
                        <a:pt x="65282" y="152339"/>
                      </a:cubicBezTo>
                      <a:lnTo>
                        <a:pt x="44739" y="158610"/>
                      </a:lnTo>
                      <a:lnTo>
                        <a:pt x="62086" y="170413"/>
                      </a:lnTo>
                      <a:lnTo>
                        <a:pt x="44739" y="180741"/>
                      </a:lnTo>
                      <a:cubicBezTo>
                        <a:pt x="44739" y="180741"/>
                        <a:pt x="51130" y="181479"/>
                        <a:pt x="51130" y="182955"/>
                      </a:cubicBezTo>
                      <a:cubicBezTo>
                        <a:pt x="51130" y="184430"/>
                        <a:pt x="35608" y="205086"/>
                        <a:pt x="35608" y="205086"/>
                      </a:cubicBezTo>
                      <a:lnTo>
                        <a:pt x="71217" y="202136"/>
                      </a:lnTo>
                      <a:lnTo>
                        <a:pt x="65282" y="210250"/>
                      </a:lnTo>
                      <a:lnTo>
                        <a:pt x="80347" y="208037"/>
                      </a:lnTo>
                      <a:lnTo>
                        <a:pt x="68477" y="233857"/>
                      </a:lnTo>
                      <a:lnTo>
                        <a:pt x="95640" y="236255"/>
                      </a:lnTo>
                      <a:lnTo>
                        <a:pt x="83543" y="246030"/>
                      </a:lnTo>
                      <a:lnTo>
                        <a:pt x="88564" y="246030"/>
                      </a:lnTo>
                      <a:cubicBezTo>
                        <a:pt x="88564" y="246030"/>
                        <a:pt x="81488" y="262444"/>
                        <a:pt x="83543" y="264104"/>
                      </a:cubicBezTo>
                      <a:cubicBezTo>
                        <a:pt x="85597" y="265764"/>
                        <a:pt x="98608" y="260416"/>
                        <a:pt x="98608" y="260416"/>
                      </a:cubicBezTo>
                      <a:lnTo>
                        <a:pt x="98608" y="281809"/>
                      </a:lnTo>
                      <a:lnTo>
                        <a:pt x="116412" y="278490"/>
                      </a:lnTo>
                      <a:lnTo>
                        <a:pt x="125086" y="321646"/>
                      </a:lnTo>
                      <a:lnTo>
                        <a:pt x="178954" y="283285"/>
                      </a:lnTo>
                      <a:lnTo>
                        <a:pt x="186716" y="285129"/>
                      </a:lnTo>
                      <a:lnTo>
                        <a:pt x="207259" y="271481"/>
                      </a:lnTo>
                      <a:lnTo>
                        <a:pt x="221867" y="278490"/>
                      </a:lnTo>
                      <a:lnTo>
                        <a:pt x="236475" y="264104"/>
                      </a:lnTo>
                      <a:lnTo>
                        <a:pt x="246519" y="275170"/>
                      </a:lnTo>
                      <a:lnTo>
                        <a:pt x="234649" y="299515"/>
                      </a:lnTo>
                      <a:lnTo>
                        <a:pt x="261127" y="306891"/>
                      </a:lnTo>
                      <a:lnTo>
                        <a:pt x="259301" y="328286"/>
                      </a:lnTo>
                      <a:lnTo>
                        <a:pt x="270258" y="328286"/>
                      </a:lnTo>
                      <a:lnTo>
                        <a:pt x="276649" y="350417"/>
                      </a:lnTo>
                      <a:lnTo>
                        <a:pt x="297649" y="351892"/>
                      </a:lnTo>
                      <a:lnTo>
                        <a:pt x="300388" y="381401"/>
                      </a:lnTo>
                      <a:lnTo>
                        <a:pt x="314996" y="379188"/>
                      </a:lnTo>
                      <a:lnTo>
                        <a:pt x="323214" y="410172"/>
                      </a:lnTo>
                      <a:lnTo>
                        <a:pt x="336910" y="407960"/>
                      </a:lnTo>
                      <a:lnTo>
                        <a:pt x="388952" y="445606"/>
                      </a:lnTo>
                      <a:lnTo>
                        <a:pt x="394430" y="426402"/>
                      </a:lnTo>
                      <a:lnTo>
                        <a:pt x="397626" y="423820"/>
                      </a:lnTo>
                      <a:lnTo>
                        <a:pt x="400365" y="412017"/>
                      </a:lnTo>
                      <a:lnTo>
                        <a:pt x="412691" y="414599"/>
                      </a:lnTo>
                      <a:lnTo>
                        <a:pt x="414974" y="395049"/>
                      </a:lnTo>
                      <a:cubicBezTo>
                        <a:pt x="414974" y="395049"/>
                        <a:pt x="423648" y="393205"/>
                        <a:pt x="425474" y="393205"/>
                      </a:cubicBezTo>
                      <a:cubicBezTo>
                        <a:pt x="427299" y="393205"/>
                        <a:pt x="428212" y="384352"/>
                        <a:pt x="428212" y="384352"/>
                      </a:cubicBezTo>
                      <a:lnTo>
                        <a:pt x="431865" y="379188"/>
                      </a:lnTo>
                      <a:lnTo>
                        <a:pt x="440995" y="379188"/>
                      </a:lnTo>
                      <a:lnTo>
                        <a:pt x="447386" y="364433"/>
                      </a:lnTo>
                      <a:lnTo>
                        <a:pt x="447386" y="351892"/>
                      </a:lnTo>
                      <a:lnTo>
                        <a:pt x="447386" y="340089"/>
                      </a:lnTo>
                      <a:lnTo>
                        <a:pt x="472952" y="354843"/>
                      </a:lnTo>
                      <a:cubicBezTo>
                        <a:pt x="472952" y="354843"/>
                        <a:pt x="471125" y="320908"/>
                        <a:pt x="471125" y="324597"/>
                      </a:cubicBezTo>
                      <a:cubicBezTo>
                        <a:pt x="471125" y="328286"/>
                        <a:pt x="481168" y="330499"/>
                        <a:pt x="481168" y="330499"/>
                      </a:cubicBezTo>
                      <a:lnTo>
                        <a:pt x="488473" y="324597"/>
                      </a:lnTo>
                      <a:lnTo>
                        <a:pt x="517690" y="368122"/>
                      </a:lnTo>
                      <a:lnTo>
                        <a:pt x="517690" y="321646"/>
                      </a:lnTo>
                      <a:lnTo>
                        <a:pt x="534124" y="324597"/>
                      </a:lnTo>
                      <a:lnTo>
                        <a:pt x="521342" y="302465"/>
                      </a:lnTo>
                      <a:lnTo>
                        <a:pt x="534124" y="303941"/>
                      </a:lnTo>
                      <a:lnTo>
                        <a:pt x="526364" y="286604"/>
                      </a:lnTo>
                      <a:lnTo>
                        <a:pt x="534124" y="281809"/>
                      </a:lnTo>
                      <a:lnTo>
                        <a:pt x="517690" y="278490"/>
                      </a:lnTo>
                      <a:lnTo>
                        <a:pt x="539602" y="275170"/>
                      </a:lnTo>
                      <a:lnTo>
                        <a:pt x="512212" y="247875"/>
                      </a:lnTo>
                      <a:lnTo>
                        <a:pt x="528647" y="246030"/>
                      </a:lnTo>
                      <a:lnTo>
                        <a:pt x="512212" y="231276"/>
                      </a:lnTo>
                      <a:lnTo>
                        <a:pt x="553298" y="229431"/>
                      </a:lnTo>
                      <a:lnTo>
                        <a:pt x="539602" y="214677"/>
                      </a:lnTo>
                      <a:lnTo>
                        <a:pt x="540972" y="208037"/>
                      </a:lnTo>
                      <a:lnTo>
                        <a:pt x="530472" y="205086"/>
                      </a:lnTo>
                      <a:lnTo>
                        <a:pt x="536863" y="192545"/>
                      </a:lnTo>
                      <a:lnTo>
                        <a:pt x="512212" y="184799"/>
                      </a:lnTo>
                      <a:lnTo>
                        <a:pt x="547820" y="175577"/>
                      </a:lnTo>
                      <a:lnTo>
                        <a:pt x="530472" y="171889"/>
                      </a:lnTo>
                      <a:lnTo>
                        <a:pt x="521342" y="160823"/>
                      </a:lnTo>
                      <a:lnTo>
                        <a:pt x="530472" y="156396"/>
                      </a:lnTo>
                      <a:lnTo>
                        <a:pt x="498516" y="140167"/>
                      </a:lnTo>
                      <a:lnTo>
                        <a:pt x="505821" y="134265"/>
                      </a:lnTo>
                      <a:lnTo>
                        <a:pt x="488473" y="129839"/>
                      </a:lnTo>
                      <a:lnTo>
                        <a:pt x="495321" y="117666"/>
                      </a:lnTo>
                      <a:lnTo>
                        <a:pt x="476603" y="110657"/>
                      </a:lnTo>
                      <a:lnTo>
                        <a:pt x="463821" y="109182"/>
                      </a:lnTo>
                      <a:lnTo>
                        <a:pt x="468386" y="101067"/>
                      </a:lnTo>
                      <a:lnTo>
                        <a:pt x="447386" y="98116"/>
                      </a:lnTo>
                      <a:lnTo>
                        <a:pt x="457430" y="79674"/>
                      </a:lnTo>
                      <a:lnTo>
                        <a:pt x="425474" y="76723"/>
                      </a:lnTo>
                      <a:lnTo>
                        <a:pt x="423191" y="67501"/>
                      </a:lnTo>
                      <a:lnTo>
                        <a:pt x="391691" y="79674"/>
                      </a:lnTo>
                      <a:lnTo>
                        <a:pt x="384387" y="69346"/>
                      </a:lnTo>
                      <a:cubicBezTo>
                        <a:pt x="384387" y="69346"/>
                        <a:pt x="360648" y="87051"/>
                        <a:pt x="356083" y="98116"/>
                      </a:cubicBezTo>
                      <a:cubicBezTo>
                        <a:pt x="351518" y="109182"/>
                        <a:pt x="344213" y="120249"/>
                        <a:pt x="344213" y="120249"/>
                      </a:cubicBezTo>
                      <a:lnTo>
                        <a:pt x="310431" y="129101"/>
                      </a:lnTo>
                      <a:cubicBezTo>
                        <a:pt x="310431" y="129101"/>
                        <a:pt x="300388" y="134265"/>
                        <a:pt x="294909" y="134265"/>
                      </a:cubicBezTo>
                      <a:close/>
                    </a:path>
                  </a:pathLst>
                </a:custGeom>
                <a:gradFill>
                  <a:gsLst>
                    <a:gs pos="36000">
                      <a:srgbClr val="A5D720"/>
                    </a:gs>
                    <a:gs pos="100000">
                      <a:srgbClr val="70980B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729" name="Freeform 4728"/>
                <p:cNvSpPr/>
                <p:nvPr/>
              </p:nvSpPr>
              <p:spPr>
                <a:xfrm>
                  <a:off x="2034770" y="996346"/>
                  <a:ext cx="294966" cy="2076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4966" h="207622" fill="none">
                      <a:moveTo>
                        <a:pt x="0" y="20218"/>
                      </a:moveTo>
                      <a:cubicBezTo>
                        <a:pt x="0" y="20218"/>
                        <a:pt x="93129" y="11366"/>
                        <a:pt x="94956" y="11366"/>
                      </a:cubicBezTo>
                      <a:cubicBezTo>
                        <a:pt x="96781" y="11366"/>
                        <a:pt x="142433" y="6201"/>
                        <a:pt x="145172" y="6201"/>
                      </a:cubicBezTo>
                      <a:cubicBezTo>
                        <a:pt x="147912" y="6201"/>
                        <a:pt x="193563" y="1037"/>
                        <a:pt x="196302" y="300"/>
                      </a:cubicBezTo>
                      <a:cubicBezTo>
                        <a:pt x="199041" y="-438"/>
                        <a:pt x="228258" y="300"/>
                        <a:pt x="228258" y="300"/>
                      </a:cubicBezTo>
                      <a:lnTo>
                        <a:pt x="275736" y="14316"/>
                      </a:lnTo>
                      <a:lnTo>
                        <a:pt x="294966" y="20218"/>
                      </a:lnTo>
                      <a:lnTo>
                        <a:pt x="285779" y="27595"/>
                      </a:lnTo>
                      <a:lnTo>
                        <a:pt x="223236" y="78129"/>
                      </a:lnTo>
                      <a:lnTo>
                        <a:pt x="150651" y="152270"/>
                      </a:lnTo>
                      <a:lnTo>
                        <a:pt x="125998" y="197271"/>
                      </a:lnTo>
                      <a:lnTo>
                        <a:pt x="125086" y="207622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F0F6D6"/>
                  </a:solidFill>
                  <a:bevel/>
                </a:ln>
              </p:spPr>
            </p:sp>
            <p:sp>
              <p:nvSpPr>
                <p:cNvPr id="4730" name="Freeform 4729"/>
                <p:cNvSpPr/>
                <p:nvPr/>
              </p:nvSpPr>
              <p:spPr>
                <a:xfrm>
                  <a:off x="2332476" y="1016610"/>
                  <a:ext cx="219984" cy="3112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9984" h="311295" fill="none">
                      <a:moveTo>
                        <a:pt x="219984" y="231598"/>
                      </a:moveTo>
                      <a:cubicBezTo>
                        <a:pt x="219984" y="224221"/>
                        <a:pt x="201724" y="193975"/>
                        <a:pt x="201724" y="190286"/>
                      </a:cubicBezTo>
                      <a:cubicBezTo>
                        <a:pt x="201724" y="186597"/>
                        <a:pt x="177072" y="160777"/>
                        <a:pt x="175246" y="159301"/>
                      </a:cubicBezTo>
                      <a:cubicBezTo>
                        <a:pt x="173419" y="157826"/>
                        <a:pt x="153332" y="129793"/>
                        <a:pt x="152420" y="128317"/>
                      </a:cubicBezTo>
                      <a:cubicBezTo>
                        <a:pt x="151507" y="126842"/>
                        <a:pt x="119550" y="94382"/>
                        <a:pt x="117725" y="92169"/>
                      </a:cubicBezTo>
                      <a:cubicBezTo>
                        <a:pt x="115898" y="89956"/>
                        <a:pt x="89877" y="67455"/>
                        <a:pt x="89877" y="67455"/>
                      </a:cubicBezTo>
                      <a:cubicBezTo>
                        <a:pt x="90790" y="68193"/>
                        <a:pt x="55638" y="40528"/>
                        <a:pt x="54725" y="39053"/>
                      </a:cubicBezTo>
                      <a:cubicBezTo>
                        <a:pt x="53812" y="37578"/>
                        <a:pt x="0" y="0"/>
                        <a:pt x="0" y="0"/>
                      </a:cubicBezTo>
                      <a:cubicBezTo>
                        <a:pt x="0" y="0"/>
                        <a:pt x="10899" y="36840"/>
                        <a:pt x="10899" y="38315"/>
                      </a:cubicBezTo>
                      <a:cubicBezTo>
                        <a:pt x="10899" y="39791"/>
                        <a:pt x="31899" y="110612"/>
                        <a:pt x="31899" y="110612"/>
                      </a:cubicBezTo>
                      <a:lnTo>
                        <a:pt x="49247" y="177744"/>
                      </a:lnTo>
                      <a:cubicBezTo>
                        <a:pt x="49247" y="177744"/>
                        <a:pt x="60203" y="210204"/>
                        <a:pt x="60203" y="211680"/>
                      </a:cubicBezTo>
                      <a:cubicBezTo>
                        <a:pt x="60203" y="213155"/>
                        <a:pt x="68420" y="250779"/>
                        <a:pt x="68420" y="252254"/>
                      </a:cubicBezTo>
                      <a:cubicBezTo>
                        <a:pt x="68420" y="253730"/>
                        <a:pt x="68420" y="269222"/>
                        <a:pt x="68420" y="269222"/>
                      </a:cubicBezTo>
                      <a:cubicBezTo>
                        <a:pt x="68420" y="269222"/>
                        <a:pt x="89420" y="311295"/>
                        <a:pt x="91247" y="311295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31" name="Freeform 4730"/>
                <p:cNvSpPr/>
                <p:nvPr/>
              </p:nvSpPr>
              <p:spPr>
                <a:xfrm>
                  <a:off x="2332476" y="1016610"/>
                  <a:ext cx="246519" cy="4128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6519" h="41289" fill="none">
                      <a:moveTo>
                        <a:pt x="0" y="0"/>
                      </a:moveTo>
                      <a:cubicBezTo>
                        <a:pt x="0" y="0"/>
                        <a:pt x="42856" y="5856"/>
                        <a:pt x="44682" y="4380"/>
                      </a:cubicBezTo>
                      <a:cubicBezTo>
                        <a:pt x="46508" y="2905"/>
                        <a:pt x="101290" y="11020"/>
                        <a:pt x="103116" y="10282"/>
                      </a:cubicBezTo>
                      <a:cubicBezTo>
                        <a:pt x="104942" y="9544"/>
                        <a:pt x="150594" y="22086"/>
                        <a:pt x="150594" y="22086"/>
                      </a:cubicBezTo>
                      <a:lnTo>
                        <a:pt x="186202" y="29463"/>
                      </a:lnTo>
                      <a:lnTo>
                        <a:pt x="208115" y="36102"/>
                      </a:lnTo>
                      <a:lnTo>
                        <a:pt x="226375" y="39053"/>
                      </a:lnTo>
                      <a:lnTo>
                        <a:pt x="246519" y="41289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32" name="Freeform 4731"/>
                <p:cNvSpPr/>
                <p:nvPr/>
              </p:nvSpPr>
              <p:spPr>
                <a:xfrm>
                  <a:off x="2377157" y="964185"/>
                  <a:ext cx="110506" cy="56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0506" h="56850" fill="none">
                      <a:moveTo>
                        <a:pt x="0" y="56850"/>
                      </a:moveTo>
                      <a:lnTo>
                        <a:pt x="25565" y="41312"/>
                      </a:lnTo>
                      <a:lnTo>
                        <a:pt x="48391" y="27296"/>
                      </a:lnTo>
                      <a:cubicBezTo>
                        <a:pt x="48391" y="27296"/>
                        <a:pt x="63912" y="19918"/>
                        <a:pt x="65739" y="19918"/>
                      </a:cubicBezTo>
                      <a:cubicBezTo>
                        <a:pt x="67565" y="19918"/>
                        <a:pt x="94956" y="8853"/>
                        <a:pt x="94956" y="8853"/>
                      </a:cubicBezTo>
                      <a:lnTo>
                        <a:pt x="110506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33" name="Freeform 4732"/>
                <p:cNvSpPr/>
                <p:nvPr/>
              </p:nvSpPr>
              <p:spPr>
                <a:xfrm>
                  <a:off x="2432881" y="1000011"/>
                  <a:ext cx="97238" cy="269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7238" h="26904" fill="none">
                      <a:moveTo>
                        <a:pt x="0" y="26904"/>
                      </a:moveTo>
                      <a:cubicBezTo>
                        <a:pt x="0" y="24667"/>
                        <a:pt x="21884" y="16553"/>
                        <a:pt x="28276" y="12864"/>
                      </a:cubicBezTo>
                      <a:cubicBezTo>
                        <a:pt x="34667" y="9175"/>
                        <a:pt x="47449" y="5487"/>
                        <a:pt x="47449" y="5487"/>
                      </a:cubicBezTo>
                      <a:lnTo>
                        <a:pt x="64797" y="3274"/>
                      </a:lnTo>
                      <a:lnTo>
                        <a:pt x="83058" y="1060"/>
                      </a:lnTo>
                      <a:lnTo>
                        <a:pt x="97238" y="-4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34" name="Freeform 4733"/>
                <p:cNvSpPr/>
                <p:nvPr/>
              </p:nvSpPr>
              <p:spPr>
                <a:xfrm>
                  <a:off x="2392678" y="1059352"/>
                  <a:ext cx="185346" cy="479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5346" h="47952" fill="none">
                      <a:moveTo>
                        <a:pt x="0" y="0"/>
                      </a:moveTo>
                      <a:lnTo>
                        <a:pt x="81260" y="14754"/>
                      </a:lnTo>
                      <a:lnTo>
                        <a:pt x="97695" y="22131"/>
                      </a:lnTo>
                      <a:lnTo>
                        <a:pt x="125999" y="30984"/>
                      </a:lnTo>
                      <a:lnTo>
                        <a:pt x="185346" y="47952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35" name="Freeform 4734"/>
                <p:cNvSpPr/>
                <p:nvPr/>
              </p:nvSpPr>
              <p:spPr>
                <a:xfrm>
                  <a:off x="2435620" y="1094071"/>
                  <a:ext cx="132847" cy="6086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2847" h="60862" fill="none">
                      <a:moveTo>
                        <a:pt x="0" y="0"/>
                      </a:moveTo>
                      <a:lnTo>
                        <a:pt x="35580" y="11020"/>
                      </a:lnTo>
                      <a:cubicBezTo>
                        <a:pt x="35580" y="11020"/>
                        <a:pt x="57493" y="19872"/>
                        <a:pt x="62058" y="21348"/>
                      </a:cubicBezTo>
                      <a:cubicBezTo>
                        <a:pt x="66623" y="22823"/>
                        <a:pt x="83971" y="33151"/>
                        <a:pt x="88535" y="34627"/>
                      </a:cubicBezTo>
                      <a:cubicBezTo>
                        <a:pt x="93101" y="36102"/>
                        <a:pt x="112274" y="44217"/>
                        <a:pt x="116840" y="47906"/>
                      </a:cubicBezTo>
                      <a:cubicBezTo>
                        <a:pt x="121405" y="51594"/>
                        <a:pt x="132847" y="60862"/>
                        <a:pt x="132847" y="60862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36" name="Freeform 4735"/>
                <p:cNvSpPr/>
                <p:nvPr/>
              </p:nvSpPr>
              <p:spPr>
                <a:xfrm>
                  <a:off x="2480387" y="1141999"/>
                  <a:ext cx="82173" cy="376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2173" h="37624" fill="none">
                      <a:moveTo>
                        <a:pt x="0" y="0"/>
                      </a:moveTo>
                      <a:lnTo>
                        <a:pt x="41943" y="13256"/>
                      </a:lnTo>
                      <a:cubicBezTo>
                        <a:pt x="41943" y="13256"/>
                        <a:pt x="66595" y="22846"/>
                        <a:pt x="70247" y="25797"/>
                      </a:cubicBezTo>
                      <a:cubicBezTo>
                        <a:pt x="73899" y="28748"/>
                        <a:pt x="82173" y="37624"/>
                        <a:pt x="82173" y="37624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37" name="Freeform 4736"/>
                <p:cNvSpPr/>
                <p:nvPr/>
              </p:nvSpPr>
              <p:spPr>
                <a:xfrm>
                  <a:off x="2505895" y="1172223"/>
                  <a:ext cx="59404" cy="354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404" h="35411" fill="none">
                      <a:moveTo>
                        <a:pt x="0" y="0"/>
                      </a:moveTo>
                      <a:cubicBezTo>
                        <a:pt x="0" y="0"/>
                        <a:pt x="31043" y="14017"/>
                        <a:pt x="32869" y="14017"/>
                      </a:cubicBezTo>
                      <a:cubicBezTo>
                        <a:pt x="34695" y="14017"/>
                        <a:pt x="51130" y="22132"/>
                        <a:pt x="51130" y="22132"/>
                      </a:cubicBezTo>
                      <a:lnTo>
                        <a:pt x="56608" y="30247"/>
                      </a:lnTo>
                      <a:lnTo>
                        <a:pt x="59404" y="3541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38" name="Freeform 4737"/>
                <p:cNvSpPr/>
                <p:nvPr/>
              </p:nvSpPr>
              <p:spPr>
                <a:xfrm>
                  <a:off x="2416418" y="1087016"/>
                  <a:ext cx="7761" cy="232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61" h="23238" fill="none">
                      <a:moveTo>
                        <a:pt x="7761" y="0"/>
                      </a:moveTo>
                      <a:lnTo>
                        <a:pt x="0" y="23238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39" name="Freeform 4738"/>
                <p:cNvSpPr/>
                <p:nvPr/>
              </p:nvSpPr>
              <p:spPr>
                <a:xfrm>
                  <a:off x="2440157" y="1110254"/>
                  <a:ext cx="7304" cy="1918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304" h="19181" fill="none">
                      <a:moveTo>
                        <a:pt x="7304" y="0"/>
                      </a:moveTo>
                      <a:lnTo>
                        <a:pt x="0" y="1918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40" name="Freeform 4739"/>
                <p:cNvSpPr/>
                <p:nvPr/>
              </p:nvSpPr>
              <p:spPr>
                <a:xfrm>
                  <a:off x="2452026" y="1124271"/>
                  <a:ext cx="7304" cy="272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304" h="27296" fill="none">
                      <a:moveTo>
                        <a:pt x="7304" y="0"/>
                      </a:moveTo>
                      <a:lnTo>
                        <a:pt x="0" y="2729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41" name="Freeform 4740"/>
                <p:cNvSpPr/>
                <p:nvPr/>
              </p:nvSpPr>
              <p:spPr>
                <a:xfrm>
                  <a:off x="2475765" y="1142000"/>
                  <a:ext cx="4622" cy="2137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622" h="21371" fill="none">
                      <a:moveTo>
                        <a:pt x="4622" y="0"/>
                      </a:moveTo>
                      <a:lnTo>
                        <a:pt x="0" y="2137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42" name="Freeform 4741"/>
                <p:cNvSpPr/>
                <p:nvPr/>
              </p:nvSpPr>
              <p:spPr>
                <a:xfrm>
                  <a:off x="2273984" y="1088123"/>
                  <a:ext cx="76695" cy="9369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6695" h="93691" fill="none">
                      <a:moveTo>
                        <a:pt x="76695" y="0"/>
                      </a:moveTo>
                      <a:lnTo>
                        <a:pt x="34695" y="44263"/>
                      </a:lnTo>
                      <a:lnTo>
                        <a:pt x="18261" y="67133"/>
                      </a:lnTo>
                      <a:lnTo>
                        <a:pt x="0" y="9369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43" name="Freeform 4742"/>
                <p:cNvSpPr/>
                <p:nvPr/>
              </p:nvSpPr>
              <p:spPr>
                <a:xfrm>
                  <a:off x="2311419" y="1155279"/>
                  <a:ext cx="44767" cy="752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767" h="75247" fill="none">
                      <a:moveTo>
                        <a:pt x="44767" y="0"/>
                      </a:moveTo>
                      <a:cubicBezTo>
                        <a:pt x="42456" y="1821"/>
                        <a:pt x="22384" y="18051"/>
                        <a:pt x="22384" y="18051"/>
                      </a:cubicBezTo>
                      <a:lnTo>
                        <a:pt x="10043" y="58994"/>
                      </a:lnTo>
                      <a:lnTo>
                        <a:pt x="0" y="75247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44" name="Freeform 4743"/>
                <p:cNvSpPr/>
                <p:nvPr/>
              </p:nvSpPr>
              <p:spPr>
                <a:xfrm>
                  <a:off x="2337897" y="1194354"/>
                  <a:ext cx="43826" cy="663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3826" h="66395" fill="none">
                      <a:moveTo>
                        <a:pt x="43826" y="0"/>
                      </a:moveTo>
                      <a:lnTo>
                        <a:pt x="20087" y="21394"/>
                      </a:lnTo>
                      <a:lnTo>
                        <a:pt x="13695" y="36148"/>
                      </a:lnTo>
                      <a:lnTo>
                        <a:pt x="9130" y="48690"/>
                      </a:lnTo>
                      <a:lnTo>
                        <a:pt x="9130" y="59018"/>
                      </a:lnTo>
                      <a:lnTo>
                        <a:pt x="0" y="66395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45" name="Freeform 4744"/>
                <p:cNvSpPr/>
                <p:nvPr/>
              </p:nvSpPr>
              <p:spPr>
                <a:xfrm>
                  <a:off x="2359353" y="1234192"/>
                  <a:ext cx="26021" cy="5569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021" h="55698" fill="none">
                      <a:moveTo>
                        <a:pt x="26021" y="0"/>
                      </a:moveTo>
                      <a:lnTo>
                        <a:pt x="11413" y="22132"/>
                      </a:lnTo>
                      <a:lnTo>
                        <a:pt x="8674" y="34673"/>
                      </a:lnTo>
                      <a:lnTo>
                        <a:pt x="8674" y="48689"/>
                      </a:lnTo>
                      <a:lnTo>
                        <a:pt x="0" y="55698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46" name="Freeform 4745"/>
                <p:cNvSpPr/>
                <p:nvPr/>
              </p:nvSpPr>
              <p:spPr>
                <a:xfrm>
                  <a:off x="2072261" y="1043860"/>
                  <a:ext cx="214506" cy="369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4506" h="36932" fill="none">
                      <a:moveTo>
                        <a:pt x="0" y="36886"/>
                      </a:moveTo>
                      <a:lnTo>
                        <a:pt x="54725" y="23607"/>
                      </a:lnTo>
                      <a:lnTo>
                        <a:pt x="89420" y="15492"/>
                      </a:lnTo>
                      <a:cubicBezTo>
                        <a:pt x="89420" y="15492"/>
                        <a:pt x="91247" y="6271"/>
                        <a:pt x="100833" y="6271"/>
                      </a:cubicBezTo>
                      <a:cubicBezTo>
                        <a:pt x="110420" y="6271"/>
                        <a:pt x="142376" y="2213"/>
                        <a:pt x="144203" y="1475"/>
                      </a:cubicBezTo>
                      <a:cubicBezTo>
                        <a:pt x="146028" y="738"/>
                        <a:pt x="188028" y="0"/>
                        <a:pt x="188028" y="0"/>
                      </a:cubicBezTo>
                      <a:lnTo>
                        <a:pt x="214506" y="627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47" name="Freeform 4746"/>
                <p:cNvSpPr/>
                <p:nvPr/>
              </p:nvSpPr>
              <p:spPr>
                <a:xfrm>
                  <a:off x="2105986" y="1077057"/>
                  <a:ext cx="147912" cy="347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7912" h="34719" fill="none">
                      <a:moveTo>
                        <a:pt x="0" y="34673"/>
                      </a:moveTo>
                      <a:cubicBezTo>
                        <a:pt x="0" y="34673"/>
                        <a:pt x="24652" y="34673"/>
                        <a:pt x="28304" y="31722"/>
                      </a:cubicBezTo>
                      <a:cubicBezTo>
                        <a:pt x="31956" y="28771"/>
                        <a:pt x="50217" y="17705"/>
                        <a:pt x="50217" y="17705"/>
                      </a:cubicBezTo>
                      <a:cubicBezTo>
                        <a:pt x="50217" y="17705"/>
                        <a:pt x="65738" y="16230"/>
                        <a:pt x="69391" y="13279"/>
                      </a:cubicBezTo>
                      <a:cubicBezTo>
                        <a:pt x="73043" y="10328"/>
                        <a:pt x="80347" y="9590"/>
                        <a:pt x="90390" y="8115"/>
                      </a:cubicBezTo>
                      <a:cubicBezTo>
                        <a:pt x="100433" y="6639"/>
                        <a:pt x="115955" y="2951"/>
                        <a:pt x="118695" y="2951"/>
                      </a:cubicBezTo>
                      <a:cubicBezTo>
                        <a:pt x="121434" y="2951"/>
                        <a:pt x="147912" y="0"/>
                        <a:pt x="147912" y="0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48" name="Freeform 4747"/>
                <p:cNvSpPr/>
                <p:nvPr/>
              </p:nvSpPr>
              <p:spPr>
                <a:xfrm>
                  <a:off x="2116943" y="1108802"/>
                  <a:ext cx="106824" cy="354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6824" h="35411" fill="none">
                      <a:moveTo>
                        <a:pt x="0" y="35411"/>
                      </a:moveTo>
                      <a:lnTo>
                        <a:pt x="30130" y="21371"/>
                      </a:lnTo>
                      <a:cubicBezTo>
                        <a:pt x="30130" y="21371"/>
                        <a:pt x="59347" y="11043"/>
                        <a:pt x="61173" y="10305"/>
                      </a:cubicBezTo>
                      <a:cubicBezTo>
                        <a:pt x="62999" y="9567"/>
                        <a:pt x="84912" y="3666"/>
                        <a:pt x="84912" y="3666"/>
                      </a:cubicBezTo>
                      <a:lnTo>
                        <a:pt x="106824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49" name="Freeform 4748"/>
                <p:cNvSpPr/>
                <p:nvPr/>
              </p:nvSpPr>
              <p:spPr>
                <a:xfrm>
                  <a:off x="2133378" y="1132386"/>
                  <a:ext cx="66680" cy="295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680" h="29532" fill="none">
                      <a:moveTo>
                        <a:pt x="0" y="29532"/>
                      </a:moveTo>
                      <a:cubicBezTo>
                        <a:pt x="0" y="29532"/>
                        <a:pt x="21913" y="11804"/>
                        <a:pt x="21913" y="11804"/>
                      </a:cubicBezTo>
                      <a:cubicBezTo>
                        <a:pt x="21913" y="11804"/>
                        <a:pt x="42000" y="6639"/>
                        <a:pt x="42000" y="6639"/>
                      </a:cubicBezTo>
                      <a:cubicBezTo>
                        <a:pt x="42000" y="6639"/>
                        <a:pt x="53869" y="3689"/>
                        <a:pt x="55695" y="2951"/>
                      </a:cubicBezTo>
                      <a:cubicBezTo>
                        <a:pt x="57521" y="2213"/>
                        <a:pt x="66680" y="0"/>
                        <a:pt x="66680" y="0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50" name="Freeform 4749"/>
                <p:cNvSpPr/>
                <p:nvPr/>
              </p:nvSpPr>
              <p:spPr>
                <a:xfrm>
                  <a:off x="2207333" y="1130911"/>
                  <a:ext cx="14152" cy="3651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152" h="36517" fill="none">
                      <a:moveTo>
                        <a:pt x="0" y="0"/>
                      </a:moveTo>
                      <a:lnTo>
                        <a:pt x="12783" y="10328"/>
                      </a:lnTo>
                      <a:lnTo>
                        <a:pt x="12783" y="19918"/>
                      </a:lnTo>
                      <a:lnTo>
                        <a:pt x="14152" y="36517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51" name="Freeform 4750"/>
                <p:cNvSpPr/>
                <p:nvPr/>
              </p:nvSpPr>
              <p:spPr>
                <a:xfrm>
                  <a:off x="2256636" y="1077795"/>
                  <a:ext cx="11870" cy="8299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70" h="82994" fill="none">
                      <a:moveTo>
                        <a:pt x="913" y="0"/>
                      </a:moveTo>
                      <a:lnTo>
                        <a:pt x="11870" y="22132"/>
                      </a:lnTo>
                      <a:lnTo>
                        <a:pt x="5478" y="46476"/>
                      </a:lnTo>
                      <a:lnTo>
                        <a:pt x="0" y="82994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52" name="Freeform 4751"/>
                <p:cNvSpPr/>
                <p:nvPr/>
              </p:nvSpPr>
              <p:spPr>
                <a:xfrm>
                  <a:off x="2092805" y="987424"/>
                  <a:ext cx="40573" cy="483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573" h="48344" fill="none">
                      <a:moveTo>
                        <a:pt x="-57" y="0"/>
                      </a:moveTo>
                      <a:cubicBezTo>
                        <a:pt x="11356" y="7746"/>
                        <a:pt x="34182" y="20287"/>
                        <a:pt x="34182" y="20287"/>
                      </a:cubicBezTo>
                      <a:lnTo>
                        <a:pt x="40573" y="29140"/>
                      </a:lnTo>
                      <a:cubicBezTo>
                        <a:pt x="40573" y="29140"/>
                        <a:pt x="24138" y="37255"/>
                        <a:pt x="21399" y="37993"/>
                      </a:cubicBezTo>
                      <a:cubicBezTo>
                        <a:pt x="18660" y="38730"/>
                        <a:pt x="14095" y="48344"/>
                        <a:pt x="14095" y="48344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53" name="Freeform 4752"/>
                <p:cNvSpPr/>
                <p:nvPr/>
              </p:nvSpPr>
              <p:spPr>
                <a:xfrm>
                  <a:off x="2080479" y="970134"/>
                  <a:ext cx="93129" cy="704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3129" h="70406" fill="none">
                      <a:moveTo>
                        <a:pt x="0" y="0"/>
                      </a:moveTo>
                      <a:lnTo>
                        <a:pt x="58377" y="13971"/>
                      </a:lnTo>
                      <a:lnTo>
                        <a:pt x="86681" y="25774"/>
                      </a:lnTo>
                      <a:lnTo>
                        <a:pt x="93129" y="33889"/>
                      </a:lnTo>
                      <a:lnTo>
                        <a:pt x="80290" y="57496"/>
                      </a:lnTo>
                      <a:cubicBezTo>
                        <a:pt x="80290" y="57496"/>
                        <a:pt x="74812" y="63398"/>
                        <a:pt x="72986" y="63398"/>
                      </a:cubicBezTo>
                      <a:cubicBezTo>
                        <a:pt x="71160" y="63398"/>
                        <a:pt x="64312" y="70406"/>
                        <a:pt x="64312" y="70406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54" name="Freeform 4753"/>
                <p:cNvSpPr/>
                <p:nvPr/>
              </p:nvSpPr>
              <p:spPr>
                <a:xfrm>
                  <a:off x="2114718" y="953535"/>
                  <a:ext cx="107253" cy="8299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7253" h="82994" fill="none">
                      <a:moveTo>
                        <a:pt x="0" y="0"/>
                      </a:moveTo>
                      <a:cubicBezTo>
                        <a:pt x="0" y="0"/>
                        <a:pt x="36008" y="13602"/>
                        <a:pt x="37834" y="13602"/>
                      </a:cubicBezTo>
                      <a:cubicBezTo>
                        <a:pt x="39660" y="13602"/>
                        <a:pt x="60660" y="15815"/>
                        <a:pt x="62486" y="17290"/>
                      </a:cubicBezTo>
                      <a:cubicBezTo>
                        <a:pt x="64312" y="18766"/>
                        <a:pt x="77094" y="24668"/>
                        <a:pt x="79834" y="26881"/>
                      </a:cubicBezTo>
                      <a:cubicBezTo>
                        <a:pt x="82572" y="29094"/>
                        <a:pt x="105398" y="38684"/>
                        <a:pt x="105398" y="38684"/>
                      </a:cubicBezTo>
                      <a:lnTo>
                        <a:pt x="107253" y="43848"/>
                      </a:lnTo>
                      <a:cubicBezTo>
                        <a:pt x="107253" y="43848"/>
                        <a:pt x="94442" y="56390"/>
                        <a:pt x="91703" y="58603"/>
                      </a:cubicBezTo>
                      <a:cubicBezTo>
                        <a:pt x="88963" y="60816"/>
                        <a:pt x="79834" y="71882"/>
                        <a:pt x="79834" y="73357"/>
                      </a:cubicBezTo>
                      <a:cubicBezTo>
                        <a:pt x="79834" y="74833"/>
                        <a:pt x="78920" y="77784"/>
                        <a:pt x="77094" y="79259"/>
                      </a:cubicBezTo>
                      <a:cubicBezTo>
                        <a:pt x="75268" y="80734"/>
                        <a:pt x="70703" y="82994"/>
                        <a:pt x="70703" y="82994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55" name="Freeform 4754"/>
                <p:cNvSpPr/>
                <p:nvPr/>
              </p:nvSpPr>
              <p:spPr>
                <a:xfrm>
                  <a:off x="2148015" y="929536"/>
                  <a:ext cx="118722" cy="678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722" h="67847" fill="none">
                      <a:moveTo>
                        <a:pt x="0" y="0"/>
                      </a:moveTo>
                      <a:cubicBezTo>
                        <a:pt x="5450" y="6616"/>
                        <a:pt x="50188" y="20633"/>
                        <a:pt x="50188" y="20633"/>
                      </a:cubicBezTo>
                      <a:cubicBezTo>
                        <a:pt x="50188" y="20633"/>
                        <a:pt x="62058" y="30223"/>
                        <a:pt x="63427" y="31330"/>
                      </a:cubicBezTo>
                      <a:cubicBezTo>
                        <a:pt x="64797" y="32437"/>
                        <a:pt x="91732" y="51248"/>
                        <a:pt x="94927" y="53830"/>
                      </a:cubicBezTo>
                      <a:cubicBezTo>
                        <a:pt x="98123" y="56412"/>
                        <a:pt x="118722" y="67847"/>
                        <a:pt x="118722" y="67847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56" name="Freeform 4755"/>
                <p:cNvSpPr/>
                <p:nvPr/>
              </p:nvSpPr>
              <p:spPr>
                <a:xfrm>
                  <a:off x="2183623" y="886725"/>
                  <a:ext cx="126941" cy="1239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6941" h="123937" fill="none">
                      <a:moveTo>
                        <a:pt x="0" y="0"/>
                      </a:moveTo>
                      <a:lnTo>
                        <a:pt x="45623" y="36886"/>
                      </a:lnTo>
                      <a:cubicBezTo>
                        <a:pt x="45623" y="36886"/>
                        <a:pt x="73471" y="53116"/>
                        <a:pt x="73471" y="59386"/>
                      </a:cubicBezTo>
                      <a:cubicBezTo>
                        <a:pt x="73471" y="65657"/>
                        <a:pt x="79405" y="78936"/>
                        <a:pt x="85796" y="86313"/>
                      </a:cubicBezTo>
                      <a:cubicBezTo>
                        <a:pt x="92188" y="93691"/>
                        <a:pt x="98579" y="98116"/>
                        <a:pt x="104970" y="105494"/>
                      </a:cubicBezTo>
                      <a:cubicBezTo>
                        <a:pt x="111362" y="112871"/>
                        <a:pt x="126941" y="123199"/>
                        <a:pt x="126941" y="123937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57" name="Freeform 4756"/>
                <p:cNvSpPr/>
                <p:nvPr/>
              </p:nvSpPr>
              <p:spPr>
                <a:xfrm>
                  <a:off x="2280433" y="923657"/>
                  <a:ext cx="6334" cy="604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334" h="60447" fill="none">
                      <a:moveTo>
                        <a:pt x="-57" y="0"/>
                      </a:moveTo>
                      <a:lnTo>
                        <a:pt x="6334" y="25036"/>
                      </a:lnTo>
                      <a:cubicBezTo>
                        <a:pt x="6334" y="25036"/>
                        <a:pt x="3595" y="39791"/>
                        <a:pt x="3595" y="42742"/>
                      </a:cubicBezTo>
                      <a:cubicBezTo>
                        <a:pt x="3595" y="45693"/>
                        <a:pt x="-57" y="60447"/>
                        <a:pt x="-57" y="60447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58" name="Freeform 4757"/>
                <p:cNvSpPr/>
                <p:nvPr/>
              </p:nvSpPr>
              <p:spPr>
                <a:xfrm>
                  <a:off x="2257093" y="914759"/>
                  <a:ext cx="1370" cy="2877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70" h="28771" fill="none">
                      <a:moveTo>
                        <a:pt x="0" y="28771"/>
                      </a:moveTo>
                      <a:lnTo>
                        <a:pt x="0" y="10328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59" name="Freeform 4758"/>
                <p:cNvSpPr/>
                <p:nvPr/>
              </p:nvSpPr>
              <p:spPr>
                <a:xfrm>
                  <a:off x="2353418" y="1089599"/>
                  <a:ext cx="154303" cy="1475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4303" h="147544" fill="none">
                      <a:moveTo>
                        <a:pt x="0" y="0"/>
                      </a:moveTo>
                      <a:lnTo>
                        <a:pt x="59347" y="44263"/>
                      </a:lnTo>
                      <a:lnTo>
                        <a:pt x="99520" y="80412"/>
                      </a:lnTo>
                      <a:lnTo>
                        <a:pt x="121433" y="109921"/>
                      </a:lnTo>
                      <a:lnTo>
                        <a:pt x="135129" y="120986"/>
                      </a:lnTo>
                      <a:lnTo>
                        <a:pt x="154303" y="147544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60" name="Freeform 4759"/>
                <p:cNvSpPr/>
                <p:nvPr/>
              </p:nvSpPr>
              <p:spPr>
                <a:xfrm>
                  <a:off x="2372621" y="1152304"/>
                  <a:ext cx="103144" cy="1092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3144" h="109205" fill="none">
                      <a:moveTo>
                        <a:pt x="0" y="0"/>
                      </a:moveTo>
                      <a:lnTo>
                        <a:pt x="33754" y="24345"/>
                      </a:lnTo>
                      <a:cubicBezTo>
                        <a:pt x="33754" y="24345"/>
                        <a:pt x="55666" y="39099"/>
                        <a:pt x="55666" y="42050"/>
                      </a:cubicBezTo>
                      <a:cubicBezTo>
                        <a:pt x="55666" y="45001"/>
                        <a:pt x="62058" y="61969"/>
                        <a:pt x="66623" y="65657"/>
                      </a:cubicBezTo>
                      <a:cubicBezTo>
                        <a:pt x="71188" y="69346"/>
                        <a:pt x="90362" y="89264"/>
                        <a:pt x="93101" y="89264"/>
                      </a:cubicBezTo>
                      <a:cubicBezTo>
                        <a:pt x="95840" y="89264"/>
                        <a:pt x="103144" y="109205"/>
                        <a:pt x="103144" y="109205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61" name="Freeform 4760"/>
                <p:cNvSpPr/>
                <p:nvPr/>
              </p:nvSpPr>
              <p:spPr>
                <a:xfrm>
                  <a:off x="2389997" y="1207633"/>
                  <a:ext cx="58377" cy="5311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8377" h="53116" fill="none">
                      <a:moveTo>
                        <a:pt x="0" y="0"/>
                      </a:moveTo>
                      <a:cubicBezTo>
                        <a:pt x="0" y="0"/>
                        <a:pt x="20943" y="12541"/>
                        <a:pt x="21856" y="14754"/>
                      </a:cubicBezTo>
                      <a:cubicBezTo>
                        <a:pt x="22769" y="16968"/>
                        <a:pt x="36464" y="32460"/>
                        <a:pt x="36464" y="32460"/>
                      </a:cubicBezTo>
                      <a:lnTo>
                        <a:pt x="56094" y="48321"/>
                      </a:lnTo>
                      <a:lnTo>
                        <a:pt x="58377" y="5311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</p:grpSp>
          <p:grpSp>
            <p:nvGrpSpPr>
              <p:cNvPr id="4762" name="Group 4761"/>
              <p:cNvGrpSpPr/>
              <p:nvPr/>
            </p:nvGrpSpPr>
            <p:grpSpPr>
              <a:xfrm>
                <a:off x="2467101" y="882298"/>
                <a:ext cx="553299" cy="445606"/>
                <a:chOff x="2467101" y="882298"/>
                <a:chExt cx="553299" cy="445606"/>
              </a:xfrm>
            </p:grpSpPr>
            <p:sp>
              <p:nvSpPr>
                <p:cNvPr id="4763" name="Freeform 4762"/>
                <p:cNvSpPr/>
                <p:nvPr/>
              </p:nvSpPr>
              <p:spPr>
                <a:xfrm>
                  <a:off x="2467101" y="882298"/>
                  <a:ext cx="553299" cy="4456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53299" h="445606">
                      <a:moveTo>
                        <a:pt x="294910" y="134265"/>
                      </a:moveTo>
                      <a:lnTo>
                        <a:pt x="263867" y="98116"/>
                      </a:lnTo>
                      <a:cubicBezTo>
                        <a:pt x="263867" y="98116"/>
                        <a:pt x="258389" y="81150"/>
                        <a:pt x="261128" y="72296"/>
                      </a:cubicBezTo>
                      <a:cubicBezTo>
                        <a:pt x="263867" y="63444"/>
                        <a:pt x="266606" y="57542"/>
                        <a:pt x="266606" y="57542"/>
                      </a:cubicBezTo>
                      <a:lnTo>
                        <a:pt x="259302" y="59755"/>
                      </a:lnTo>
                      <a:lnTo>
                        <a:pt x="250171" y="38361"/>
                      </a:lnTo>
                      <a:lnTo>
                        <a:pt x="234650" y="21394"/>
                      </a:lnTo>
                      <a:lnTo>
                        <a:pt x="234650" y="28771"/>
                      </a:lnTo>
                      <a:lnTo>
                        <a:pt x="219585" y="19550"/>
                      </a:lnTo>
                      <a:lnTo>
                        <a:pt x="200868" y="8853"/>
                      </a:lnTo>
                      <a:lnTo>
                        <a:pt x="200868" y="15492"/>
                      </a:lnTo>
                      <a:lnTo>
                        <a:pt x="176216" y="0"/>
                      </a:lnTo>
                      <a:lnTo>
                        <a:pt x="182607" y="11804"/>
                      </a:lnTo>
                      <a:lnTo>
                        <a:pt x="137869" y="1475"/>
                      </a:lnTo>
                      <a:lnTo>
                        <a:pt x="152477" y="28771"/>
                      </a:lnTo>
                      <a:lnTo>
                        <a:pt x="125086" y="28771"/>
                      </a:lnTo>
                      <a:lnTo>
                        <a:pt x="128738" y="33935"/>
                      </a:lnTo>
                      <a:lnTo>
                        <a:pt x="116412" y="35779"/>
                      </a:lnTo>
                      <a:lnTo>
                        <a:pt x="125086" y="40575"/>
                      </a:lnTo>
                      <a:lnTo>
                        <a:pt x="91304" y="48690"/>
                      </a:lnTo>
                      <a:lnTo>
                        <a:pt x="118694" y="57542"/>
                      </a:lnTo>
                      <a:lnTo>
                        <a:pt x="99978" y="55698"/>
                      </a:lnTo>
                      <a:lnTo>
                        <a:pt x="104543" y="67501"/>
                      </a:lnTo>
                      <a:lnTo>
                        <a:pt x="71217" y="69346"/>
                      </a:lnTo>
                      <a:lnTo>
                        <a:pt x="80347" y="79674"/>
                      </a:lnTo>
                      <a:lnTo>
                        <a:pt x="71217" y="76723"/>
                      </a:lnTo>
                      <a:lnTo>
                        <a:pt x="71217" y="80411"/>
                      </a:lnTo>
                      <a:lnTo>
                        <a:pt x="38347" y="87788"/>
                      </a:lnTo>
                      <a:lnTo>
                        <a:pt x="51587" y="100699"/>
                      </a:lnTo>
                      <a:lnTo>
                        <a:pt x="25565" y="109182"/>
                      </a:lnTo>
                      <a:lnTo>
                        <a:pt x="36065" y="112502"/>
                      </a:lnTo>
                      <a:lnTo>
                        <a:pt x="0" y="134265"/>
                      </a:lnTo>
                      <a:lnTo>
                        <a:pt x="57521" y="146069"/>
                      </a:lnTo>
                      <a:cubicBezTo>
                        <a:pt x="57521" y="146069"/>
                        <a:pt x="57521" y="149020"/>
                        <a:pt x="57521" y="150495"/>
                      </a:cubicBezTo>
                      <a:cubicBezTo>
                        <a:pt x="57521" y="151970"/>
                        <a:pt x="65282" y="152339"/>
                        <a:pt x="65282" y="152339"/>
                      </a:cubicBezTo>
                      <a:lnTo>
                        <a:pt x="44739" y="158610"/>
                      </a:lnTo>
                      <a:lnTo>
                        <a:pt x="62086" y="170413"/>
                      </a:lnTo>
                      <a:lnTo>
                        <a:pt x="44739" y="180741"/>
                      </a:lnTo>
                      <a:cubicBezTo>
                        <a:pt x="44739" y="180741"/>
                        <a:pt x="51130" y="181479"/>
                        <a:pt x="51130" y="182955"/>
                      </a:cubicBezTo>
                      <a:cubicBezTo>
                        <a:pt x="51130" y="184430"/>
                        <a:pt x="35608" y="205086"/>
                        <a:pt x="35608" y="205086"/>
                      </a:cubicBezTo>
                      <a:lnTo>
                        <a:pt x="71217" y="202136"/>
                      </a:lnTo>
                      <a:lnTo>
                        <a:pt x="65282" y="210250"/>
                      </a:lnTo>
                      <a:lnTo>
                        <a:pt x="80347" y="208037"/>
                      </a:lnTo>
                      <a:lnTo>
                        <a:pt x="68477" y="233857"/>
                      </a:lnTo>
                      <a:lnTo>
                        <a:pt x="95640" y="236255"/>
                      </a:lnTo>
                      <a:lnTo>
                        <a:pt x="83543" y="246030"/>
                      </a:lnTo>
                      <a:lnTo>
                        <a:pt x="88565" y="246030"/>
                      </a:lnTo>
                      <a:cubicBezTo>
                        <a:pt x="88565" y="246030"/>
                        <a:pt x="81488" y="262444"/>
                        <a:pt x="83543" y="264104"/>
                      </a:cubicBezTo>
                      <a:cubicBezTo>
                        <a:pt x="85597" y="265764"/>
                        <a:pt x="98608" y="260416"/>
                        <a:pt x="98608" y="260416"/>
                      </a:cubicBezTo>
                      <a:lnTo>
                        <a:pt x="98608" y="281809"/>
                      </a:lnTo>
                      <a:lnTo>
                        <a:pt x="116412" y="278490"/>
                      </a:lnTo>
                      <a:lnTo>
                        <a:pt x="125086" y="321646"/>
                      </a:lnTo>
                      <a:lnTo>
                        <a:pt x="178955" y="283285"/>
                      </a:lnTo>
                      <a:lnTo>
                        <a:pt x="186716" y="285129"/>
                      </a:lnTo>
                      <a:lnTo>
                        <a:pt x="207259" y="271481"/>
                      </a:lnTo>
                      <a:lnTo>
                        <a:pt x="221867" y="278490"/>
                      </a:lnTo>
                      <a:lnTo>
                        <a:pt x="236476" y="264104"/>
                      </a:lnTo>
                      <a:lnTo>
                        <a:pt x="246519" y="275170"/>
                      </a:lnTo>
                      <a:lnTo>
                        <a:pt x="234650" y="299515"/>
                      </a:lnTo>
                      <a:lnTo>
                        <a:pt x="261128" y="306891"/>
                      </a:lnTo>
                      <a:lnTo>
                        <a:pt x="259302" y="328286"/>
                      </a:lnTo>
                      <a:lnTo>
                        <a:pt x="270258" y="328286"/>
                      </a:lnTo>
                      <a:lnTo>
                        <a:pt x="276649" y="350417"/>
                      </a:lnTo>
                      <a:lnTo>
                        <a:pt x="297650" y="351892"/>
                      </a:lnTo>
                      <a:lnTo>
                        <a:pt x="300389" y="381401"/>
                      </a:lnTo>
                      <a:lnTo>
                        <a:pt x="314997" y="379188"/>
                      </a:lnTo>
                      <a:lnTo>
                        <a:pt x="323214" y="410172"/>
                      </a:lnTo>
                      <a:lnTo>
                        <a:pt x="336910" y="407960"/>
                      </a:lnTo>
                      <a:lnTo>
                        <a:pt x="388952" y="445606"/>
                      </a:lnTo>
                      <a:lnTo>
                        <a:pt x="394431" y="426402"/>
                      </a:lnTo>
                      <a:lnTo>
                        <a:pt x="397626" y="423820"/>
                      </a:lnTo>
                      <a:lnTo>
                        <a:pt x="400365" y="412017"/>
                      </a:lnTo>
                      <a:lnTo>
                        <a:pt x="412692" y="414599"/>
                      </a:lnTo>
                      <a:lnTo>
                        <a:pt x="414975" y="395049"/>
                      </a:lnTo>
                      <a:cubicBezTo>
                        <a:pt x="414975" y="395049"/>
                        <a:pt x="423649" y="393205"/>
                        <a:pt x="425474" y="393205"/>
                      </a:cubicBezTo>
                      <a:cubicBezTo>
                        <a:pt x="427300" y="393205"/>
                        <a:pt x="428213" y="384352"/>
                        <a:pt x="428213" y="384352"/>
                      </a:cubicBezTo>
                      <a:lnTo>
                        <a:pt x="431865" y="379188"/>
                      </a:lnTo>
                      <a:lnTo>
                        <a:pt x="440996" y="379188"/>
                      </a:lnTo>
                      <a:lnTo>
                        <a:pt x="447387" y="364433"/>
                      </a:lnTo>
                      <a:lnTo>
                        <a:pt x="447387" y="351892"/>
                      </a:lnTo>
                      <a:lnTo>
                        <a:pt x="447387" y="340089"/>
                      </a:lnTo>
                      <a:lnTo>
                        <a:pt x="472952" y="354843"/>
                      </a:lnTo>
                      <a:cubicBezTo>
                        <a:pt x="472952" y="354843"/>
                        <a:pt x="471126" y="320908"/>
                        <a:pt x="471126" y="324597"/>
                      </a:cubicBezTo>
                      <a:cubicBezTo>
                        <a:pt x="471126" y="328286"/>
                        <a:pt x="481169" y="330499"/>
                        <a:pt x="481169" y="330499"/>
                      </a:cubicBezTo>
                      <a:lnTo>
                        <a:pt x="488473" y="324597"/>
                      </a:lnTo>
                      <a:lnTo>
                        <a:pt x="517691" y="368122"/>
                      </a:lnTo>
                      <a:lnTo>
                        <a:pt x="517691" y="321646"/>
                      </a:lnTo>
                      <a:lnTo>
                        <a:pt x="534126" y="324597"/>
                      </a:lnTo>
                      <a:lnTo>
                        <a:pt x="521342" y="302465"/>
                      </a:lnTo>
                      <a:lnTo>
                        <a:pt x="534126" y="303941"/>
                      </a:lnTo>
                      <a:lnTo>
                        <a:pt x="526364" y="286604"/>
                      </a:lnTo>
                      <a:lnTo>
                        <a:pt x="534126" y="281809"/>
                      </a:lnTo>
                      <a:lnTo>
                        <a:pt x="517691" y="278490"/>
                      </a:lnTo>
                      <a:lnTo>
                        <a:pt x="539603" y="275170"/>
                      </a:lnTo>
                      <a:lnTo>
                        <a:pt x="512212" y="247875"/>
                      </a:lnTo>
                      <a:lnTo>
                        <a:pt x="528647" y="246030"/>
                      </a:lnTo>
                      <a:lnTo>
                        <a:pt x="512212" y="231276"/>
                      </a:lnTo>
                      <a:lnTo>
                        <a:pt x="553299" y="229431"/>
                      </a:lnTo>
                      <a:lnTo>
                        <a:pt x="539603" y="214677"/>
                      </a:lnTo>
                      <a:lnTo>
                        <a:pt x="540974" y="208037"/>
                      </a:lnTo>
                      <a:lnTo>
                        <a:pt x="530473" y="205086"/>
                      </a:lnTo>
                      <a:lnTo>
                        <a:pt x="536865" y="192545"/>
                      </a:lnTo>
                      <a:lnTo>
                        <a:pt x="512212" y="184799"/>
                      </a:lnTo>
                      <a:lnTo>
                        <a:pt x="547821" y="175577"/>
                      </a:lnTo>
                      <a:lnTo>
                        <a:pt x="530473" y="171889"/>
                      </a:lnTo>
                      <a:lnTo>
                        <a:pt x="521342" y="160823"/>
                      </a:lnTo>
                      <a:lnTo>
                        <a:pt x="530473" y="156396"/>
                      </a:lnTo>
                      <a:lnTo>
                        <a:pt x="498517" y="140167"/>
                      </a:lnTo>
                      <a:lnTo>
                        <a:pt x="505821" y="134265"/>
                      </a:lnTo>
                      <a:lnTo>
                        <a:pt x="488473" y="129839"/>
                      </a:lnTo>
                      <a:lnTo>
                        <a:pt x="495322" y="117666"/>
                      </a:lnTo>
                      <a:lnTo>
                        <a:pt x="476604" y="110657"/>
                      </a:lnTo>
                      <a:lnTo>
                        <a:pt x="463822" y="109182"/>
                      </a:lnTo>
                      <a:lnTo>
                        <a:pt x="468387" y="101067"/>
                      </a:lnTo>
                      <a:lnTo>
                        <a:pt x="447387" y="98116"/>
                      </a:lnTo>
                      <a:lnTo>
                        <a:pt x="457431" y="79674"/>
                      </a:lnTo>
                      <a:lnTo>
                        <a:pt x="425474" y="76723"/>
                      </a:lnTo>
                      <a:lnTo>
                        <a:pt x="423192" y="67501"/>
                      </a:lnTo>
                      <a:lnTo>
                        <a:pt x="391692" y="79674"/>
                      </a:lnTo>
                      <a:lnTo>
                        <a:pt x="384387" y="69346"/>
                      </a:lnTo>
                      <a:cubicBezTo>
                        <a:pt x="384387" y="69346"/>
                        <a:pt x="360649" y="87051"/>
                        <a:pt x="356083" y="98116"/>
                      </a:cubicBezTo>
                      <a:cubicBezTo>
                        <a:pt x="351519" y="109182"/>
                        <a:pt x="344214" y="120249"/>
                        <a:pt x="344214" y="120249"/>
                      </a:cubicBezTo>
                      <a:lnTo>
                        <a:pt x="310432" y="129101"/>
                      </a:lnTo>
                      <a:cubicBezTo>
                        <a:pt x="310432" y="129101"/>
                        <a:pt x="300389" y="134265"/>
                        <a:pt x="294910" y="134265"/>
                      </a:cubicBezTo>
                      <a:close/>
                    </a:path>
                  </a:pathLst>
                </a:custGeom>
                <a:gradFill>
                  <a:gsLst>
                    <a:gs pos="36000">
                      <a:srgbClr val="A5D720"/>
                    </a:gs>
                    <a:gs pos="100000">
                      <a:srgbClr val="70980B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764" name="Freeform 4763"/>
                <p:cNvSpPr/>
                <p:nvPr/>
              </p:nvSpPr>
              <p:spPr>
                <a:xfrm>
                  <a:off x="2467101" y="996345"/>
                  <a:ext cx="294967" cy="2076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4967" h="207622" fill="none">
                      <a:moveTo>
                        <a:pt x="0" y="20218"/>
                      </a:moveTo>
                      <a:cubicBezTo>
                        <a:pt x="0" y="20218"/>
                        <a:pt x="93129" y="11366"/>
                        <a:pt x="94956" y="11366"/>
                      </a:cubicBezTo>
                      <a:cubicBezTo>
                        <a:pt x="96781" y="11366"/>
                        <a:pt x="142433" y="6201"/>
                        <a:pt x="145173" y="6201"/>
                      </a:cubicBezTo>
                      <a:cubicBezTo>
                        <a:pt x="147912" y="6201"/>
                        <a:pt x="193563" y="1037"/>
                        <a:pt x="196302" y="300"/>
                      </a:cubicBezTo>
                      <a:cubicBezTo>
                        <a:pt x="199041" y="-438"/>
                        <a:pt x="228259" y="300"/>
                        <a:pt x="228259" y="300"/>
                      </a:cubicBezTo>
                      <a:lnTo>
                        <a:pt x="275736" y="14316"/>
                      </a:lnTo>
                      <a:lnTo>
                        <a:pt x="294967" y="20218"/>
                      </a:lnTo>
                      <a:lnTo>
                        <a:pt x="285780" y="27595"/>
                      </a:lnTo>
                      <a:lnTo>
                        <a:pt x="223237" y="78129"/>
                      </a:lnTo>
                      <a:lnTo>
                        <a:pt x="150651" y="152270"/>
                      </a:lnTo>
                      <a:lnTo>
                        <a:pt x="125999" y="197271"/>
                      </a:lnTo>
                      <a:lnTo>
                        <a:pt x="125086" y="207622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F0F6D6"/>
                  </a:solidFill>
                  <a:bevel/>
                </a:ln>
              </p:spPr>
            </p:sp>
            <p:sp>
              <p:nvSpPr>
                <p:cNvPr id="4765" name="Freeform 4764"/>
                <p:cNvSpPr/>
                <p:nvPr/>
              </p:nvSpPr>
              <p:spPr>
                <a:xfrm>
                  <a:off x="2764807" y="1016609"/>
                  <a:ext cx="219984" cy="3112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9984" h="311295" fill="none">
                      <a:moveTo>
                        <a:pt x="219984" y="231598"/>
                      </a:moveTo>
                      <a:cubicBezTo>
                        <a:pt x="219984" y="224221"/>
                        <a:pt x="201724" y="193975"/>
                        <a:pt x="201724" y="190286"/>
                      </a:cubicBezTo>
                      <a:cubicBezTo>
                        <a:pt x="201724" y="186597"/>
                        <a:pt x="177072" y="160777"/>
                        <a:pt x="175246" y="159301"/>
                      </a:cubicBezTo>
                      <a:cubicBezTo>
                        <a:pt x="173419" y="157826"/>
                        <a:pt x="153333" y="129793"/>
                        <a:pt x="152420" y="128317"/>
                      </a:cubicBezTo>
                      <a:cubicBezTo>
                        <a:pt x="151507" y="126842"/>
                        <a:pt x="119551" y="94382"/>
                        <a:pt x="117725" y="92169"/>
                      </a:cubicBezTo>
                      <a:cubicBezTo>
                        <a:pt x="115898" y="89956"/>
                        <a:pt x="89877" y="67455"/>
                        <a:pt x="89877" y="67455"/>
                      </a:cubicBezTo>
                      <a:cubicBezTo>
                        <a:pt x="90790" y="68193"/>
                        <a:pt x="55638" y="40528"/>
                        <a:pt x="54725" y="39053"/>
                      </a:cubicBezTo>
                      <a:cubicBezTo>
                        <a:pt x="53812" y="37578"/>
                        <a:pt x="0" y="0"/>
                        <a:pt x="0" y="0"/>
                      </a:cubicBezTo>
                      <a:cubicBezTo>
                        <a:pt x="0" y="0"/>
                        <a:pt x="10899" y="36840"/>
                        <a:pt x="10899" y="38315"/>
                      </a:cubicBezTo>
                      <a:cubicBezTo>
                        <a:pt x="10899" y="39791"/>
                        <a:pt x="31899" y="110612"/>
                        <a:pt x="31899" y="110612"/>
                      </a:cubicBezTo>
                      <a:lnTo>
                        <a:pt x="49247" y="177744"/>
                      </a:lnTo>
                      <a:cubicBezTo>
                        <a:pt x="49247" y="177744"/>
                        <a:pt x="60203" y="210204"/>
                        <a:pt x="60203" y="211680"/>
                      </a:cubicBezTo>
                      <a:cubicBezTo>
                        <a:pt x="60203" y="213155"/>
                        <a:pt x="68421" y="250779"/>
                        <a:pt x="68421" y="252254"/>
                      </a:cubicBezTo>
                      <a:cubicBezTo>
                        <a:pt x="68421" y="253730"/>
                        <a:pt x="68421" y="269222"/>
                        <a:pt x="68421" y="269222"/>
                      </a:cubicBezTo>
                      <a:cubicBezTo>
                        <a:pt x="68421" y="269222"/>
                        <a:pt x="89420" y="311295"/>
                        <a:pt x="91247" y="311295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66" name="Freeform 4765"/>
                <p:cNvSpPr/>
                <p:nvPr/>
              </p:nvSpPr>
              <p:spPr>
                <a:xfrm>
                  <a:off x="2764807" y="1016609"/>
                  <a:ext cx="246519" cy="4128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6519" h="41289" fill="none">
                      <a:moveTo>
                        <a:pt x="0" y="0"/>
                      </a:moveTo>
                      <a:cubicBezTo>
                        <a:pt x="0" y="0"/>
                        <a:pt x="42856" y="5856"/>
                        <a:pt x="44682" y="4380"/>
                      </a:cubicBezTo>
                      <a:cubicBezTo>
                        <a:pt x="46508" y="2905"/>
                        <a:pt x="101290" y="11020"/>
                        <a:pt x="103116" y="10282"/>
                      </a:cubicBezTo>
                      <a:cubicBezTo>
                        <a:pt x="104942" y="9544"/>
                        <a:pt x="150594" y="22086"/>
                        <a:pt x="150594" y="22086"/>
                      </a:cubicBezTo>
                      <a:lnTo>
                        <a:pt x="186202" y="29463"/>
                      </a:lnTo>
                      <a:lnTo>
                        <a:pt x="208115" y="36102"/>
                      </a:lnTo>
                      <a:lnTo>
                        <a:pt x="226376" y="39053"/>
                      </a:lnTo>
                      <a:lnTo>
                        <a:pt x="246519" y="41289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67" name="Freeform 4766"/>
                <p:cNvSpPr/>
                <p:nvPr/>
              </p:nvSpPr>
              <p:spPr>
                <a:xfrm>
                  <a:off x="2809489" y="964185"/>
                  <a:ext cx="110506" cy="56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0506" h="56850" fill="none">
                      <a:moveTo>
                        <a:pt x="0" y="56850"/>
                      </a:moveTo>
                      <a:lnTo>
                        <a:pt x="25565" y="41312"/>
                      </a:lnTo>
                      <a:lnTo>
                        <a:pt x="48391" y="27296"/>
                      </a:lnTo>
                      <a:cubicBezTo>
                        <a:pt x="48391" y="27296"/>
                        <a:pt x="63913" y="19918"/>
                        <a:pt x="65739" y="19918"/>
                      </a:cubicBezTo>
                      <a:cubicBezTo>
                        <a:pt x="67565" y="19918"/>
                        <a:pt x="94956" y="8853"/>
                        <a:pt x="94956" y="8853"/>
                      </a:cubicBezTo>
                      <a:lnTo>
                        <a:pt x="110506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68" name="Freeform 4767"/>
                <p:cNvSpPr/>
                <p:nvPr/>
              </p:nvSpPr>
              <p:spPr>
                <a:xfrm>
                  <a:off x="2865213" y="1000010"/>
                  <a:ext cx="97239" cy="269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7239" h="26904" fill="none">
                      <a:moveTo>
                        <a:pt x="0" y="26904"/>
                      </a:moveTo>
                      <a:cubicBezTo>
                        <a:pt x="0" y="24667"/>
                        <a:pt x="21884" y="16553"/>
                        <a:pt x="28276" y="12864"/>
                      </a:cubicBezTo>
                      <a:cubicBezTo>
                        <a:pt x="34667" y="9175"/>
                        <a:pt x="47449" y="5487"/>
                        <a:pt x="47449" y="5487"/>
                      </a:cubicBezTo>
                      <a:lnTo>
                        <a:pt x="64797" y="3274"/>
                      </a:lnTo>
                      <a:lnTo>
                        <a:pt x="83058" y="1060"/>
                      </a:lnTo>
                      <a:lnTo>
                        <a:pt x="97239" y="-4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69" name="Freeform 4768"/>
                <p:cNvSpPr/>
                <p:nvPr/>
              </p:nvSpPr>
              <p:spPr>
                <a:xfrm>
                  <a:off x="2825010" y="1059352"/>
                  <a:ext cx="185347" cy="479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5347" h="47952" fill="none">
                      <a:moveTo>
                        <a:pt x="0" y="0"/>
                      </a:moveTo>
                      <a:lnTo>
                        <a:pt x="81260" y="14754"/>
                      </a:lnTo>
                      <a:lnTo>
                        <a:pt x="97695" y="22131"/>
                      </a:lnTo>
                      <a:lnTo>
                        <a:pt x="125999" y="30984"/>
                      </a:lnTo>
                      <a:lnTo>
                        <a:pt x="185347" y="47952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70" name="Freeform 4769"/>
                <p:cNvSpPr/>
                <p:nvPr/>
              </p:nvSpPr>
              <p:spPr>
                <a:xfrm>
                  <a:off x="2867952" y="1094070"/>
                  <a:ext cx="132847" cy="6086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2847" h="60862" fill="none">
                      <a:moveTo>
                        <a:pt x="0" y="0"/>
                      </a:moveTo>
                      <a:lnTo>
                        <a:pt x="35580" y="11020"/>
                      </a:lnTo>
                      <a:cubicBezTo>
                        <a:pt x="35580" y="11020"/>
                        <a:pt x="57493" y="19872"/>
                        <a:pt x="62058" y="21348"/>
                      </a:cubicBezTo>
                      <a:cubicBezTo>
                        <a:pt x="66623" y="22823"/>
                        <a:pt x="83971" y="33151"/>
                        <a:pt x="88536" y="34627"/>
                      </a:cubicBezTo>
                      <a:cubicBezTo>
                        <a:pt x="93101" y="36102"/>
                        <a:pt x="112274" y="44217"/>
                        <a:pt x="116840" y="47906"/>
                      </a:cubicBezTo>
                      <a:cubicBezTo>
                        <a:pt x="121405" y="51594"/>
                        <a:pt x="132847" y="60862"/>
                        <a:pt x="132847" y="60862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71" name="Freeform 4770"/>
                <p:cNvSpPr/>
                <p:nvPr/>
              </p:nvSpPr>
              <p:spPr>
                <a:xfrm>
                  <a:off x="2912719" y="1141998"/>
                  <a:ext cx="82173" cy="376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2173" h="37624" fill="none">
                      <a:moveTo>
                        <a:pt x="0" y="0"/>
                      </a:moveTo>
                      <a:lnTo>
                        <a:pt x="41943" y="13256"/>
                      </a:lnTo>
                      <a:cubicBezTo>
                        <a:pt x="41943" y="13256"/>
                        <a:pt x="66595" y="22846"/>
                        <a:pt x="70247" y="25797"/>
                      </a:cubicBezTo>
                      <a:cubicBezTo>
                        <a:pt x="73899" y="28748"/>
                        <a:pt x="82173" y="37624"/>
                        <a:pt x="82173" y="37624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72" name="Freeform 4771"/>
                <p:cNvSpPr/>
                <p:nvPr/>
              </p:nvSpPr>
              <p:spPr>
                <a:xfrm>
                  <a:off x="2938227" y="1172223"/>
                  <a:ext cx="59404" cy="354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404" h="35411" fill="none">
                      <a:moveTo>
                        <a:pt x="0" y="0"/>
                      </a:moveTo>
                      <a:cubicBezTo>
                        <a:pt x="0" y="0"/>
                        <a:pt x="31043" y="14017"/>
                        <a:pt x="32869" y="14017"/>
                      </a:cubicBezTo>
                      <a:cubicBezTo>
                        <a:pt x="34695" y="14017"/>
                        <a:pt x="51130" y="22132"/>
                        <a:pt x="51130" y="22132"/>
                      </a:cubicBezTo>
                      <a:lnTo>
                        <a:pt x="56608" y="30247"/>
                      </a:lnTo>
                      <a:lnTo>
                        <a:pt x="59404" y="3541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73" name="Freeform 4772"/>
                <p:cNvSpPr/>
                <p:nvPr/>
              </p:nvSpPr>
              <p:spPr>
                <a:xfrm>
                  <a:off x="2848750" y="1087015"/>
                  <a:ext cx="7761" cy="232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61" h="23238" fill="none">
                      <a:moveTo>
                        <a:pt x="7761" y="0"/>
                      </a:moveTo>
                      <a:lnTo>
                        <a:pt x="0" y="23238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74" name="Freeform 4773"/>
                <p:cNvSpPr/>
                <p:nvPr/>
              </p:nvSpPr>
              <p:spPr>
                <a:xfrm>
                  <a:off x="2872488" y="1110254"/>
                  <a:ext cx="7304" cy="1918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304" h="19181" fill="none">
                      <a:moveTo>
                        <a:pt x="7304" y="0"/>
                      </a:moveTo>
                      <a:lnTo>
                        <a:pt x="0" y="1918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75" name="Freeform 4774"/>
                <p:cNvSpPr/>
                <p:nvPr/>
              </p:nvSpPr>
              <p:spPr>
                <a:xfrm>
                  <a:off x="2884358" y="1124270"/>
                  <a:ext cx="7304" cy="272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304" h="27296" fill="none">
                      <a:moveTo>
                        <a:pt x="7304" y="0"/>
                      </a:moveTo>
                      <a:lnTo>
                        <a:pt x="0" y="2729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76" name="Freeform 4775"/>
                <p:cNvSpPr/>
                <p:nvPr/>
              </p:nvSpPr>
              <p:spPr>
                <a:xfrm>
                  <a:off x="2908097" y="1141999"/>
                  <a:ext cx="4622" cy="2137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622" h="21371" fill="none">
                      <a:moveTo>
                        <a:pt x="4622" y="0"/>
                      </a:moveTo>
                      <a:lnTo>
                        <a:pt x="0" y="2137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77" name="Freeform 4776"/>
                <p:cNvSpPr/>
                <p:nvPr/>
              </p:nvSpPr>
              <p:spPr>
                <a:xfrm>
                  <a:off x="2706316" y="1088122"/>
                  <a:ext cx="76695" cy="9369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6695" h="93691" fill="none">
                      <a:moveTo>
                        <a:pt x="76695" y="0"/>
                      </a:moveTo>
                      <a:lnTo>
                        <a:pt x="34695" y="44263"/>
                      </a:lnTo>
                      <a:lnTo>
                        <a:pt x="18261" y="67133"/>
                      </a:lnTo>
                      <a:lnTo>
                        <a:pt x="0" y="9369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78" name="Freeform 4777"/>
                <p:cNvSpPr/>
                <p:nvPr/>
              </p:nvSpPr>
              <p:spPr>
                <a:xfrm>
                  <a:off x="2743751" y="1155278"/>
                  <a:ext cx="44767" cy="752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767" h="75247" fill="none">
                      <a:moveTo>
                        <a:pt x="44767" y="0"/>
                      </a:moveTo>
                      <a:cubicBezTo>
                        <a:pt x="42456" y="1821"/>
                        <a:pt x="22384" y="18051"/>
                        <a:pt x="22384" y="18051"/>
                      </a:cubicBezTo>
                      <a:lnTo>
                        <a:pt x="10043" y="58994"/>
                      </a:lnTo>
                      <a:lnTo>
                        <a:pt x="0" y="75247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79" name="Freeform 4778"/>
                <p:cNvSpPr/>
                <p:nvPr/>
              </p:nvSpPr>
              <p:spPr>
                <a:xfrm>
                  <a:off x="2770229" y="1194353"/>
                  <a:ext cx="43826" cy="663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3826" h="66395" fill="none">
                      <a:moveTo>
                        <a:pt x="43826" y="0"/>
                      </a:moveTo>
                      <a:lnTo>
                        <a:pt x="20087" y="21394"/>
                      </a:lnTo>
                      <a:lnTo>
                        <a:pt x="13695" y="36148"/>
                      </a:lnTo>
                      <a:lnTo>
                        <a:pt x="9130" y="48690"/>
                      </a:lnTo>
                      <a:lnTo>
                        <a:pt x="9130" y="59018"/>
                      </a:lnTo>
                      <a:lnTo>
                        <a:pt x="0" y="66395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80" name="Freeform 4779"/>
                <p:cNvSpPr/>
                <p:nvPr/>
              </p:nvSpPr>
              <p:spPr>
                <a:xfrm>
                  <a:off x="2791684" y="1234191"/>
                  <a:ext cx="26021" cy="5569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021" h="55698" fill="none">
                      <a:moveTo>
                        <a:pt x="26021" y="0"/>
                      </a:moveTo>
                      <a:lnTo>
                        <a:pt x="11413" y="22132"/>
                      </a:lnTo>
                      <a:lnTo>
                        <a:pt x="8674" y="34673"/>
                      </a:lnTo>
                      <a:lnTo>
                        <a:pt x="8674" y="48689"/>
                      </a:lnTo>
                      <a:lnTo>
                        <a:pt x="0" y="55698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81" name="Freeform 4780"/>
                <p:cNvSpPr/>
                <p:nvPr/>
              </p:nvSpPr>
              <p:spPr>
                <a:xfrm>
                  <a:off x="2504592" y="1043859"/>
                  <a:ext cx="214507" cy="369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4507" h="36932" fill="none">
                      <a:moveTo>
                        <a:pt x="0" y="36886"/>
                      </a:moveTo>
                      <a:lnTo>
                        <a:pt x="54725" y="23607"/>
                      </a:lnTo>
                      <a:lnTo>
                        <a:pt x="89420" y="15492"/>
                      </a:lnTo>
                      <a:cubicBezTo>
                        <a:pt x="89420" y="15492"/>
                        <a:pt x="91247" y="6271"/>
                        <a:pt x="100833" y="6271"/>
                      </a:cubicBezTo>
                      <a:cubicBezTo>
                        <a:pt x="110420" y="6271"/>
                        <a:pt x="142377" y="2213"/>
                        <a:pt x="144203" y="1475"/>
                      </a:cubicBezTo>
                      <a:cubicBezTo>
                        <a:pt x="146029" y="738"/>
                        <a:pt x="188029" y="0"/>
                        <a:pt x="188029" y="0"/>
                      </a:cubicBezTo>
                      <a:lnTo>
                        <a:pt x="214507" y="627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82" name="Freeform 4781"/>
                <p:cNvSpPr/>
                <p:nvPr/>
              </p:nvSpPr>
              <p:spPr>
                <a:xfrm>
                  <a:off x="2538318" y="1077056"/>
                  <a:ext cx="147912" cy="347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7912" h="34719" fill="none">
                      <a:moveTo>
                        <a:pt x="0" y="34673"/>
                      </a:moveTo>
                      <a:cubicBezTo>
                        <a:pt x="0" y="34673"/>
                        <a:pt x="24652" y="34673"/>
                        <a:pt x="28304" y="31722"/>
                      </a:cubicBezTo>
                      <a:cubicBezTo>
                        <a:pt x="31956" y="28771"/>
                        <a:pt x="50217" y="17705"/>
                        <a:pt x="50217" y="17705"/>
                      </a:cubicBezTo>
                      <a:cubicBezTo>
                        <a:pt x="50217" y="17705"/>
                        <a:pt x="65739" y="16230"/>
                        <a:pt x="69391" y="13279"/>
                      </a:cubicBezTo>
                      <a:cubicBezTo>
                        <a:pt x="73043" y="10328"/>
                        <a:pt x="80347" y="9590"/>
                        <a:pt x="90390" y="8115"/>
                      </a:cubicBezTo>
                      <a:cubicBezTo>
                        <a:pt x="100434" y="6639"/>
                        <a:pt x="115956" y="2951"/>
                        <a:pt x="118695" y="2951"/>
                      </a:cubicBezTo>
                      <a:cubicBezTo>
                        <a:pt x="121434" y="2951"/>
                        <a:pt x="147912" y="0"/>
                        <a:pt x="147912" y="0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83" name="Freeform 4782"/>
                <p:cNvSpPr/>
                <p:nvPr/>
              </p:nvSpPr>
              <p:spPr>
                <a:xfrm>
                  <a:off x="2549275" y="1108801"/>
                  <a:ext cx="106825" cy="354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6825" h="35411" fill="none">
                      <a:moveTo>
                        <a:pt x="0" y="35411"/>
                      </a:moveTo>
                      <a:lnTo>
                        <a:pt x="30130" y="21371"/>
                      </a:lnTo>
                      <a:cubicBezTo>
                        <a:pt x="30130" y="21371"/>
                        <a:pt x="59347" y="11043"/>
                        <a:pt x="61173" y="10305"/>
                      </a:cubicBezTo>
                      <a:cubicBezTo>
                        <a:pt x="62999" y="9567"/>
                        <a:pt x="84912" y="3666"/>
                        <a:pt x="84912" y="3666"/>
                      </a:cubicBezTo>
                      <a:lnTo>
                        <a:pt x="106825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84" name="Freeform 4783"/>
                <p:cNvSpPr/>
                <p:nvPr/>
              </p:nvSpPr>
              <p:spPr>
                <a:xfrm>
                  <a:off x="2565709" y="1132385"/>
                  <a:ext cx="66680" cy="295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680" h="29532" fill="none">
                      <a:moveTo>
                        <a:pt x="0" y="29532"/>
                      </a:moveTo>
                      <a:cubicBezTo>
                        <a:pt x="0" y="29532"/>
                        <a:pt x="21913" y="11804"/>
                        <a:pt x="21913" y="11804"/>
                      </a:cubicBezTo>
                      <a:cubicBezTo>
                        <a:pt x="21913" y="11804"/>
                        <a:pt x="42000" y="6639"/>
                        <a:pt x="42000" y="6639"/>
                      </a:cubicBezTo>
                      <a:cubicBezTo>
                        <a:pt x="42000" y="6639"/>
                        <a:pt x="53869" y="3689"/>
                        <a:pt x="55695" y="2951"/>
                      </a:cubicBezTo>
                      <a:cubicBezTo>
                        <a:pt x="57521" y="2213"/>
                        <a:pt x="66680" y="0"/>
                        <a:pt x="66680" y="0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85" name="Freeform 4784"/>
                <p:cNvSpPr/>
                <p:nvPr/>
              </p:nvSpPr>
              <p:spPr>
                <a:xfrm>
                  <a:off x="2639664" y="1130910"/>
                  <a:ext cx="14152" cy="3651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152" h="36517" fill="none">
                      <a:moveTo>
                        <a:pt x="0" y="0"/>
                      </a:moveTo>
                      <a:lnTo>
                        <a:pt x="12783" y="10328"/>
                      </a:lnTo>
                      <a:lnTo>
                        <a:pt x="12783" y="19918"/>
                      </a:lnTo>
                      <a:lnTo>
                        <a:pt x="14152" y="36517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86" name="Freeform 4785"/>
                <p:cNvSpPr/>
                <p:nvPr/>
              </p:nvSpPr>
              <p:spPr>
                <a:xfrm>
                  <a:off x="2688969" y="1077794"/>
                  <a:ext cx="11870" cy="8299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70" h="82994" fill="none">
                      <a:moveTo>
                        <a:pt x="913" y="0"/>
                      </a:moveTo>
                      <a:lnTo>
                        <a:pt x="11870" y="22132"/>
                      </a:lnTo>
                      <a:lnTo>
                        <a:pt x="5478" y="46476"/>
                      </a:lnTo>
                      <a:lnTo>
                        <a:pt x="0" y="82994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87" name="Freeform 4786"/>
                <p:cNvSpPr/>
                <p:nvPr/>
              </p:nvSpPr>
              <p:spPr>
                <a:xfrm>
                  <a:off x="2525136" y="987423"/>
                  <a:ext cx="40573" cy="483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573" h="48344" fill="none">
                      <a:moveTo>
                        <a:pt x="-57" y="0"/>
                      </a:moveTo>
                      <a:cubicBezTo>
                        <a:pt x="11356" y="7746"/>
                        <a:pt x="34182" y="20287"/>
                        <a:pt x="34182" y="20287"/>
                      </a:cubicBezTo>
                      <a:lnTo>
                        <a:pt x="40573" y="29140"/>
                      </a:lnTo>
                      <a:cubicBezTo>
                        <a:pt x="40573" y="29140"/>
                        <a:pt x="24138" y="37255"/>
                        <a:pt x="21399" y="37993"/>
                      </a:cubicBezTo>
                      <a:cubicBezTo>
                        <a:pt x="18660" y="38730"/>
                        <a:pt x="14095" y="48344"/>
                        <a:pt x="14095" y="48344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88" name="Freeform 4787"/>
                <p:cNvSpPr/>
                <p:nvPr/>
              </p:nvSpPr>
              <p:spPr>
                <a:xfrm>
                  <a:off x="2512810" y="970133"/>
                  <a:ext cx="93130" cy="704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3130" h="70406" fill="none">
                      <a:moveTo>
                        <a:pt x="0" y="0"/>
                      </a:moveTo>
                      <a:lnTo>
                        <a:pt x="58377" y="13971"/>
                      </a:lnTo>
                      <a:lnTo>
                        <a:pt x="86681" y="25774"/>
                      </a:lnTo>
                      <a:lnTo>
                        <a:pt x="93130" y="33889"/>
                      </a:lnTo>
                      <a:lnTo>
                        <a:pt x="80290" y="57496"/>
                      </a:lnTo>
                      <a:cubicBezTo>
                        <a:pt x="80290" y="57496"/>
                        <a:pt x="74812" y="63398"/>
                        <a:pt x="72986" y="63398"/>
                      </a:cubicBezTo>
                      <a:cubicBezTo>
                        <a:pt x="71160" y="63398"/>
                        <a:pt x="64312" y="70406"/>
                        <a:pt x="64312" y="70406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89" name="Freeform 4788"/>
                <p:cNvSpPr/>
                <p:nvPr/>
              </p:nvSpPr>
              <p:spPr>
                <a:xfrm>
                  <a:off x="2547049" y="953534"/>
                  <a:ext cx="107253" cy="8299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7253" h="82994" fill="none">
                      <a:moveTo>
                        <a:pt x="0" y="0"/>
                      </a:moveTo>
                      <a:cubicBezTo>
                        <a:pt x="0" y="0"/>
                        <a:pt x="36008" y="13602"/>
                        <a:pt x="37834" y="13602"/>
                      </a:cubicBezTo>
                      <a:cubicBezTo>
                        <a:pt x="39660" y="13602"/>
                        <a:pt x="60660" y="15815"/>
                        <a:pt x="62486" y="17290"/>
                      </a:cubicBezTo>
                      <a:cubicBezTo>
                        <a:pt x="64312" y="18766"/>
                        <a:pt x="77095" y="24668"/>
                        <a:pt x="79834" y="26881"/>
                      </a:cubicBezTo>
                      <a:cubicBezTo>
                        <a:pt x="82572" y="29094"/>
                        <a:pt x="105398" y="38684"/>
                        <a:pt x="105398" y="38684"/>
                      </a:cubicBezTo>
                      <a:lnTo>
                        <a:pt x="107253" y="43848"/>
                      </a:lnTo>
                      <a:cubicBezTo>
                        <a:pt x="107253" y="43848"/>
                        <a:pt x="94442" y="56390"/>
                        <a:pt x="91703" y="58603"/>
                      </a:cubicBezTo>
                      <a:cubicBezTo>
                        <a:pt x="88964" y="60816"/>
                        <a:pt x="79834" y="71882"/>
                        <a:pt x="79834" y="73357"/>
                      </a:cubicBezTo>
                      <a:cubicBezTo>
                        <a:pt x="79834" y="74833"/>
                        <a:pt x="78920" y="77784"/>
                        <a:pt x="77095" y="79259"/>
                      </a:cubicBezTo>
                      <a:cubicBezTo>
                        <a:pt x="75268" y="80734"/>
                        <a:pt x="70703" y="82994"/>
                        <a:pt x="70703" y="82994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90" name="Freeform 4789"/>
                <p:cNvSpPr/>
                <p:nvPr/>
              </p:nvSpPr>
              <p:spPr>
                <a:xfrm>
                  <a:off x="2580346" y="929536"/>
                  <a:ext cx="118723" cy="678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723" h="67847" fill="none">
                      <a:moveTo>
                        <a:pt x="0" y="0"/>
                      </a:moveTo>
                      <a:cubicBezTo>
                        <a:pt x="5450" y="6616"/>
                        <a:pt x="50188" y="20633"/>
                        <a:pt x="50188" y="20633"/>
                      </a:cubicBezTo>
                      <a:cubicBezTo>
                        <a:pt x="50188" y="20633"/>
                        <a:pt x="62058" y="30223"/>
                        <a:pt x="63427" y="31330"/>
                      </a:cubicBezTo>
                      <a:cubicBezTo>
                        <a:pt x="64797" y="32437"/>
                        <a:pt x="91732" y="51248"/>
                        <a:pt x="94927" y="53830"/>
                      </a:cubicBezTo>
                      <a:cubicBezTo>
                        <a:pt x="98123" y="56412"/>
                        <a:pt x="118723" y="67847"/>
                        <a:pt x="118723" y="67847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91" name="Freeform 4790"/>
                <p:cNvSpPr/>
                <p:nvPr/>
              </p:nvSpPr>
              <p:spPr>
                <a:xfrm>
                  <a:off x="2615954" y="886725"/>
                  <a:ext cx="126941" cy="1239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6941" h="123937" fill="none">
                      <a:moveTo>
                        <a:pt x="0" y="0"/>
                      </a:moveTo>
                      <a:lnTo>
                        <a:pt x="45623" y="36886"/>
                      </a:lnTo>
                      <a:cubicBezTo>
                        <a:pt x="45623" y="36886"/>
                        <a:pt x="73471" y="53116"/>
                        <a:pt x="73471" y="59386"/>
                      </a:cubicBezTo>
                      <a:cubicBezTo>
                        <a:pt x="73471" y="65657"/>
                        <a:pt x="79405" y="78936"/>
                        <a:pt x="85797" y="86313"/>
                      </a:cubicBezTo>
                      <a:cubicBezTo>
                        <a:pt x="92188" y="93691"/>
                        <a:pt x="98579" y="98116"/>
                        <a:pt x="104971" y="105494"/>
                      </a:cubicBezTo>
                      <a:cubicBezTo>
                        <a:pt x="111362" y="112871"/>
                        <a:pt x="126941" y="123199"/>
                        <a:pt x="126941" y="123937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92" name="Freeform 4791"/>
                <p:cNvSpPr/>
                <p:nvPr/>
              </p:nvSpPr>
              <p:spPr>
                <a:xfrm>
                  <a:off x="2712765" y="923656"/>
                  <a:ext cx="6334" cy="604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334" h="60447" fill="none">
                      <a:moveTo>
                        <a:pt x="-57" y="0"/>
                      </a:moveTo>
                      <a:lnTo>
                        <a:pt x="6334" y="25036"/>
                      </a:lnTo>
                      <a:cubicBezTo>
                        <a:pt x="6334" y="25036"/>
                        <a:pt x="3595" y="39791"/>
                        <a:pt x="3595" y="42742"/>
                      </a:cubicBezTo>
                      <a:cubicBezTo>
                        <a:pt x="3595" y="45693"/>
                        <a:pt x="-57" y="60447"/>
                        <a:pt x="-57" y="60447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93" name="Freeform 4792"/>
                <p:cNvSpPr/>
                <p:nvPr/>
              </p:nvSpPr>
              <p:spPr>
                <a:xfrm>
                  <a:off x="2689425" y="914758"/>
                  <a:ext cx="1370" cy="2877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70" h="28771" fill="none">
                      <a:moveTo>
                        <a:pt x="0" y="28771"/>
                      </a:moveTo>
                      <a:lnTo>
                        <a:pt x="0" y="10328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94" name="Freeform 4793"/>
                <p:cNvSpPr/>
                <p:nvPr/>
              </p:nvSpPr>
              <p:spPr>
                <a:xfrm>
                  <a:off x="2785750" y="1089598"/>
                  <a:ext cx="154303" cy="1475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4303" h="147544" fill="none">
                      <a:moveTo>
                        <a:pt x="0" y="0"/>
                      </a:moveTo>
                      <a:lnTo>
                        <a:pt x="59347" y="44263"/>
                      </a:lnTo>
                      <a:lnTo>
                        <a:pt x="99521" y="80412"/>
                      </a:lnTo>
                      <a:lnTo>
                        <a:pt x="121434" y="109921"/>
                      </a:lnTo>
                      <a:lnTo>
                        <a:pt x="135129" y="120986"/>
                      </a:lnTo>
                      <a:lnTo>
                        <a:pt x="154303" y="147544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95" name="Freeform 4794"/>
                <p:cNvSpPr/>
                <p:nvPr/>
              </p:nvSpPr>
              <p:spPr>
                <a:xfrm>
                  <a:off x="2804952" y="1152304"/>
                  <a:ext cx="103145" cy="1092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3145" h="109205" fill="none">
                      <a:moveTo>
                        <a:pt x="0" y="0"/>
                      </a:moveTo>
                      <a:lnTo>
                        <a:pt x="33754" y="24345"/>
                      </a:lnTo>
                      <a:cubicBezTo>
                        <a:pt x="33754" y="24345"/>
                        <a:pt x="55666" y="39099"/>
                        <a:pt x="55666" y="42050"/>
                      </a:cubicBezTo>
                      <a:cubicBezTo>
                        <a:pt x="55666" y="45001"/>
                        <a:pt x="62058" y="61969"/>
                        <a:pt x="66623" y="65657"/>
                      </a:cubicBezTo>
                      <a:cubicBezTo>
                        <a:pt x="71188" y="69346"/>
                        <a:pt x="90362" y="89264"/>
                        <a:pt x="93101" y="89264"/>
                      </a:cubicBezTo>
                      <a:cubicBezTo>
                        <a:pt x="95840" y="89264"/>
                        <a:pt x="103145" y="109205"/>
                        <a:pt x="103145" y="109205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96" name="Freeform 4795"/>
                <p:cNvSpPr/>
                <p:nvPr/>
              </p:nvSpPr>
              <p:spPr>
                <a:xfrm>
                  <a:off x="2822329" y="1207632"/>
                  <a:ext cx="58377" cy="5311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8377" h="53116" fill="none">
                      <a:moveTo>
                        <a:pt x="0" y="0"/>
                      </a:moveTo>
                      <a:cubicBezTo>
                        <a:pt x="0" y="0"/>
                        <a:pt x="20943" y="12541"/>
                        <a:pt x="21856" y="14754"/>
                      </a:cubicBezTo>
                      <a:cubicBezTo>
                        <a:pt x="22769" y="16968"/>
                        <a:pt x="36464" y="32460"/>
                        <a:pt x="36464" y="32460"/>
                      </a:cubicBezTo>
                      <a:lnTo>
                        <a:pt x="56094" y="48321"/>
                      </a:lnTo>
                      <a:lnTo>
                        <a:pt x="58377" y="5311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</p:grpSp>
          <p:grpSp>
            <p:nvGrpSpPr>
              <p:cNvPr id="4797" name="Group 4796"/>
              <p:cNvGrpSpPr/>
              <p:nvPr/>
            </p:nvGrpSpPr>
            <p:grpSpPr>
              <a:xfrm>
                <a:off x="2213028" y="729771"/>
                <a:ext cx="396840" cy="425904"/>
                <a:chOff x="2213028" y="729771"/>
                <a:chExt cx="396840" cy="425904"/>
              </a:xfrm>
            </p:grpSpPr>
            <p:grpSp>
              <p:nvGrpSpPr>
                <p:cNvPr id="4798" name="Group 4797"/>
                <p:cNvGrpSpPr/>
                <p:nvPr/>
              </p:nvGrpSpPr>
              <p:grpSpPr>
                <a:xfrm>
                  <a:off x="2213028" y="729771"/>
                  <a:ext cx="396840" cy="425904"/>
                  <a:chOff x="2213028" y="729771"/>
                  <a:chExt cx="396840" cy="425904"/>
                </a:xfrm>
              </p:grpSpPr>
              <p:sp>
                <p:nvSpPr>
                  <p:cNvPr id="4799" name="Freeform 4798"/>
                  <p:cNvSpPr/>
                  <p:nvPr/>
                </p:nvSpPr>
                <p:spPr>
                  <a:xfrm>
                    <a:off x="2424234" y="1103206"/>
                    <a:ext cx="55697" cy="227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5697" h="22745">
                        <a:moveTo>
                          <a:pt x="0" y="5000"/>
                        </a:moveTo>
                        <a:cubicBezTo>
                          <a:pt x="0" y="8334"/>
                          <a:pt x="17647" y="26113"/>
                          <a:pt x="34190" y="22224"/>
                        </a:cubicBezTo>
                        <a:cubicBezTo>
                          <a:pt x="50734" y="18335"/>
                          <a:pt x="55697" y="2778"/>
                          <a:pt x="55697" y="556"/>
                        </a:cubicBezTo>
                        <a:cubicBezTo>
                          <a:pt x="55697" y="-1667"/>
                          <a:pt x="3309" y="3334"/>
                          <a:pt x="0" y="500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00" name="Freeform 4799"/>
                  <p:cNvSpPr/>
                  <p:nvPr/>
                </p:nvSpPr>
                <p:spPr>
                  <a:xfrm>
                    <a:off x="2521463" y="1002086"/>
                    <a:ext cx="62763" cy="433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763" h="43337">
                        <a:moveTo>
                          <a:pt x="379" y="9445"/>
                        </a:moveTo>
                        <a:cubicBezTo>
                          <a:pt x="379" y="9445"/>
                          <a:pt x="-5687" y="44448"/>
                          <a:pt x="30158" y="43337"/>
                        </a:cubicBezTo>
                        <a:cubicBezTo>
                          <a:pt x="66002" y="42226"/>
                          <a:pt x="62694" y="0"/>
                          <a:pt x="62694" y="0"/>
                        </a:cubicBezTo>
                        <a:cubicBezTo>
                          <a:pt x="62694" y="0"/>
                          <a:pt x="49459" y="25558"/>
                          <a:pt x="379" y="9445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01" name="Freeform 4800"/>
                  <p:cNvSpPr/>
                  <p:nvPr/>
                </p:nvSpPr>
                <p:spPr>
                  <a:xfrm>
                    <a:off x="2509814" y="1033652"/>
                    <a:ext cx="44013" cy="4962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4013" h="49622">
                        <a:moveTo>
                          <a:pt x="44013" y="8994"/>
                        </a:moveTo>
                        <a:cubicBezTo>
                          <a:pt x="44013" y="8994"/>
                          <a:pt x="40704" y="30662"/>
                          <a:pt x="14786" y="46219"/>
                        </a:cubicBezTo>
                        <a:cubicBezTo>
                          <a:pt x="-11132" y="61776"/>
                          <a:pt x="4860" y="18995"/>
                          <a:pt x="4860" y="18995"/>
                        </a:cubicBezTo>
                        <a:cubicBezTo>
                          <a:pt x="4860" y="18995"/>
                          <a:pt x="26366" y="-16008"/>
                          <a:pt x="44013" y="8994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02" name="Freeform 4801"/>
                  <p:cNvSpPr/>
                  <p:nvPr/>
                </p:nvSpPr>
                <p:spPr>
                  <a:xfrm>
                    <a:off x="2452911" y="1072092"/>
                    <a:ext cx="82167" cy="408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167" h="40802">
                        <a:moveTo>
                          <a:pt x="0" y="28891"/>
                        </a:moveTo>
                        <a:cubicBezTo>
                          <a:pt x="1379" y="30280"/>
                          <a:pt x="22058" y="50560"/>
                          <a:pt x="50182" y="35003"/>
                        </a:cubicBezTo>
                        <a:cubicBezTo>
                          <a:pt x="78307" y="19446"/>
                          <a:pt x="82167" y="0"/>
                          <a:pt x="82167" y="0"/>
                        </a:cubicBezTo>
                        <a:cubicBezTo>
                          <a:pt x="82167" y="0"/>
                          <a:pt x="60108" y="14446"/>
                          <a:pt x="44668" y="8890"/>
                        </a:cubicBezTo>
                        <a:cubicBezTo>
                          <a:pt x="29227" y="3334"/>
                          <a:pt x="0" y="28891"/>
                          <a:pt x="0" y="28891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03" name="Freeform 4802"/>
                  <p:cNvSpPr/>
                  <p:nvPr/>
                </p:nvSpPr>
                <p:spPr>
                  <a:xfrm>
                    <a:off x="2288990" y="988718"/>
                    <a:ext cx="33811" cy="428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811" h="42816">
                        <a:moveTo>
                          <a:pt x="138" y="19481"/>
                        </a:moveTo>
                        <a:cubicBezTo>
                          <a:pt x="3722" y="15869"/>
                          <a:pt x="22196" y="-13300"/>
                          <a:pt x="28813" y="7258"/>
                        </a:cubicBezTo>
                        <a:cubicBezTo>
                          <a:pt x="35431" y="27815"/>
                          <a:pt x="37085" y="47817"/>
                          <a:pt x="23850" y="41705"/>
                        </a:cubicBezTo>
                        <a:cubicBezTo>
                          <a:pt x="10615" y="35593"/>
                          <a:pt x="-1516" y="19481"/>
                          <a:pt x="138" y="19481"/>
                        </a:cubicBezTo>
                        <a:close/>
                      </a:path>
                    </a:pathLst>
                  </a:custGeom>
                  <a:noFill/>
                  <a:ln w="7700" cap="flat">
                    <a:noFill/>
                    <a:bevel/>
                  </a:ln>
                </p:spPr>
              </p:sp>
              <p:sp>
                <p:nvSpPr>
                  <p:cNvPr id="4804" name="Freeform 4803"/>
                  <p:cNvSpPr/>
                  <p:nvPr/>
                </p:nvSpPr>
                <p:spPr>
                  <a:xfrm>
                    <a:off x="2381600" y="797624"/>
                    <a:ext cx="170572" cy="14223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0572" h="142234">
                        <a:moveTo>
                          <a:pt x="130975" y="130570"/>
                        </a:moveTo>
                        <a:cubicBezTo>
                          <a:pt x="130975" y="130570"/>
                          <a:pt x="105065" y="116553"/>
                          <a:pt x="76688" y="103275"/>
                        </a:cubicBezTo>
                        <a:cubicBezTo>
                          <a:pt x="48311" y="89997"/>
                          <a:pt x="22093" y="80776"/>
                          <a:pt x="12531" y="47949"/>
                        </a:cubicBezTo>
                        <a:cubicBezTo>
                          <a:pt x="2969" y="15122"/>
                          <a:pt x="-11528" y="0"/>
                          <a:pt x="15615" y="0"/>
                        </a:cubicBezTo>
                        <a:cubicBezTo>
                          <a:pt x="42759" y="0"/>
                          <a:pt x="61882" y="8114"/>
                          <a:pt x="88409" y="15491"/>
                        </a:cubicBezTo>
                        <a:cubicBezTo>
                          <a:pt x="114936" y="22868"/>
                          <a:pt x="127273" y="33196"/>
                          <a:pt x="132826" y="45736"/>
                        </a:cubicBezTo>
                        <a:cubicBezTo>
                          <a:pt x="138377" y="58277"/>
                          <a:pt x="144547" y="78194"/>
                          <a:pt x="148248" y="89259"/>
                        </a:cubicBezTo>
                        <a:cubicBezTo>
                          <a:pt x="151949" y="100325"/>
                          <a:pt x="164287" y="115816"/>
                          <a:pt x="164287" y="126144"/>
                        </a:cubicBezTo>
                        <a:cubicBezTo>
                          <a:pt x="164287" y="136471"/>
                          <a:pt x="178476" y="137946"/>
                          <a:pt x="164287" y="141635"/>
                        </a:cubicBezTo>
                        <a:cubicBezTo>
                          <a:pt x="150098" y="145324"/>
                          <a:pt x="129741" y="130570"/>
                          <a:pt x="130975" y="130570"/>
                        </a:cubicBezTo>
                        <a:close/>
                      </a:path>
                    </a:pathLst>
                  </a:custGeom>
                  <a:gradFill>
                    <a:gsLst>
                      <a:gs pos="74000">
                        <a:srgbClr val="C80E12"/>
                      </a:gs>
                      <a:gs pos="0">
                        <a:srgbClr val="DB160B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05" name="Freeform 4804"/>
                  <p:cNvSpPr/>
                  <p:nvPr/>
                </p:nvSpPr>
                <p:spPr>
                  <a:xfrm>
                    <a:off x="2412034" y="751509"/>
                    <a:ext cx="60867" cy="7889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0867" h="78896">
                        <a:moveTo>
                          <a:pt x="18267" y="68895"/>
                        </a:moveTo>
                        <a:cubicBezTo>
                          <a:pt x="18267" y="61116"/>
                          <a:pt x="-17026" y="2222"/>
                          <a:pt x="10547" y="556"/>
                        </a:cubicBezTo>
                        <a:cubicBezTo>
                          <a:pt x="38119" y="-1111"/>
                          <a:pt x="59075" y="-556"/>
                          <a:pt x="60763" y="26113"/>
                        </a:cubicBezTo>
                        <a:cubicBezTo>
                          <a:pt x="62384" y="52782"/>
                          <a:pt x="45840" y="78896"/>
                          <a:pt x="34811" y="78896"/>
                        </a:cubicBezTo>
                        <a:cubicBezTo>
                          <a:pt x="23782" y="78896"/>
                          <a:pt x="18267" y="68895"/>
                          <a:pt x="18267" y="68895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06" name="Freeform 4805"/>
                  <p:cNvSpPr/>
                  <p:nvPr/>
                </p:nvSpPr>
                <p:spPr>
                  <a:xfrm>
                    <a:off x="2369158" y="734980"/>
                    <a:ext cx="71689" cy="8695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1689" h="86951">
                        <a:moveTo>
                          <a:pt x="36327" y="85424"/>
                        </a:moveTo>
                        <a:cubicBezTo>
                          <a:pt x="36327" y="83757"/>
                          <a:pt x="9306" y="60977"/>
                          <a:pt x="1585" y="40420"/>
                        </a:cubicBezTo>
                        <a:cubicBezTo>
                          <a:pt x="-6135" y="19863"/>
                          <a:pt x="15372" y="-3473"/>
                          <a:pt x="39084" y="417"/>
                        </a:cubicBezTo>
                        <a:cubicBezTo>
                          <a:pt x="62797" y="4306"/>
                          <a:pt x="70517" y="14307"/>
                          <a:pt x="71689" y="29308"/>
                        </a:cubicBezTo>
                        <a:cubicBezTo>
                          <a:pt x="72724" y="44309"/>
                          <a:pt x="58937" y="96536"/>
                          <a:pt x="36327" y="85424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07" name="Freeform 4806"/>
                  <p:cNvSpPr/>
                  <p:nvPr/>
                </p:nvSpPr>
                <p:spPr>
                  <a:xfrm>
                    <a:off x="2326352" y="729771"/>
                    <a:ext cx="82167" cy="7785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167" h="77854">
                        <a:moveTo>
                          <a:pt x="0" y="17849"/>
                        </a:moveTo>
                        <a:cubicBezTo>
                          <a:pt x="0" y="17849"/>
                          <a:pt x="11029" y="-5487"/>
                          <a:pt x="42462" y="1181"/>
                        </a:cubicBezTo>
                        <a:cubicBezTo>
                          <a:pt x="73895" y="7848"/>
                          <a:pt x="82167" y="13960"/>
                          <a:pt x="82167" y="35072"/>
                        </a:cubicBezTo>
                        <a:cubicBezTo>
                          <a:pt x="82167" y="56185"/>
                          <a:pt x="68932" y="77854"/>
                          <a:pt x="68932" y="77854"/>
                        </a:cubicBezTo>
                        <a:cubicBezTo>
                          <a:pt x="68932" y="77854"/>
                          <a:pt x="1654" y="38927"/>
                          <a:pt x="0" y="1784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08" name="Freeform 4807"/>
                  <p:cNvSpPr/>
                  <p:nvPr/>
                </p:nvSpPr>
                <p:spPr>
                  <a:xfrm>
                    <a:off x="2455392" y="765536"/>
                    <a:ext cx="70517" cy="756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0517" h="75667">
                        <a:moveTo>
                          <a:pt x="0" y="63200"/>
                        </a:moveTo>
                        <a:cubicBezTo>
                          <a:pt x="0" y="58200"/>
                          <a:pt x="0" y="27086"/>
                          <a:pt x="7720" y="11529"/>
                        </a:cubicBezTo>
                        <a:cubicBezTo>
                          <a:pt x="15441" y="-4028"/>
                          <a:pt x="29779" y="-2361"/>
                          <a:pt x="49079" y="7640"/>
                        </a:cubicBezTo>
                        <a:cubicBezTo>
                          <a:pt x="68381" y="17640"/>
                          <a:pt x="76377" y="31531"/>
                          <a:pt x="65899" y="46532"/>
                        </a:cubicBezTo>
                        <a:cubicBezTo>
                          <a:pt x="55421" y="61533"/>
                          <a:pt x="21507" y="93203"/>
                          <a:pt x="0" y="6320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09" name="Freeform 4808"/>
                  <p:cNvSpPr/>
                  <p:nvPr/>
                </p:nvSpPr>
                <p:spPr>
                  <a:xfrm>
                    <a:off x="2490823" y="797556"/>
                    <a:ext cx="80926" cy="6451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0926" h="64519">
                        <a:moveTo>
                          <a:pt x="12546" y="64519"/>
                        </a:moveTo>
                        <a:cubicBezTo>
                          <a:pt x="12546" y="64519"/>
                          <a:pt x="-4053" y="61544"/>
                          <a:pt x="910" y="40960"/>
                        </a:cubicBezTo>
                        <a:cubicBezTo>
                          <a:pt x="5873" y="20376"/>
                          <a:pt x="24181" y="-11955"/>
                          <a:pt x="51203" y="4513"/>
                        </a:cubicBezTo>
                        <a:cubicBezTo>
                          <a:pt x="78224" y="20980"/>
                          <a:pt x="80926" y="43627"/>
                          <a:pt x="80926" y="43627"/>
                        </a:cubicBezTo>
                        <a:cubicBezTo>
                          <a:pt x="80926" y="43627"/>
                          <a:pt x="47839" y="37760"/>
                          <a:pt x="12546" y="6451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10" name="Freeform 4809"/>
                  <p:cNvSpPr/>
                  <p:nvPr/>
                </p:nvSpPr>
                <p:spPr>
                  <a:xfrm>
                    <a:off x="2501438" y="834435"/>
                    <a:ext cx="98434" cy="6722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8434" h="67228">
                        <a:moveTo>
                          <a:pt x="20294" y="67228"/>
                        </a:moveTo>
                        <a:cubicBezTo>
                          <a:pt x="20294" y="67228"/>
                          <a:pt x="0" y="55252"/>
                          <a:pt x="0" y="39640"/>
                        </a:cubicBezTo>
                        <a:cubicBezTo>
                          <a:pt x="0" y="24026"/>
                          <a:pt x="10753" y="17480"/>
                          <a:pt x="23988" y="10692"/>
                        </a:cubicBezTo>
                        <a:cubicBezTo>
                          <a:pt x="37223" y="3903"/>
                          <a:pt x="55973" y="-10352"/>
                          <a:pt x="79685" y="12049"/>
                        </a:cubicBezTo>
                        <a:cubicBezTo>
                          <a:pt x="103398" y="34451"/>
                          <a:pt x="97883" y="48027"/>
                          <a:pt x="97883" y="48027"/>
                        </a:cubicBezTo>
                        <a:cubicBezTo>
                          <a:pt x="97883" y="48027"/>
                          <a:pt x="52278" y="8139"/>
                          <a:pt x="20294" y="67228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11" name="Freeform 4810"/>
                  <p:cNvSpPr/>
                  <p:nvPr/>
                </p:nvSpPr>
                <p:spPr>
                  <a:xfrm>
                    <a:off x="2522118" y="859399"/>
                    <a:ext cx="86854" cy="6899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6854" h="68999">
                        <a:moveTo>
                          <a:pt x="0" y="47678"/>
                        </a:moveTo>
                        <a:cubicBezTo>
                          <a:pt x="0" y="47678"/>
                          <a:pt x="25367" y="29898"/>
                          <a:pt x="44668" y="35454"/>
                        </a:cubicBezTo>
                        <a:cubicBezTo>
                          <a:pt x="63969" y="41010"/>
                          <a:pt x="86854" y="64901"/>
                          <a:pt x="86854" y="68791"/>
                        </a:cubicBezTo>
                        <a:cubicBezTo>
                          <a:pt x="86854" y="72679"/>
                          <a:pt x="84924" y="18786"/>
                          <a:pt x="71138" y="8786"/>
                        </a:cubicBezTo>
                        <a:cubicBezTo>
                          <a:pt x="57351" y="-1215"/>
                          <a:pt x="0" y="-15661"/>
                          <a:pt x="0" y="47678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12" name="Freeform 4811"/>
                  <p:cNvSpPr/>
                  <p:nvPr/>
                </p:nvSpPr>
                <p:spPr>
                  <a:xfrm>
                    <a:off x="2522118" y="892526"/>
                    <a:ext cx="87750" cy="928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7750" h="92820">
                        <a:moveTo>
                          <a:pt x="0" y="14550"/>
                        </a:moveTo>
                        <a:cubicBezTo>
                          <a:pt x="0" y="14550"/>
                          <a:pt x="15441" y="25662"/>
                          <a:pt x="16544" y="28996"/>
                        </a:cubicBezTo>
                        <a:cubicBezTo>
                          <a:pt x="17646" y="32329"/>
                          <a:pt x="37223" y="23440"/>
                          <a:pt x="52112" y="45108"/>
                        </a:cubicBezTo>
                        <a:cubicBezTo>
                          <a:pt x="67002" y="66777"/>
                          <a:pt x="72516" y="87889"/>
                          <a:pt x="70310" y="92335"/>
                        </a:cubicBezTo>
                        <a:cubicBezTo>
                          <a:pt x="68104" y="96780"/>
                          <a:pt x="92093" y="69555"/>
                          <a:pt x="87129" y="37330"/>
                        </a:cubicBezTo>
                        <a:cubicBezTo>
                          <a:pt x="82167" y="5105"/>
                          <a:pt x="27711" y="-15314"/>
                          <a:pt x="0" y="1455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13" name="Freeform 4812"/>
                  <p:cNvSpPr/>
                  <p:nvPr/>
                </p:nvSpPr>
                <p:spPr>
                  <a:xfrm>
                    <a:off x="2271895" y="747481"/>
                    <a:ext cx="92197" cy="5681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2197" h="56811">
                        <a:moveTo>
                          <a:pt x="2068" y="56811"/>
                        </a:moveTo>
                        <a:cubicBezTo>
                          <a:pt x="2068" y="56811"/>
                          <a:pt x="-10616" y="20761"/>
                          <a:pt x="26332" y="5311"/>
                        </a:cubicBezTo>
                        <a:cubicBezTo>
                          <a:pt x="63280" y="-10139"/>
                          <a:pt x="86992" y="11105"/>
                          <a:pt x="91956" y="31061"/>
                        </a:cubicBezTo>
                        <a:cubicBezTo>
                          <a:pt x="96918" y="51017"/>
                          <a:pt x="19715" y="3380"/>
                          <a:pt x="2068" y="56811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C80F13"/>
                      </a:gs>
                      <a:gs pos="0">
                        <a:srgbClr val="D9595B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14" name="Freeform 4813"/>
                  <p:cNvSpPr/>
                  <p:nvPr/>
                </p:nvSpPr>
                <p:spPr>
                  <a:xfrm>
                    <a:off x="2217440" y="881832"/>
                    <a:ext cx="38464" cy="7413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8464" h="74138">
                        <a:moveTo>
                          <a:pt x="23713" y="74138"/>
                        </a:moveTo>
                        <a:cubicBezTo>
                          <a:pt x="23713" y="74138"/>
                          <a:pt x="-1103" y="65804"/>
                          <a:pt x="0" y="45247"/>
                        </a:cubicBezTo>
                        <a:cubicBezTo>
                          <a:pt x="1103" y="24690"/>
                          <a:pt x="7720" y="-6980"/>
                          <a:pt x="29779" y="1354"/>
                        </a:cubicBezTo>
                        <a:cubicBezTo>
                          <a:pt x="51837" y="9688"/>
                          <a:pt x="25367" y="72472"/>
                          <a:pt x="23713" y="74138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D03336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15" name="Freeform 4814"/>
                  <p:cNvSpPr/>
                  <p:nvPr/>
                </p:nvSpPr>
                <p:spPr>
                  <a:xfrm>
                    <a:off x="2245702" y="783388"/>
                    <a:ext cx="42290" cy="625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290" h="62575">
                        <a:moveTo>
                          <a:pt x="2068" y="62575"/>
                        </a:moveTo>
                        <a:cubicBezTo>
                          <a:pt x="2068" y="62575"/>
                          <a:pt x="-10616" y="19238"/>
                          <a:pt x="26332" y="2570"/>
                        </a:cubicBezTo>
                        <a:cubicBezTo>
                          <a:pt x="63279" y="-14098"/>
                          <a:pt x="27986" y="53685"/>
                          <a:pt x="2068" y="62575"/>
                        </a:cubicBezTo>
                        <a:close/>
                      </a:path>
                    </a:pathLst>
                  </a:custGeom>
                  <a:gradFill>
                    <a:gsLst>
                      <a:gs pos="49000">
                        <a:srgbClr val="D03336"/>
                      </a:gs>
                      <a:gs pos="0">
                        <a:srgbClr val="DB6162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16" name="Freeform 4815"/>
                  <p:cNvSpPr/>
                  <p:nvPr/>
                </p:nvSpPr>
                <p:spPr>
                  <a:xfrm>
                    <a:off x="2230123" y="821167"/>
                    <a:ext cx="59557" cy="7604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557" h="76047">
                        <a:moveTo>
                          <a:pt x="14594" y="76047"/>
                        </a:moveTo>
                        <a:cubicBezTo>
                          <a:pt x="13139" y="76047"/>
                          <a:pt x="-14503" y="59237"/>
                          <a:pt x="10229" y="28204"/>
                        </a:cubicBezTo>
                        <a:cubicBezTo>
                          <a:pt x="34961" y="-2829"/>
                          <a:pt x="44418" y="-8001"/>
                          <a:pt x="57511" y="11395"/>
                        </a:cubicBezTo>
                        <a:cubicBezTo>
                          <a:pt x="70605" y="30790"/>
                          <a:pt x="18231" y="72814"/>
                          <a:pt x="14594" y="76047"/>
                        </a:cubicBezTo>
                        <a:close/>
                      </a:path>
                    </a:pathLst>
                  </a:custGeom>
                  <a:gradFill>
                    <a:gsLst>
                      <a:gs pos="70000">
                        <a:srgbClr val="D03336"/>
                      </a:gs>
                      <a:gs pos="0">
                        <a:srgbClr val="DF7475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17" name="Freeform 4816"/>
                  <p:cNvSpPr/>
                  <p:nvPr/>
                </p:nvSpPr>
                <p:spPr>
                  <a:xfrm>
                    <a:off x="2213028" y="941003"/>
                    <a:ext cx="33742" cy="7108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742" h="71083">
                        <a:moveTo>
                          <a:pt x="30330" y="71083"/>
                        </a:moveTo>
                        <a:cubicBezTo>
                          <a:pt x="30330" y="71083"/>
                          <a:pt x="-1103" y="61082"/>
                          <a:pt x="0" y="24967"/>
                        </a:cubicBezTo>
                        <a:cubicBezTo>
                          <a:pt x="1103" y="-11147"/>
                          <a:pt x="24264" y="2188"/>
                          <a:pt x="24815" y="3299"/>
                        </a:cubicBezTo>
                        <a:cubicBezTo>
                          <a:pt x="25367" y="4410"/>
                          <a:pt x="40256" y="58859"/>
                          <a:pt x="30330" y="71083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D03336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18" name="Freeform 4817"/>
                  <p:cNvSpPr/>
                  <p:nvPr/>
                </p:nvSpPr>
                <p:spPr>
                  <a:xfrm>
                    <a:off x="2226401" y="1028755"/>
                    <a:ext cx="28503" cy="4444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8503" h="44448">
                        <a:moveTo>
                          <a:pt x="24126" y="44448"/>
                        </a:moveTo>
                        <a:cubicBezTo>
                          <a:pt x="24126" y="44448"/>
                          <a:pt x="5101" y="45282"/>
                          <a:pt x="965" y="31114"/>
                        </a:cubicBezTo>
                        <a:cubicBezTo>
                          <a:pt x="-3171" y="16946"/>
                          <a:pt x="7031" y="0"/>
                          <a:pt x="7031" y="0"/>
                        </a:cubicBezTo>
                        <a:cubicBezTo>
                          <a:pt x="7031" y="0"/>
                          <a:pt x="40118" y="18890"/>
                          <a:pt x="24126" y="4444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19" name="Freeform 4818"/>
                  <p:cNvSpPr/>
                  <p:nvPr/>
                </p:nvSpPr>
                <p:spPr>
                  <a:xfrm>
                    <a:off x="2224057" y="987085"/>
                    <a:ext cx="62038" cy="7972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038" h="79729">
                        <a:moveTo>
                          <a:pt x="42462" y="0"/>
                        </a:moveTo>
                        <a:cubicBezTo>
                          <a:pt x="42462" y="0"/>
                          <a:pt x="0" y="4445"/>
                          <a:pt x="0" y="33336"/>
                        </a:cubicBezTo>
                        <a:cubicBezTo>
                          <a:pt x="0" y="62227"/>
                          <a:pt x="18198" y="79729"/>
                          <a:pt x="46046" y="79729"/>
                        </a:cubicBezTo>
                        <a:cubicBezTo>
                          <a:pt x="73895" y="79729"/>
                          <a:pt x="60660" y="11668"/>
                          <a:pt x="42462" y="0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20" name="Freeform 4819"/>
                  <p:cNvSpPr/>
                  <p:nvPr/>
                </p:nvSpPr>
                <p:spPr>
                  <a:xfrm>
                    <a:off x="2261556" y="1088726"/>
                    <a:ext cx="47080" cy="378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7080" h="37816">
                        <a:moveTo>
                          <a:pt x="0" y="6702"/>
                        </a:moveTo>
                        <a:cubicBezTo>
                          <a:pt x="0" y="6702"/>
                          <a:pt x="0" y="36705"/>
                          <a:pt x="25367" y="37816"/>
                        </a:cubicBezTo>
                        <a:cubicBezTo>
                          <a:pt x="50734" y="38927"/>
                          <a:pt x="46874" y="5591"/>
                          <a:pt x="46874" y="5591"/>
                        </a:cubicBezTo>
                        <a:cubicBezTo>
                          <a:pt x="46874" y="5591"/>
                          <a:pt x="10478" y="-7744"/>
                          <a:pt x="0" y="6702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21" name="Freeform 4820"/>
                  <p:cNvSpPr/>
                  <p:nvPr/>
                </p:nvSpPr>
                <p:spPr>
                  <a:xfrm>
                    <a:off x="2238981" y="1049315"/>
                    <a:ext cx="34225" cy="6458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4225" h="64589">
                        <a:moveTo>
                          <a:pt x="33053" y="39448"/>
                        </a:moveTo>
                        <a:cubicBezTo>
                          <a:pt x="33053" y="50560"/>
                          <a:pt x="38016" y="68339"/>
                          <a:pt x="27538" y="63894"/>
                        </a:cubicBezTo>
                        <a:cubicBezTo>
                          <a:pt x="17061" y="59449"/>
                          <a:pt x="-14924" y="32781"/>
                          <a:pt x="8237" y="6667"/>
                        </a:cubicBezTo>
                        <a:cubicBezTo>
                          <a:pt x="31398" y="-19446"/>
                          <a:pt x="35259" y="39448"/>
                          <a:pt x="33053" y="3944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22" name="Freeform 4821"/>
                  <p:cNvSpPr/>
                  <p:nvPr/>
                </p:nvSpPr>
                <p:spPr>
                  <a:xfrm>
                    <a:off x="2225711" y="929304"/>
                    <a:ext cx="59040" cy="832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040" h="83202">
                        <a:moveTo>
                          <a:pt x="23031" y="0"/>
                        </a:moveTo>
                        <a:cubicBezTo>
                          <a:pt x="23031" y="0"/>
                          <a:pt x="-6778" y="17779"/>
                          <a:pt x="1445" y="43893"/>
                        </a:cubicBezTo>
                        <a:cubicBezTo>
                          <a:pt x="9669" y="70006"/>
                          <a:pt x="23031" y="86118"/>
                          <a:pt x="43590" y="82785"/>
                        </a:cubicBezTo>
                        <a:cubicBezTo>
                          <a:pt x="64148" y="79452"/>
                          <a:pt x="70315" y="7778"/>
                          <a:pt x="23031" y="0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D03336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23" name="Freeform 4822"/>
                  <p:cNvSpPr/>
                  <p:nvPr/>
                </p:nvSpPr>
                <p:spPr>
                  <a:xfrm>
                    <a:off x="2234535" y="843772"/>
                    <a:ext cx="75480" cy="9782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5480" h="97822">
                        <a:moveTo>
                          <a:pt x="73895" y="12744"/>
                        </a:moveTo>
                        <a:cubicBezTo>
                          <a:pt x="73895" y="12744"/>
                          <a:pt x="64520" y="-4480"/>
                          <a:pt x="42462" y="1076"/>
                        </a:cubicBezTo>
                        <a:cubicBezTo>
                          <a:pt x="20404" y="6633"/>
                          <a:pt x="0" y="38302"/>
                          <a:pt x="0" y="54970"/>
                        </a:cubicBezTo>
                        <a:cubicBezTo>
                          <a:pt x="0" y="71638"/>
                          <a:pt x="7720" y="95529"/>
                          <a:pt x="34190" y="97822"/>
                        </a:cubicBezTo>
                        <a:cubicBezTo>
                          <a:pt x="60660" y="99974"/>
                          <a:pt x="81615" y="52748"/>
                          <a:pt x="73895" y="12744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D03336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24" name="Freeform 4823"/>
                  <p:cNvSpPr/>
                  <p:nvPr/>
                </p:nvSpPr>
                <p:spPr>
                  <a:xfrm>
                    <a:off x="2273757" y="842456"/>
                    <a:ext cx="82098" cy="9973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098" h="99730">
                        <a:moveTo>
                          <a:pt x="34121" y="99626"/>
                        </a:moveTo>
                        <a:cubicBezTo>
                          <a:pt x="13717" y="97404"/>
                          <a:pt x="-3378" y="67957"/>
                          <a:pt x="482" y="41844"/>
                        </a:cubicBezTo>
                        <a:cubicBezTo>
                          <a:pt x="4343" y="15730"/>
                          <a:pt x="10960" y="-4271"/>
                          <a:pt x="44599" y="729"/>
                        </a:cubicBezTo>
                        <a:cubicBezTo>
                          <a:pt x="78237" y="5730"/>
                          <a:pt x="82098" y="45733"/>
                          <a:pt x="82098" y="55734"/>
                        </a:cubicBezTo>
                        <a:cubicBezTo>
                          <a:pt x="82098" y="65735"/>
                          <a:pt x="54525" y="101849"/>
                          <a:pt x="34121" y="99626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CF2E32"/>
                      </a:gs>
                      <a:gs pos="0">
                        <a:srgbClr val="DE6F70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25" name="Freeform 4824"/>
                  <p:cNvSpPr/>
                  <p:nvPr/>
                </p:nvSpPr>
                <p:spPr>
                  <a:xfrm>
                    <a:off x="2255145" y="922947"/>
                    <a:ext cx="69552" cy="8466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9552" h="84660">
                        <a:moveTo>
                          <a:pt x="33432" y="798"/>
                        </a:moveTo>
                        <a:cubicBezTo>
                          <a:pt x="56042" y="8021"/>
                          <a:pt x="54938" y="54136"/>
                          <a:pt x="67622" y="71916"/>
                        </a:cubicBezTo>
                        <a:cubicBezTo>
                          <a:pt x="80305" y="89696"/>
                          <a:pt x="27366" y="90806"/>
                          <a:pt x="7514" y="63026"/>
                        </a:cubicBezTo>
                        <a:cubicBezTo>
                          <a:pt x="-12339" y="35246"/>
                          <a:pt x="10822" y="-6424"/>
                          <a:pt x="33432" y="79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26" name="Freeform 4825"/>
                  <p:cNvSpPr/>
                  <p:nvPr/>
                </p:nvSpPr>
                <p:spPr>
                  <a:xfrm>
                    <a:off x="2267002" y="989861"/>
                    <a:ext cx="66795" cy="650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6795" h="65075">
                        <a:moveTo>
                          <a:pt x="40514" y="1667"/>
                        </a:moveTo>
                        <a:cubicBezTo>
                          <a:pt x="40514" y="1667"/>
                          <a:pt x="9424" y="-7778"/>
                          <a:pt x="1652" y="18335"/>
                        </a:cubicBezTo>
                        <a:cubicBezTo>
                          <a:pt x="-6121" y="44448"/>
                          <a:pt x="13310" y="62783"/>
                          <a:pt x="47509" y="65005"/>
                        </a:cubicBezTo>
                        <a:cubicBezTo>
                          <a:pt x="81709" y="67227"/>
                          <a:pt x="64998" y="17501"/>
                          <a:pt x="40514" y="166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27" name="Freeform 4826"/>
                  <p:cNvSpPr/>
                  <p:nvPr/>
                </p:nvSpPr>
                <p:spPr>
                  <a:xfrm>
                    <a:off x="2260936" y="1045736"/>
                    <a:ext cx="77273" cy="615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7273" h="61568">
                        <a:moveTo>
                          <a:pt x="39238" y="243"/>
                        </a:moveTo>
                        <a:cubicBezTo>
                          <a:pt x="39238" y="243"/>
                          <a:pt x="5672" y="-3646"/>
                          <a:pt x="699" y="20245"/>
                        </a:cubicBezTo>
                        <a:cubicBezTo>
                          <a:pt x="-4273" y="44136"/>
                          <a:pt x="16239" y="59137"/>
                          <a:pt x="48562" y="61360"/>
                        </a:cubicBezTo>
                        <a:cubicBezTo>
                          <a:pt x="80885" y="63582"/>
                          <a:pt x="77156" y="48581"/>
                          <a:pt x="77156" y="48581"/>
                        </a:cubicBezTo>
                        <a:cubicBezTo>
                          <a:pt x="77156" y="48581"/>
                          <a:pt x="41103" y="13022"/>
                          <a:pt x="39238" y="243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28" name="Freeform 4827"/>
                  <p:cNvSpPr/>
                  <p:nvPr/>
                </p:nvSpPr>
                <p:spPr>
                  <a:xfrm>
                    <a:off x="2292575" y="1103782"/>
                    <a:ext cx="49856" cy="3831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9856" h="38318">
                        <a:moveTo>
                          <a:pt x="1054" y="493"/>
                        </a:moveTo>
                        <a:cubicBezTo>
                          <a:pt x="1054" y="493"/>
                          <a:pt x="-5573" y="21132"/>
                          <a:pt x="14309" y="32058"/>
                        </a:cubicBezTo>
                        <a:cubicBezTo>
                          <a:pt x="34191" y="42984"/>
                          <a:pt x="49856" y="36307"/>
                          <a:pt x="49856" y="36307"/>
                        </a:cubicBezTo>
                        <a:cubicBezTo>
                          <a:pt x="49856" y="36307"/>
                          <a:pt x="37204" y="-4970"/>
                          <a:pt x="1054" y="493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29" name="Freeform 4828"/>
                  <p:cNvSpPr/>
                  <p:nvPr/>
                </p:nvSpPr>
                <p:spPr>
                  <a:xfrm>
                    <a:off x="2321664" y="1119075"/>
                    <a:ext cx="39843" cy="2659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9843" h="26599">
                        <a:moveTo>
                          <a:pt x="0" y="9133"/>
                        </a:moveTo>
                        <a:cubicBezTo>
                          <a:pt x="0" y="11911"/>
                          <a:pt x="13235" y="24134"/>
                          <a:pt x="24816" y="26356"/>
                        </a:cubicBezTo>
                        <a:cubicBezTo>
                          <a:pt x="36396" y="28579"/>
                          <a:pt x="45771" y="14133"/>
                          <a:pt x="35293" y="3577"/>
                        </a:cubicBezTo>
                        <a:cubicBezTo>
                          <a:pt x="24816" y="-6980"/>
                          <a:pt x="0" y="9133"/>
                          <a:pt x="0" y="9133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30" name="Freeform 4829"/>
                  <p:cNvSpPr/>
                  <p:nvPr/>
                </p:nvSpPr>
                <p:spPr>
                  <a:xfrm>
                    <a:off x="2302915" y="1077647"/>
                    <a:ext cx="61211" cy="5867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1211" h="58674">
                        <a:moveTo>
                          <a:pt x="9862" y="0"/>
                        </a:moveTo>
                        <a:cubicBezTo>
                          <a:pt x="9862" y="0"/>
                          <a:pt x="-10464" y="20287"/>
                          <a:pt x="7188" y="41273"/>
                        </a:cubicBezTo>
                        <a:cubicBezTo>
                          <a:pt x="24839" y="62259"/>
                          <a:pt x="43560" y="60161"/>
                          <a:pt x="49979" y="55964"/>
                        </a:cubicBezTo>
                        <a:cubicBezTo>
                          <a:pt x="56397" y="51766"/>
                          <a:pt x="61211" y="35677"/>
                          <a:pt x="61211" y="35677"/>
                        </a:cubicBezTo>
                        <a:cubicBezTo>
                          <a:pt x="61211" y="35677"/>
                          <a:pt x="38211" y="1399"/>
                          <a:pt x="9862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31" name="Freeform 4830"/>
                  <p:cNvSpPr/>
                  <p:nvPr/>
                </p:nvSpPr>
                <p:spPr>
                  <a:xfrm>
                    <a:off x="2351926" y="1118763"/>
                    <a:ext cx="72309" cy="3691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2309" h="36913">
                        <a:moveTo>
                          <a:pt x="1172" y="0"/>
                        </a:moveTo>
                        <a:cubicBezTo>
                          <a:pt x="1172" y="0"/>
                          <a:pt x="-5997" y="17779"/>
                          <a:pt x="14958" y="31669"/>
                        </a:cubicBezTo>
                        <a:cubicBezTo>
                          <a:pt x="35913" y="45559"/>
                          <a:pt x="57732" y="28336"/>
                          <a:pt x="65312" y="21113"/>
                        </a:cubicBezTo>
                        <a:cubicBezTo>
                          <a:pt x="72893" y="13890"/>
                          <a:pt x="72309" y="9445"/>
                          <a:pt x="72309" y="9445"/>
                        </a:cubicBezTo>
                        <a:cubicBezTo>
                          <a:pt x="72309" y="9445"/>
                          <a:pt x="44029" y="28613"/>
                          <a:pt x="31493" y="16668"/>
                        </a:cubicBezTo>
                        <a:cubicBezTo>
                          <a:pt x="18956" y="4722"/>
                          <a:pt x="5253" y="2222"/>
                          <a:pt x="1172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32" name="Freeform 4831"/>
                  <p:cNvSpPr/>
                  <p:nvPr/>
                </p:nvSpPr>
                <p:spPr>
                  <a:xfrm>
                    <a:off x="2351133" y="1096227"/>
                    <a:ext cx="45874" cy="3809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5874" h="38094">
                        <a:moveTo>
                          <a:pt x="17405" y="868"/>
                        </a:moveTo>
                        <a:cubicBezTo>
                          <a:pt x="17405" y="868"/>
                          <a:pt x="3067" y="-5243"/>
                          <a:pt x="310" y="14758"/>
                        </a:cubicBezTo>
                        <a:cubicBezTo>
                          <a:pt x="-2447" y="34760"/>
                          <a:pt x="13545" y="38094"/>
                          <a:pt x="18508" y="38094"/>
                        </a:cubicBezTo>
                        <a:cubicBezTo>
                          <a:pt x="23471" y="38094"/>
                          <a:pt x="41393" y="38371"/>
                          <a:pt x="45529" y="22537"/>
                        </a:cubicBezTo>
                        <a:cubicBezTo>
                          <a:pt x="49665" y="6702"/>
                          <a:pt x="16302" y="868"/>
                          <a:pt x="17405" y="868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33" name="Freeform 4832"/>
                  <p:cNvSpPr/>
                  <p:nvPr/>
                </p:nvSpPr>
                <p:spPr>
                  <a:xfrm>
                    <a:off x="2375017" y="1095427"/>
                    <a:ext cx="51423" cy="4615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1423" h="46151">
                        <a:moveTo>
                          <a:pt x="2657" y="3105"/>
                        </a:moveTo>
                        <a:cubicBezTo>
                          <a:pt x="2657" y="3105"/>
                          <a:pt x="-10472" y="44622"/>
                          <a:pt x="21413" y="46105"/>
                        </a:cubicBezTo>
                        <a:cubicBezTo>
                          <a:pt x="53298" y="47587"/>
                          <a:pt x="51423" y="26829"/>
                          <a:pt x="51423" y="26829"/>
                        </a:cubicBezTo>
                        <a:cubicBezTo>
                          <a:pt x="51423" y="26829"/>
                          <a:pt x="51423" y="9036"/>
                          <a:pt x="51423" y="1622"/>
                        </a:cubicBezTo>
                        <a:cubicBezTo>
                          <a:pt x="51423" y="-5792"/>
                          <a:pt x="17037" y="14967"/>
                          <a:pt x="2657" y="3105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34" name="Freeform 4833"/>
                  <p:cNvSpPr/>
                  <p:nvPr/>
                </p:nvSpPr>
                <p:spPr>
                  <a:xfrm>
                    <a:off x="2405485" y="1094492"/>
                    <a:ext cx="53491" cy="3927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3491" h="39274">
                        <a:moveTo>
                          <a:pt x="0" y="11494"/>
                        </a:moveTo>
                        <a:cubicBezTo>
                          <a:pt x="0" y="11494"/>
                          <a:pt x="6066" y="39274"/>
                          <a:pt x="27573" y="39274"/>
                        </a:cubicBezTo>
                        <a:cubicBezTo>
                          <a:pt x="49079" y="39274"/>
                          <a:pt x="53491" y="20939"/>
                          <a:pt x="53491" y="17050"/>
                        </a:cubicBezTo>
                        <a:cubicBezTo>
                          <a:pt x="53491" y="13161"/>
                          <a:pt x="32536" y="17050"/>
                          <a:pt x="18198" y="4271"/>
                        </a:cubicBezTo>
                        <a:cubicBezTo>
                          <a:pt x="3860" y="-8508"/>
                          <a:pt x="0" y="11494"/>
                          <a:pt x="0" y="1149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35" name="Freeform 4834"/>
                  <p:cNvSpPr/>
                  <p:nvPr/>
                </p:nvSpPr>
                <p:spPr>
                  <a:xfrm>
                    <a:off x="2358646" y="1052645"/>
                    <a:ext cx="73964" cy="6396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3964" h="63964">
                        <a:moveTo>
                          <a:pt x="10443" y="0"/>
                        </a:moveTo>
                        <a:cubicBezTo>
                          <a:pt x="10443" y="0"/>
                          <a:pt x="23678" y="10556"/>
                          <a:pt x="34156" y="10556"/>
                        </a:cubicBezTo>
                        <a:cubicBezTo>
                          <a:pt x="44633" y="10556"/>
                          <a:pt x="55662" y="3889"/>
                          <a:pt x="57317" y="3889"/>
                        </a:cubicBezTo>
                        <a:cubicBezTo>
                          <a:pt x="58971" y="3889"/>
                          <a:pt x="77721" y="15001"/>
                          <a:pt x="73309" y="27224"/>
                        </a:cubicBezTo>
                        <a:cubicBezTo>
                          <a:pt x="68897" y="39448"/>
                          <a:pt x="62280" y="60561"/>
                          <a:pt x="48494" y="63339"/>
                        </a:cubicBezTo>
                        <a:cubicBezTo>
                          <a:pt x="34707" y="66117"/>
                          <a:pt x="18715" y="60005"/>
                          <a:pt x="10443" y="48337"/>
                        </a:cubicBezTo>
                        <a:cubicBezTo>
                          <a:pt x="2171" y="36670"/>
                          <a:pt x="-8306" y="5000"/>
                          <a:pt x="10443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36" name="Freeform 4835"/>
                  <p:cNvSpPr/>
                  <p:nvPr/>
                </p:nvSpPr>
                <p:spPr>
                  <a:xfrm>
                    <a:off x="2408174" y="1055735"/>
                    <a:ext cx="89956" cy="5858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9956" h="58582">
                        <a:moveTo>
                          <a:pt x="1723" y="26912"/>
                        </a:moveTo>
                        <a:cubicBezTo>
                          <a:pt x="1723" y="30801"/>
                          <a:pt x="16613" y="58582"/>
                          <a:pt x="40325" y="58582"/>
                        </a:cubicBezTo>
                        <a:cubicBezTo>
                          <a:pt x="64038" y="58582"/>
                          <a:pt x="75067" y="43025"/>
                          <a:pt x="77824" y="36358"/>
                        </a:cubicBezTo>
                        <a:cubicBezTo>
                          <a:pt x="80581" y="29690"/>
                          <a:pt x="89956" y="2466"/>
                          <a:pt x="89956" y="2466"/>
                        </a:cubicBezTo>
                        <a:cubicBezTo>
                          <a:pt x="89956" y="2466"/>
                          <a:pt x="76997" y="2743"/>
                          <a:pt x="74515" y="243"/>
                        </a:cubicBezTo>
                        <a:cubicBezTo>
                          <a:pt x="72034" y="-2257"/>
                          <a:pt x="73412" y="15244"/>
                          <a:pt x="45840" y="16356"/>
                        </a:cubicBezTo>
                        <a:cubicBezTo>
                          <a:pt x="18267" y="17467"/>
                          <a:pt x="11649" y="5244"/>
                          <a:pt x="10547" y="5244"/>
                        </a:cubicBezTo>
                        <a:cubicBezTo>
                          <a:pt x="9444" y="5244"/>
                          <a:pt x="-4894" y="5799"/>
                          <a:pt x="1723" y="26912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37" name="Freeform 4836"/>
                  <p:cNvSpPr/>
                  <p:nvPr/>
                </p:nvSpPr>
                <p:spPr>
                  <a:xfrm>
                    <a:off x="2403210" y="1022643"/>
                    <a:ext cx="78617" cy="611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617" h="61116">
                        <a:moveTo>
                          <a:pt x="22131" y="1667"/>
                        </a:moveTo>
                        <a:cubicBezTo>
                          <a:pt x="23353" y="2778"/>
                          <a:pt x="33742" y="7223"/>
                          <a:pt x="49020" y="4445"/>
                        </a:cubicBezTo>
                        <a:cubicBezTo>
                          <a:pt x="64298" y="1667"/>
                          <a:pt x="71631" y="0"/>
                          <a:pt x="71631" y="0"/>
                        </a:cubicBezTo>
                        <a:cubicBezTo>
                          <a:pt x="71631" y="0"/>
                          <a:pt x="80186" y="24446"/>
                          <a:pt x="78353" y="33336"/>
                        </a:cubicBezTo>
                        <a:cubicBezTo>
                          <a:pt x="76520" y="42226"/>
                          <a:pt x="61490" y="61116"/>
                          <a:pt x="48045" y="61116"/>
                        </a:cubicBezTo>
                        <a:cubicBezTo>
                          <a:pt x="34601" y="61116"/>
                          <a:pt x="8878" y="51671"/>
                          <a:pt x="3412" y="42782"/>
                        </a:cubicBezTo>
                        <a:cubicBezTo>
                          <a:pt x="-2122" y="33892"/>
                          <a:pt x="-4147" y="1667"/>
                          <a:pt x="22131" y="166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38" name="Freeform 4837"/>
                  <p:cNvSpPr/>
                  <p:nvPr/>
                </p:nvSpPr>
                <p:spPr>
                  <a:xfrm>
                    <a:off x="2468316" y="1037088"/>
                    <a:ext cx="65658" cy="5253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5658" h="52539">
                        <a:moveTo>
                          <a:pt x="0" y="0"/>
                        </a:moveTo>
                        <a:cubicBezTo>
                          <a:pt x="0" y="0"/>
                          <a:pt x="-1620" y="48893"/>
                          <a:pt x="25953" y="52227"/>
                        </a:cubicBezTo>
                        <a:cubicBezTo>
                          <a:pt x="53526" y="55560"/>
                          <a:pt x="59040" y="31669"/>
                          <a:pt x="60694" y="26669"/>
                        </a:cubicBezTo>
                        <a:cubicBezTo>
                          <a:pt x="62349" y="21668"/>
                          <a:pt x="65658" y="13890"/>
                          <a:pt x="65658" y="13890"/>
                        </a:cubicBezTo>
                        <a:cubicBezTo>
                          <a:pt x="65658" y="13890"/>
                          <a:pt x="41118" y="28613"/>
                          <a:pt x="27883" y="23057"/>
                        </a:cubicBezTo>
                        <a:cubicBezTo>
                          <a:pt x="14648" y="17501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39" name="Freeform 4838"/>
                  <p:cNvSpPr/>
                  <p:nvPr/>
                </p:nvSpPr>
                <p:spPr>
                  <a:xfrm>
                    <a:off x="2468489" y="992639"/>
                    <a:ext cx="78789" cy="695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789" h="69520">
                        <a:moveTo>
                          <a:pt x="965" y="32781"/>
                        </a:moveTo>
                        <a:cubicBezTo>
                          <a:pt x="-138" y="36114"/>
                          <a:pt x="-6204" y="67784"/>
                          <a:pt x="34052" y="69520"/>
                        </a:cubicBezTo>
                        <a:cubicBezTo>
                          <a:pt x="74308" y="71118"/>
                          <a:pt x="77065" y="42782"/>
                          <a:pt x="77065" y="42782"/>
                        </a:cubicBezTo>
                        <a:cubicBezTo>
                          <a:pt x="77065" y="42782"/>
                          <a:pt x="84235" y="29447"/>
                          <a:pt x="69345" y="16668"/>
                        </a:cubicBezTo>
                        <a:cubicBezTo>
                          <a:pt x="54456" y="3889"/>
                          <a:pt x="49493" y="0"/>
                          <a:pt x="48390" y="0"/>
                        </a:cubicBezTo>
                        <a:cubicBezTo>
                          <a:pt x="47287" y="0"/>
                          <a:pt x="20817" y="30558"/>
                          <a:pt x="965" y="32781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40" name="Freeform 4839"/>
                  <p:cNvSpPr/>
                  <p:nvPr/>
                </p:nvSpPr>
                <p:spPr>
                  <a:xfrm>
                    <a:off x="2515466" y="916837"/>
                    <a:ext cx="80926" cy="10261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0926" h="102613">
                        <a:moveTo>
                          <a:pt x="79168" y="65249"/>
                        </a:moveTo>
                        <a:cubicBezTo>
                          <a:pt x="79168" y="65249"/>
                          <a:pt x="66485" y="10244"/>
                          <a:pt x="38912" y="1354"/>
                        </a:cubicBezTo>
                        <a:cubicBezTo>
                          <a:pt x="11339" y="-7535"/>
                          <a:pt x="4170" y="29134"/>
                          <a:pt x="1413" y="45803"/>
                        </a:cubicBezTo>
                        <a:cubicBezTo>
                          <a:pt x="-1344" y="62471"/>
                          <a:pt x="-5204" y="100252"/>
                          <a:pt x="43875" y="102613"/>
                        </a:cubicBezTo>
                        <a:cubicBezTo>
                          <a:pt x="92955" y="104697"/>
                          <a:pt x="79168" y="64138"/>
                          <a:pt x="79168" y="6524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41" name="Freeform 4840"/>
                  <p:cNvSpPr/>
                  <p:nvPr/>
                </p:nvSpPr>
                <p:spPr>
                  <a:xfrm>
                    <a:off x="2320561" y="1050980"/>
                    <a:ext cx="62004" cy="583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004" h="58369">
                        <a:moveTo>
                          <a:pt x="61345" y="38354"/>
                        </a:moveTo>
                        <a:cubicBezTo>
                          <a:pt x="56300" y="60073"/>
                          <a:pt x="38412" y="59611"/>
                          <a:pt x="23735" y="57301"/>
                        </a:cubicBezTo>
                        <a:cubicBezTo>
                          <a:pt x="9058" y="54990"/>
                          <a:pt x="-3325" y="46672"/>
                          <a:pt x="803" y="31885"/>
                        </a:cubicBezTo>
                        <a:cubicBezTo>
                          <a:pt x="4931" y="17098"/>
                          <a:pt x="12269" y="8780"/>
                          <a:pt x="12269" y="8780"/>
                        </a:cubicBezTo>
                        <a:cubicBezTo>
                          <a:pt x="12269" y="8780"/>
                          <a:pt x="11810" y="17098"/>
                          <a:pt x="29239" y="18484"/>
                        </a:cubicBezTo>
                        <a:cubicBezTo>
                          <a:pt x="46668" y="19870"/>
                          <a:pt x="42999" y="0"/>
                          <a:pt x="42999" y="0"/>
                        </a:cubicBezTo>
                        <a:cubicBezTo>
                          <a:pt x="42999" y="0"/>
                          <a:pt x="66390" y="16636"/>
                          <a:pt x="61345" y="3835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42" name="Freeform 4841"/>
                  <p:cNvSpPr/>
                  <p:nvPr/>
                </p:nvSpPr>
                <p:spPr>
                  <a:xfrm>
                    <a:off x="2272775" y="1029013"/>
                    <a:ext cx="56920" cy="597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6920" h="59745">
                        <a:moveTo>
                          <a:pt x="23509" y="354"/>
                        </a:moveTo>
                        <a:cubicBezTo>
                          <a:pt x="-17037" y="6618"/>
                          <a:pt x="318" y="46940"/>
                          <a:pt x="34107" y="58545"/>
                        </a:cubicBezTo>
                        <a:cubicBezTo>
                          <a:pt x="67895" y="70151"/>
                          <a:pt x="64054" y="-5951"/>
                          <a:pt x="23509" y="35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43" name="Freeform 4842"/>
                  <p:cNvSpPr/>
                  <p:nvPr/>
                </p:nvSpPr>
                <p:spPr>
                  <a:xfrm>
                    <a:off x="2309980" y="1028198"/>
                    <a:ext cx="59626" cy="5559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626" h="55595">
                        <a:moveTo>
                          <a:pt x="14441" y="1667"/>
                        </a:moveTo>
                        <a:cubicBezTo>
                          <a:pt x="14441" y="1667"/>
                          <a:pt x="-1551" y="556"/>
                          <a:pt x="103" y="30003"/>
                        </a:cubicBezTo>
                        <a:cubicBezTo>
                          <a:pt x="1758" y="59450"/>
                          <a:pt x="42565" y="62783"/>
                          <a:pt x="53594" y="43893"/>
                        </a:cubicBezTo>
                        <a:cubicBezTo>
                          <a:pt x="64623" y="25002"/>
                          <a:pt x="65175" y="-7779"/>
                          <a:pt x="14441" y="166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44" name="Freeform 4843"/>
                  <p:cNvSpPr/>
                  <p:nvPr/>
                </p:nvSpPr>
                <p:spPr>
                  <a:xfrm>
                    <a:off x="2308257" y="991528"/>
                    <a:ext cx="53491" cy="5674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3491" h="56741">
                        <a:moveTo>
                          <a:pt x="52009" y="40559"/>
                        </a:moveTo>
                        <a:cubicBezTo>
                          <a:pt x="52009" y="40559"/>
                          <a:pt x="24988" y="67783"/>
                          <a:pt x="8996" y="51671"/>
                        </a:cubicBezTo>
                        <a:cubicBezTo>
                          <a:pt x="-6997" y="35559"/>
                          <a:pt x="-2033" y="0"/>
                          <a:pt x="26642" y="0"/>
                        </a:cubicBezTo>
                        <a:cubicBezTo>
                          <a:pt x="55318" y="0"/>
                          <a:pt x="55318" y="34447"/>
                          <a:pt x="52009" y="40559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45" name="Freeform 4844"/>
                  <p:cNvSpPr/>
                  <p:nvPr/>
                </p:nvSpPr>
                <p:spPr>
                  <a:xfrm>
                    <a:off x="2346893" y="1002639"/>
                    <a:ext cx="78720" cy="6372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720" h="63721">
                        <a:moveTo>
                          <a:pt x="21645" y="0"/>
                        </a:moveTo>
                        <a:cubicBezTo>
                          <a:pt x="21645" y="0"/>
                          <a:pt x="1792" y="6112"/>
                          <a:pt x="138" y="25558"/>
                        </a:cubicBezTo>
                        <a:cubicBezTo>
                          <a:pt x="-1516" y="45004"/>
                          <a:pt x="11718" y="60005"/>
                          <a:pt x="34879" y="63339"/>
                        </a:cubicBezTo>
                        <a:cubicBezTo>
                          <a:pt x="58040" y="66672"/>
                          <a:pt x="76790" y="47226"/>
                          <a:pt x="78445" y="38337"/>
                        </a:cubicBezTo>
                        <a:cubicBezTo>
                          <a:pt x="80098" y="29447"/>
                          <a:pt x="74033" y="8890"/>
                          <a:pt x="66312" y="7778"/>
                        </a:cubicBezTo>
                        <a:cubicBezTo>
                          <a:pt x="58592" y="6667"/>
                          <a:pt x="34328" y="15001"/>
                          <a:pt x="21645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46" name="Freeform 4845"/>
                  <p:cNvSpPr/>
                  <p:nvPr/>
                </p:nvSpPr>
                <p:spPr>
                  <a:xfrm>
                    <a:off x="2296297" y="903186"/>
                    <a:ext cx="78204" cy="9789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204" h="97891">
                        <a:moveTo>
                          <a:pt x="59568" y="556"/>
                        </a:moveTo>
                        <a:cubicBezTo>
                          <a:pt x="59568" y="556"/>
                          <a:pt x="13290" y="-4445"/>
                          <a:pt x="3917" y="15001"/>
                        </a:cubicBezTo>
                        <a:cubicBezTo>
                          <a:pt x="-5455" y="34448"/>
                          <a:pt x="2160" y="95564"/>
                          <a:pt x="23834" y="97786"/>
                        </a:cubicBezTo>
                        <a:cubicBezTo>
                          <a:pt x="45509" y="100009"/>
                          <a:pt x="81242" y="65006"/>
                          <a:pt x="78020" y="40004"/>
                        </a:cubicBezTo>
                        <a:cubicBezTo>
                          <a:pt x="74798" y="15001"/>
                          <a:pt x="61325" y="556"/>
                          <a:pt x="59568" y="556"/>
                        </a:cubicBezTo>
                        <a:close/>
                      </a:path>
                    </a:pathLst>
                  </a:custGeom>
                  <a:gradFill>
                    <a:gsLst>
                      <a:gs pos="39000">
                        <a:srgbClr val="D03336"/>
                      </a:gs>
                      <a:gs pos="0">
                        <a:srgbClr val="DB6162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47" name="Freeform 4846"/>
                  <p:cNvSpPr/>
                  <p:nvPr/>
                </p:nvSpPr>
                <p:spPr>
                  <a:xfrm>
                    <a:off x="2337588" y="972324"/>
                    <a:ext cx="70483" cy="701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0483" h="70145">
                        <a:moveTo>
                          <a:pt x="781" y="21761"/>
                        </a:moveTo>
                        <a:cubicBezTo>
                          <a:pt x="781" y="21761"/>
                          <a:pt x="15964" y="-9970"/>
                          <a:pt x="51795" y="3093"/>
                        </a:cubicBezTo>
                        <a:cubicBezTo>
                          <a:pt x="87627" y="16156"/>
                          <a:pt x="63128" y="50247"/>
                          <a:pt x="50913" y="65320"/>
                        </a:cubicBezTo>
                        <a:cubicBezTo>
                          <a:pt x="38698" y="80393"/>
                          <a:pt x="-6548" y="58941"/>
                          <a:pt x="781" y="21761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48" name="Freeform 4847"/>
                  <p:cNvSpPr/>
                  <p:nvPr/>
                </p:nvSpPr>
                <p:spPr>
                  <a:xfrm>
                    <a:off x="2354648" y="936279"/>
                    <a:ext cx="76445" cy="7809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6445" h="78097">
                        <a:moveTo>
                          <a:pt x="19680" y="6910"/>
                        </a:moveTo>
                        <a:cubicBezTo>
                          <a:pt x="17198" y="5799"/>
                          <a:pt x="-21403" y="35246"/>
                          <a:pt x="16647" y="66360"/>
                        </a:cubicBezTo>
                        <a:cubicBezTo>
                          <a:pt x="54697" y="97474"/>
                          <a:pt x="85579" y="61360"/>
                          <a:pt x="73998" y="22467"/>
                        </a:cubicBezTo>
                        <a:cubicBezTo>
                          <a:pt x="62418" y="-16425"/>
                          <a:pt x="17750" y="6910"/>
                          <a:pt x="19680" y="691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49" name="Freeform 4848"/>
                  <p:cNvSpPr/>
                  <p:nvPr/>
                </p:nvSpPr>
                <p:spPr>
                  <a:xfrm>
                    <a:off x="2401625" y="990302"/>
                    <a:ext cx="63900" cy="608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3900" h="60804">
                        <a:moveTo>
                          <a:pt x="0" y="26228"/>
                        </a:moveTo>
                        <a:cubicBezTo>
                          <a:pt x="-1103" y="9004"/>
                          <a:pt x="21846" y="-13391"/>
                          <a:pt x="47976" y="10115"/>
                        </a:cubicBezTo>
                        <a:cubicBezTo>
                          <a:pt x="74106" y="33622"/>
                          <a:pt x="66725" y="58795"/>
                          <a:pt x="35929" y="60676"/>
                        </a:cubicBezTo>
                        <a:cubicBezTo>
                          <a:pt x="5133" y="62556"/>
                          <a:pt x="1103" y="43452"/>
                          <a:pt x="0" y="26228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50" name="Freeform 4849"/>
                  <p:cNvSpPr/>
                  <p:nvPr/>
                </p:nvSpPr>
                <p:spPr>
                  <a:xfrm>
                    <a:off x="2474038" y="973194"/>
                    <a:ext cx="62694" cy="7111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694" h="71117">
                        <a:moveTo>
                          <a:pt x="55334" y="19840"/>
                        </a:moveTo>
                        <a:cubicBezTo>
                          <a:pt x="69685" y="46221"/>
                          <a:pt x="63798" y="74359"/>
                          <a:pt x="32888" y="70842"/>
                        </a:cubicBezTo>
                        <a:cubicBezTo>
                          <a:pt x="1978" y="67325"/>
                          <a:pt x="-6118" y="17202"/>
                          <a:pt x="4186" y="7529"/>
                        </a:cubicBezTo>
                        <a:cubicBezTo>
                          <a:pt x="14489" y="-2143"/>
                          <a:pt x="40983" y="-6540"/>
                          <a:pt x="55334" y="1984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51" name="Freeform 4850"/>
                  <p:cNvSpPr/>
                  <p:nvPr/>
                </p:nvSpPr>
                <p:spPr>
                  <a:xfrm>
                    <a:off x="2419823" y="947812"/>
                    <a:ext cx="83132" cy="7805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3132" h="78057">
                        <a:moveTo>
                          <a:pt x="42110" y="335"/>
                        </a:moveTo>
                        <a:cubicBezTo>
                          <a:pt x="42110" y="335"/>
                          <a:pt x="5324" y="3261"/>
                          <a:pt x="968" y="20817"/>
                        </a:cubicBezTo>
                        <a:cubicBezTo>
                          <a:pt x="-3388" y="38373"/>
                          <a:pt x="5808" y="71047"/>
                          <a:pt x="37270" y="76899"/>
                        </a:cubicBezTo>
                        <a:cubicBezTo>
                          <a:pt x="68732" y="82751"/>
                          <a:pt x="77929" y="65195"/>
                          <a:pt x="81800" y="57880"/>
                        </a:cubicBezTo>
                        <a:cubicBezTo>
                          <a:pt x="85673" y="50565"/>
                          <a:pt x="83737" y="-5029"/>
                          <a:pt x="42110" y="335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52" name="Freeform 4851"/>
                  <p:cNvSpPr/>
                  <p:nvPr/>
                </p:nvSpPr>
                <p:spPr>
                  <a:xfrm>
                    <a:off x="2414756" y="869574"/>
                    <a:ext cx="90266" cy="10782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0266" h="107822">
                        <a:moveTo>
                          <a:pt x="655" y="60839"/>
                        </a:moveTo>
                        <a:cubicBezTo>
                          <a:pt x="7180" y="142512"/>
                          <a:pt x="2585" y="92508"/>
                          <a:pt x="22989" y="94730"/>
                        </a:cubicBezTo>
                        <a:cubicBezTo>
                          <a:pt x="43393" y="96952"/>
                          <a:pt x="64348" y="96397"/>
                          <a:pt x="71517" y="83063"/>
                        </a:cubicBezTo>
                        <a:cubicBezTo>
                          <a:pt x="78686" y="69728"/>
                          <a:pt x="94678" y="47504"/>
                          <a:pt x="89164" y="36948"/>
                        </a:cubicBezTo>
                        <a:cubicBezTo>
                          <a:pt x="83649" y="26391"/>
                          <a:pt x="74274" y="3334"/>
                          <a:pt x="55800" y="3334"/>
                        </a:cubicBezTo>
                        <a:cubicBezTo>
                          <a:pt x="37327" y="3334"/>
                          <a:pt x="-5871" y="-20835"/>
                          <a:pt x="655" y="6083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53" name="Freeform 4852"/>
                  <p:cNvSpPr/>
                  <p:nvPr/>
                </p:nvSpPr>
                <p:spPr>
                  <a:xfrm>
                    <a:off x="2479759" y="905863"/>
                    <a:ext cx="76756" cy="956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6756" h="95668">
                        <a:moveTo>
                          <a:pt x="47267" y="215"/>
                        </a:moveTo>
                        <a:cubicBezTo>
                          <a:pt x="47267" y="215"/>
                          <a:pt x="13132" y="-3785"/>
                          <a:pt x="5411" y="20661"/>
                        </a:cubicBezTo>
                        <a:cubicBezTo>
                          <a:pt x="-2309" y="45108"/>
                          <a:pt x="-8375" y="95668"/>
                          <a:pt x="35741" y="95668"/>
                        </a:cubicBezTo>
                        <a:cubicBezTo>
                          <a:pt x="79858" y="95668"/>
                          <a:pt x="95244" y="11361"/>
                          <a:pt x="47267" y="215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54" name="Freeform 4853"/>
                  <p:cNvSpPr/>
                  <p:nvPr/>
                </p:nvSpPr>
                <p:spPr>
                  <a:xfrm>
                    <a:off x="2264899" y="758038"/>
                    <a:ext cx="103466" cy="9018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3466" h="90182">
                        <a:moveTo>
                          <a:pt x="43255" y="89035"/>
                        </a:moveTo>
                        <a:cubicBezTo>
                          <a:pt x="40497" y="89035"/>
                          <a:pt x="23264" y="93897"/>
                          <a:pt x="12925" y="83480"/>
                        </a:cubicBezTo>
                        <a:cubicBezTo>
                          <a:pt x="2585" y="73062"/>
                          <a:pt x="-1965" y="72367"/>
                          <a:pt x="793" y="54588"/>
                        </a:cubicBezTo>
                        <a:cubicBezTo>
                          <a:pt x="3550" y="36809"/>
                          <a:pt x="25043" y="4916"/>
                          <a:pt x="52133" y="472"/>
                        </a:cubicBezTo>
                        <a:cubicBezTo>
                          <a:pt x="79086" y="-3973"/>
                          <a:pt x="100447" y="20918"/>
                          <a:pt x="103466" y="29808"/>
                        </a:cubicBezTo>
                        <a:cubicBezTo>
                          <a:pt x="105962" y="38697"/>
                          <a:pt x="49872" y="35142"/>
                          <a:pt x="43255" y="89035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CD2528"/>
                      </a:gs>
                      <a:gs pos="0">
                        <a:srgbClr val="D75254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55" name="Freeform 4854"/>
                  <p:cNvSpPr/>
                  <p:nvPr/>
                </p:nvSpPr>
                <p:spPr>
                  <a:xfrm>
                    <a:off x="2306465" y="860408"/>
                    <a:ext cx="72620" cy="8136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2620" h="81361">
                        <a:moveTo>
                          <a:pt x="24574" y="0"/>
                        </a:moveTo>
                        <a:cubicBezTo>
                          <a:pt x="25677" y="0"/>
                          <a:pt x="63176" y="10001"/>
                          <a:pt x="69793" y="33336"/>
                        </a:cubicBezTo>
                        <a:cubicBezTo>
                          <a:pt x="76411" y="56672"/>
                          <a:pt x="70896" y="71673"/>
                          <a:pt x="58764" y="80007"/>
                        </a:cubicBezTo>
                        <a:cubicBezTo>
                          <a:pt x="46632" y="88341"/>
                          <a:pt x="-42152" y="58338"/>
                          <a:pt x="24574" y="0"/>
                        </a:cubicBezTo>
                        <a:close/>
                      </a:path>
                    </a:pathLst>
                  </a:custGeom>
                  <a:gradFill>
                    <a:gsLst>
                      <a:gs pos="48000">
                        <a:srgbClr val="CE272B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56" name="Freeform 4855"/>
                  <p:cNvSpPr/>
                  <p:nvPr/>
                </p:nvSpPr>
                <p:spPr>
                  <a:xfrm>
                    <a:off x="2307792" y="783836"/>
                    <a:ext cx="96315" cy="8934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315" h="89348">
                        <a:moveTo>
                          <a:pt x="26365" y="89348"/>
                        </a:moveTo>
                        <a:cubicBezTo>
                          <a:pt x="26365" y="89348"/>
                          <a:pt x="-1614" y="85000"/>
                          <a:pt x="0" y="55799"/>
                        </a:cubicBezTo>
                        <a:cubicBezTo>
                          <a:pt x="1614" y="26599"/>
                          <a:pt x="36051" y="-13163"/>
                          <a:pt x="65645" y="4232"/>
                        </a:cubicBezTo>
                        <a:cubicBezTo>
                          <a:pt x="95238" y="21628"/>
                          <a:pt x="96315" y="45859"/>
                          <a:pt x="96315" y="45859"/>
                        </a:cubicBezTo>
                        <a:cubicBezTo>
                          <a:pt x="96315" y="45859"/>
                          <a:pt x="65107" y="47101"/>
                          <a:pt x="26365" y="8934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CD2628"/>
                      </a:gs>
                      <a:gs pos="0">
                        <a:srgbClr val="D54C4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57" name="Freeform 4856"/>
                  <p:cNvSpPr/>
                  <p:nvPr/>
                </p:nvSpPr>
                <p:spPr>
                  <a:xfrm>
                    <a:off x="2336174" y="824017"/>
                    <a:ext cx="91369" cy="8768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1369" h="87681">
                        <a:moveTo>
                          <a:pt x="23816" y="85841"/>
                        </a:moveTo>
                        <a:cubicBezTo>
                          <a:pt x="23816" y="85841"/>
                          <a:pt x="-4860" y="65839"/>
                          <a:pt x="655" y="46949"/>
                        </a:cubicBezTo>
                        <a:cubicBezTo>
                          <a:pt x="6169" y="28058"/>
                          <a:pt x="50837" y="-14168"/>
                          <a:pt x="74550" y="4723"/>
                        </a:cubicBezTo>
                        <a:cubicBezTo>
                          <a:pt x="98262" y="23613"/>
                          <a:pt x="89991" y="36392"/>
                          <a:pt x="89991" y="36392"/>
                        </a:cubicBezTo>
                        <a:cubicBezTo>
                          <a:pt x="89991" y="36392"/>
                          <a:pt x="53595" y="99175"/>
                          <a:pt x="23816" y="85841"/>
                        </a:cubicBezTo>
                        <a:close/>
                      </a:path>
                    </a:pathLst>
                  </a:custGeom>
                  <a:gradFill>
                    <a:gsLst>
                      <a:gs pos="80000">
                        <a:srgbClr val="C9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58" name="Freeform 4857"/>
                  <p:cNvSpPr/>
                  <p:nvPr/>
                </p:nvSpPr>
                <p:spPr>
                  <a:xfrm>
                    <a:off x="2352787" y="855407"/>
                    <a:ext cx="96259" cy="1014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259" h="101437">
                        <a:moveTo>
                          <a:pt x="0" y="56907"/>
                        </a:moveTo>
                        <a:cubicBezTo>
                          <a:pt x="0" y="56907"/>
                          <a:pt x="-2002" y="74040"/>
                          <a:pt x="17935" y="90068"/>
                        </a:cubicBezTo>
                        <a:cubicBezTo>
                          <a:pt x="37871" y="106096"/>
                          <a:pt x="63220" y="103333"/>
                          <a:pt x="71195" y="92832"/>
                        </a:cubicBezTo>
                        <a:cubicBezTo>
                          <a:pt x="79169" y="82331"/>
                          <a:pt x="94457" y="44408"/>
                          <a:pt x="96259" y="30591"/>
                        </a:cubicBezTo>
                        <a:cubicBezTo>
                          <a:pt x="97875" y="16773"/>
                          <a:pt x="76397" y="-2961"/>
                          <a:pt x="62726" y="355"/>
                        </a:cubicBezTo>
                        <a:cubicBezTo>
                          <a:pt x="49055" y="3671"/>
                          <a:pt x="17935" y="20429"/>
                          <a:pt x="0" y="5690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</p:grpSp>
            <p:sp>
              <p:nvSpPr>
                <p:cNvPr id="4859" name="Freeform 4858"/>
                <p:cNvSpPr/>
                <p:nvPr/>
              </p:nvSpPr>
              <p:spPr>
                <a:xfrm>
                  <a:off x="2274894" y="1124145"/>
                  <a:ext cx="5101" cy="152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01" h="15244" fill="none">
                      <a:moveTo>
                        <a:pt x="5080" y="132"/>
                      </a:moveTo>
                      <a:cubicBezTo>
                        <a:pt x="5080" y="132"/>
                        <a:pt x="-6390" y="-2535"/>
                        <a:pt x="5080" y="15244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FBD4B3"/>
                  </a:solidFill>
                  <a:bevel/>
                </a:ln>
              </p:spPr>
            </p:sp>
            <p:sp>
              <p:nvSpPr>
                <p:cNvPr id="4860" name="Freeform 4859"/>
                <p:cNvSpPr/>
                <p:nvPr/>
              </p:nvSpPr>
              <p:spPr>
                <a:xfrm>
                  <a:off x="2506746" y="1026845"/>
                  <a:ext cx="8203" cy="165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203" h="16564" fill="none">
                      <a:moveTo>
                        <a:pt x="-14" y="535"/>
                      </a:moveTo>
                      <a:cubicBezTo>
                        <a:pt x="-14" y="535"/>
                        <a:pt x="14103" y="-4799"/>
                        <a:pt x="5280" y="16536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FBD4B3"/>
                  </a:solidFill>
                  <a:bevel/>
                </a:ln>
              </p:spPr>
            </p:sp>
          </p:grpSp>
          <p:grpSp>
            <p:nvGrpSpPr>
              <p:cNvPr id="4861" name="Group 4860"/>
              <p:cNvGrpSpPr/>
              <p:nvPr/>
            </p:nvGrpSpPr>
            <p:grpSpPr>
              <a:xfrm flipH="1">
                <a:off x="2569697" y="626151"/>
                <a:ext cx="396840" cy="425903"/>
                <a:chOff x="2569697" y="626151"/>
                <a:chExt cx="396840" cy="425903"/>
              </a:xfrm>
            </p:grpSpPr>
            <p:grpSp>
              <p:nvGrpSpPr>
                <p:cNvPr id="4862" name="Group 4861"/>
                <p:cNvGrpSpPr/>
                <p:nvPr/>
              </p:nvGrpSpPr>
              <p:grpSpPr>
                <a:xfrm>
                  <a:off x="2569697" y="626151"/>
                  <a:ext cx="396840" cy="425903"/>
                  <a:chOff x="2569697" y="626151"/>
                  <a:chExt cx="396840" cy="425903"/>
                </a:xfrm>
              </p:grpSpPr>
              <p:sp>
                <p:nvSpPr>
                  <p:cNvPr id="4863" name="Freeform 4862"/>
                  <p:cNvSpPr/>
                  <p:nvPr/>
                </p:nvSpPr>
                <p:spPr>
                  <a:xfrm>
                    <a:off x="2780903" y="999586"/>
                    <a:ext cx="55697" cy="227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5697" h="22745">
                        <a:moveTo>
                          <a:pt x="0" y="5000"/>
                        </a:moveTo>
                        <a:cubicBezTo>
                          <a:pt x="0" y="8334"/>
                          <a:pt x="17647" y="26113"/>
                          <a:pt x="34190" y="22224"/>
                        </a:cubicBezTo>
                        <a:cubicBezTo>
                          <a:pt x="50734" y="18335"/>
                          <a:pt x="55697" y="2778"/>
                          <a:pt x="55697" y="556"/>
                        </a:cubicBezTo>
                        <a:cubicBezTo>
                          <a:pt x="55697" y="-1667"/>
                          <a:pt x="3309" y="3334"/>
                          <a:pt x="0" y="500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64" name="Freeform 4863"/>
                  <p:cNvSpPr/>
                  <p:nvPr/>
                </p:nvSpPr>
                <p:spPr>
                  <a:xfrm>
                    <a:off x="2878132" y="898465"/>
                    <a:ext cx="62763" cy="433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763" h="43337">
                        <a:moveTo>
                          <a:pt x="379" y="9445"/>
                        </a:moveTo>
                        <a:cubicBezTo>
                          <a:pt x="379" y="9445"/>
                          <a:pt x="-5687" y="44448"/>
                          <a:pt x="30158" y="43337"/>
                        </a:cubicBezTo>
                        <a:cubicBezTo>
                          <a:pt x="66002" y="42226"/>
                          <a:pt x="62694" y="0"/>
                          <a:pt x="62694" y="0"/>
                        </a:cubicBezTo>
                        <a:cubicBezTo>
                          <a:pt x="62694" y="0"/>
                          <a:pt x="49459" y="25558"/>
                          <a:pt x="379" y="9445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65" name="Freeform 4864"/>
                  <p:cNvSpPr/>
                  <p:nvPr/>
                </p:nvSpPr>
                <p:spPr>
                  <a:xfrm>
                    <a:off x="2866483" y="930030"/>
                    <a:ext cx="44013" cy="4962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4013" h="49622">
                        <a:moveTo>
                          <a:pt x="44013" y="8994"/>
                        </a:moveTo>
                        <a:cubicBezTo>
                          <a:pt x="44013" y="8994"/>
                          <a:pt x="40704" y="30662"/>
                          <a:pt x="14786" y="46219"/>
                        </a:cubicBezTo>
                        <a:cubicBezTo>
                          <a:pt x="-11132" y="61776"/>
                          <a:pt x="4860" y="18995"/>
                          <a:pt x="4860" y="18995"/>
                        </a:cubicBezTo>
                        <a:cubicBezTo>
                          <a:pt x="4860" y="18995"/>
                          <a:pt x="26366" y="-16008"/>
                          <a:pt x="44013" y="8994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66" name="Freeform 4865"/>
                  <p:cNvSpPr/>
                  <p:nvPr/>
                </p:nvSpPr>
                <p:spPr>
                  <a:xfrm>
                    <a:off x="2809579" y="968471"/>
                    <a:ext cx="82167" cy="408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167" h="40802">
                        <a:moveTo>
                          <a:pt x="0" y="28891"/>
                        </a:moveTo>
                        <a:cubicBezTo>
                          <a:pt x="1379" y="30280"/>
                          <a:pt x="22058" y="50560"/>
                          <a:pt x="50182" y="35003"/>
                        </a:cubicBezTo>
                        <a:cubicBezTo>
                          <a:pt x="78307" y="19446"/>
                          <a:pt x="82167" y="0"/>
                          <a:pt x="82167" y="0"/>
                        </a:cubicBezTo>
                        <a:cubicBezTo>
                          <a:pt x="82167" y="0"/>
                          <a:pt x="60108" y="14446"/>
                          <a:pt x="44668" y="8890"/>
                        </a:cubicBezTo>
                        <a:cubicBezTo>
                          <a:pt x="29227" y="3334"/>
                          <a:pt x="0" y="28891"/>
                          <a:pt x="0" y="28891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67" name="Freeform 4866"/>
                  <p:cNvSpPr/>
                  <p:nvPr/>
                </p:nvSpPr>
                <p:spPr>
                  <a:xfrm>
                    <a:off x="2645659" y="885097"/>
                    <a:ext cx="33811" cy="428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811" h="42816">
                        <a:moveTo>
                          <a:pt x="138" y="19481"/>
                        </a:moveTo>
                        <a:cubicBezTo>
                          <a:pt x="3722" y="15869"/>
                          <a:pt x="22196" y="-13300"/>
                          <a:pt x="28813" y="7258"/>
                        </a:cubicBezTo>
                        <a:cubicBezTo>
                          <a:pt x="35431" y="27815"/>
                          <a:pt x="37085" y="47817"/>
                          <a:pt x="23850" y="41705"/>
                        </a:cubicBezTo>
                        <a:cubicBezTo>
                          <a:pt x="10615" y="35593"/>
                          <a:pt x="-1516" y="19481"/>
                          <a:pt x="138" y="19481"/>
                        </a:cubicBezTo>
                        <a:close/>
                      </a:path>
                    </a:pathLst>
                  </a:custGeom>
                  <a:noFill/>
                  <a:ln w="7700" cap="flat">
                    <a:noFill/>
                    <a:bevel/>
                  </a:ln>
                </p:spPr>
              </p:sp>
              <p:sp>
                <p:nvSpPr>
                  <p:cNvPr id="4868" name="Freeform 4867"/>
                  <p:cNvSpPr/>
                  <p:nvPr/>
                </p:nvSpPr>
                <p:spPr>
                  <a:xfrm>
                    <a:off x="2738269" y="694003"/>
                    <a:ext cx="170572" cy="14223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0572" h="142234">
                        <a:moveTo>
                          <a:pt x="130975" y="130569"/>
                        </a:moveTo>
                        <a:cubicBezTo>
                          <a:pt x="130975" y="130569"/>
                          <a:pt x="105065" y="116553"/>
                          <a:pt x="76688" y="103275"/>
                        </a:cubicBezTo>
                        <a:cubicBezTo>
                          <a:pt x="48311" y="89997"/>
                          <a:pt x="22093" y="80776"/>
                          <a:pt x="12531" y="47949"/>
                        </a:cubicBezTo>
                        <a:cubicBezTo>
                          <a:pt x="2969" y="15122"/>
                          <a:pt x="-11528" y="0"/>
                          <a:pt x="15615" y="0"/>
                        </a:cubicBezTo>
                        <a:cubicBezTo>
                          <a:pt x="42759" y="0"/>
                          <a:pt x="61882" y="8114"/>
                          <a:pt x="88409" y="15491"/>
                        </a:cubicBezTo>
                        <a:cubicBezTo>
                          <a:pt x="114936" y="22868"/>
                          <a:pt x="127273" y="33196"/>
                          <a:pt x="132826" y="45736"/>
                        </a:cubicBezTo>
                        <a:cubicBezTo>
                          <a:pt x="138377" y="58277"/>
                          <a:pt x="144547" y="78194"/>
                          <a:pt x="148248" y="89259"/>
                        </a:cubicBezTo>
                        <a:cubicBezTo>
                          <a:pt x="151949" y="100324"/>
                          <a:pt x="164287" y="115816"/>
                          <a:pt x="164287" y="126143"/>
                        </a:cubicBezTo>
                        <a:cubicBezTo>
                          <a:pt x="164287" y="136471"/>
                          <a:pt x="178476" y="137946"/>
                          <a:pt x="164287" y="141635"/>
                        </a:cubicBezTo>
                        <a:cubicBezTo>
                          <a:pt x="150098" y="145323"/>
                          <a:pt x="129741" y="130569"/>
                          <a:pt x="130975" y="130569"/>
                        </a:cubicBezTo>
                        <a:close/>
                      </a:path>
                    </a:pathLst>
                  </a:custGeom>
                  <a:gradFill>
                    <a:gsLst>
                      <a:gs pos="74000">
                        <a:srgbClr val="C80E12"/>
                      </a:gs>
                      <a:gs pos="0">
                        <a:srgbClr val="DB160B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69" name="Freeform 4868"/>
                  <p:cNvSpPr/>
                  <p:nvPr/>
                </p:nvSpPr>
                <p:spPr>
                  <a:xfrm>
                    <a:off x="2768702" y="647889"/>
                    <a:ext cx="60867" cy="7889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0867" h="78896">
                        <a:moveTo>
                          <a:pt x="18267" y="68895"/>
                        </a:moveTo>
                        <a:cubicBezTo>
                          <a:pt x="18267" y="61116"/>
                          <a:pt x="-17026" y="2222"/>
                          <a:pt x="10547" y="556"/>
                        </a:cubicBezTo>
                        <a:cubicBezTo>
                          <a:pt x="38119" y="-1111"/>
                          <a:pt x="59075" y="-556"/>
                          <a:pt x="60763" y="26113"/>
                        </a:cubicBezTo>
                        <a:cubicBezTo>
                          <a:pt x="62384" y="52782"/>
                          <a:pt x="45840" y="78896"/>
                          <a:pt x="34811" y="78896"/>
                        </a:cubicBezTo>
                        <a:cubicBezTo>
                          <a:pt x="23782" y="78896"/>
                          <a:pt x="18267" y="68895"/>
                          <a:pt x="18267" y="68895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70" name="Freeform 4869"/>
                  <p:cNvSpPr/>
                  <p:nvPr/>
                </p:nvSpPr>
                <p:spPr>
                  <a:xfrm>
                    <a:off x="2725827" y="631360"/>
                    <a:ext cx="71689" cy="8695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1689" h="86951">
                        <a:moveTo>
                          <a:pt x="36327" y="85424"/>
                        </a:moveTo>
                        <a:cubicBezTo>
                          <a:pt x="36327" y="83757"/>
                          <a:pt x="9306" y="60977"/>
                          <a:pt x="1585" y="40420"/>
                        </a:cubicBezTo>
                        <a:cubicBezTo>
                          <a:pt x="-6135" y="19863"/>
                          <a:pt x="15372" y="-3473"/>
                          <a:pt x="39084" y="417"/>
                        </a:cubicBezTo>
                        <a:cubicBezTo>
                          <a:pt x="62797" y="4306"/>
                          <a:pt x="70517" y="14307"/>
                          <a:pt x="71689" y="29308"/>
                        </a:cubicBezTo>
                        <a:cubicBezTo>
                          <a:pt x="72724" y="44309"/>
                          <a:pt x="58937" y="96536"/>
                          <a:pt x="36327" y="85424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71" name="Freeform 4870"/>
                  <p:cNvSpPr/>
                  <p:nvPr/>
                </p:nvSpPr>
                <p:spPr>
                  <a:xfrm>
                    <a:off x="2683021" y="626151"/>
                    <a:ext cx="82167" cy="7785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167" h="77854">
                        <a:moveTo>
                          <a:pt x="0" y="17849"/>
                        </a:moveTo>
                        <a:cubicBezTo>
                          <a:pt x="0" y="17849"/>
                          <a:pt x="11029" y="-5487"/>
                          <a:pt x="42462" y="1181"/>
                        </a:cubicBezTo>
                        <a:cubicBezTo>
                          <a:pt x="73895" y="7848"/>
                          <a:pt x="82167" y="13959"/>
                          <a:pt x="82167" y="35072"/>
                        </a:cubicBezTo>
                        <a:cubicBezTo>
                          <a:pt x="82167" y="56185"/>
                          <a:pt x="68932" y="77854"/>
                          <a:pt x="68932" y="77854"/>
                        </a:cubicBezTo>
                        <a:cubicBezTo>
                          <a:pt x="68932" y="77854"/>
                          <a:pt x="1654" y="38927"/>
                          <a:pt x="0" y="1784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72" name="Freeform 4871"/>
                  <p:cNvSpPr/>
                  <p:nvPr/>
                </p:nvSpPr>
                <p:spPr>
                  <a:xfrm>
                    <a:off x="2812061" y="661915"/>
                    <a:ext cx="70517" cy="7566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0517" h="75666">
                        <a:moveTo>
                          <a:pt x="0" y="63200"/>
                        </a:moveTo>
                        <a:cubicBezTo>
                          <a:pt x="0" y="58200"/>
                          <a:pt x="0" y="27086"/>
                          <a:pt x="7720" y="11529"/>
                        </a:cubicBezTo>
                        <a:cubicBezTo>
                          <a:pt x="15441" y="-4028"/>
                          <a:pt x="29779" y="-2361"/>
                          <a:pt x="49079" y="7640"/>
                        </a:cubicBezTo>
                        <a:cubicBezTo>
                          <a:pt x="68381" y="17640"/>
                          <a:pt x="76377" y="31531"/>
                          <a:pt x="65899" y="46532"/>
                        </a:cubicBezTo>
                        <a:cubicBezTo>
                          <a:pt x="55421" y="61533"/>
                          <a:pt x="21507" y="93203"/>
                          <a:pt x="0" y="6320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73" name="Freeform 4872"/>
                  <p:cNvSpPr/>
                  <p:nvPr/>
                </p:nvSpPr>
                <p:spPr>
                  <a:xfrm>
                    <a:off x="2847492" y="693936"/>
                    <a:ext cx="80926" cy="6451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0926" h="64519">
                        <a:moveTo>
                          <a:pt x="12546" y="64519"/>
                        </a:moveTo>
                        <a:cubicBezTo>
                          <a:pt x="12546" y="64519"/>
                          <a:pt x="-4053" y="61544"/>
                          <a:pt x="910" y="40960"/>
                        </a:cubicBezTo>
                        <a:cubicBezTo>
                          <a:pt x="5873" y="20376"/>
                          <a:pt x="24181" y="-11954"/>
                          <a:pt x="51203" y="4513"/>
                        </a:cubicBezTo>
                        <a:cubicBezTo>
                          <a:pt x="78224" y="20980"/>
                          <a:pt x="80926" y="43627"/>
                          <a:pt x="80926" y="43627"/>
                        </a:cubicBezTo>
                        <a:cubicBezTo>
                          <a:pt x="80926" y="43627"/>
                          <a:pt x="47839" y="37760"/>
                          <a:pt x="12546" y="6451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74" name="Freeform 4873"/>
                  <p:cNvSpPr/>
                  <p:nvPr/>
                </p:nvSpPr>
                <p:spPr>
                  <a:xfrm>
                    <a:off x="2858107" y="730815"/>
                    <a:ext cx="98434" cy="6722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8434" h="67228">
                        <a:moveTo>
                          <a:pt x="20294" y="67228"/>
                        </a:moveTo>
                        <a:cubicBezTo>
                          <a:pt x="20294" y="67228"/>
                          <a:pt x="0" y="55252"/>
                          <a:pt x="0" y="39640"/>
                        </a:cubicBezTo>
                        <a:cubicBezTo>
                          <a:pt x="0" y="24026"/>
                          <a:pt x="10753" y="17480"/>
                          <a:pt x="23988" y="10692"/>
                        </a:cubicBezTo>
                        <a:cubicBezTo>
                          <a:pt x="37223" y="3903"/>
                          <a:pt x="55973" y="-10352"/>
                          <a:pt x="79685" y="12049"/>
                        </a:cubicBezTo>
                        <a:cubicBezTo>
                          <a:pt x="103398" y="34451"/>
                          <a:pt x="97883" y="48027"/>
                          <a:pt x="97883" y="48027"/>
                        </a:cubicBezTo>
                        <a:cubicBezTo>
                          <a:pt x="97883" y="48027"/>
                          <a:pt x="52278" y="8139"/>
                          <a:pt x="20294" y="67228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75" name="Freeform 4874"/>
                  <p:cNvSpPr/>
                  <p:nvPr/>
                </p:nvSpPr>
                <p:spPr>
                  <a:xfrm>
                    <a:off x="2878787" y="755779"/>
                    <a:ext cx="86854" cy="6899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6854" h="68999">
                        <a:moveTo>
                          <a:pt x="0" y="47678"/>
                        </a:moveTo>
                        <a:cubicBezTo>
                          <a:pt x="0" y="47678"/>
                          <a:pt x="25367" y="29898"/>
                          <a:pt x="44668" y="35454"/>
                        </a:cubicBezTo>
                        <a:cubicBezTo>
                          <a:pt x="63969" y="41010"/>
                          <a:pt x="86854" y="64901"/>
                          <a:pt x="86854" y="68790"/>
                        </a:cubicBezTo>
                        <a:cubicBezTo>
                          <a:pt x="86854" y="72679"/>
                          <a:pt x="84924" y="18786"/>
                          <a:pt x="71138" y="8785"/>
                        </a:cubicBezTo>
                        <a:cubicBezTo>
                          <a:pt x="57351" y="-1215"/>
                          <a:pt x="0" y="-15661"/>
                          <a:pt x="0" y="47678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76" name="Freeform 4875"/>
                  <p:cNvSpPr/>
                  <p:nvPr/>
                </p:nvSpPr>
                <p:spPr>
                  <a:xfrm>
                    <a:off x="2878787" y="788905"/>
                    <a:ext cx="87750" cy="928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7750" h="92820">
                        <a:moveTo>
                          <a:pt x="0" y="14550"/>
                        </a:moveTo>
                        <a:cubicBezTo>
                          <a:pt x="0" y="14550"/>
                          <a:pt x="15441" y="25662"/>
                          <a:pt x="16544" y="28996"/>
                        </a:cubicBezTo>
                        <a:cubicBezTo>
                          <a:pt x="17646" y="32329"/>
                          <a:pt x="37223" y="23439"/>
                          <a:pt x="52112" y="45108"/>
                        </a:cubicBezTo>
                        <a:cubicBezTo>
                          <a:pt x="67002" y="66777"/>
                          <a:pt x="72516" y="87889"/>
                          <a:pt x="70310" y="92335"/>
                        </a:cubicBezTo>
                        <a:cubicBezTo>
                          <a:pt x="68104" y="96779"/>
                          <a:pt x="92093" y="69555"/>
                          <a:pt x="87129" y="37330"/>
                        </a:cubicBezTo>
                        <a:cubicBezTo>
                          <a:pt x="82167" y="5105"/>
                          <a:pt x="27711" y="-15314"/>
                          <a:pt x="0" y="1455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77" name="Freeform 4876"/>
                  <p:cNvSpPr/>
                  <p:nvPr/>
                </p:nvSpPr>
                <p:spPr>
                  <a:xfrm>
                    <a:off x="2628564" y="643861"/>
                    <a:ext cx="92197" cy="5681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2197" h="56810">
                        <a:moveTo>
                          <a:pt x="2068" y="56810"/>
                        </a:moveTo>
                        <a:cubicBezTo>
                          <a:pt x="2068" y="56810"/>
                          <a:pt x="-10616" y="20761"/>
                          <a:pt x="26332" y="5311"/>
                        </a:cubicBezTo>
                        <a:cubicBezTo>
                          <a:pt x="63280" y="-10139"/>
                          <a:pt x="86992" y="11105"/>
                          <a:pt x="91956" y="31061"/>
                        </a:cubicBezTo>
                        <a:cubicBezTo>
                          <a:pt x="96918" y="51017"/>
                          <a:pt x="19715" y="3380"/>
                          <a:pt x="2068" y="5681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C80F13"/>
                      </a:gs>
                      <a:gs pos="0">
                        <a:srgbClr val="D9595B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78" name="Freeform 4877"/>
                  <p:cNvSpPr/>
                  <p:nvPr/>
                </p:nvSpPr>
                <p:spPr>
                  <a:xfrm>
                    <a:off x="2574108" y="778211"/>
                    <a:ext cx="38464" cy="7413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8464" h="74138">
                        <a:moveTo>
                          <a:pt x="23713" y="74138"/>
                        </a:moveTo>
                        <a:cubicBezTo>
                          <a:pt x="23713" y="74138"/>
                          <a:pt x="-1103" y="65804"/>
                          <a:pt x="0" y="45247"/>
                        </a:cubicBezTo>
                        <a:cubicBezTo>
                          <a:pt x="1103" y="24690"/>
                          <a:pt x="7720" y="-6980"/>
                          <a:pt x="29779" y="1354"/>
                        </a:cubicBezTo>
                        <a:cubicBezTo>
                          <a:pt x="51837" y="9688"/>
                          <a:pt x="25367" y="72472"/>
                          <a:pt x="23713" y="74138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D03336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79" name="Freeform 4878"/>
                  <p:cNvSpPr/>
                  <p:nvPr/>
                </p:nvSpPr>
                <p:spPr>
                  <a:xfrm>
                    <a:off x="2602370" y="679767"/>
                    <a:ext cx="42290" cy="625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290" h="62575">
                        <a:moveTo>
                          <a:pt x="2068" y="62575"/>
                        </a:moveTo>
                        <a:cubicBezTo>
                          <a:pt x="2068" y="62575"/>
                          <a:pt x="-10616" y="19238"/>
                          <a:pt x="26332" y="2570"/>
                        </a:cubicBezTo>
                        <a:cubicBezTo>
                          <a:pt x="63279" y="-14098"/>
                          <a:pt x="27986" y="53685"/>
                          <a:pt x="2068" y="62575"/>
                        </a:cubicBezTo>
                        <a:close/>
                      </a:path>
                    </a:pathLst>
                  </a:custGeom>
                  <a:gradFill>
                    <a:gsLst>
                      <a:gs pos="49000">
                        <a:srgbClr val="D03336"/>
                      </a:gs>
                      <a:gs pos="0">
                        <a:srgbClr val="DB6162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80" name="Freeform 4879"/>
                  <p:cNvSpPr/>
                  <p:nvPr/>
                </p:nvSpPr>
                <p:spPr>
                  <a:xfrm>
                    <a:off x="2586792" y="717547"/>
                    <a:ext cx="59557" cy="7604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557" h="76047">
                        <a:moveTo>
                          <a:pt x="14594" y="76047"/>
                        </a:moveTo>
                        <a:cubicBezTo>
                          <a:pt x="13139" y="76047"/>
                          <a:pt x="-14503" y="59237"/>
                          <a:pt x="10229" y="28204"/>
                        </a:cubicBezTo>
                        <a:cubicBezTo>
                          <a:pt x="34961" y="-2829"/>
                          <a:pt x="44418" y="-8001"/>
                          <a:pt x="57511" y="11395"/>
                        </a:cubicBezTo>
                        <a:cubicBezTo>
                          <a:pt x="70605" y="30790"/>
                          <a:pt x="18231" y="72814"/>
                          <a:pt x="14594" y="76047"/>
                        </a:cubicBezTo>
                        <a:close/>
                      </a:path>
                    </a:pathLst>
                  </a:custGeom>
                  <a:gradFill>
                    <a:gsLst>
                      <a:gs pos="70000">
                        <a:srgbClr val="D03336"/>
                      </a:gs>
                      <a:gs pos="0">
                        <a:srgbClr val="DF7475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81" name="Freeform 4880"/>
                  <p:cNvSpPr/>
                  <p:nvPr/>
                </p:nvSpPr>
                <p:spPr>
                  <a:xfrm>
                    <a:off x="2569697" y="837383"/>
                    <a:ext cx="33742" cy="7108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742" h="71082">
                        <a:moveTo>
                          <a:pt x="30330" y="71082"/>
                        </a:moveTo>
                        <a:cubicBezTo>
                          <a:pt x="30330" y="71082"/>
                          <a:pt x="-1103" y="61082"/>
                          <a:pt x="0" y="24967"/>
                        </a:cubicBezTo>
                        <a:cubicBezTo>
                          <a:pt x="1103" y="-11147"/>
                          <a:pt x="24264" y="2188"/>
                          <a:pt x="24815" y="3299"/>
                        </a:cubicBezTo>
                        <a:cubicBezTo>
                          <a:pt x="25367" y="4410"/>
                          <a:pt x="40256" y="58859"/>
                          <a:pt x="30330" y="71082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D03336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82" name="Freeform 4881"/>
                  <p:cNvSpPr/>
                  <p:nvPr/>
                </p:nvSpPr>
                <p:spPr>
                  <a:xfrm>
                    <a:off x="2583069" y="925135"/>
                    <a:ext cx="28503" cy="4444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8503" h="44448">
                        <a:moveTo>
                          <a:pt x="24126" y="44448"/>
                        </a:moveTo>
                        <a:cubicBezTo>
                          <a:pt x="24126" y="44448"/>
                          <a:pt x="5101" y="45282"/>
                          <a:pt x="965" y="31114"/>
                        </a:cubicBezTo>
                        <a:cubicBezTo>
                          <a:pt x="-3171" y="16946"/>
                          <a:pt x="7031" y="0"/>
                          <a:pt x="7031" y="0"/>
                        </a:cubicBezTo>
                        <a:cubicBezTo>
                          <a:pt x="7031" y="0"/>
                          <a:pt x="40118" y="18890"/>
                          <a:pt x="24126" y="4444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83" name="Freeform 4882"/>
                  <p:cNvSpPr/>
                  <p:nvPr/>
                </p:nvSpPr>
                <p:spPr>
                  <a:xfrm>
                    <a:off x="2580726" y="883464"/>
                    <a:ext cx="62038" cy="7972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038" h="79729">
                        <a:moveTo>
                          <a:pt x="42462" y="0"/>
                        </a:moveTo>
                        <a:cubicBezTo>
                          <a:pt x="42462" y="0"/>
                          <a:pt x="0" y="4445"/>
                          <a:pt x="0" y="33336"/>
                        </a:cubicBezTo>
                        <a:cubicBezTo>
                          <a:pt x="0" y="62227"/>
                          <a:pt x="18198" y="79729"/>
                          <a:pt x="46046" y="79729"/>
                        </a:cubicBezTo>
                        <a:cubicBezTo>
                          <a:pt x="73895" y="79729"/>
                          <a:pt x="60660" y="11668"/>
                          <a:pt x="42462" y="0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84" name="Freeform 4883"/>
                  <p:cNvSpPr/>
                  <p:nvPr/>
                </p:nvSpPr>
                <p:spPr>
                  <a:xfrm>
                    <a:off x="2618225" y="985105"/>
                    <a:ext cx="47080" cy="378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7080" h="37816">
                        <a:moveTo>
                          <a:pt x="0" y="6702"/>
                        </a:moveTo>
                        <a:cubicBezTo>
                          <a:pt x="0" y="6702"/>
                          <a:pt x="0" y="36704"/>
                          <a:pt x="25367" y="37816"/>
                        </a:cubicBezTo>
                        <a:cubicBezTo>
                          <a:pt x="50734" y="38927"/>
                          <a:pt x="46874" y="5591"/>
                          <a:pt x="46874" y="5591"/>
                        </a:cubicBezTo>
                        <a:cubicBezTo>
                          <a:pt x="46874" y="5591"/>
                          <a:pt x="10478" y="-7744"/>
                          <a:pt x="0" y="6702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85" name="Freeform 4884"/>
                  <p:cNvSpPr/>
                  <p:nvPr/>
                </p:nvSpPr>
                <p:spPr>
                  <a:xfrm>
                    <a:off x="2595649" y="945694"/>
                    <a:ext cx="34225" cy="6458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4225" h="64589">
                        <a:moveTo>
                          <a:pt x="33053" y="39448"/>
                        </a:moveTo>
                        <a:cubicBezTo>
                          <a:pt x="33053" y="50560"/>
                          <a:pt x="38016" y="68339"/>
                          <a:pt x="27538" y="63894"/>
                        </a:cubicBezTo>
                        <a:cubicBezTo>
                          <a:pt x="17061" y="59449"/>
                          <a:pt x="-14924" y="32781"/>
                          <a:pt x="8237" y="6667"/>
                        </a:cubicBezTo>
                        <a:cubicBezTo>
                          <a:pt x="31398" y="-19446"/>
                          <a:pt x="35259" y="39448"/>
                          <a:pt x="33053" y="3944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86" name="Freeform 4885"/>
                  <p:cNvSpPr/>
                  <p:nvPr/>
                </p:nvSpPr>
                <p:spPr>
                  <a:xfrm>
                    <a:off x="2582380" y="825684"/>
                    <a:ext cx="59040" cy="832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040" h="83202">
                        <a:moveTo>
                          <a:pt x="23031" y="0"/>
                        </a:moveTo>
                        <a:cubicBezTo>
                          <a:pt x="23031" y="0"/>
                          <a:pt x="-6778" y="17779"/>
                          <a:pt x="1445" y="43893"/>
                        </a:cubicBezTo>
                        <a:cubicBezTo>
                          <a:pt x="9669" y="70006"/>
                          <a:pt x="23031" y="86118"/>
                          <a:pt x="43590" y="82785"/>
                        </a:cubicBezTo>
                        <a:cubicBezTo>
                          <a:pt x="64148" y="79451"/>
                          <a:pt x="70315" y="7778"/>
                          <a:pt x="23031" y="0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D03336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87" name="Freeform 4886"/>
                  <p:cNvSpPr/>
                  <p:nvPr/>
                </p:nvSpPr>
                <p:spPr>
                  <a:xfrm>
                    <a:off x="2591204" y="740151"/>
                    <a:ext cx="75480" cy="9782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5480" h="97821">
                        <a:moveTo>
                          <a:pt x="73895" y="12744"/>
                        </a:moveTo>
                        <a:cubicBezTo>
                          <a:pt x="73895" y="12744"/>
                          <a:pt x="64520" y="-4480"/>
                          <a:pt x="42462" y="1076"/>
                        </a:cubicBezTo>
                        <a:cubicBezTo>
                          <a:pt x="20404" y="6633"/>
                          <a:pt x="0" y="38302"/>
                          <a:pt x="0" y="54970"/>
                        </a:cubicBezTo>
                        <a:cubicBezTo>
                          <a:pt x="0" y="71638"/>
                          <a:pt x="7720" y="95529"/>
                          <a:pt x="34190" y="97821"/>
                        </a:cubicBezTo>
                        <a:cubicBezTo>
                          <a:pt x="60660" y="99974"/>
                          <a:pt x="81615" y="52748"/>
                          <a:pt x="73895" y="12744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D03336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88" name="Freeform 4887"/>
                  <p:cNvSpPr/>
                  <p:nvPr/>
                </p:nvSpPr>
                <p:spPr>
                  <a:xfrm>
                    <a:off x="2630426" y="738835"/>
                    <a:ext cx="82098" cy="9973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098" h="99730">
                        <a:moveTo>
                          <a:pt x="34121" y="99626"/>
                        </a:moveTo>
                        <a:cubicBezTo>
                          <a:pt x="13717" y="97403"/>
                          <a:pt x="-3378" y="67957"/>
                          <a:pt x="482" y="41844"/>
                        </a:cubicBezTo>
                        <a:cubicBezTo>
                          <a:pt x="4343" y="15730"/>
                          <a:pt x="10960" y="-4271"/>
                          <a:pt x="44599" y="729"/>
                        </a:cubicBezTo>
                        <a:cubicBezTo>
                          <a:pt x="78237" y="5730"/>
                          <a:pt x="82098" y="45733"/>
                          <a:pt x="82098" y="55734"/>
                        </a:cubicBezTo>
                        <a:cubicBezTo>
                          <a:pt x="82098" y="65735"/>
                          <a:pt x="54525" y="101849"/>
                          <a:pt x="34121" y="99626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CF2E32"/>
                      </a:gs>
                      <a:gs pos="0">
                        <a:srgbClr val="DE6F70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89" name="Freeform 4888"/>
                  <p:cNvSpPr/>
                  <p:nvPr/>
                </p:nvSpPr>
                <p:spPr>
                  <a:xfrm>
                    <a:off x="2611814" y="819327"/>
                    <a:ext cx="69552" cy="8466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9552" h="84660">
                        <a:moveTo>
                          <a:pt x="33432" y="798"/>
                        </a:moveTo>
                        <a:cubicBezTo>
                          <a:pt x="56042" y="8021"/>
                          <a:pt x="54938" y="54136"/>
                          <a:pt x="67622" y="71915"/>
                        </a:cubicBezTo>
                        <a:cubicBezTo>
                          <a:pt x="80305" y="89696"/>
                          <a:pt x="27366" y="90806"/>
                          <a:pt x="7514" y="63026"/>
                        </a:cubicBezTo>
                        <a:cubicBezTo>
                          <a:pt x="-12339" y="35246"/>
                          <a:pt x="10822" y="-6424"/>
                          <a:pt x="33432" y="79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90" name="Freeform 4889"/>
                  <p:cNvSpPr/>
                  <p:nvPr/>
                </p:nvSpPr>
                <p:spPr>
                  <a:xfrm>
                    <a:off x="2623670" y="886240"/>
                    <a:ext cx="66795" cy="650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6795" h="65075">
                        <a:moveTo>
                          <a:pt x="40514" y="1667"/>
                        </a:moveTo>
                        <a:cubicBezTo>
                          <a:pt x="40514" y="1667"/>
                          <a:pt x="9424" y="-7778"/>
                          <a:pt x="1652" y="18335"/>
                        </a:cubicBezTo>
                        <a:cubicBezTo>
                          <a:pt x="-6121" y="44448"/>
                          <a:pt x="13310" y="62783"/>
                          <a:pt x="47509" y="65005"/>
                        </a:cubicBezTo>
                        <a:cubicBezTo>
                          <a:pt x="81709" y="67227"/>
                          <a:pt x="64998" y="17501"/>
                          <a:pt x="40514" y="166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91" name="Freeform 4890"/>
                  <p:cNvSpPr/>
                  <p:nvPr/>
                </p:nvSpPr>
                <p:spPr>
                  <a:xfrm>
                    <a:off x="2617605" y="942115"/>
                    <a:ext cx="77273" cy="615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7273" h="61568">
                        <a:moveTo>
                          <a:pt x="39238" y="243"/>
                        </a:moveTo>
                        <a:cubicBezTo>
                          <a:pt x="39238" y="243"/>
                          <a:pt x="5672" y="-3646"/>
                          <a:pt x="699" y="20245"/>
                        </a:cubicBezTo>
                        <a:cubicBezTo>
                          <a:pt x="-4273" y="44136"/>
                          <a:pt x="16239" y="59137"/>
                          <a:pt x="48562" y="61359"/>
                        </a:cubicBezTo>
                        <a:cubicBezTo>
                          <a:pt x="80885" y="63582"/>
                          <a:pt x="77156" y="48581"/>
                          <a:pt x="77156" y="48581"/>
                        </a:cubicBezTo>
                        <a:cubicBezTo>
                          <a:pt x="77156" y="48581"/>
                          <a:pt x="41103" y="13022"/>
                          <a:pt x="39238" y="243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92" name="Freeform 4891"/>
                  <p:cNvSpPr/>
                  <p:nvPr/>
                </p:nvSpPr>
                <p:spPr>
                  <a:xfrm>
                    <a:off x="2649244" y="1000161"/>
                    <a:ext cx="49856" cy="3831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9856" h="38318">
                        <a:moveTo>
                          <a:pt x="1054" y="493"/>
                        </a:moveTo>
                        <a:cubicBezTo>
                          <a:pt x="1054" y="493"/>
                          <a:pt x="-5573" y="21132"/>
                          <a:pt x="14309" y="32058"/>
                        </a:cubicBezTo>
                        <a:cubicBezTo>
                          <a:pt x="34191" y="42984"/>
                          <a:pt x="49856" y="36307"/>
                          <a:pt x="49856" y="36307"/>
                        </a:cubicBezTo>
                        <a:cubicBezTo>
                          <a:pt x="49856" y="36307"/>
                          <a:pt x="37204" y="-4970"/>
                          <a:pt x="1054" y="493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93" name="Freeform 4892"/>
                  <p:cNvSpPr/>
                  <p:nvPr/>
                </p:nvSpPr>
                <p:spPr>
                  <a:xfrm>
                    <a:off x="2678333" y="1015454"/>
                    <a:ext cx="39843" cy="2659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9843" h="26599">
                        <a:moveTo>
                          <a:pt x="0" y="9133"/>
                        </a:moveTo>
                        <a:cubicBezTo>
                          <a:pt x="0" y="11911"/>
                          <a:pt x="13235" y="24134"/>
                          <a:pt x="24816" y="26356"/>
                        </a:cubicBezTo>
                        <a:cubicBezTo>
                          <a:pt x="36396" y="28579"/>
                          <a:pt x="45771" y="14133"/>
                          <a:pt x="35293" y="3577"/>
                        </a:cubicBezTo>
                        <a:cubicBezTo>
                          <a:pt x="24816" y="-6980"/>
                          <a:pt x="0" y="9133"/>
                          <a:pt x="0" y="9133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94" name="Freeform 4893"/>
                  <p:cNvSpPr/>
                  <p:nvPr/>
                </p:nvSpPr>
                <p:spPr>
                  <a:xfrm>
                    <a:off x="2659584" y="974026"/>
                    <a:ext cx="61211" cy="5867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1211" h="58674">
                        <a:moveTo>
                          <a:pt x="9862" y="0"/>
                        </a:moveTo>
                        <a:cubicBezTo>
                          <a:pt x="9862" y="0"/>
                          <a:pt x="-10464" y="20287"/>
                          <a:pt x="7188" y="41273"/>
                        </a:cubicBezTo>
                        <a:cubicBezTo>
                          <a:pt x="24839" y="62259"/>
                          <a:pt x="43560" y="60161"/>
                          <a:pt x="49979" y="55963"/>
                        </a:cubicBezTo>
                        <a:cubicBezTo>
                          <a:pt x="56397" y="51766"/>
                          <a:pt x="61211" y="35677"/>
                          <a:pt x="61211" y="35677"/>
                        </a:cubicBezTo>
                        <a:cubicBezTo>
                          <a:pt x="61211" y="35677"/>
                          <a:pt x="38211" y="1399"/>
                          <a:pt x="9862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95" name="Freeform 4894"/>
                  <p:cNvSpPr/>
                  <p:nvPr/>
                </p:nvSpPr>
                <p:spPr>
                  <a:xfrm>
                    <a:off x="2708594" y="1015142"/>
                    <a:ext cx="72309" cy="3691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2309" h="36913">
                        <a:moveTo>
                          <a:pt x="1172" y="0"/>
                        </a:moveTo>
                        <a:cubicBezTo>
                          <a:pt x="1172" y="0"/>
                          <a:pt x="-5997" y="17779"/>
                          <a:pt x="14958" y="31669"/>
                        </a:cubicBezTo>
                        <a:cubicBezTo>
                          <a:pt x="35913" y="45559"/>
                          <a:pt x="57732" y="28336"/>
                          <a:pt x="65312" y="21113"/>
                        </a:cubicBezTo>
                        <a:cubicBezTo>
                          <a:pt x="72893" y="13890"/>
                          <a:pt x="72309" y="9445"/>
                          <a:pt x="72309" y="9445"/>
                        </a:cubicBezTo>
                        <a:cubicBezTo>
                          <a:pt x="72309" y="9445"/>
                          <a:pt x="44029" y="28613"/>
                          <a:pt x="31493" y="16668"/>
                        </a:cubicBezTo>
                        <a:cubicBezTo>
                          <a:pt x="18956" y="4722"/>
                          <a:pt x="5253" y="2222"/>
                          <a:pt x="1172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96" name="Freeform 4895"/>
                  <p:cNvSpPr/>
                  <p:nvPr/>
                </p:nvSpPr>
                <p:spPr>
                  <a:xfrm>
                    <a:off x="2707801" y="992605"/>
                    <a:ext cx="45874" cy="3809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5874" h="38093">
                        <a:moveTo>
                          <a:pt x="17405" y="868"/>
                        </a:moveTo>
                        <a:cubicBezTo>
                          <a:pt x="17405" y="868"/>
                          <a:pt x="3067" y="-5243"/>
                          <a:pt x="310" y="14758"/>
                        </a:cubicBezTo>
                        <a:cubicBezTo>
                          <a:pt x="-2447" y="34760"/>
                          <a:pt x="13545" y="38093"/>
                          <a:pt x="18508" y="38093"/>
                        </a:cubicBezTo>
                        <a:cubicBezTo>
                          <a:pt x="23471" y="38093"/>
                          <a:pt x="41393" y="38371"/>
                          <a:pt x="45529" y="22537"/>
                        </a:cubicBezTo>
                        <a:cubicBezTo>
                          <a:pt x="49665" y="6702"/>
                          <a:pt x="16302" y="868"/>
                          <a:pt x="17405" y="868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97" name="Freeform 4896"/>
                  <p:cNvSpPr/>
                  <p:nvPr/>
                </p:nvSpPr>
                <p:spPr>
                  <a:xfrm>
                    <a:off x="2731686" y="991806"/>
                    <a:ext cx="51423" cy="4615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1423" h="46151">
                        <a:moveTo>
                          <a:pt x="2657" y="3105"/>
                        </a:moveTo>
                        <a:cubicBezTo>
                          <a:pt x="2657" y="3105"/>
                          <a:pt x="-10472" y="44622"/>
                          <a:pt x="21413" y="46105"/>
                        </a:cubicBezTo>
                        <a:cubicBezTo>
                          <a:pt x="53298" y="47587"/>
                          <a:pt x="51423" y="26829"/>
                          <a:pt x="51423" y="26829"/>
                        </a:cubicBezTo>
                        <a:cubicBezTo>
                          <a:pt x="51423" y="26829"/>
                          <a:pt x="51423" y="9036"/>
                          <a:pt x="51423" y="1622"/>
                        </a:cubicBezTo>
                        <a:cubicBezTo>
                          <a:pt x="51423" y="-5792"/>
                          <a:pt x="17037" y="14967"/>
                          <a:pt x="2657" y="3105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98" name="Freeform 4897"/>
                  <p:cNvSpPr/>
                  <p:nvPr/>
                </p:nvSpPr>
                <p:spPr>
                  <a:xfrm>
                    <a:off x="2762154" y="990871"/>
                    <a:ext cx="53491" cy="3927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3491" h="39274">
                        <a:moveTo>
                          <a:pt x="0" y="11494"/>
                        </a:moveTo>
                        <a:cubicBezTo>
                          <a:pt x="0" y="11494"/>
                          <a:pt x="6066" y="39274"/>
                          <a:pt x="27573" y="39274"/>
                        </a:cubicBezTo>
                        <a:cubicBezTo>
                          <a:pt x="49079" y="39274"/>
                          <a:pt x="53491" y="20939"/>
                          <a:pt x="53491" y="17050"/>
                        </a:cubicBezTo>
                        <a:cubicBezTo>
                          <a:pt x="53491" y="13161"/>
                          <a:pt x="32536" y="17050"/>
                          <a:pt x="18198" y="4271"/>
                        </a:cubicBezTo>
                        <a:cubicBezTo>
                          <a:pt x="3860" y="-8508"/>
                          <a:pt x="0" y="11494"/>
                          <a:pt x="0" y="1149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899" name="Freeform 4898"/>
                  <p:cNvSpPr/>
                  <p:nvPr/>
                </p:nvSpPr>
                <p:spPr>
                  <a:xfrm>
                    <a:off x="2715315" y="949023"/>
                    <a:ext cx="73964" cy="6396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3964" h="63963">
                        <a:moveTo>
                          <a:pt x="10443" y="0"/>
                        </a:moveTo>
                        <a:cubicBezTo>
                          <a:pt x="10443" y="0"/>
                          <a:pt x="23678" y="10556"/>
                          <a:pt x="34156" y="10556"/>
                        </a:cubicBezTo>
                        <a:cubicBezTo>
                          <a:pt x="44633" y="10556"/>
                          <a:pt x="55662" y="3889"/>
                          <a:pt x="57317" y="3889"/>
                        </a:cubicBezTo>
                        <a:cubicBezTo>
                          <a:pt x="58971" y="3889"/>
                          <a:pt x="77721" y="15001"/>
                          <a:pt x="73309" y="27224"/>
                        </a:cubicBezTo>
                        <a:cubicBezTo>
                          <a:pt x="68897" y="39448"/>
                          <a:pt x="62280" y="60560"/>
                          <a:pt x="48494" y="63338"/>
                        </a:cubicBezTo>
                        <a:cubicBezTo>
                          <a:pt x="34707" y="66117"/>
                          <a:pt x="18715" y="60005"/>
                          <a:pt x="10443" y="48337"/>
                        </a:cubicBezTo>
                        <a:cubicBezTo>
                          <a:pt x="2171" y="36670"/>
                          <a:pt x="-8306" y="5000"/>
                          <a:pt x="10443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00" name="Freeform 4899"/>
                  <p:cNvSpPr/>
                  <p:nvPr/>
                </p:nvSpPr>
                <p:spPr>
                  <a:xfrm>
                    <a:off x="2764842" y="952115"/>
                    <a:ext cx="89956" cy="5858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9956" h="58582">
                        <a:moveTo>
                          <a:pt x="1723" y="26912"/>
                        </a:moveTo>
                        <a:cubicBezTo>
                          <a:pt x="1723" y="30801"/>
                          <a:pt x="16613" y="58582"/>
                          <a:pt x="40325" y="58582"/>
                        </a:cubicBezTo>
                        <a:cubicBezTo>
                          <a:pt x="64038" y="58582"/>
                          <a:pt x="75067" y="43025"/>
                          <a:pt x="77824" y="36357"/>
                        </a:cubicBezTo>
                        <a:cubicBezTo>
                          <a:pt x="80581" y="29690"/>
                          <a:pt x="89956" y="2466"/>
                          <a:pt x="89956" y="2466"/>
                        </a:cubicBezTo>
                        <a:cubicBezTo>
                          <a:pt x="89956" y="2466"/>
                          <a:pt x="76997" y="2743"/>
                          <a:pt x="74515" y="243"/>
                        </a:cubicBezTo>
                        <a:cubicBezTo>
                          <a:pt x="72034" y="-2257"/>
                          <a:pt x="73412" y="15244"/>
                          <a:pt x="45840" y="16356"/>
                        </a:cubicBezTo>
                        <a:cubicBezTo>
                          <a:pt x="18267" y="17467"/>
                          <a:pt x="11649" y="5244"/>
                          <a:pt x="10547" y="5244"/>
                        </a:cubicBezTo>
                        <a:cubicBezTo>
                          <a:pt x="9444" y="5244"/>
                          <a:pt x="-4894" y="5799"/>
                          <a:pt x="1723" y="26912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01" name="Freeform 4900"/>
                  <p:cNvSpPr/>
                  <p:nvPr/>
                </p:nvSpPr>
                <p:spPr>
                  <a:xfrm>
                    <a:off x="2759879" y="919023"/>
                    <a:ext cx="78617" cy="611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617" h="61116">
                        <a:moveTo>
                          <a:pt x="22131" y="1667"/>
                        </a:moveTo>
                        <a:cubicBezTo>
                          <a:pt x="23353" y="2778"/>
                          <a:pt x="33742" y="7223"/>
                          <a:pt x="49020" y="4445"/>
                        </a:cubicBezTo>
                        <a:cubicBezTo>
                          <a:pt x="64298" y="1667"/>
                          <a:pt x="71631" y="0"/>
                          <a:pt x="71631" y="0"/>
                        </a:cubicBezTo>
                        <a:cubicBezTo>
                          <a:pt x="71631" y="0"/>
                          <a:pt x="80186" y="24446"/>
                          <a:pt x="78353" y="33336"/>
                        </a:cubicBezTo>
                        <a:cubicBezTo>
                          <a:pt x="76520" y="42226"/>
                          <a:pt x="61490" y="61116"/>
                          <a:pt x="48045" y="61116"/>
                        </a:cubicBezTo>
                        <a:cubicBezTo>
                          <a:pt x="34601" y="61116"/>
                          <a:pt x="8878" y="51671"/>
                          <a:pt x="3412" y="42781"/>
                        </a:cubicBezTo>
                        <a:cubicBezTo>
                          <a:pt x="-2122" y="33892"/>
                          <a:pt x="-4147" y="1667"/>
                          <a:pt x="22131" y="166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02" name="Freeform 4901"/>
                  <p:cNvSpPr/>
                  <p:nvPr/>
                </p:nvSpPr>
                <p:spPr>
                  <a:xfrm>
                    <a:off x="2824985" y="933467"/>
                    <a:ext cx="65658" cy="5253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5658" h="52539">
                        <a:moveTo>
                          <a:pt x="0" y="0"/>
                        </a:moveTo>
                        <a:cubicBezTo>
                          <a:pt x="0" y="0"/>
                          <a:pt x="-1620" y="48893"/>
                          <a:pt x="25953" y="52227"/>
                        </a:cubicBezTo>
                        <a:cubicBezTo>
                          <a:pt x="53526" y="55560"/>
                          <a:pt x="59040" y="31669"/>
                          <a:pt x="60694" y="26669"/>
                        </a:cubicBezTo>
                        <a:cubicBezTo>
                          <a:pt x="62349" y="21668"/>
                          <a:pt x="65658" y="13890"/>
                          <a:pt x="65658" y="13890"/>
                        </a:cubicBezTo>
                        <a:cubicBezTo>
                          <a:pt x="65658" y="13890"/>
                          <a:pt x="41118" y="28613"/>
                          <a:pt x="27883" y="23057"/>
                        </a:cubicBezTo>
                        <a:cubicBezTo>
                          <a:pt x="14648" y="17501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03" name="Freeform 4902"/>
                  <p:cNvSpPr/>
                  <p:nvPr/>
                </p:nvSpPr>
                <p:spPr>
                  <a:xfrm>
                    <a:off x="2825157" y="889019"/>
                    <a:ext cx="78789" cy="695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789" h="69520">
                        <a:moveTo>
                          <a:pt x="965" y="32781"/>
                        </a:moveTo>
                        <a:cubicBezTo>
                          <a:pt x="-138" y="36114"/>
                          <a:pt x="-6204" y="67784"/>
                          <a:pt x="34052" y="69520"/>
                        </a:cubicBezTo>
                        <a:cubicBezTo>
                          <a:pt x="74308" y="71117"/>
                          <a:pt x="77065" y="42781"/>
                          <a:pt x="77065" y="42781"/>
                        </a:cubicBezTo>
                        <a:cubicBezTo>
                          <a:pt x="77065" y="42781"/>
                          <a:pt x="84235" y="29447"/>
                          <a:pt x="69345" y="16668"/>
                        </a:cubicBezTo>
                        <a:cubicBezTo>
                          <a:pt x="54456" y="3889"/>
                          <a:pt x="49493" y="0"/>
                          <a:pt x="48390" y="0"/>
                        </a:cubicBezTo>
                        <a:cubicBezTo>
                          <a:pt x="47287" y="0"/>
                          <a:pt x="20817" y="30558"/>
                          <a:pt x="965" y="32781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04" name="Freeform 4903"/>
                  <p:cNvSpPr/>
                  <p:nvPr/>
                </p:nvSpPr>
                <p:spPr>
                  <a:xfrm>
                    <a:off x="2872135" y="813217"/>
                    <a:ext cx="80926" cy="10261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0926" h="102613">
                        <a:moveTo>
                          <a:pt x="79168" y="65249"/>
                        </a:moveTo>
                        <a:cubicBezTo>
                          <a:pt x="79168" y="65249"/>
                          <a:pt x="66485" y="10244"/>
                          <a:pt x="38912" y="1354"/>
                        </a:cubicBezTo>
                        <a:cubicBezTo>
                          <a:pt x="11339" y="-7535"/>
                          <a:pt x="4170" y="29134"/>
                          <a:pt x="1413" y="45803"/>
                        </a:cubicBezTo>
                        <a:cubicBezTo>
                          <a:pt x="-1344" y="62471"/>
                          <a:pt x="-5204" y="100252"/>
                          <a:pt x="43875" y="102613"/>
                        </a:cubicBezTo>
                        <a:cubicBezTo>
                          <a:pt x="92955" y="104697"/>
                          <a:pt x="79168" y="64137"/>
                          <a:pt x="79168" y="6524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05" name="Freeform 4904"/>
                  <p:cNvSpPr/>
                  <p:nvPr/>
                </p:nvSpPr>
                <p:spPr>
                  <a:xfrm>
                    <a:off x="2677230" y="947359"/>
                    <a:ext cx="62004" cy="583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004" h="58369">
                        <a:moveTo>
                          <a:pt x="61345" y="38354"/>
                        </a:moveTo>
                        <a:cubicBezTo>
                          <a:pt x="56300" y="60073"/>
                          <a:pt x="38412" y="59611"/>
                          <a:pt x="23735" y="57301"/>
                        </a:cubicBezTo>
                        <a:cubicBezTo>
                          <a:pt x="9058" y="54990"/>
                          <a:pt x="-3325" y="46672"/>
                          <a:pt x="803" y="31885"/>
                        </a:cubicBezTo>
                        <a:cubicBezTo>
                          <a:pt x="4931" y="17098"/>
                          <a:pt x="12269" y="8780"/>
                          <a:pt x="12269" y="8780"/>
                        </a:cubicBezTo>
                        <a:cubicBezTo>
                          <a:pt x="12269" y="8780"/>
                          <a:pt x="11810" y="17098"/>
                          <a:pt x="29239" y="18484"/>
                        </a:cubicBezTo>
                        <a:cubicBezTo>
                          <a:pt x="46668" y="19870"/>
                          <a:pt x="42999" y="0"/>
                          <a:pt x="42999" y="0"/>
                        </a:cubicBezTo>
                        <a:cubicBezTo>
                          <a:pt x="42999" y="0"/>
                          <a:pt x="66390" y="16636"/>
                          <a:pt x="61345" y="3835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06" name="Freeform 4905"/>
                  <p:cNvSpPr/>
                  <p:nvPr/>
                </p:nvSpPr>
                <p:spPr>
                  <a:xfrm>
                    <a:off x="2629443" y="925392"/>
                    <a:ext cx="56920" cy="5974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6920" h="59744">
                        <a:moveTo>
                          <a:pt x="23509" y="354"/>
                        </a:moveTo>
                        <a:cubicBezTo>
                          <a:pt x="-17037" y="6618"/>
                          <a:pt x="318" y="46940"/>
                          <a:pt x="34107" y="58545"/>
                        </a:cubicBezTo>
                        <a:cubicBezTo>
                          <a:pt x="67895" y="70151"/>
                          <a:pt x="64054" y="-5951"/>
                          <a:pt x="23509" y="35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07" name="Freeform 4906"/>
                  <p:cNvSpPr/>
                  <p:nvPr/>
                </p:nvSpPr>
                <p:spPr>
                  <a:xfrm>
                    <a:off x="2666649" y="924577"/>
                    <a:ext cx="59626" cy="5559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626" h="55595">
                        <a:moveTo>
                          <a:pt x="14441" y="1667"/>
                        </a:moveTo>
                        <a:cubicBezTo>
                          <a:pt x="14441" y="1667"/>
                          <a:pt x="-1551" y="556"/>
                          <a:pt x="103" y="30003"/>
                        </a:cubicBezTo>
                        <a:cubicBezTo>
                          <a:pt x="1758" y="59450"/>
                          <a:pt x="42565" y="62783"/>
                          <a:pt x="53594" y="43893"/>
                        </a:cubicBezTo>
                        <a:cubicBezTo>
                          <a:pt x="64623" y="25002"/>
                          <a:pt x="65175" y="-7779"/>
                          <a:pt x="14441" y="166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08" name="Freeform 4907"/>
                  <p:cNvSpPr/>
                  <p:nvPr/>
                </p:nvSpPr>
                <p:spPr>
                  <a:xfrm>
                    <a:off x="2664926" y="887907"/>
                    <a:ext cx="53491" cy="5674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3491" h="56741">
                        <a:moveTo>
                          <a:pt x="52009" y="40559"/>
                        </a:moveTo>
                        <a:cubicBezTo>
                          <a:pt x="52009" y="40559"/>
                          <a:pt x="24988" y="67783"/>
                          <a:pt x="8996" y="51671"/>
                        </a:cubicBezTo>
                        <a:cubicBezTo>
                          <a:pt x="-6997" y="35559"/>
                          <a:pt x="-2033" y="0"/>
                          <a:pt x="26642" y="0"/>
                        </a:cubicBezTo>
                        <a:cubicBezTo>
                          <a:pt x="55318" y="0"/>
                          <a:pt x="55318" y="34447"/>
                          <a:pt x="52009" y="40559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09" name="Freeform 4908"/>
                  <p:cNvSpPr/>
                  <p:nvPr/>
                </p:nvSpPr>
                <p:spPr>
                  <a:xfrm>
                    <a:off x="2703562" y="899019"/>
                    <a:ext cx="78720" cy="6372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720" h="63721">
                        <a:moveTo>
                          <a:pt x="21645" y="0"/>
                        </a:moveTo>
                        <a:cubicBezTo>
                          <a:pt x="21645" y="0"/>
                          <a:pt x="1792" y="6112"/>
                          <a:pt x="138" y="25558"/>
                        </a:cubicBezTo>
                        <a:cubicBezTo>
                          <a:pt x="-1516" y="45004"/>
                          <a:pt x="11718" y="60005"/>
                          <a:pt x="34879" y="63339"/>
                        </a:cubicBezTo>
                        <a:cubicBezTo>
                          <a:pt x="58040" y="66672"/>
                          <a:pt x="76790" y="47226"/>
                          <a:pt x="78445" y="38337"/>
                        </a:cubicBezTo>
                        <a:cubicBezTo>
                          <a:pt x="80098" y="29447"/>
                          <a:pt x="74033" y="8890"/>
                          <a:pt x="66312" y="7778"/>
                        </a:cubicBezTo>
                        <a:cubicBezTo>
                          <a:pt x="58592" y="6667"/>
                          <a:pt x="34328" y="15001"/>
                          <a:pt x="21645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10" name="Freeform 4909"/>
                  <p:cNvSpPr/>
                  <p:nvPr/>
                </p:nvSpPr>
                <p:spPr>
                  <a:xfrm>
                    <a:off x="2652966" y="799565"/>
                    <a:ext cx="78204" cy="9789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204" h="97891">
                        <a:moveTo>
                          <a:pt x="59568" y="556"/>
                        </a:moveTo>
                        <a:cubicBezTo>
                          <a:pt x="59568" y="556"/>
                          <a:pt x="13290" y="-4445"/>
                          <a:pt x="3917" y="15001"/>
                        </a:cubicBezTo>
                        <a:cubicBezTo>
                          <a:pt x="-5455" y="34447"/>
                          <a:pt x="2160" y="95564"/>
                          <a:pt x="23834" y="97786"/>
                        </a:cubicBezTo>
                        <a:cubicBezTo>
                          <a:pt x="45509" y="100009"/>
                          <a:pt x="81242" y="65006"/>
                          <a:pt x="78020" y="40004"/>
                        </a:cubicBezTo>
                        <a:cubicBezTo>
                          <a:pt x="74798" y="15001"/>
                          <a:pt x="61325" y="556"/>
                          <a:pt x="59568" y="556"/>
                        </a:cubicBezTo>
                        <a:close/>
                      </a:path>
                    </a:pathLst>
                  </a:custGeom>
                  <a:gradFill>
                    <a:gsLst>
                      <a:gs pos="39000">
                        <a:srgbClr val="D03336"/>
                      </a:gs>
                      <a:gs pos="0">
                        <a:srgbClr val="DB6162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11" name="Freeform 4910"/>
                  <p:cNvSpPr/>
                  <p:nvPr/>
                </p:nvSpPr>
                <p:spPr>
                  <a:xfrm>
                    <a:off x="2694257" y="868703"/>
                    <a:ext cx="70483" cy="701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0483" h="70145">
                        <a:moveTo>
                          <a:pt x="781" y="21761"/>
                        </a:moveTo>
                        <a:cubicBezTo>
                          <a:pt x="781" y="21761"/>
                          <a:pt x="15964" y="-9970"/>
                          <a:pt x="51795" y="3093"/>
                        </a:cubicBezTo>
                        <a:cubicBezTo>
                          <a:pt x="87627" y="16156"/>
                          <a:pt x="63128" y="50247"/>
                          <a:pt x="50913" y="65320"/>
                        </a:cubicBezTo>
                        <a:cubicBezTo>
                          <a:pt x="38698" y="80393"/>
                          <a:pt x="-6548" y="58941"/>
                          <a:pt x="781" y="21761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12" name="Freeform 4911"/>
                  <p:cNvSpPr/>
                  <p:nvPr/>
                </p:nvSpPr>
                <p:spPr>
                  <a:xfrm>
                    <a:off x="2711317" y="832658"/>
                    <a:ext cx="76445" cy="7809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6445" h="78097">
                        <a:moveTo>
                          <a:pt x="19680" y="6910"/>
                        </a:moveTo>
                        <a:cubicBezTo>
                          <a:pt x="17198" y="5799"/>
                          <a:pt x="-21403" y="35246"/>
                          <a:pt x="16647" y="66360"/>
                        </a:cubicBezTo>
                        <a:cubicBezTo>
                          <a:pt x="54697" y="97474"/>
                          <a:pt x="85579" y="61359"/>
                          <a:pt x="73998" y="22467"/>
                        </a:cubicBezTo>
                        <a:cubicBezTo>
                          <a:pt x="62418" y="-16425"/>
                          <a:pt x="17750" y="6910"/>
                          <a:pt x="19680" y="691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13" name="Freeform 4912"/>
                  <p:cNvSpPr/>
                  <p:nvPr/>
                </p:nvSpPr>
                <p:spPr>
                  <a:xfrm>
                    <a:off x="2758294" y="886681"/>
                    <a:ext cx="63900" cy="608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3900" h="60804">
                        <a:moveTo>
                          <a:pt x="0" y="26228"/>
                        </a:moveTo>
                        <a:cubicBezTo>
                          <a:pt x="-1103" y="9004"/>
                          <a:pt x="21846" y="-13391"/>
                          <a:pt x="47976" y="10115"/>
                        </a:cubicBezTo>
                        <a:cubicBezTo>
                          <a:pt x="74106" y="33622"/>
                          <a:pt x="66725" y="58795"/>
                          <a:pt x="35929" y="60675"/>
                        </a:cubicBezTo>
                        <a:cubicBezTo>
                          <a:pt x="5133" y="62556"/>
                          <a:pt x="1103" y="43452"/>
                          <a:pt x="0" y="26228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14" name="Freeform 4913"/>
                  <p:cNvSpPr/>
                  <p:nvPr/>
                </p:nvSpPr>
                <p:spPr>
                  <a:xfrm>
                    <a:off x="2830707" y="869574"/>
                    <a:ext cx="62694" cy="7111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694" h="71117">
                        <a:moveTo>
                          <a:pt x="55334" y="19840"/>
                        </a:moveTo>
                        <a:cubicBezTo>
                          <a:pt x="69685" y="46221"/>
                          <a:pt x="63798" y="74359"/>
                          <a:pt x="32888" y="70842"/>
                        </a:cubicBezTo>
                        <a:cubicBezTo>
                          <a:pt x="1978" y="67325"/>
                          <a:pt x="-6118" y="17202"/>
                          <a:pt x="4186" y="7529"/>
                        </a:cubicBezTo>
                        <a:cubicBezTo>
                          <a:pt x="14489" y="-2143"/>
                          <a:pt x="40983" y="-6540"/>
                          <a:pt x="55334" y="1984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15" name="Freeform 4914"/>
                  <p:cNvSpPr/>
                  <p:nvPr/>
                </p:nvSpPr>
                <p:spPr>
                  <a:xfrm>
                    <a:off x="2776492" y="844190"/>
                    <a:ext cx="83132" cy="7805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3132" h="78057">
                        <a:moveTo>
                          <a:pt x="42110" y="335"/>
                        </a:moveTo>
                        <a:cubicBezTo>
                          <a:pt x="42110" y="335"/>
                          <a:pt x="5324" y="3261"/>
                          <a:pt x="968" y="20817"/>
                        </a:cubicBezTo>
                        <a:cubicBezTo>
                          <a:pt x="-3388" y="38373"/>
                          <a:pt x="5808" y="71047"/>
                          <a:pt x="37270" y="76899"/>
                        </a:cubicBezTo>
                        <a:cubicBezTo>
                          <a:pt x="68732" y="82751"/>
                          <a:pt x="77929" y="65195"/>
                          <a:pt x="81800" y="57880"/>
                        </a:cubicBezTo>
                        <a:cubicBezTo>
                          <a:pt x="85673" y="50565"/>
                          <a:pt x="83737" y="-5029"/>
                          <a:pt x="42110" y="335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16" name="Freeform 4915"/>
                  <p:cNvSpPr/>
                  <p:nvPr/>
                </p:nvSpPr>
                <p:spPr>
                  <a:xfrm>
                    <a:off x="2771425" y="765953"/>
                    <a:ext cx="90266" cy="10782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0266" h="107822">
                        <a:moveTo>
                          <a:pt x="655" y="60839"/>
                        </a:moveTo>
                        <a:cubicBezTo>
                          <a:pt x="7180" y="142512"/>
                          <a:pt x="2585" y="92508"/>
                          <a:pt x="22989" y="94730"/>
                        </a:cubicBezTo>
                        <a:cubicBezTo>
                          <a:pt x="43393" y="96952"/>
                          <a:pt x="64348" y="96397"/>
                          <a:pt x="71517" y="83063"/>
                        </a:cubicBezTo>
                        <a:cubicBezTo>
                          <a:pt x="78686" y="69728"/>
                          <a:pt x="94678" y="47504"/>
                          <a:pt x="89164" y="36947"/>
                        </a:cubicBezTo>
                        <a:cubicBezTo>
                          <a:pt x="83649" y="26391"/>
                          <a:pt x="74274" y="3334"/>
                          <a:pt x="55800" y="3334"/>
                        </a:cubicBezTo>
                        <a:cubicBezTo>
                          <a:pt x="37327" y="3334"/>
                          <a:pt x="-5871" y="-20835"/>
                          <a:pt x="655" y="6083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17" name="Freeform 4916"/>
                  <p:cNvSpPr/>
                  <p:nvPr/>
                </p:nvSpPr>
                <p:spPr>
                  <a:xfrm>
                    <a:off x="2836428" y="802242"/>
                    <a:ext cx="76756" cy="956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6756" h="95668">
                        <a:moveTo>
                          <a:pt x="47267" y="215"/>
                        </a:moveTo>
                        <a:cubicBezTo>
                          <a:pt x="47267" y="215"/>
                          <a:pt x="13132" y="-3785"/>
                          <a:pt x="5411" y="20661"/>
                        </a:cubicBezTo>
                        <a:cubicBezTo>
                          <a:pt x="-2309" y="45108"/>
                          <a:pt x="-8375" y="95668"/>
                          <a:pt x="35741" y="95668"/>
                        </a:cubicBezTo>
                        <a:cubicBezTo>
                          <a:pt x="79858" y="95668"/>
                          <a:pt x="95244" y="11361"/>
                          <a:pt x="47267" y="215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18" name="Freeform 4917"/>
                  <p:cNvSpPr/>
                  <p:nvPr/>
                </p:nvSpPr>
                <p:spPr>
                  <a:xfrm>
                    <a:off x="2621568" y="654418"/>
                    <a:ext cx="103466" cy="9018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3466" h="90181">
                        <a:moveTo>
                          <a:pt x="43255" y="89035"/>
                        </a:moveTo>
                        <a:cubicBezTo>
                          <a:pt x="40497" y="89035"/>
                          <a:pt x="23264" y="93897"/>
                          <a:pt x="12925" y="83480"/>
                        </a:cubicBezTo>
                        <a:cubicBezTo>
                          <a:pt x="2585" y="73062"/>
                          <a:pt x="-1965" y="72367"/>
                          <a:pt x="793" y="54588"/>
                        </a:cubicBezTo>
                        <a:cubicBezTo>
                          <a:pt x="3550" y="36809"/>
                          <a:pt x="25043" y="4916"/>
                          <a:pt x="52133" y="472"/>
                        </a:cubicBezTo>
                        <a:cubicBezTo>
                          <a:pt x="79086" y="-3973"/>
                          <a:pt x="100447" y="20918"/>
                          <a:pt x="103466" y="29808"/>
                        </a:cubicBezTo>
                        <a:cubicBezTo>
                          <a:pt x="105962" y="38697"/>
                          <a:pt x="49872" y="35142"/>
                          <a:pt x="43255" y="89035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CD2528"/>
                      </a:gs>
                      <a:gs pos="0">
                        <a:srgbClr val="D75254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19" name="Freeform 4918"/>
                  <p:cNvSpPr/>
                  <p:nvPr/>
                </p:nvSpPr>
                <p:spPr>
                  <a:xfrm>
                    <a:off x="2663133" y="756787"/>
                    <a:ext cx="72620" cy="8136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2620" h="81361">
                        <a:moveTo>
                          <a:pt x="24574" y="0"/>
                        </a:moveTo>
                        <a:cubicBezTo>
                          <a:pt x="25677" y="0"/>
                          <a:pt x="63176" y="10001"/>
                          <a:pt x="69793" y="33336"/>
                        </a:cubicBezTo>
                        <a:cubicBezTo>
                          <a:pt x="76411" y="56672"/>
                          <a:pt x="70896" y="71673"/>
                          <a:pt x="58764" y="80007"/>
                        </a:cubicBezTo>
                        <a:cubicBezTo>
                          <a:pt x="46632" y="88341"/>
                          <a:pt x="-42152" y="58338"/>
                          <a:pt x="24574" y="0"/>
                        </a:cubicBezTo>
                        <a:close/>
                      </a:path>
                    </a:pathLst>
                  </a:custGeom>
                  <a:gradFill>
                    <a:gsLst>
                      <a:gs pos="48000">
                        <a:srgbClr val="CE272B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20" name="Freeform 4919"/>
                  <p:cNvSpPr/>
                  <p:nvPr/>
                </p:nvSpPr>
                <p:spPr>
                  <a:xfrm>
                    <a:off x="2664461" y="680215"/>
                    <a:ext cx="96315" cy="8934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315" h="89348">
                        <a:moveTo>
                          <a:pt x="26365" y="89348"/>
                        </a:moveTo>
                        <a:cubicBezTo>
                          <a:pt x="26365" y="89348"/>
                          <a:pt x="-1614" y="85000"/>
                          <a:pt x="0" y="55799"/>
                        </a:cubicBezTo>
                        <a:cubicBezTo>
                          <a:pt x="1614" y="26599"/>
                          <a:pt x="36051" y="-13163"/>
                          <a:pt x="65645" y="4232"/>
                        </a:cubicBezTo>
                        <a:cubicBezTo>
                          <a:pt x="95238" y="21628"/>
                          <a:pt x="96315" y="45858"/>
                          <a:pt x="96315" y="45858"/>
                        </a:cubicBezTo>
                        <a:cubicBezTo>
                          <a:pt x="96315" y="45858"/>
                          <a:pt x="65107" y="47101"/>
                          <a:pt x="26365" y="8934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CD2628"/>
                      </a:gs>
                      <a:gs pos="0">
                        <a:srgbClr val="D54C4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21" name="Freeform 4920"/>
                  <p:cNvSpPr/>
                  <p:nvPr/>
                </p:nvSpPr>
                <p:spPr>
                  <a:xfrm>
                    <a:off x="2692843" y="720397"/>
                    <a:ext cx="91369" cy="8768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1369" h="87681">
                        <a:moveTo>
                          <a:pt x="23816" y="85840"/>
                        </a:moveTo>
                        <a:cubicBezTo>
                          <a:pt x="23816" y="85840"/>
                          <a:pt x="-4860" y="65839"/>
                          <a:pt x="655" y="46949"/>
                        </a:cubicBezTo>
                        <a:cubicBezTo>
                          <a:pt x="6169" y="28058"/>
                          <a:pt x="50837" y="-14168"/>
                          <a:pt x="74550" y="4723"/>
                        </a:cubicBezTo>
                        <a:cubicBezTo>
                          <a:pt x="98262" y="23613"/>
                          <a:pt x="89991" y="36392"/>
                          <a:pt x="89991" y="36392"/>
                        </a:cubicBezTo>
                        <a:cubicBezTo>
                          <a:pt x="89991" y="36392"/>
                          <a:pt x="53595" y="99175"/>
                          <a:pt x="23816" y="85840"/>
                        </a:cubicBezTo>
                        <a:close/>
                      </a:path>
                    </a:pathLst>
                  </a:custGeom>
                  <a:gradFill>
                    <a:gsLst>
                      <a:gs pos="80000">
                        <a:srgbClr val="C9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22" name="Freeform 4921"/>
                  <p:cNvSpPr/>
                  <p:nvPr/>
                </p:nvSpPr>
                <p:spPr>
                  <a:xfrm>
                    <a:off x="2709456" y="751787"/>
                    <a:ext cx="96259" cy="1014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259" h="101437">
                        <a:moveTo>
                          <a:pt x="0" y="56907"/>
                        </a:moveTo>
                        <a:cubicBezTo>
                          <a:pt x="0" y="56907"/>
                          <a:pt x="-2002" y="74040"/>
                          <a:pt x="17935" y="90068"/>
                        </a:cubicBezTo>
                        <a:cubicBezTo>
                          <a:pt x="37871" y="106095"/>
                          <a:pt x="63220" y="103333"/>
                          <a:pt x="71195" y="92832"/>
                        </a:cubicBezTo>
                        <a:cubicBezTo>
                          <a:pt x="79169" y="82331"/>
                          <a:pt x="94457" y="44408"/>
                          <a:pt x="96259" y="30591"/>
                        </a:cubicBezTo>
                        <a:cubicBezTo>
                          <a:pt x="97875" y="16773"/>
                          <a:pt x="76397" y="-2961"/>
                          <a:pt x="62726" y="355"/>
                        </a:cubicBezTo>
                        <a:cubicBezTo>
                          <a:pt x="49055" y="3671"/>
                          <a:pt x="17935" y="20429"/>
                          <a:pt x="0" y="5690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</p:grpSp>
            <p:sp>
              <p:nvSpPr>
                <p:cNvPr id="4923" name="Freeform 4922"/>
                <p:cNvSpPr/>
                <p:nvPr/>
              </p:nvSpPr>
              <p:spPr>
                <a:xfrm>
                  <a:off x="2631563" y="1020524"/>
                  <a:ext cx="5101" cy="152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01" h="15244" fill="none">
                      <a:moveTo>
                        <a:pt x="5080" y="132"/>
                      </a:moveTo>
                      <a:cubicBezTo>
                        <a:pt x="5080" y="132"/>
                        <a:pt x="-6390" y="-2535"/>
                        <a:pt x="5080" y="15244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FBD4B3"/>
                  </a:solidFill>
                  <a:bevel/>
                </a:ln>
              </p:spPr>
            </p:sp>
            <p:sp>
              <p:nvSpPr>
                <p:cNvPr id="4924" name="Freeform 4923"/>
                <p:cNvSpPr/>
                <p:nvPr/>
              </p:nvSpPr>
              <p:spPr>
                <a:xfrm>
                  <a:off x="2801996" y="978888"/>
                  <a:ext cx="13786" cy="4000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786" h="40003" fill="none">
                      <a:moveTo>
                        <a:pt x="13759" y="40003"/>
                      </a:moveTo>
                      <a:cubicBezTo>
                        <a:pt x="13759" y="40003"/>
                        <a:pt x="-10946" y="23099"/>
                        <a:pt x="5818" y="0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FBD4B3"/>
                  </a:solidFill>
                  <a:bevel/>
                </a:ln>
              </p:spPr>
            </p:sp>
          </p:grpSp>
          <p:grpSp>
            <p:nvGrpSpPr>
              <p:cNvPr id="4925" name="Group 4924"/>
              <p:cNvGrpSpPr/>
              <p:nvPr/>
            </p:nvGrpSpPr>
            <p:grpSpPr>
              <a:xfrm>
                <a:off x="2467101" y="939397"/>
                <a:ext cx="396840" cy="425903"/>
                <a:chOff x="2467101" y="939397"/>
                <a:chExt cx="396840" cy="425903"/>
              </a:xfrm>
            </p:grpSpPr>
            <p:grpSp>
              <p:nvGrpSpPr>
                <p:cNvPr id="4926" name="Group 4925"/>
                <p:cNvGrpSpPr/>
                <p:nvPr/>
              </p:nvGrpSpPr>
              <p:grpSpPr>
                <a:xfrm>
                  <a:off x="2467101" y="939397"/>
                  <a:ext cx="396840" cy="425903"/>
                  <a:chOff x="2467101" y="939397"/>
                  <a:chExt cx="396840" cy="425903"/>
                </a:xfrm>
              </p:grpSpPr>
              <p:sp>
                <p:nvSpPr>
                  <p:cNvPr id="4927" name="Freeform 4926"/>
                  <p:cNvSpPr/>
                  <p:nvPr/>
                </p:nvSpPr>
                <p:spPr>
                  <a:xfrm>
                    <a:off x="2678308" y="1312832"/>
                    <a:ext cx="55697" cy="227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5697" h="22745">
                        <a:moveTo>
                          <a:pt x="0" y="5000"/>
                        </a:moveTo>
                        <a:cubicBezTo>
                          <a:pt x="0" y="8334"/>
                          <a:pt x="17647" y="26113"/>
                          <a:pt x="34190" y="22224"/>
                        </a:cubicBezTo>
                        <a:cubicBezTo>
                          <a:pt x="50734" y="18335"/>
                          <a:pt x="55697" y="2778"/>
                          <a:pt x="55697" y="556"/>
                        </a:cubicBezTo>
                        <a:cubicBezTo>
                          <a:pt x="55697" y="-1667"/>
                          <a:pt x="3309" y="3334"/>
                          <a:pt x="0" y="500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28" name="Freeform 4927"/>
                  <p:cNvSpPr/>
                  <p:nvPr/>
                </p:nvSpPr>
                <p:spPr>
                  <a:xfrm>
                    <a:off x="2775536" y="1211711"/>
                    <a:ext cx="62763" cy="433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763" h="43337">
                        <a:moveTo>
                          <a:pt x="379" y="9445"/>
                        </a:moveTo>
                        <a:cubicBezTo>
                          <a:pt x="379" y="9445"/>
                          <a:pt x="-5687" y="44448"/>
                          <a:pt x="30158" y="43337"/>
                        </a:cubicBezTo>
                        <a:cubicBezTo>
                          <a:pt x="66002" y="42226"/>
                          <a:pt x="62694" y="0"/>
                          <a:pt x="62694" y="0"/>
                        </a:cubicBezTo>
                        <a:cubicBezTo>
                          <a:pt x="62694" y="0"/>
                          <a:pt x="49459" y="25558"/>
                          <a:pt x="379" y="9445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29" name="Freeform 4928"/>
                  <p:cNvSpPr/>
                  <p:nvPr/>
                </p:nvSpPr>
                <p:spPr>
                  <a:xfrm>
                    <a:off x="2763887" y="1243276"/>
                    <a:ext cx="44013" cy="4962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4013" h="49622">
                        <a:moveTo>
                          <a:pt x="44013" y="8994"/>
                        </a:moveTo>
                        <a:cubicBezTo>
                          <a:pt x="44013" y="8994"/>
                          <a:pt x="40704" y="30662"/>
                          <a:pt x="14786" y="46219"/>
                        </a:cubicBezTo>
                        <a:cubicBezTo>
                          <a:pt x="-11132" y="61776"/>
                          <a:pt x="4860" y="18995"/>
                          <a:pt x="4860" y="18995"/>
                        </a:cubicBezTo>
                        <a:cubicBezTo>
                          <a:pt x="4860" y="18995"/>
                          <a:pt x="26366" y="-16008"/>
                          <a:pt x="44013" y="8994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30" name="Freeform 4929"/>
                  <p:cNvSpPr/>
                  <p:nvPr/>
                </p:nvSpPr>
                <p:spPr>
                  <a:xfrm>
                    <a:off x="2706984" y="1281717"/>
                    <a:ext cx="82167" cy="408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167" h="40802">
                        <a:moveTo>
                          <a:pt x="0" y="28891"/>
                        </a:moveTo>
                        <a:cubicBezTo>
                          <a:pt x="1379" y="30280"/>
                          <a:pt x="22058" y="50560"/>
                          <a:pt x="50182" y="35003"/>
                        </a:cubicBezTo>
                        <a:cubicBezTo>
                          <a:pt x="78307" y="19446"/>
                          <a:pt x="82167" y="0"/>
                          <a:pt x="82167" y="0"/>
                        </a:cubicBezTo>
                        <a:cubicBezTo>
                          <a:pt x="82167" y="0"/>
                          <a:pt x="60108" y="14446"/>
                          <a:pt x="44668" y="8890"/>
                        </a:cubicBezTo>
                        <a:cubicBezTo>
                          <a:pt x="29227" y="3334"/>
                          <a:pt x="0" y="28891"/>
                          <a:pt x="0" y="28891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31" name="Freeform 4930"/>
                  <p:cNvSpPr/>
                  <p:nvPr/>
                </p:nvSpPr>
                <p:spPr>
                  <a:xfrm>
                    <a:off x="2543064" y="1198343"/>
                    <a:ext cx="33811" cy="428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811" h="42816">
                        <a:moveTo>
                          <a:pt x="138" y="19481"/>
                        </a:moveTo>
                        <a:cubicBezTo>
                          <a:pt x="3722" y="15869"/>
                          <a:pt x="22196" y="-13300"/>
                          <a:pt x="28813" y="7258"/>
                        </a:cubicBezTo>
                        <a:cubicBezTo>
                          <a:pt x="35431" y="27815"/>
                          <a:pt x="37085" y="47817"/>
                          <a:pt x="23850" y="41705"/>
                        </a:cubicBezTo>
                        <a:cubicBezTo>
                          <a:pt x="10615" y="35593"/>
                          <a:pt x="-1516" y="19481"/>
                          <a:pt x="138" y="1948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4932" name="Freeform 4931"/>
                  <p:cNvSpPr/>
                  <p:nvPr/>
                </p:nvSpPr>
                <p:spPr>
                  <a:xfrm>
                    <a:off x="2635673" y="1007249"/>
                    <a:ext cx="170572" cy="14223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0572" h="142234">
                        <a:moveTo>
                          <a:pt x="130975" y="130569"/>
                        </a:moveTo>
                        <a:cubicBezTo>
                          <a:pt x="130975" y="130569"/>
                          <a:pt x="105065" y="116553"/>
                          <a:pt x="76688" y="103275"/>
                        </a:cubicBezTo>
                        <a:cubicBezTo>
                          <a:pt x="48311" y="89997"/>
                          <a:pt x="22093" y="80776"/>
                          <a:pt x="12531" y="47949"/>
                        </a:cubicBezTo>
                        <a:cubicBezTo>
                          <a:pt x="2969" y="15122"/>
                          <a:pt x="-11528" y="0"/>
                          <a:pt x="15615" y="0"/>
                        </a:cubicBezTo>
                        <a:cubicBezTo>
                          <a:pt x="42759" y="0"/>
                          <a:pt x="61882" y="8114"/>
                          <a:pt x="88409" y="15491"/>
                        </a:cubicBezTo>
                        <a:cubicBezTo>
                          <a:pt x="114936" y="22868"/>
                          <a:pt x="127273" y="33196"/>
                          <a:pt x="132826" y="45736"/>
                        </a:cubicBezTo>
                        <a:cubicBezTo>
                          <a:pt x="138377" y="58277"/>
                          <a:pt x="144547" y="78194"/>
                          <a:pt x="148248" y="89259"/>
                        </a:cubicBezTo>
                        <a:cubicBezTo>
                          <a:pt x="151949" y="100324"/>
                          <a:pt x="164287" y="115816"/>
                          <a:pt x="164287" y="126143"/>
                        </a:cubicBezTo>
                        <a:cubicBezTo>
                          <a:pt x="164287" y="136471"/>
                          <a:pt x="178476" y="137946"/>
                          <a:pt x="164287" y="141635"/>
                        </a:cubicBezTo>
                        <a:cubicBezTo>
                          <a:pt x="150098" y="145323"/>
                          <a:pt x="129741" y="130569"/>
                          <a:pt x="130975" y="130569"/>
                        </a:cubicBezTo>
                        <a:close/>
                      </a:path>
                    </a:pathLst>
                  </a:custGeom>
                  <a:gradFill>
                    <a:gsLst>
                      <a:gs pos="74000">
                        <a:srgbClr val="000000"/>
                      </a:gs>
                      <a:gs pos="0">
                        <a:srgbClr val="000000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33" name="Freeform 4932"/>
                  <p:cNvSpPr/>
                  <p:nvPr/>
                </p:nvSpPr>
                <p:spPr>
                  <a:xfrm>
                    <a:off x="2666107" y="961135"/>
                    <a:ext cx="60867" cy="7889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0867" h="78896">
                        <a:moveTo>
                          <a:pt x="18267" y="68895"/>
                        </a:moveTo>
                        <a:cubicBezTo>
                          <a:pt x="18267" y="61116"/>
                          <a:pt x="-17026" y="2222"/>
                          <a:pt x="10547" y="556"/>
                        </a:cubicBezTo>
                        <a:cubicBezTo>
                          <a:pt x="38119" y="-1111"/>
                          <a:pt x="59075" y="-556"/>
                          <a:pt x="60763" y="26113"/>
                        </a:cubicBezTo>
                        <a:cubicBezTo>
                          <a:pt x="62384" y="52782"/>
                          <a:pt x="45840" y="78896"/>
                          <a:pt x="34811" y="78896"/>
                        </a:cubicBezTo>
                        <a:cubicBezTo>
                          <a:pt x="23782" y="78896"/>
                          <a:pt x="18267" y="68895"/>
                          <a:pt x="18267" y="68895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34" name="Freeform 4933"/>
                  <p:cNvSpPr/>
                  <p:nvPr/>
                </p:nvSpPr>
                <p:spPr>
                  <a:xfrm>
                    <a:off x="2623231" y="944606"/>
                    <a:ext cx="71689" cy="8695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1689" h="86951">
                        <a:moveTo>
                          <a:pt x="36327" y="85424"/>
                        </a:moveTo>
                        <a:cubicBezTo>
                          <a:pt x="36327" y="83757"/>
                          <a:pt x="9306" y="60977"/>
                          <a:pt x="1585" y="40420"/>
                        </a:cubicBezTo>
                        <a:cubicBezTo>
                          <a:pt x="-6135" y="19863"/>
                          <a:pt x="15372" y="-3473"/>
                          <a:pt x="39084" y="417"/>
                        </a:cubicBezTo>
                        <a:cubicBezTo>
                          <a:pt x="62797" y="4306"/>
                          <a:pt x="70517" y="14307"/>
                          <a:pt x="71689" y="29308"/>
                        </a:cubicBezTo>
                        <a:cubicBezTo>
                          <a:pt x="72724" y="44309"/>
                          <a:pt x="58937" y="96536"/>
                          <a:pt x="36327" y="85424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35" name="Freeform 4934"/>
                  <p:cNvSpPr/>
                  <p:nvPr/>
                </p:nvSpPr>
                <p:spPr>
                  <a:xfrm>
                    <a:off x="2580425" y="939397"/>
                    <a:ext cx="82167" cy="7785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167" h="77854">
                        <a:moveTo>
                          <a:pt x="0" y="17849"/>
                        </a:moveTo>
                        <a:cubicBezTo>
                          <a:pt x="0" y="17849"/>
                          <a:pt x="11029" y="-5487"/>
                          <a:pt x="42462" y="1181"/>
                        </a:cubicBezTo>
                        <a:cubicBezTo>
                          <a:pt x="73895" y="7848"/>
                          <a:pt x="82167" y="13959"/>
                          <a:pt x="82167" y="35072"/>
                        </a:cubicBezTo>
                        <a:cubicBezTo>
                          <a:pt x="82167" y="56185"/>
                          <a:pt x="68932" y="77854"/>
                          <a:pt x="68932" y="77854"/>
                        </a:cubicBezTo>
                        <a:cubicBezTo>
                          <a:pt x="68932" y="77854"/>
                          <a:pt x="1654" y="38927"/>
                          <a:pt x="0" y="1784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36" name="Freeform 4935"/>
                  <p:cNvSpPr/>
                  <p:nvPr/>
                </p:nvSpPr>
                <p:spPr>
                  <a:xfrm>
                    <a:off x="2709465" y="975161"/>
                    <a:ext cx="70517" cy="7566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0517" h="75666">
                        <a:moveTo>
                          <a:pt x="0" y="63200"/>
                        </a:moveTo>
                        <a:cubicBezTo>
                          <a:pt x="0" y="58200"/>
                          <a:pt x="0" y="27086"/>
                          <a:pt x="7720" y="11529"/>
                        </a:cubicBezTo>
                        <a:cubicBezTo>
                          <a:pt x="15441" y="-4028"/>
                          <a:pt x="29779" y="-2361"/>
                          <a:pt x="49079" y="7640"/>
                        </a:cubicBezTo>
                        <a:cubicBezTo>
                          <a:pt x="68381" y="17640"/>
                          <a:pt x="76377" y="31531"/>
                          <a:pt x="65899" y="46532"/>
                        </a:cubicBezTo>
                        <a:cubicBezTo>
                          <a:pt x="55421" y="61533"/>
                          <a:pt x="21507" y="93203"/>
                          <a:pt x="0" y="6320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37" name="Freeform 4936"/>
                  <p:cNvSpPr/>
                  <p:nvPr/>
                </p:nvSpPr>
                <p:spPr>
                  <a:xfrm>
                    <a:off x="2744896" y="1007182"/>
                    <a:ext cx="80926" cy="6451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0926" h="64519">
                        <a:moveTo>
                          <a:pt x="12546" y="64519"/>
                        </a:moveTo>
                        <a:cubicBezTo>
                          <a:pt x="12546" y="64519"/>
                          <a:pt x="-4053" y="61544"/>
                          <a:pt x="910" y="40960"/>
                        </a:cubicBezTo>
                        <a:cubicBezTo>
                          <a:pt x="5873" y="20376"/>
                          <a:pt x="24181" y="-11954"/>
                          <a:pt x="51203" y="4513"/>
                        </a:cubicBezTo>
                        <a:cubicBezTo>
                          <a:pt x="78224" y="20980"/>
                          <a:pt x="80926" y="43627"/>
                          <a:pt x="80926" y="43627"/>
                        </a:cubicBezTo>
                        <a:cubicBezTo>
                          <a:pt x="80926" y="43627"/>
                          <a:pt x="47839" y="37760"/>
                          <a:pt x="12546" y="6451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38" name="Freeform 4937"/>
                  <p:cNvSpPr/>
                  <p:nvPr/>
                </p:nvSpPr>
                <p:spPr>
                  <a:xfrm>
                    <a:off x="2755511" y="1044061"/>
                    <a:ext cx="98434" cy="6722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8434" h="67228">
                        <a:moveTo>
                          <a:pt x="20294" y="67228"/>
                        </a:moveTo>
                        <a:cubicBezTo>
                          <a:pt x="20294" y="67228"/>
                          <a:pt x="0" y="55252"/>
                          <a:pt x="0" y="39640"/>
                        </a:cubicBezTo>
                        <a:cubicBezTo>
                          <a:pt x="0" y="24026"/>
                          <a:pt x="10753" y="17480"/>
                          <a:pt x="23988" y="10692"/>
                        </a:cubicBezTo>
                        <a:cubicBezTo>
                          <a:pt x="37223" y="3903"/>
                          <a:pt x="55973" y="-10352"/>
                          <a:pt x="79685" y="12049"/>
                        </a:cubicBezTo>
                        <a:cubicBezTo>
                          <a:pt x="103398" y="34451"/>
                          <a:pt x="97883" y="48027"/>
                          <a:pt x="97883" y="48027"/>
                        </a:cubicBezTo>
                        <a:cubicBezTo>
                          <a:pt x="97883" y="48027"/>
                          <a:pt x="52278" y="8139"/>
                          <a:pt x="20294" y="67228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39" name="Freeform 4938"/>
                  <p:cNvSpPr/>
                  <p:nvPr/>
                </p:nvSpPr>
                <p:spPr>
                  <a:xfrm>
                    <a:off x="2776191" y="1069025"/>
                    <a:ext cx="86854" cy="6899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6854" h="68999">
                        <a:moveTo>
                          <a:pt x="0" y="47678"/>
                        </a:moveTo>
                        <a:cubicBezTo>
                          <a:pt x="0" y="47678"/>
                          <a:pt x="25367" y="29898"/>
                          <a:pt x="44668" y="35454"/>
                        </a:cubicBezTo>
                        <a:cubicBezTo>
                          <a:pt x="63969" y="41010"/>
                          <a:pt x="86854" y="64901"/>
                          <a:pt x="86854" y="68790"/>
                        </a:cubicBezTo>
                        <a:cubicBezTo>
                          <a:pt x="86854" y="72679"/>
                          <a:pt x="84924" y="18786"/>
                          <a:pt x="71138" y="8785"/>
                        </a:cubicBezTo>
                        <a:cubicBezTo>
                          <a:pt x="57351" y="-1215"/>
                          <a:pt x="0" y="-15661"/>
                          <a:pt x="0" y="47678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40" name="Freeform 4939"/>
                  <p:cNvSpPr/>
                  <p:nvPr/>
                </p:nvSpPr>
                <p:spPr>
                  <a:xfrm>
                    <a:off x="2776192" y="1102151"/>
                    <a:ext cx="87750" cy="928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7750" h="92820">
                        <a:moveTo>
                          <a:pt x="0" y="14550"/>
                        </a:moveTo>
                        <a:cubicBezTo>
                          <a:pt x="0" y="14550"/>
                          <a:pt x="15441" y="25662"/>
                          <a:pt x="16544" y="28996"/>
                        </a:cubicBezTo>
                        <a:cubicBezTo>
                          <a:pt x="17646" y="32329"/>
                          <a:pt x="37223" y="23439"/>
                          <a:pt x="52112" y="45108"/>
                        </a:cubicBezTo>
                        <a:cubicBezTo>
                          <a:pt x="67002" y="66777"/>
                          <a:pt x="72516" y="87889"/>
                          <a:pt x="70310" y="92335"/>
                        </a:cubicBezTo>
                        <a:cubicBezTo>
                          <a:pt x="68104" y="96779"/>
                          <a:pt x="92093" y="69555"/>
                          <a:pt x="87129" y="37330"/>
                        </a:cubicBezTo>
                        <a:cubicBezTo>
                          <a:pt x="82167" y="5105"/>
                          <a:pt x="27711" y="-15314"/>
                          <a:pt x="0" y="1455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41" name="Freeform 4940"/>
                  <p:cNvSpPr/>
                  <p:nvPr/>
                </p:nvSpPr>
                <p:spPr>
                  <a:xfrm>
                    <a:off x="2525968" y="957107"/>
                    <a:ext cx="92197" cy="5681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2197" h="56810">
                        <a:moveTo>
                          <a:pt x="2068" y="56810"/>
                        </a:moveTo>
                        <a:cubicBezTo>
                          <a:pt x="2068" y="56810"/>
                          <a:pt x="-10616" y="20761"/>
                          <a:pt x="26332" y="5311"/>
                        </a:cubicBezTo>
                        <a:cubicBezTo>
                          <a:pt x="63280" y="-10139"/>
                          <a:pt x="86992" y="11105"/>
                          <a:pt x="91956" y="31061"/>
                        </a:cubicBezTo>
                        <a:cubicBezTo>
                          <a:pt x="96918" y="51017"/>
                          <a:pt x="19715" y="3380"/>
                          <a:pt x="2068" y="5681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00000"/>
                      </a:gs>
                      <a:gs pos="0">
                        <a:srgbClr val="4F4F4F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42" name="Freeform 4941"/>
                  <p:cNvSpPr/>
                  <p:nvPr/>
                </p:nvSpPr>
                <p:spPr>
                  <a:xfrm>
                    <a:off x="2471513" y="1091457"/>
                    <a:ext cx="38464" cy="7413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8464" h="74138">
                        <a:moveTo>
                          <a:pt x="23713" y="74138"/>
                        </a:moveTo>
                        <a:cubicBezTo>
                          <a:pt x="23713" y="74138"/>
                          <a:pt x="-1103" y="65804"/>
                          <a:pt x="0" y="45247"/>
                        </a:cubicBezTo>
                        <a:cubicBezTo>
                          <a:pt x="1103" y="24690"/>
                          <a:pt x="7720" y="-6980"/>
                          <a:pt x="29779" y="1354"/>
                        </a:cubicBezTo>
                        <a:cubicBezTo>
                          <a:pt x="51837" y="9688"/>
                          <a:pt x="25367" y="72472"/>
                          <a:pt x="23713" y="74138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43" name="Freeform 4942"/>
                  <p:cNvSpPr/>
                  <p:nvPr/>
                </p:nvSpPr>
                <p:spPr>
                  <a:xfrm>
                    <a:off x="2499775" y="993013"/>
                    <a:ext cx="42290" cy="625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290" h="62575">
                        <a:moveTo>
                          <a:pt x="2068" y="62575"/>
                        </a:moveTo>
                        <a:cubicBezTo>
                          <a:pt x="2068" y="62575"/>
                          <a:pt x="-10616" y="19238"/>
                          <a:pt x="26332" y="2570"/>
                        </a:cubicBezTo>
                        <a:cubicBezTo>
                          <a:pt x="63279" y="-14098"/>
                          <a:pt x="27986" y="53685"/>
                          <a:pt x="2068" y="62575"/>
                        </a:cubicBezTo>
                        <a:close/>
                      </a:path>
                    </a:pathLst>
                  </a:custGeom>
                  <a:gradFill>
                    <a:gsLst>
                      <a:gs pos="49000">
                        <a:srgbClr val="000000"/>
                      </a:gs>
                      <a:gs pos="0">
                        <a:srgbClr val="575757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44" name="Freeform 4943"/>
                  <p:cNvSpPr/>
                  <p:nvPr/>
                </p:nvSpPr>
                <p:spPr>
                  <a:xfrm>
                    <a:off x="2484196" y="1030793"/>
                    <a:ext cx="59557" cy="7604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557" h="76047">
                        <a:moveTo>
                          <a:pt x="14594" y="76047"/>
                        </a:moveTo>
                        <a:cubicBezTo>
                          <a:pt x="13139" y="76047"/>
                          <a:pt x="-14503" y="59237"/>
                          <a:pt x="10229" y="28204"/>
                        </a:cubicBezTo>
                        <a:cubicBezTo>
                          <a:pt x="34961" y="-2829"/>
                          <a:pt x="44418" y="-8001"/>
                          <a:pt x="57511" y="11395"/>
                        </a:cubicBezTo>
                        <a:cubicBezTo>
                          <a:pt x="70605" y="30790"/>
                          <a:pt x="18231" y="72814"/>
                          <a:pt x="14594" y="76047"/>
                        </a:cubicBezTo>
                        <a:close/>
                      </a:path>
                    </a:pathLst>
                  </a:custGeom>
                  <a:gradFill>
                    <a:gsLst>
                      <a:gs pos="70000">
                        <a:srgbClr val="000000"/>
                      </a:gs>
                      <a:gs pos="0">
                        <a:srgbClr val="6B6B6B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45" name="Freeform 4944"/>
                  <p:cNvSpPr/>
                  <p:nvPr/>
                </p:nvSpPr>
                <p:spPr>
                  <a:xfrm>
                    <a:off x="2467101" y="1150629"/>
                    <a:ext cx="33742" cy="7108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742" h="71082">
                        <a:moveTo>
                          <a:pt x="30330" y="71082"/>
                        </a:moveTo>
                        <a:cubicBezTo>
                          <a:pt x="30330" y="71082"/>
                          <a:pt x="-1103" y="61082"/>
                          <a:pt x="0" y="24967"/>
                        </a:cubicBezTo>
                        <a:cubicBezTo>
                          <a:pt x="1103" y="-11147"/>
                          <a:pt x="24264" y="2188"/>
                          <a:pt x="24815" y="3299"/>
                        </a:cubicBezTo>
                        <a:cubicBezTo>
                          <a:pt x="25367" y="4410"/>
                          <a:pt x="40256" y="58859"/>
                          <a:pt x="30330" y="71082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46" name="Freeform 4945"/>
                  <p:cNvSpPr/>
                  <p:nvPr/>
                </p:nvSpPr>
                <p:spPr>
                  <a:xfrm>
                    <a:off x="2480474" y="1238381"/>
                    <a:ext cx="28503" cy="4444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8503" h="44448">
                        <a:moveTo>
                          <a:pt x="24126" y="44448"/>
                        </a:moveTo>
                        <a:cubicBezTo>
                          <a:pt x="24126" y="44448"/>
                          <a:pt x="5101" y="45282"/>
                          <a:pt x="965" y="31114"/>
                        </a:cubicBezTo>
                        <a:cubicBezTo>
                          <a:pt x="-3171" y="16946"/>
                          <a:pt x="7031" y="0"/>
                          <a:pt x="7031" y="0"/>
                        </a:cubicBezTo>
                        <a:cubicBezTo>
                          <a:pt x="7031" y="0"/>
                          <a:pt x="40118" y="18890"/>
                          <a:pt x="24126" y="4444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636363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47" name="Freeform 4946"/>
                  <p:cNvSpPr/>
                  <p:nvPr/>
                </p:nvSpPr>
                <p:spPr>
                  <a:xfrm>
                    <a:off x="2478130" y="1196710"/>
                    <a:ext cx="62038" cy="7972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038" h="79729">
                        <a:moveTo>
                          <a:pt x="42462" y="0"/>
                        </a:moveTo>
                        <a:cubicBezTo>
                          <a:pt x="42462" y="0"/>
                          <a:pt x="0" y="4445"/>
                          <a:pt x="0" y="33336"/>
                        </a:cubicBezTo>
                        <a:cubicBezTo>
                          <a:pt x="0" y="62227"/>
                          <a:pt x="18198" y="79729"/>
                          <a:pt x="46046" y="79729"/>
                        </a:cubicBezTo>
                        <a:cubicBezTo>
                          <a:pt x="73895" y="79729"/>
                          <a:pt x="60660" y="11668"/>
                          <a:pt x="42462" y="0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636363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48" name="Freeform 4947"/>
                  <p:cNvSpPr/>
                  <p:nvPr/>
                </p:nvSpPr>
                <p:spPr>
                  <a:xfrm>
                    <a:off x="2515630" y="1298351"/>
                    <a:ext cx="47080" cy="378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7080" h="37816">
                        <a:moveTo>
                          <a:pt x="0" y="6702"/>
                        </a:moveTo>
                        <a:cubicBezTo>
                          <a:pt x="0" y="6702"/>
                          <a:pt x="0" y="36704"/>
                          <a:pt x="25367" y="37816"/>
                        </a:cubicBezTo>
                        <a:cubicBezTo>
                          <a:pt x="50734" y="38927"/>
                          <a:pt x="46874" y="5591"/>
                          <a:pt x="46874" y="5591"/>
                        </a:cubicBezTo>
                        <a:cubicBezTo>
                          <a:pt x="46874" y="5591"/>
                          <a:pt x="10478" y="-7744"/>
                          <a:pt x="0" y="6702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636363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49" name="Freeform 4948"/>
                  <p:cNvSpPr/>
                  <p:nvPr/>
                </p:nvSpPr>
                <p:spPr>
                  <a:xfrm>
                    <a:off x="2493054" y="1258940"/>
                    <a:ext cx="34225" cy="6458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4225" h="64589">
                        <a:moveTo>
                          <a:pt x="33053" y="39448"/>
                        </a:moveTo>
                        <a:cubicBezTo>
                          <a:pt x="33053" y="50560"/>
                          <a:pt x="38016" y="68339"/>
                          <a:pt x="27538" y="63894"/>
                        </a:cubicBezTo>
                        <a:cubicBezTo>
                          <a:pt x="17061" y="59449"/>
                          <a:pt x="-14924" y="32781"/>
                          <a:pt x="8237" y="6667"/>
                        </a:cubicBezTo>
                        <a:cubicBezTo>
                          <a:pt x="31398" y="-19446"/>
                          <a:pt x="35259" y="39448"/>
                          <a:pt x="33053" y="3944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636363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50" name="Freeform 4949"/>
                  <p:cNvSpPr/>
                  <p:nvPr/>
                </p:nvSpPr>
                <p:spPr>
                  <a:xfrm>
                    <a:off x="2479784" y="1138930"/>
                    <a:ext cx="59040" cy="832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040" h="83202">
                        <a:moveTo>
                          <a:pt x="23031" y="0"/>
                        </a:moveTo>
                        <a:cubicBezTo>
                          <a:pt x="23031" y="0"/>
                          <a:pt x="-6778" y="17779"/>
                          <a:pt x="1445" y="43893"/>
                        </a:cubicBezTo>
                        <a:cubicBezTo>
                          <a:pt x="9669" y="70006"/>
                          <a:pt x="23031" y="86118"/>
                          <a:pt x="43590" y="82785"/>
                        </a:cubicBezTo>
                        <a:cubicBezTo>
                          <a:pt x="64148" y="79451"/>
                          <a:pt x="70315" y="7778"/>
                          <a:pt x="23031" y="0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51" name="Freeform 4950"/>
                  <p:cNvSpPr/>
                  <p:nvPr/>
                </p:nvSpPr>
                <p:spPr>
                  <a:xfrm>
                    <a:off x="2488608" y="1053397"/>
                    <a:ext cx="75480" cy="9782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5480" h="97821">
                        <a:moveTo>
                          <a:pt x="73895" y="12744"/>
                        </a:moveTo>
                        <a:cubicBezTo>
                          <a:pt x="73895" y="12744"/>
                          <a:pt x="64520" y="-4480"/>
                          <a:pt x="42462" y="1076"/>
                        </a:cubicBezTo>
                        <a:cubicBezTo>
                          <a:pt x="20404" y="6633"/>
                          <a:pt x="0" y="38302"/>
                          <a:pt x="0" y="54970"/>
                        </a:cubicBezTo>
                        <a:cubicBezTo>
                          <a:pt x="0" y="71638"/>
                          <a:pt x="7720" y="95529"/>
                          <a:pt x="34190" y="97821"/>
                        </a:cubicBezTo>
                        <a:cubicBezTo>
                          <a:pt x="60660" y="99974"/>
                          <a:pt x="81615" y="52748"/>
                          <a:pt x="73895" y="12744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52" name="Freeform 4951"/>
                  <p:cNvSpPr/>
                  <p:nvPr/>
                </p:nvSpPr>
                <p:spPr>
                  <a:xfrm>
                    <a:off x="2527830" y="1052081"/>
                    <a:ext cx="82098" cy="9973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098" h="99730">
                        <a:moveTo>
                          <a:pt x="34121" y="99626"/>
                        </a:moveTo>
                        <a:cubicBezTo>
                          <a:pt x="13717" y="97403"/>
                          <a:pt x="-3378" y="67957"/>
                          <a:pt x="482" y="41844"/>
                        </a:cubicBezTo>
                        <a:cubicBezTo>
                          <a:pt x="4343" y="15730"/>
                          <a:pt x="10960" y="-4271"/>
                          <a:pt x="44599" y="729"/>
                        </a:cubicBezTo>
                        <a:cubicBezTo>
                          <a:pt x="78237" y="5730"/>
                          <a:pt x="82098" y="45733"/>
                          <a:pt x="82098" y="55734"/>
                        </a:cubicBezTo>
                        <a:cubicBezTo>
                          <a:pt x="82098" y="65735"/>
                          <a:pt x="54525" y="101849"/>
                          <a:pt x="34121" y="99626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6666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53" name="Freeform 4952"/>
                  <p:cNvSpPr/>
                  <p:nvPr/>
                </p:nvSpPr>
                <p:spPr>
                  <a:xfrm>
                    <a:off x="2509219" y="1132573"/>
                    <a:ext cx="69552" cy="8466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9552" h="84660">
                        <a:moveTo>
                          <a:pt x="33432" y="798"/>
                        </a:moveTo>
                        <a:cubicBezTo>
                          <a:pt x="56042" y="8021"/>
                          <a:pt x="54938" y="54136"/>
                          <a:pt x="67622" y="71915"/>
                        </a:cubicBezTo>
                        <a:cubicBezTo>
                          <a:pt x="80305" y="89696"/>
                          <a:pt x="27366" y="90806"/>
                          <a:pt x="7514" y="63026"/>
                        </a:cubicBezTo>
                        <a:cubicBezTo>
                          <a:pt x="-12339" y="35246"/>
                          <a:pt x="10822" y="-6424"/>
                          <a:pt x="33432" y="79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636363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54" name="Freeform 4953"/>
                  <p:cNvSpPr/>
                  <p:nvPr/>
                </p:nvSpPr>
                <p:spPr>
                  <a:xfrm>
                    <a:off x="2521075" y="1199486"/>
                    <a:ext cx="66795" cy="650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6795" h="65075">
                        <a:moveTo>
                          <a:pt x="40514" y="1667"/>
                        </a:moveTo>
                        <a:cubicBezTo>
                          <a:pt x="40514" y="1667"/>
                          <a:pt x="9424" y="-7778"/>
                          <a:pt x="1652" y="18335"/>
                        </a:cubicBezTo>
                        <a:cubicBezTo>
                          <a:pt x="-6121" y="44448"/>
                          <a:pt x="13310" y="62783"/>
                          <a:pt x="47509" y="65005"/>
                        </a:cubicBezTo>
                        <a:cubicBezTo>
                          <a:pt x="81709" y="67227"/>
                          <a:pt x="64998" y="17501"/>
                          <a:pt x="40514" y="166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55" name="Freeform 4954"/>
                  <p:cNvSpPr/>
                  <p:nvPr/>
                </p:nvSpPr>
                <p:spPr>
                  <a:xfrm>
                    <a:off x="2515009" y="1255362"/>
                    <a:ext cx="77273" cy="615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7273" h="61568">
                        <a:moveTo>
                          <a:pt x="39238" y="243"/>
                        </a:moveTo>
                        <a:cubicBezTo>
                          <a:pt x="39238" y="243"/>
                          <a:pt x="5672" y="-3646"/>
                          <a:pt x="699" y="20245"/>
                        </a:cubicBezTo>
                        <a:cubicBezTo>
                          <a:pt x="-4273" y="44136"/>
                          <a:pt x="16239" y="59137"/>
                          <a:pt x="48562" y="61359"/>
                        </a:cubicBezTo>
                        <a:cubicBezTo>
                          <a:pt x="80885" y="63582"/>
                          <a:pt x="77156" y="48581"/>
                          <a:pt x="77156" y="48581"/>
                        </a:cubicBezTo>
                        <a:cubicBezTo>
                          <a:pt x="77156" y="48581"/>
                          <a:pt x="41103" y="13022"/>
                          <a:pt x="39238" y="243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56" name="Freeform 4955"/>
                  <p:cNvSpPr/>
                  <p:nvPr/>
                </p:nvSpPr>
                <p:spPr>
                  <a:xfrm>
                    <a:off x="2546648" y="1313407"/>
                    <a:ext cx="49856" cy="3831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9856" h="38318">
                        <a:moveTo>
                          <a:pt x="1054" y="493"/>
                        </a:moveTo>
                        <a:cubicBezTo>
                          <a:pt x="1054" y="493"/>
                          <a:pt x="-5573" y="21132"/>
                          <a:pt x="14309" y="32058"/>
                        </a:cubicBezTo>
                        <a:cubicBezTo>
                          <a:pt x="34191" y="42984"/>
                          <a:pt x="49856" y="36307"/>
                          <a:pt x="49856" y="36307"/>
                        </a:cubicBezTo>
                        <a:cubicBezTo>
                          <a:pt x="49856" y="36307"/>
                          <a:pt x="37204" y="-4970"/>
                          <a:pt x="1054" y="493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636363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57" name="Freeform 4956"/>
                  <p:cNvSpPr/>
                  <p:nvPr/>
                </p:nvSpPr>
                <p:spPr>
                  <a:xfrm>
                    <a:off x="2575737" y="1328700"/>
                    <a:ext cx="39843" cy="2659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9843" h="26599">
                        <a:moveTo>
                          <a:pt x="0" y="9133"/>
                        </a:moveTo>
                        <a:cubicBezTo>
                          <a:pt x="0" y="11911"/>
                          <a:pt x="13235" y="24134"/>
                          <a:pt x="24816" y="26356"/>
                        </a:cubicBezTo>
                        <a:cubicBezTo>
                          <a:pt x="36396" y="28579"/>
                          <a:pt x="45771" y="14133"/>
                          <a:pt x="35293" y="3577"/>
                        </a:cubicBezTo>
                        <a:cubicBezTo>
                          <a:pt x="24816" y="-6980"/>
                          <a:pt x="0" y="9133"/>
                          <a:pt x="0" y="9133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58" name="Freeform 4957"/>
                  <p:cNvSpPr/>
                  <p:nvPr/>
                </p:nvSpPr>
                <p:spPr>
                  <a:xfrm>
                    <a:off x="2556988" y="1287272"/>
                    <a:ext cx="61211" cy="5867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1211" h="58674">
                        <a:moveTo>
                          <a:pt x="9862" y="0"/>
                        </a:moveTo>
                        <a:cubicBezTo>
                          <a:pt x="9862" y="0"/>
                          <a:pt x="-10464" y="20287"/>
                          <a:pt x="7188" y="41273"/>
                        </a:cubicBezTo>
                        <a:cubicBezTo>
                          <a:pt x="24839" y="62259"/>
                          <a:pt x="43560" y="60161"/>
                          <a:pt x="49979" y="55963"/>
                        </a:cubicBezTo>
                        <a:cubicBezTo>
                          <a:pt x="56397" y="51766"/>
                          <a:pt x="61211" y="35677"/>
                          <a:pt x="61211" y="35677"/>
                        </a:cubicBezTo>
                        <a:cubicBezTo>
                          <a:pt x="61211" y="35677"/>
                          <a:pt x="38211" y="1399"/>
                          <a:pt x="9862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59" name="Freeform 4958"/>
                  <p:cNvSpPr/>
                  <p:nvPr/>
                </p:nvSpPr>
                <p:spPr>
                  <a:xfrm>
                    <a:off x="2605999" y="1328388"/>
                    <a:ext cx="72309" cy="3691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2309" h="36913">
                        <a:moveTo>
                          <a:pt x="1172" y="0"/>
                        </a:moveTo>
                        <a:cubicBezTo>
                          <a:pt x="1172" y="0"/>
                          <a:pt x="-5997" y="17779"/>
                          <a:pt x="14958" y="31669"/>
                        </a:cubicBezTo>
                        <a:cubicBezTo>
                          <a:pt x="35913" y="45559"/>
                          <a:pt x="57732" y="28336"/>
                          <a:pt x="65312" y="21113"/>
                        </a:cubicBezTo>
                        <a:cubicBezTo>
                          <a:pt x="72893" y="13890"/>
                          <a:pt x="72309" y="9445"/>
                          <a:pt x="72309" y="9445"/>
                        </a:cubicBezTo>
                        <a:cubicBezTo>
                          <a:pt x="72309" y="9445"/>
                          <a:pt x="44029" y="28613"/>
                          <a:pt x="31493" y="16668"/>
                        </a:cubicBezTo>
                        <a:cubicBezTo>
                          <a:pt x="18956" y="4722"/>
                          <a:pt x="5253" y="2222"/>
                          <a:pt x="1172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60" name="Freeform 4959"/>
                  <p:cNvSpPr/>
                  <p:nvPr/>
                </p:nvSpPr>
                <p:spPr>
                  <a:xfrm>
                    <a:off x="2605206" y="1305851"/>
                    <a:ext cx="45874" cy="3809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5874" h="38093">
                        <a:moveTo>
                          <a:pt x="17405" y="868"/>
                        </a:moveTo>
                        <a:cubicBezTo>
                          <a:pt x="17405" y="868"/>
                          <a:pt x="3067" y="-5243"/>
                          <a:pt x="310" y="14758"/>
                        </a:cubicBezTo>
                        <a:cubicBezTo>
                          <a:pt x="-2447" y="34760"/>
                          <a:pt x="13545" y="38093"/>
                          <a:pt x="18508" y="38093"/>
                        </a:cubicBezTo>
                        <a:cubicBezTo>
                          <a:pt x="23471" y="38093"/>
                          <a:pt x="41393" y="38371"/>
                          <a:pt x="45529" y="22537"/>
                        </a:cubicBezTo>
                        <a:cubicBezTo>
                          <a:pt x="49665" y="6702"/>
                          <a:pt x="16302" y="868"/>
                          <a:pt x="17405" y="868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61" name="Freeform 4960"/>
                  <p:cNvSpPr/>
                  <p:nvPr/>
                </p:nvSpPr>
                <p:spPr>
                  <a:xfrm>
                    <a:off x="2629090" y="1305052"/>
                    <a:ext cx="51423" cy="4615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1423" h="46151">
                        <a:moveTo>
                          <a:pt x="2657" y="3105"/>
                        </a:moveTo>
                        <a:cubicBezTo>
                          <a:pt x="2657" y="3105"/>
                          <a:pt x="-10472" y="44622"/>
                          <a:pt x="21413" y="46105"/>
                        </a:cubicBezTo>
                        <a:cubicBezTo>
                          <a:pt x="53298" y="47587"/>
                          <a:pt x="51423" y="26829"/>
                          <a:pt x="51423" y="26829"/>
                        </a:cubicBezTo>
                        <a:cubicBezTo>
                          <a:pt x="51423" y="26829"/>
                          <a:pt x="51423" y="9036"/>
                          <a:pt x="51423" y="1622"/>
                        </a:cubicBezTo>
                        <a:cubicBezTo>
                          <a:pt x="51423" y="-5792"/>
                          <a:pt x="17037" y="14967"/>
                          <a:pt x="2657" y="3105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62" name="Freeform 4961"/>
                  <p:cNvSpPr/>
                  <p:nvPr/>
                </p:nvSpPr>
                <p:spPr>
                  <a:xfrm>
                    <a:off x="2659559" y="1304117"/>
                    <a:ext cx="53491" cy="3927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3491" h="39274">
                        <a:moveTo>
                          <a:pt x="0" y="11494"/>
                        </a:moveTo>
                        <a:cubicBezTo>
                          <a:pt x="0" y="11494"/>
                          <a:pt x="6066" y="39274"/>
                          <a:pt x="27573" y="39274"/>
                        </a:cubicBezTo>
                        <a:cubicBezTo>
                          <a:pt x="49079" y="39274"/>
                          <a:pt x="53491" y="20939"/>
                          <a:pt x="53491" y="17050"/>
                        </a:cubicBezTo>
                        <a:cubicBezTo>
                          <a:pt x="53491" y="13161"/>
                          <a:pt x="32536" y="17050"/>
                          <a:pt x="18198" y="4271"/>
                        </a:cubicBezTo>
                        <a:cubicBezTo>
                          <a:pt x="3860" y="-8508"/>
                          <a:pt x="0" y="11494"/>
                          <a:pt x="0" y="1149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63" name="Freeform 4962"/>
                  <p:cNvSpPr/>
                  <p:nvPr/>
                </p:nvSpPr>
                <p:spPr>
                  <a:xfrm>
                    <a:off x="2612719" y="1262270"/>
                    <a:ext cx="73964" cy="6396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3964" h="63963">
                        <a:moveTo>
                          <a:pt x="10443" y="0"/>
                        </a:moveTo>
                        <a:cubicBezTo>
                          <a:pt x="10443" y="0"/>
                          <a:pt x="23678" y="10556"/>
                          <a:pt x="34156" y="10556"/>
                        </a:cubicBezTo>
                        <a:cubicBezTo>
                          <a:pt x="44633" y="10556"/>
                          <a:pt x="55662" y="3889"/>
                          <a:pt x="57317" y="3889"/>
                        </a:cubicBezTo>
                        <a:cubicBezTo>
                          <a:pt x="58971" y="3889"/>
                          <a:pt x="77721" y="15001"/>
                          <a:pt x="73309" y="27224"/>
                        </a:cubicBezTo>
                        <a:cubicBezTo>
                          <a:pt x="68897" y="39448"/>
                          <a:pt x="62280" y="60560"/>
                          <a:pt x="48494" y="63338"/>
                        </a:cubicBezTo>
                        <a:cubicBezTo>
                          <a:pt x="34707" y="66117"/>
                          <a:pt x="18715" y="60005"/>
                          <a:pt x="10443" y="48337"/>
                        </a:cubicBezTo>
                        <a:cubicBezTo>
                          <a:pt x="2171" y="36670"/>
                          <a:pt x="-8306" y="5000"/>
                          <a:pt x="10443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64" name="Freeform 4963"/>
                  <p:cNvSpPr/>
                  <p:nvPr/>
                </p:nvSpPr>
                <p:spPr>
                  <a:xfrm>
                    <a:off x="2662247" y="1265361"/>
                    <a:ext cx="89956" cy="5858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9956" h="58582">
                        <a:moveTo>
                          <a:pt x="1723" y="26912"/>
                        </a:moveTo>
                        <a:cubicBezTo>
                          <a:pt x="1723" y="30801"/>
                          <a:pt x="16613" y="58582"/>
                          <a:pt x="40325" y="58582"/>
                        </a:cubicBezTo>
                        <a:cubicBezTo>
                          <a:pt x="64038" y="58582"/>
                          <a:pt x="75067" y="43025"/>
                          <a:pt x="77824" y="36357"/>
                        </a:cubicBezTo>
                        <a:cubicBezTo>
                          <a:pt x="80581" y="29690"/>
                          <a:pt x="89956" y="2466"/>
                          <a:pt x="89956" y="2466"/>
                        </a:cubicBezTo>
                        <a:cubicBezTo>
                          <a:pt x="89956" y="2466"/>
                          <a:pt x="76997" y="2743"/>
                          <a:pt x="74515" y="243"/>
                        </a:cubicBezTo>
                        <a:cubicBezTo>
                          <a:pt x="72034" y="-2257"/>
                          <a:pt x="73412" y="15244"/>
                          <a:pt x="45840" y="16356"/>
                        </a:cubicBezTo>
                        <a:cubicBezTo>
                          <a:pt x="18267" y="17467"/>
                          <a:pt x="11649" y="5244"/>
                          <a:pt x="10547" y="5244"/>
                        </a:cubicBezTo>
                        <a:cubicBezTo>
                          <a:pt x="9444" y="5244"/>
                          <a:pt x="-4894" y="5799"/>
                          <a:pt x="1723" y="26912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65" name="Freeform 4964"/>
                  <p:cNvSpPr/>
                  <p:nvPr/>
                </p:nvSpPr>
                <p:spPr>
                  <a:xfrm>
                    <a:off x="2657283" y="1232269"/>
                    <a:ext cx="78617" cy="611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617" h="61116">
                        <a:moveTo>
                          <a:pt x="22131" y="1667"/>
                        </a:moveTo>
                        <a:cubicBezTo>
                          <a:pt x="23353" y="2778"/>
                          <a:pt x="33742" y="7223"/>
                          <a:pt x="49020" y="4445"/>
                        </a:cubicBezTo>
                        <a:cubicBezTo>
                          <a:pt x="64298" y="1667"/>
                          <a:pt x="71631" y="0"/>
                          <a:pt x="71631" y="0"/>
                        </a:cubicBezTo>
                        <a:cubicBezTo>
                          <a:pt x="71631" y="0"/>
                          <a:pt x="80186" y="24446"/>
                          <a:pt x="78353" y="33336"/>
                        </a:cubicBezTo>
                        <a:cubicBezTo>
                          <a:pt x="76520" y="42226"/>
                          <a:pt x="61490" y="61116"/>
                          <a:pt x="48045" y="61116"/>
                        </a:cubicBezTo>
                        <a:cubicBezTo>
                          <a:pt x="34601" y="61116"/>
                          <a:pt x="8878" y="51671"/>
                          <a:pt x="3412" y="42781"/>
                        </a:cubicBezTo>
                        <a:cubicBezTo>
                          <a:pt x="-2122" y="33892"/>
                          <a:pt x="-4147" y="1667"/>
                          <a:pt x="22131" y="166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66" name="Freeform 4965"/>
                  <p:cNvSpPr/>
                  <p:nvPr/>
                </p:nvSpPr>
                <p:spPr>
                  <a:xfrm>
                    <a:off x="2722389" y="1246713"/>
                    <a:ext cx="65658" cy="5253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5658" h="52539">
                        <a:moveTo>
                          <a:pt x="0" y="0"/>
                        </a:moveTo>
                        <a:cubicBezTo>
                          <a:pt x="0" y="0"/>
                          <a:pt x="-1620" y="48893"/>
                          <a:pt x="25953" y="52227"/>
                        </a:cubicBezTo>
                        <a:cubicBezTo>
                          <a:pt x="53526" y="55560"/>
                          <a:pt x="59040" y="31669"/>
                          <a:pt x="60694" y="26669"/>
                        </a:cubicBezTo>
                        <a:cubicBezTo>
                          <a:pt x="62349" y="21668"/>
                          <a:pt x="65658" y="13890"/>
                          <a:pt x="65658" y="13890"/>
                        </a:cubicBezTo>
                        <a:cubicBezTo>
                          <a:pt x="65658" y="13890"/>
                          <a:pt x="41118" y="28613"/>
                          <a:pt x="27883" y="23057"/>
                        </a:cubicBezTo>
                        <a:cubicBezTo>
                          <a:pt x="14648" y="17501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67" name="Freeform 4966"/>
                  <p:cNvSpPr/>
                  <p:nvPr/>
                </p:nvSpPr>
                <p:spPr>
                  <a:xfrm>
                    <a:off x="2722562" y="1202265"/>
                    <a:ext cx="78789" cy="695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789" h="69520">
                        <a:moveTo>
                          <a:pt x="965" y="32781"/>
                        </a:moveTo>
                        <a:cubicBezTo>
                          <a:pt x="-138" y="36114"/>
                          <a:pt x="-6204" y="67784"/>
                          <a:pt x="34052" y="69520"/>
                        </a:cubicBezTo>
                        <a:cubicBezTo>
                          <a:pt x="74308" y="71117"/>
                          <a:pt x="77065" y="42781"/>
                          <a:pt x="77065" y="42781"/>
                        </a:cubicBezTo>
                        <a:cubicBezTo>
                          <a:pt x="77065" y="42781"/>
                          <a:pt x="84235" y="29447"/>
                          <a:pt x="69345" y="16668"/>
                        </a:cubicBezTo>
                        <a:cubicBezTo>
                          <a:pt x="54456" y="3889"/>
                          <a:pt x="49493" y="0"/>
                          <a:pt x="48390" y="0"/>
                        </a:cubicBezTo>
                        <a:cubicBezTo>
                          <a:pt x="47287" y="0"/>
                          <a:pt x="20817" y="30558"/>
                          <a:pt x="965" y="32781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68" name="Freeform 4967"/>
                  <p:cNvSpPr/>
                  <p:nvPr/>
                </p:nvSpPr>
                <p:spPr>
                  <a:xfrm>
                    <a:off x="2769539" y="1126463"/>
                    <a:ext cx="80926" cy="10261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0926" h="102613">
                        <a:moveTo>
                          <a:pt x="79168" y="65249"/>
                        </a:moveTo>
                        <a:cubicBezTo>
                          <a:pt x="79168" y="65249"/>
                          <a:pt x="66485" y="10244"/>
                          <a:pt x="38912" y="1354"/>
                        </a:cubicBezTo>
                        <a:cubicBezTo>
                          <a:pt x="11339" y="-7535"/>
                          <a:pt x="4170" y="29134"/>
                          <a:pt x="1413" y="45803"/>
                        </a:cubicBezTo>
                        <a:cubicBezTo>
                          <a:pt x="-1344" y="62471"/>
                          <a:pt x="-5204" y="100252"/>
                          <a:pt x="43875" y="102613"/>
                        </a:cubicBezTo>
                        <a:cubicBezTo>
                          <a:pt x="92955" y="104697"/>
                          <a:pt x="79168" y="64137"/>
                          <a:pt x="79168" y="6524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69" name="Freeform 4968"/>
                  <p:cNvSpPr/>
                  <p:nvPr/>
                </p:nvSpPr>
                <p:spPr>
                  <a:xfrm>
                    <a:off x="2574634" y="1260605"/>
                    <a:ext cx="62004" cy="583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004" h="58369">
                        <a:moveTo>
                          <a:pt x="61345" y="38354"/>
                        </a:moveTo>
                        <a:cubicBezTo>
                          <a:pt x="56300" y="60073"/>
                          <a:pt x="38412" y="59611"/>
                          <a:pt x="23735" y="57301"/>
                        </a:cubicBezTo>
                        <a:cubicBezTo>
                          <a:pt x="9058" y="54990"/>
                          <a:pt x="-3325" y="46672"/>
                          <a:pt x="803" y="31885"/>
                        </a:cubicBezTo>
                        <a:cubicBezTo>
                          <a:pt x="4931" y="17098"/>
                          <a:pt x="12269" y="8780"/>
                          <a:pt x="12269" y="8780"/>
                        </a:cubicBezTo>
                        <a:cubicBezTo>
                          <a:pt x="12269" y="8780"/>
                          <a:pt x="11810" y="17098"/>
                          <a:pt x="29239" y="18484"/>
                        </a:cubicBezTo>
                        <a:cubicBezTo>
                          <a:pt x="46668" y="19870"/>
                          <a:pt x="42999" y="0"/>
                          <a:pt x="42999" y="0"/>
                        </a:cubicBezTo>
                        <a:cubicBezTo>
                          <a:pt x="42999" y="0"/>
                          <a:pt x="66390" y="16636"/>
                          <a:pt x="61345" y="3835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70" name="Freeform 4969"/>
                  <p:cNvSpPr/>
                  <p:nvPr/>
                </p:nvSpPr>
                <p:spPr>
                  <a:xfrm>
                    <a:off x="2526848" y="1238638"/>
                    <a:ext cx="56920" cy="5974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6920" h="59744">
                        <a:moveTo>
                          <a:pt x="23509" y="354"/>
                        </a:moveTo>
                        <a:cubicBezTo>
                          <a:pt x="-17037" y="6618"/>
                          <a:pt x="318" y="46940"/>
                          <a:pt x="34107" y="58545"/>
                        </a:cubicBezTo>
                        <a:cubicBezTo>
                          <a:pt x="67895" y="70151"/>
                          <a:pt x="64054" y="-5951"/>
                          <a:pt x="23509" y="35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71" name="Freeform 4970"/>
                  <p:cNvSpPr/>
                  <p:nvPr/>
                </p:nvSpPr>
                <p:spPr>
                  <a:xfrm>
                    <a:off x="2564053" y="1237823"/>
                    <a:ext cx="59626" cy="5559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626" h="55595">
                        <a:moveTo>
                          <a:pt x="14441" y="1667"/>
                        </a:moveTo>
                        <a:cubicBezTo>
                          <a:pt x="14441" y="1667"/>
                          <a:pt x="-1551" y="556"/>
                          <a:pt x="103" y="30003"/>
                        </a:cubicBezTo>
                        <a:cubicBezTo>
                          <a:pt x="1758" y="59450"/>
                          <a:pt x="42565" y="62783"/>
                          <a:pt x="53594" y="43893"/>
                        </a:cubicBezTo>
                        <a:cubicBezTo>
                          <a:pt x="64623" y="25002"/>
                          <a:pt x="65175" y="-7779"/>
                          <a:pt x="14441" y="166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72" name="Freeform 4971"/>
                  <p:cNvSpPr/>
                  <p:nvPr/>
                </p:nvSpPr>
                <p:spPr>
                  <a:xfrm>
                    <a:off x="2562331" y="1201153"/>
                    <a:ext cx="53491" cy="5674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3491" h="56741">
                        <a:moveTo>
                          <a:pt x="52009" y="40559"/>
                        </a:moveTo>
                        <a:cubicBezTo>
                          <a:pt x="52009" y="40559"/>
                          <a:pt x="24988" y="67783"/>
                          <a:pt x="8996" y="51671"/>
                        </a:cubicBezTo>
                        <a:cubicBezTo>
                          <a:pt x="-6997" y="35559"/>
                          <a:pt x="-2033" y="0"/>
                          <a:pt x="26642" y="0"/>
                        </a:cubicBezTo>
                        <a:cubicBezTo>
                          <a:pt x="55318" y="0"/>
                          <a:pt x="55318" y="34447"/>
                          <a:pt x="52009" y="40559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73" name="Freeform 4972"/>
                  <p:cNvSpPr/>
                  <p:nvPr/>
                </p:nvSpPr>
                <p:spPr>
                  <a:xfrm>
                    <a:off x="2600966" y="1212265"/>
                    <a:ext cx="78720" cy="6372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720" h="63721">
                        <a:moveTo>
                          <a:pt x="21645" y="0"/>
                        </a:moveTo>
                        <a:cubicBezTo>
                          <a:pt x="21645" y="0"/>
                          <a:pt x="1792" y="6112"/>
                          <a:pt x="138" y="25558"/>
                        </a:cubicBezTo>
                        <a:cubicBezTo>
                          <a:pt x="-1516" y="45004"/>
                          <a:pt x="11718" y="60005"/>
                          <a:pt x="34879" y="63339"/>
                        </a:cubicBezTo>
                        <a:cubicBezTo>
                          <a:pt x="58040" y="66672"/>
                          <a:pt x="76790" y="47226"/>
                          <a:pt x="78445" y="38337"/>
                        </a:cubicBezTo>
                        <a:cubicBezTo>
                          <a:pt x="80098" y="29447"/>
                          <a:pt x="74033" y="8890"/>
                          <a:pt x="66312" y="7778"/>
                        </a:cubicBezTo>
                        <a:cubicBezTo>
                          <a:pt x="58592" y="6667"/>
                          <a:pt x="34328" y="15001"/>
                          <a:pt x="21645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74" name="Freeform 4973"/>
                  <p:cNvSpPr/>
                  <p:nvPr/>
                </p:nvSpPr>
                <p:spPr>
                  <a:xfrm>
                    <a:off x="2550370" y="1112811"/>
                    <a:ext cx="78204" cy="9789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204" h="97891">
                        <a:moveTo>
                          <a:pt x="59568" y="556"/>
                        </a:moveTo>
                        <a:cubicBezTo>
                          <a:pt x="59568" y="556"/>
                          <a:pt x="13290" y="-4445"/>
                          <a:pt x="3917" y="15001"/>
                        </a:cubicBezTo>
                        <a:cubicBezTo>
                          <a:pt x="-5455" y="34447"/>
                          <a:pt x="2160" y="95564"/>
                          <a:pt x="23834" y="97786"/>
                        </a:cubicBezTo>
                        <a:cubicBezTo>
                          <a:pt x="45509" y="100009"/>
                          <a:pt x="81242" y="65006"/>
                          <a:pt x="78020" y="40004"/>
                        </a:cubicBezTo>
                        <a:cubicBezTo>
                          <a:pt x="74798" y="15001"/>
                          <a:pt x="61325" y="556"/>
                          <a:pt x="59568" y="556"/>
                        </a:cubicBezTo>
                        <a:close/>
                      </a:path>
                    </a:pathLst>
                  </a:custGeom>
                  <a:gradFill>
                    <a:gsLst>
                      <a:gs pos="39000">
                        <a:srgbClr val="000000"/>
                      </a:gs>
                      <a:gs pos="0">
                        <a:srgbClr val="575757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75" name="Freeform 4974"/>
                  <p:cNvSpPr/>
                  <p:nvPr/>
                </p:nvSpPr>
                <p:spPr>
                  <a:xfrm>
                    <a:off x="2591661" y="1181950"/>
                    <a:ext cx="70483" cy="701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0483" h="70145">
                        <a:moveTo>
                          <a:pt x="781" y="21761"/>
                        </a:moveTo>
                        <a:cubicBezTo>
                          <a:pt x="781" y="21761"/>
                          <a:pt x="15964" y="-9970"/>
                          <a:pt x="51795" y="3093"/>
                        </a:cubicBezTo>
                        <a:cubicBezTo>
                          <a:pt x="87627" y="16156"/>
                          <a:pt x="63128" y="50247"/>
                          <a:pt x="50913" y="65320"/>
                        </a:cubicBezTo>
                        <a:cubicBezTo>
                          <a:pt x="38698" y="80393"/>
                          <a:pt x="-6548" y="58941"/>
                          <a:pt x="781" y="21761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76" name="Freeform 4975"/>
                  <p:cNvSpPr/>
                  <p:nvPr/>
                </p:nvSpPr>
                <p:spPr>
                  <a:xfrm>
                    <a:off x="2608721" y="1145904"/>
                    <a:ext cx="76445" cy="7809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6445" h="78097">
                        <a:moveTo>
                          <a:pt x="19680" y="6910"/>
                        </a:moveTo>
                        <a:cubicBezTo>
                          <a:pt x="17198" y="5799"/>
                          <a:pt x="-21403" y="35246"/>
                          <a:pt x="16647" y="66360"/>
                        </a:cubicBezTo>
                        <a:cubicBezTo>
                          <a:pt x="54697" y="97474"/>
                          <a:pt x="85579" y="61359"/>
                          <a:pt x="73998" y="22467"/>
                        </a:cubicBezTo>
                        <a:cubicBezTo>
                          <a:pt x="62418" y="-16425"/>
                          <a:pt x="17750" y="6910"/>
                          <a:pt x="19680" y="691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77" name="Freeform 4976"/>
                  <p:cNvSpPr/>
                  <p:nvPr/>
                </p:nvSpPr>
                <p:spPr>
                  <a:xfrm>
                    <a:off x="2655699" y="1199927"/>
                    <a:ext cx="63900" cy="608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3900" h="60804">
                        <a:moveTo>
                          <a:pt x="0" y="26228"/>
                        </a:moveTo>
                        <a:cubicBezTo>
                          <a:pt x="-1103" y="9004"/>
                          <a:pt x="21846" y="-13391"/>
                          <a:pt x="47976" y="10115"/>
                        </a:cubicBezTo>
                        <a:cubicBezTo>
                          <a:pt x="74106" y="33622"/>
                          <a:pt x="66725" y="58795"/>
                          <a:pt x="35929" y="60675"/>
                        </a:cubicBezTo>
                        <a:cubicBezTo>
                          <a:pt x="5133" y="62556"/>
                          <a:pt x="1103" y="43452"/>
                          <a:pt x="0" y="26228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78" name="Freeform 4977"/>
                  <p:cNvSpPr/>
                  <p:nvPr/>
                </p:nvSpPr>
                <p:spPr>
                  <a:xfrm>
                    <a:off x="2728111" y="1182820"/>
                    <a:ext cx="62694" cy="7111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694" h="71117">
                        <a:moveTo>
                          <a:pt x="55334" y="19840"/>
                        </a:moveTo>
                        <a:cubicBezTo>
                          <a:pt x="69685" y="46221"/>
                          <a:pt x="63798" y="74359"/>
                          <a:pt x="32888" y="70842"/>
                        </a:cubicBezTo>
                        <a:cubicBezTo>
                          <a:pt x="1978" y="67325"/>
                          <a:pt x="-6118" y="17202"/>
                          <a:pt x="4186" y="7529"/>
                        </a:cubicBezTo>
                        <a:cubicBezTo>
                          <a:pt x="14489" y="-2143"/>
                          <a:pt x="40983" y="-6540"/>
                          <a:pt x="55334" y="1984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79" name="Freeform 4978"/>
                  <p:cNvSpPr/>
                  <p:nvPr/>
                </p:nvSpPr>
                <p:spPr>
                  <a:xfrm>
                    <a:off x="2673896" y="1157436"/>
                    <a:ext cx="83132" cy="7805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3132" h="78057">
                        <a:moveTo>
                          <a:pt x="42110" y="335"/>
                        </a:moveTo>
                        <a:cubicBezTo>
                          <a:pt x="42110" y="335"/>
                          <a:pt x="5324" y="3261"/>
                          <a:pt x="968" y="20817"/>
                        </a:cubicBezTo>
                        <a:cubicBezTo>
                          <a:pt x="-3388" y="38373"/>
                          <a:pt x="5808" y="71047"/>
                          <a:pt x="37270" y="76899"/>
                        </a:cubicBezTo>
                        <a:cubicBezTo>
                          <a:pt x="68732" y="82751"/>
                          <a:pt x="77929" y="65195"/>
                          <a:pt x="81800" y="57880"/>
                        </a:cubicBezTo>
                        <a:cubicBezTo>
                          <a:pt x="85673" y="50565"/>
                          <a:pt x="83737" y="-5029"/>
                          <a:pt x="42110" y="335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80" name="Freeform 4979"/>
                  <p:cNvSpPr/>
                  <p:nvPr/>
                </p:nvSpPr>
                <p:spPr>
                  <a:xfrm>
                    <a:off x="2668829" y="1079199"/>
                    <a:ext cx="90266" cy="10782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0266" h="107822">
                        <a:moveTo>
                          <a:pt x="655" y="60839"/>
                        </a:moveTo>
                        <a:cubicBezTo>
                          <a:pt x="7180" y="142512"/>
                          <a:pt x="2585" y="92508"/>
                          <a:pt x="22989" y="94730"/>
                        </a:cubicBezTo>
                        <a:cubicBezTo>
                          <a:pt x="43393" y="96952"/>
                          <a:pt x="64348" y="96397"/>
                          <a:pt x="71517" y="83063"/>
                        </a:cubicBezTo>
                        <a:cubicBezTo>
                          <a:pt x="78686" y="69728"/>
                          <a:pt x="94678" y="47504"/>
                          <a:pt x="89164" y="36947"/>
                        </a:cubicBezTo>
                        <a:cubicBezTo>
                          <a:pt x="83649" y="26391"/>
                          <a:pt x="74274" y="3334"/>
                          <a:pt x="55800" y="3334"/>
                        </a:cubicBezTo>
                        <a:cubicBezTo>
                          <a:pt x="37327" y="3334"/>
                          <a:pt x="-5871" y="-20835"/>
                          <a:pt x="655" y="6083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81" name="Freeform 4980"/>
                  <p:cNvSpPr/>
                  <p:nvPr/>
                </p:nvSpPr>
                <p:spPr>
                  <a:xfrm>
                    <a:off x="2733832" y="1115488"/>
                    <a:ext cx="76756" cy="956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6756" h="95668">
                        <a:moveTo>
                          <a:pt x="47267" y="215"/>
                        </a:moveTo>
                        <a:cubicBezTo>
                          <a:pt x="47267" y="215"/>
                          <a:pt x="13132" y="-3785"/>
                          <a:pt x="5411" y="20661"/>
                        </a:cubicBezTo>
                        <a:cubicBezTo>
                          <a:pt x="-2309" y="45108"/>
                          <a:pt x="-8375" y="95668"/>
                          <a:pt x="35741" y="95668"/>
                        </a:cubicBezTo>
                        <a:cubicBezTo>
                          <a:pt x="79858" y="95668"/>
                          <a:pt x="95244" y="11361"/>
                          <a:pt x="47267" y="215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82" name="Freeform 4981"/>
                  <p:cNvSpPr/>
                  <p:nvPr/>
                </p:nvSpPr>
                <p:spPr>
                  <a:xfrm>
                    <a:off x="2518972" y="967664"/>
                    <a:ext cx="103466" cy="9018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3466" h="90181">
                        <a:moveTo>
                          <a:pt x="43255" y="89035"/>
                        </a:moveTo>
                        <a:cubicBezTo>
                          <a:pt x="40497" y="89035"/>
                          <a:pt x="23264" y="93897"/>
                          <a:pt x="12925" y="83480"/>
                        </a:cubicBezTo>
                        <a:cubicBezTo>
                          <a:pt x="2585" y="73062"/>
                          <a:pt x="-1965" y="72367"/>
                          <a:pt x="793" y="54588"/>
                        </a:cubicBezTo>
                        <a:cubicBezTo>
                          <a:pt x="3550" y="36809"/>
                          <a:pt x="25043" y="4916"/>
                          <a:pt x="52133" y="472"/>
                        </a:cubicBezTo>
                        <a:cubicBezTo>
                          <a:pt x="79086" y="-3973"/>
                          <a:pt x="100447" y="20918"/>
                          <a:pt x="103466" y="29808"/>
                        </a:cubicBezTo>
                        <a:cubicBezTo>
                          <a:pt x="105962" y="38697"/>
                          <a:pt x="49872" y="35142"/>
                          <a:pt x="43255" y="89035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000000"/>
                      </a:gs>
                      <a:gs pos="0">
                        <a:srgbClr val="474747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83" name="Freeform 4982"/>
                  <p:cNvSpPr/>
                  <p:nvPr/>
                </p:nvSpPr>
                <p:spPr>
                  <a:xfrm>
                    <a:off x="2560538" y="1070034"/>
                    <a:ext cx="72620" cy="8136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2620" h="81361">
                        <a:moveTo>
                          <a:pt x="24574" y="0"/>
                        </a:moveTo>
                        <a:cubicBezTo>
                          <a:pt x="25677" y="0"/>
                          <a:pt x="63176" y="10001"/>
                          <a:pt x="69793" y="33336"/>
                        </a:cubicBezTo>
                        <a:cubicBezTo>
                          <a:pt x="76411" y="56672"/>
                          <a:pt x="70896" y="71673"/>
                          <a:pt x="58764" y="80007"/>
                        </a:cubicBezTo>
                        <a:cubicBezTo>
                          <a:pt x="46632" y="88341"/>
                          <a:pt x="-42152" y="58338"/>
                          <a:pt x="24574" y="0"/>
                        </a:cubicBezTo>
                        <a:close/>
                      </a:path>
                    </a:pathLst>
                  </a:custGeom>
                  <a:gradFill>
                    <a:gsLst>
                      <a:gs pos="48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84" name="Freeform 4983"/>
                  <p:cNvSpPr/>
                  <p:nvPr/>
                </p:nvSpPr>
                <p:spPr>
                  <a:xfrm>
                    <a:off x="2561865" y="993461"/>
                    <a:ext cx="96315" cy="8934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315" h="89348">
                        <a:moveTo>
                          <a:pt x="26365" y="89348"/>
                        </a:moveTo>
                        <a:cubicBezTo>
                          <a:pt x="26365" y="89348"/>
                          <a:pt x="-1614" y="85000"/>
                          <a:pt x="0" y="55799"/>
                        </a:cubicBezTo>
                        <a:cubicBezTo>
                          <a:pt x="1614" y="26599"/>
                          <a:pt x="36051" y="-13163"/>
                          <a:pt x="65645" y="4232"/>
                        </a:cubicBezTo>
                        <a:cubicBezTo>
                          <a:pt x="95238" y="21628"/>
                          <a:pt x="96315" y="45858"/>
                          <a:pt x="96315" y="45858"/>
                        </a:cubicBezTo>
                        <a:cubicBezTo>
                          <a:pt x="96315" y="45858"/>
                          <a:pt x="65107" y="47101"/>
                          <a:pt x="26365" y="8934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404040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85" name="Freeform 4984"/>
                  <p:cNvSpPr/>
                  <p:nvPr/>
                </p:nvSpPr>
                <p:spPr>
                  <a:xfrm>
                    <a:off x="2590248" y="1033643"/>
                    <a:ext cx="91369" cy="8768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1369" h="87681">
                        <a:moveTo>
                          <a:pt x="23816" y="85840"/>
                        </a:moveTo>
                        <a:cubicBezTo>
                          <a:pt x="23816" y="85840"/>
                          <a:pt x="-4860" y="65839"/>
                          <a:pt x="655" y="46949"/>
                        </a:cubicBezTo>
                        <a:cubicBezTo>
                          <a:pt x="6169" y="28058"/>
                          <a:pt x="50837" y="-14168"/>
                          <a:pt x="74550" y="4723"/>
                        </a:cubicBezTo>
                        <a:cubicBezTo>
                          <a:pt x="98262" y="23613"/>
                          <a:pt x="89991" y="36392"/>
                          <a:pt x="89991" y="36392"/>
                        </a:cubicBezTo>
                        <a:cubicBezTo>
                          <a:pt x="89991" y="36392"/>
                          <a:pt x="53595" y="99175"/>
                          <a:pt x="23816" y="85840"/>
                        </a:cubicBezTo>
                        <a:close/>
                      </a:path>
                    </a:pathLst>
                  </a:custGeom>
                  <a:gradFill>
                    <a:gsLst>
                      <a:gs pos="80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986" name="Freeform 4985"/>
                  <p:cNvSpPr/>
                  <p:nvPr/>
                </p:nvSpPr>
                <p:spPr>
                  <a:xfrm>
                    <a:off x="2606860" y="1065033"/>
                    <a:ext cx="96259" cy="1014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259" h="101437">
                        <a:moveTo>
                          <a:pt x="0" y="56907"/>
                        </a:moveTo>
                        <a:cubicBezTo>
                          <a:pt x="0" y="56907"/>
                          <a:pt x="-2002" y="74040"/>
                          <a:pt x="17935" y="90068"/>
                        </a:cubicBezTo>
                        <a:cubicBezTo>
                          <a:pt x="37871" y="106095"/>
                          <a:pt x="63220" y="103333"/>
                          <a:pt x="71195" y="92832"/>
                        </a:cubicBezTo>
                        <a:cubicBezTo>
                          <a:pt x="79169" y="82331"/>
                          <a:pt x="94457" y="44408"/>
                          <a:pt x="96259" y="30591"/>
                        </a:cubicBezTo>
                        <a:cubicBezTo>
                          <a:pt x="97875" y="16773"/>
                          <a:pt x="76397" y="-2961"/>
                          <a:pt x="62726" y="355"/>
                        </a:cubicBezTo>
                        <a:cubicBezTo>
                          <a:pt x="49055" y="3671"/>
                          <a:pt x="17935" y="20429"/>
                          <a:pt x="0" y="5690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</p:grpSp>
            <p:sp>
              <p:nvSpPr>
                <p:cNvPr id="4987" name="Freeform 4986"/>
                <p:cNvSpPr/>
                <p:nvPr/>
              </p:nvSpPr>
              <p:spPr>
                <a:xfrm>
                  <a:off x="2528967" y="1333770"/>
                  <a:ext cx="5101" cy="152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01" h="15244" fill="none">
                      <a:moveTo>
                        <a:pt x="5080" y="132"/>
                      </a:moveTo>
                      <a:cubicBezTo>
                        <a:pt x="5080" y="132"/>
                        <a:pt x="-6390" y="-2535"/>
                        <a:pt x="5080" y="15244"/>
                      </a:cubicBezTo>
                    </a:path>
                  </a:pathLst>
                </a:custGeom>
                <a:solidFill>
                  <a:srgbClr val="000000"/>
                </a:solidFill>
                <a:ln w="7700" cap="flat">
                  <a:solidFill>
                    <a:srgbClr val="FBD4B3"/>
                  </a:solidFill>
                  <a:bevel/>
                </a:ln>
              </p:spPr>
            </p:sp>
          </p:grpSp>
        </p:grpSp>
        <p:grpSp>
          <p:nvGrpSpPr>
            <p:cNvPr id="4988" name="Raspberry"/>
            <p:cNvGrpSpPr/>
            <p:nvPr/>
          </p:nvGrpSpPr>
          <p:grpSpPr>
            <a:xfrm>
              <a:off x="3112850" y="626200"/>
              <a:ext cx="985600" cy="739200"/>
              <a:chOff x="3112850" y="626200"/>
              <a:chExt cx="985600" cy="739200"/>
            </a:xfrm>
          </p:grpSpPr>
          <p:grpSp>
            <p:nvGrpSpPr>
              <p:cNvPr id="4989" name="Group 4988"/>
              <p:cNvGrpSpPr/>
              <p:nvPr/>
            </p:nvGrpSpPr>
            <p:grpSpPr>
              <a:xfrm flipH="1">
                <a:off x="3112770" y="882299"/>
                <a:ext cx="553298" cy="445606"/>
                <a:chOff x="3112770" y="882299"/>
                <a:chExt cx="553298" cy="445606"/>
              </a:xfrm>
            </p:grpSpPr>
            <p:sp>
              <p:nvSpPr>
                <p:cNvPr id="4990" name="Freeform 4989"/>
                <p:cNvSpPr/>
                <p:nvPr/>
              </p:nvSpPr>
              <p:spPr>
                <a:xfrm>
                  <a:off x="3112770" y="882299"/>
                  <a:ext cx="553298" cy="4456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53298" h="445606">
                      <a:moveTo>
                        <a:pt x="294909" y="134265"/>
                      </a:moveTo>
                      <a:lnTo>
                        <a:pt x="263867" y="98116"/>
                      </a:lnTo>
                      <a:cubicBezTo>
                        <a:pt x="263867" y="98116"/>
                        <a:pt x="258389" y="81150"/>
                        <a:pt x="261127" y="72296"/>
                      </a:cubicBezTo>
                      <a:cubicBezTo>
                        <a:pt x="263867" y="63444"/>
                        <a:pt x="266606" y="57542"/>
                        <a:pt x="266606" y="57542"/>
                      </a:cubicBezTo>
                      <a:lnTo>
                        <a:pt x="259301" y="59755"/>
                      </a:lnTo>
                      <a:lnTo>
                        <a:pt x="250171" y="38361"/>
                      </a:lnTo>
                      <a:lnTo>
                        <a:pt x="234649" y="21394"/>
                      </a:lnTo>
                      <a:lnTo>
                        <a:pt x="234649" y="28771"/>
                      </a:lnTo>
                      <a:lnTo>
                        <a:pt x="219585" y="19550"/>
                      </a:lnTo>
                      <a:lnTo>
                        <a:pt x="200867" y="8853"/>
                      </a:lnTo>
                      <a:lnTo>
                        <a:pt x="200867" y="15492"/>
                      </a:lnTo>
                      <a:lnTo>
                        <a:pt x="176215" y="0"/>
                      </a:lnTo>
                      <a:lnTo>
                        <a:pt x="182606" y="11804"/>
                      </a:lnTo>
                      <a:lnTo>
                        <a:pt x="137868" y="1475"/>
                      </a:lnTo>
                      <a:lnTo>
                        <a:pt x="152477" y="28771"/>
                      </a:lnTo>
                      <a:lnTo>
                        <a:pt x="125086" y="28771"/>
                      </a:lnTo>
                      <a:lnTo>
                        <a:pt x="128738" y="33935"/>
                      </a:lnTo>
                      <a:lnTo>
                        <a:pt x="116412" y="35779"/>
                      </a:lnTo>
                      <a:lnTo>
                        <a:pt x="125086" y="40575"/>
                      </a:lnTo>
                      <a:lnTo>
                        <a:pt x="91304" y="48690"/>
                      </a:lnTo>
                      <a:lnTo>
                        <a:pt x="118694" y="57542"/>
                      </a:lnTo>
                      <a:lnTo>
                        <a:pt x="99977" y="55698"/>
                      </a:lnTo>
                      <a:lnTo>
                        <a:pt x="104542" y="67501"/>
                      </a:lnTo>
                      <a:lnTo>
                        <a:pt x="71217" y="69346"/>
                      </a:lnTo>
                      <a:lnTo>
                        <a:pt x="80347" y="79674"/>
                      </a:lnTo>
                      <a:lnTo>
                        <a:pt x="71217" y="76723"/>
                      </a:lnTo>
                      <a:lnTo>
                        <a:pt x="71217" y="80411"/>
                      </a:lnTo>
                      <a:lnTo>
                        <a:pt x="38347" y="87788"/>
                      </a:lnTo>
                      <a:lnTo>
                        <a:pt x="51586" y="100699"/>
                      </a:lnTo>
                      <a:lnTo>
                        <a:pt x="25565" y="109182"/>
                      </a:lnTo>
                      <a:lnTo>
                        <a:pt x="36065" y="112502"/>
                      </a:lnTo>
                      <a:lnTo>
                        <a:pt x="0" y="134265"/>
                      </a:lnTo>
                      <a:lnTo>
                        <a:pt x="57521" y="146069"/>
                      </a:lnTo>
                      <a:cubicBezTo>
                        <a:pt x="57521" y="146069"/>
                        <a:pt x="57521" y="149020"/>
                        <a:pt x="57521" y="150495"/>
                      </a:cubicBezTo>
                      <a:cubicBezTo>
                        <a:pt x="57521" y="151970"/>
                        <a:pt x="65282" y="152339"/>
                        <a:pt x="65282" y="152339"/>
                      </a:cubicBezTo>
                      <a:lnTo>
                        <a:pt x="44739" y="158610"/>
                      </a:lnTo>
                      <a:lnTo>
                        <a:pt x="62086" y="170413"/>
                      </a:lnTo>
                      <a:lnTo>
                        <a:pt x="44739" y="180741"/>
                      </a:lnTo>
                      <a:cubicBezTo>
                        <a:pt x="44739" y="180741"/>
                        <a:pt x="51130" y="181479"/>
                        <a:pt x="51130" y="182955"/>
                      </a:cubicBezTo>
                      <a:cubicBezTo>
                        <a:pt x="51130" y="184430"/>
                        <a:pt x="35608" y="205086"/>
                        <a:pt x="35608" y="205086"/>
                      </a:cubicBezTo>
                      <a:lnTo>
                        <a:pt x="71217" y="202136"/>
                      </a:lnTo>
                      <a:lnTo>
                        <a:pt x="65282" y="210250"/>
                      </a:lnTo>
                      <a:lnTo>
                        <a:pt x="80347" y="208037"/>
                      </a:lnTo>
                      <a:lnTo>
                        <a:pt x="68477" y="233857"/>
                      </a:lnTo>
                      <a:lnTo>
                        <a:pt x="95640" y="236255"/>
                      </a:lnTo>
                      <a:lnTo>
                        <a:pt x="83543" y="246030"/>
                      </a:lnTo>
                      <a:lnTo>
                        <a:pt x="88564" y="246030"/>
                      </a:lnTo>
                      <a:cubicBezTo>
                        <a:pt x="88564" y="246030"/>
                        <a:pt x="81488" y="262444"/>
                        <a:pt x="83543" y="264104"/>
                      </a:cubicBezTo>
                      <a:cubicBezTo>
                        <a:pt x="85597" y="265764"/>
                        <a:pt x="98608" y="260416"/>
                        <a:pt x="98608" y="260416"/>
                      </a:cubicBezTo>
                      <a:lnTo>
                        <a:pt x="98608" y="281809"/>
                      </a:lnTo>
                      <a:lnTo>
                        <a:pt x="116412" y="278490"/>
                      </a:lnTo>
                      <a:lnTo>
                        <a:pt x="125086" y="321646"/>
                      </a:lnTo>
                      <a:lnTo>
                        <a:pt x="178954" y="283285"/>
                      </a:lnTo>
                      <a:lnTo>
                        <a:pt x="186716" y="285129"/>
                      </a:lnTo>
                      <a:lnTo>
                        <a:pt x="207259" y="271481"/>
                      </a:lnTo>
                      <a:lnTo>
                        <a:pt x="221867" y="278490"/>
                      </a:lnTo>
                      <a:lnTo>
                        <a:pt x="236475" y="264104"/>
                      </a:lnTo>
                      <a:lnTo>
                        <a:pt x="246519" y="275170"/>
                      </a:lnTo>
                      <a:lnTo>
                        <a:pt x="234649" y="299515"/>
                      </a:lnTo>
                      <a:lnTo>
                        <a:pt x="261127" y="306891"/>
                      </a:lnTo>
                      <a:lnTo>
                        <a:pt x="259301" y="328286"/>
                      </a:lnTo>
                      <a:lnTo>
                        <a:pt x="270258" y="328286"/>
                      </a:lnTo>
                      <a:lnTo>
                        <a:pt x="276649" y="350417"/>
                      </a:lnTo>
                      <a:lnTo>
                        <a:pt x="297649" y="351892"/>
                      </a:lnTo>
                      <a:lnTo>
                        <a:pt x="300388" y="381401"/>
                      </a:lnTo>
                      <a:lnTo>
                        <a:pt x="314996" y="379188"/>
                      </a:lnTo>
                      <a:lnTo>
                        <a:pt x="323214" y="410172"/>
                      </a:lnTo>
                      <a:lnTo>
                        <a:pt x="336910" y="407960"/>
                      </a:lnTo>
                      <a:lnTo>
                        <a:pt x="388952" y="445606"/>
                      </a:lnTo>
                      <a:lnTo>
                        <a:pt x="394430" y="426402"/>
                      </a:lnTo>
                      <a:lnTo>
                        <a:pt x="397626" y="423820"/>
                      </a:lnTo>
                      <a:lnTo>
                        <a:pt x="400365" y="412017"/>
                      </a:lnTo>
                      <a:lnTo>
                        <a:pt x="412691" y="414599"/>
                      </a:lnTo>
                      <a:lnTo>
                        <a:pt x="414974" y="395049"/>
                      </a:lnTo>
                      <a:cubicBezTo>
                        <a:pt x="414974" y="395049"/>
                        <a:pt x="423648" y="393205"/>
                        <a:pt x="425474" y="393205"/>
                      </a:cubicBezTo>
                      <a:cubicBezTo>
                        <a:pt x="427299" y="393205"/>
                        <a:pt x="428212" y="384352"/>
                        <a:pt x="428212" y="384352"/>
                      </a:cubicBezTo>
                      <a:lnTo>
                        <a:pt x="431865" y="379188"/>
                      </a:lnTo>
                      <a:lnTo>
                        <a:pt x="440995" y="379188"/>
                      </a:lnTo>
                      <a:lnTo>
                        <a:pt x="447386" y="364433"/>
                      </a:lnTo>
                      <a:lnTo>
                        <a:pt x="447386" y="351892"/>
                      </a:lnTo>
                      <a:lnTo>
                        <a:pt x="447386" y="340089"/>
                      </a:lnTo>
                      <a:lnTo>
                        <a:pt x="472952" y="354843"/>
                      </a:lnTo>
                      <a:cubicBezTo>
                        <a:pt x="472952" y="354843"/>
                        <a:pt x="471125" y="320908"/>
                        <a:pt x="471125" y="324597"/>
                      </a:cubicBezTo>
                      <a:cubicBezTo>
                        <a:pt x="471125" y="328286"/>
                        <a:pt x="481168" y="330499"/>
                        <a:pt x="481168" y="330499"/>
                      </a:cubicBezTo>
                      <a:lnTo>
                        <a:pt x="488473" y="324597"/>
                      </a:lnTo>
                      <a:lnTo>
                        <a:pt x="517690" y="368122"/>
                      </a:lnTo>
                      <a:lnTo>
                        <a:pt x="517690" y="321646"/>
                      </a:lnTo>
                      <a:lnTo>
                        <a:pt x="534124" y="324597"/>
                      </a:lnTo>
                      <a:lnTo>
                        <a:pt x="521342" y="302465"/>
                      </a:lnTo>
                      <a:lnTo>
                        <a:pt x="534124" y="303941"/>
                      </a:lnTo>
                      <a:lnTo>
                        <a:pt x="526364" y="286604"/>
                      </a:lnTo>
                      <a:lnTo>
                        <a:pt x="534124" y="281809"/>
                      </a:lnTo>
                      <a:lnTo>
                        <a:pt x="517690" y="278490"/>
                      </a:lnTo>
                      <a:lnTo>
                        <a:pt x="539602" y="275170"/>
                      </a:lnTo>
                      <a:lnTo>
                        <a:pt x="512212" y="247875"/>
                      </a:lnTo>
                      <a:lnTo>
                        <a:pt x="528647" y="246030"/>
                      </a:lnTo>
                      <a:lnTo>
                        <a:pt x="512212" y="231276"/>
                      </a:lnTo>
                      <a:lnTo>
                        <a:pt x="553298" y="229431"/>
                      </a:lnTo>
                      <a:lnTo>
                        <a:pt x="539602" y="214677"/>
                      </a:lnTo>
                      <a:lnTo>
                        <a:pt x="540972" y="208037"/>
                      </a:lnTo>
                      <a:lnTo>
                        <a:pt x="530472" y="205086"/>
                      </a:lnTo>
                      <a:lnTo>
                        <a:pt x="536863" y="192545"/>
                      </a:lnTo>
                      <a:lnTo>
                        <a:pt x="512212" y="184799"/>
                      </a:lnTo>
                      <a:lnTo>
                        <a:pt x="547820" y="175577"/>
                      </a:lnTo>
                      <a:lnTo>
                        <a:pt x="530472" y="171889"/>
                      </a:lnTo>
                      <a:lnTo>
                        <a:pt x="521342" y="160823"/>
                      </a:lnTo>
                      <a:lnTo>
                        <a:pt x="530472" y="156396"/>
                      </a:lnTo>
                      <a:lnTo>
                        <a:pt x="498516" y="140167"/>
                      </a:lnTo>
                      <a:lnTo>
                        <a:pt x="505821" y="134265"/>
                      </a:lnTo>
                      <a:lnTo>
                        <a:pt x="488473" y="129839"/>
                      </a:lnTo>
                      <a:lnTo>
                        <a:pt x="495321" y="117666"/>
                      </a:lnTo>
                      <a:lnTo>
                        <a:pt x="476603" y="110657"/>
                      </a:lnTo>
                      <a:lnTo>
                        <a:pt x="463821" y="109182"/>
                      </a:lnTo>
                      <a:lnTo>
                        <a:pt x="468386" y="101067"/>
                      </a:lnTo>
                      <a:lnTo>
                        <a:pt x="447386" y="98116"/>
                      </a:lnTo>
                      <a:lnTo>
                        <a:pt x="457430" y="79674"/>
                      </a:lnTo>
                      <a:lnTo>
                        <a:pt x="425474" y="76723"/>
                      </a:lnTo>
                      <a:lnTo>
                        <a:pt x="423191" y="67501"/>
                      </a:lnTo>
                      <a:lnTo>
                        <a:pt x="391691" y="79674"/>
                      </a:lnTo>
                      <a:lnTo>
                        <a:pt x="384387" y="69346"/>
                      </a:lnTo>
                      <a:cubicBezTo>
                        <a:pt x="384387" y="69346"/>
                        <a:pt x="360648" y="87051"/>
                        <a:pt x="356083" y="98116"/>
                      </a:cubicBezTo>
                      <a:cubicBezTo>
                        <a:pt x="351518" y="109182"/>
                        <a:pt x="344213" y="120249"/>
                        <a:pt x="344213" y="120249"/>
                      </a:cubicBezTo>
                      <a:lnTo>
                        <a:pt x="310431" y="129101"/>
                      </a:lnTo>
                      <a:cubicBezTo>
                        <a:pt x="310431" y="129101"/>
                        <a:pt x="300388" y="134265"/>
                        <a:pt x="294909" y="134265"/>
                      </a:cubicBezTo>
                      <a:close/>
                    </a:path>
                  </a:pathLst>
                </a:custGeom>
                <a:gradFill>
                  <a:gsLst>
                    <a:gs pos="36000">
                      <a:srgbClr val="A5D720"/>
                    </a:gs>
                    <a:gs pos="100000">
                      <a:srgbClr val="70980B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991" name="Freeform 4990"/>
                <p:cNvSpPr/>
                <p:nvPr/>
              </p:nvSpPr>
              <p:spPr>
                <a:xfrm>
                  <a:off x="3112770" y="996346"/>
                  <a:ext cx="294966" cy="2076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4966" h="207622" fill="none">
                      <a:moveTo>
                        <a:pt x="0" y="20218"/>
                      </a:moveTo>
                      <a:cubicBezTo>
                        <a:pt x="0" y="20218"/>
                        <a:pt x="93129" y="11366"/>
                        <a:pt x="94956" y="11366"/>
                      </a:cubicBezTo>
                      <a:cubicBezTo>
                        <a:pt x="96781" y="11366"/>
                        <a:pt x="142433" y="6201"/>
                        <a:pt x="145172" y="6201"/>
                      </a:cubicBezTo>
                      <a:cubicBezTo>
                        <a:pt x="147912" y="6201"/>
                        <a:pt x="193563" y="1037"/>
                        <a:pt x="196302" y="300"/>
                      </a:cubicBezTo>
                      <a:cubicBezTo>
                        <a:pt x="199041" y="-438"/>
                        <a:pt x="228258" y="300"/>
                        <a:pt x="228258" y="300"/>
                      </a:cubicBezTo>
                      <a:lnTo>
                        <a:pt x="275736" y="14316"/>
                      </a:lnTo>
                      <a:lnTo>
                        <a:pt x="294966" y="20218"/>
                      </a:lnTo>
                      <a:lnTo>
                        <a:pt x="285779" y="27595"/>
                      </a:lnTo>
                      <a:lnTo>
                        <a:pt x="223236" y="78129"/>
                      </a:lnTo>
                      <a:lnTo>
                        <a:pt x="150651" y="152270"/>
                      </a:lnTo>
                      <a:lnTo>
                        <a:pt x="125998" y="197271"/>
                      </a:lnTo>
                      <a:lnTo>
                        <a:pt x="125086" y="207622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F0F6D6"/>
                  </a:solidFill>
                  <a:bevel/>
                </a:ln>
              </p:spPr>
            </p:sp>
            <p:sp>
              <p:nvSpPr>
                <p:cNvPr id="4992" name="Freeform 4991"/>
                <p:cNvSpPr/>
                <p:nvPr/>
              </p:nvSpPr>
              <p:spPr>
                <a:xfrm>
                  <a:off x="3410476" y="1016610"/>
                  <a:ext cx="219984" cy="3112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9984" h="311295" fill="none">
                      <a:moveTo>
                        <a:pt x="219984" y="231598"/>
                      </a:moveTo>
                      <a:cubicBezTo>
                        <a:pt x="219984" y="224221"/>
                        <a:pt x="201724" y="193975"/>
                        <a:pt x="201724" y="190286"/>
                      </a:cubicBezTo>
                      <a:cubicBezTo>
                        <a:pt x="201724" y="186597"/>
                        <a:pt x="177072" y="160777"/>
                        <a:pt x="175246" y="159301"/>
                      </a:cubicBezTo>
                      <a:cubicBezTo>
                        <a:pt x="173419" y="157826"/>
                        <a:pt x="153332" y="129793"/>
                        <a:pt x="152420" y="128317"/>
                      </a:cubicBezTo>
                      <a:cubicBezTo>
                        <a:pt x="151507" y="126842"/>
                        <a:pt x="119550" y="94382"/>
                        <a:pt x="117725" y="92169"/>
                      </a:cubicBezTo>
                      <a:cubicBezTo>
                        <a:pt x="115898" y="89956"/>
                        <a:pt x="89877" y="67455"/>
                        <a:pt x="89877" y="67455"/>
                      </a:cubicBezTo>
                      <a:cubicBezTo>
                        <a:pt x="90790" y="68193"/>
                        <a:pt x="55638" y="40528"/>
                        <a:pt x="54725" y="39053"/>
                      </a:cubicBezTo>
                      <a:cubicBezTo>
                        <a:pt x="53812" y="37578"/>
                        <a:pt x="0" y="0"/>
                        <a:pt x="0" y="0"/>
                      </a:cubicBezTo>
                      <a:cubicBezTo>
                        <a:pt x="0" y="0"/>
                        <a:pt x="10899" y="36840"/>
                        <a:pt x="10899" y="38315"/>
                      </a:cubicBezTo>
                      <a:cubicBezTo>
                        <a:pt x="10899" y="39791"/>
                        <a:pt x="31899" y="110612"/>
                        <a:pt x="31899" y="110612"/>
                      </a:cubicBezTo>
                      <a:lnTo>
                        <a:pt x="49247" y="177744"/>
                      </a:lnTo>
                      <a:cubicBezTo>
                        <a:pt x="49247" y="177744"/>
                        <a:pt x="60203" y="210204"/>
                        <a:pt x="60203" y="211680"/>
                      </a:cubicBezTo>
                      <a:cubicBezTo>
                        <a:pt x="60203" y="213155"/>
                        <a:pt x="68420" y="250779"/>
                        <a:pt x="68420" y="252254"/>
                      </a:cubicBezTo>
                      <a:cubicBezTo>
                        <a:pt x="68420" y="253730"/>
                        <a:pt x="68420" y="269222"/>
                        <a:pt x="68420" y="269222"/>
                      </a:cubicBezTo>
                      <a:cubicBezTo>
                        <a:pt x="68420" y="269222"/>
                        <a:pt x="89420" y="311295"/>
                        <a:pt x="91247" y="311295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993" name="Freeform 4992"/>
                <p:cNvSpPr/>
                <p:nvPr/>
              </p:nvSpPr>
              <p:spPr>
                <a:xfrm>
                  <a:off x="3410476" y="1016610"/>
                  <a:ext cx="246519" cy="4128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6519" h="41289" fill="none">
                      <a:moveTo>
                        <a:pt x="0" y="0"/>
                      </a:moveTo>
                      <a:cubicBezTo>
                        <a:pt x="0" y="0"/>
                        <a:pt x="42856" y="5856"/>
                        <a:pt x="44682" y="4380"/>
                      </a:cubicBezTo>
                      <a:cubicBezTo>
                        <a:pt x="46508" y="2905"/>
                        <a:pt x="101290" y="11020"/>
                        <a:pt x="103116" y="10282"/>
                      </a:cubicBezTo>
                      <a:cubicBezTo>
                        <a:pt x="104942" y="9544"/>
                        <a:pt x="150594" y="22086"/>
                        <a:pt x="150594" y="22086"/>
                      </a:cubicBezTo>
                      <a:lnTo>
                        <a:pt x="186202" y="29463"/>
                      </a:lnTo>
                      <a:lnTo>
                        <a:pt x="208115" y="36102"/>
                      </a:lnTo>
                      <a:lnTo>
                        <a:pt x="226375" y="39053"/>
                      </a:lnTo>
                      <a:lnTo>
                        <a:pt x="246519" y="41289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994" name="Freeform 4993"/>
                <p:cNvSpPr/>
                <p:nvPr/>
              </p:nvSpPr>
              <p:spPr>
                <a:xfrm>
                  <a:off x="3455157" y="964185"/>
                  <a:ext cx="110506" cy="56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0506" h="56850" fill="none">
                      <a:moveTo>
                        <a:pt x="0" y="56850"/>
                      </a:moveTo>
                      <a:lnTo>
                        <a:pt x="25565" y="41312"/>
                      </a:lnTo>
                      <a:lnTo>
                        <a:pt x="48391" y="27296"/>
                      </a:lnTo>
                      <a:cubicBezTo>
                        <a:pt x="48391" y="27296"/>
                        <a:pt x="63912" y="19918"/>
                        <a:pt x="65739" y="19918"/>
                      </a:cubicBezTo>
                      <a:cubicBezTo>
                        <a:pt x="67565" y="19918"/>
                        <a:pt x="94956" y="8853"/>
                        <a:pt x="94956" y="8853"/>
                      </a:cubicBezTo>
                      <a:lnTo>
                        <a:pt x="110506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995" name="Freeform 4994"/>
                <p:cNvSpPr/>
                <p:nvPr/>
              </p:nvSpPr>
              <p:spPr>
                <a:xfrm>
                  <a:off x="3510881" y="1000011"/>
                  <a:ext cx="97238" cy="269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7238" h="26904" fill="none">
                      <a:moveTo>
                        <a:pt x="0" y="26904"/>
                      </a:moveTo>
                      <a:cubicBezTo>
                        <a:pt x="0" y="24667"/>
                        <a:pt x="21884" y="16553"/>
                        <a:pt x="28276" y="12864"/>
                      </a:cubicBezTo>
                      <a:cubicBezTo>
                        <a:pt x="34667" y="9175"/>
                        <a:pt x="47449" y="5487"/>
                        <a:pt x="47449" y="5487"/>
                      </a:cubicBezTo>
                      <a:lnTo>
                        <a:pt x="64797" y="3274"/>
                      </a:lnTo>
                      <a:lnTo>
                        <a:pt x="83058" y="1060"/>
                      </a:lnTo>
                      <a:lnTo>
                        <a:pt x="97238" y="-4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996" name="Freeform 4995"/>
                <p:cNvSpPr/>
                <p:nvPr/>
              </p:nvSpPr>
              <p:spPr>
                <a:xfrm>
                  <a:off x="3470678" y="1059352"/>
                  <a:ext cx="185346" cy="479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5346" h="47952" fill="none">
                      <a:moveTo>
                        <a:pt x="0" y="0"/>
                      </a:moveTo>
                      <a:lnTo>
                        <a:pt x="81260" y="14754"/>
                      </a:lnTo>
                      <a:lnTo>
                        <a:pt x="97695" y="22131"/>
                      </a:lnTo>
                      <a:lnTo>
                        <a:pt x="125999" y="30984"/>
                      </a:lnTo>
                      <a:lnTo>
                        <a:pt x="185346" y="47952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997" name="Freeform 4996"/>
                <p:cNvSpPr/>
                <p:nvPr/>
              </p:nvSpPr>
              <p:spPr>
                <a:xfrm>
                  <a:off x="3513620" y="1094071"/>
                  <a:ext cx="132847" cy="6086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2847" h="60862" fill="none">
                      <a:moveTo>
                        <a:pt x="0" y="0"/>
                      </a:moveTo>
                      <a:lnTo>
                        <a:pt x="35580" y="11020"/>
                      </a:lnTo>
                      <a:cubicBezTo>
                        <a:pt x="35580" y="11020"/>
                        <a:pt x="57493" y="19872"/>
                        <a:pt x="62058" y="21348"/>
                      </a:cubicBezTo>
                      <a:cubicBezTo>
                        <a:pt x="66623" y="22823"/>
                        <a:pt x="83971" y="33151"/>
                        <a:pt x="88535" y="34627"/>
                      </a:cubicBezTo>
                      <a:cubicBezTo>
                        <a:pt x="93101" y="36102"/>
                        <a:pt x="112274" y="44217"/>
                        <a:pt x="116840" y="47906"/>
                      </a:cubicBezTo>
                      <a:cubicBezTo>
                        <a:pt x="121405" y="51594"/>
                        <a:pt x="132847" y="60862"/>
                        <a:pt x="132847" y="60862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998" name="Freeform 4997"/>
                <p:cNvSpPr/>
                <p:nvPr/>
              </p:nvSpPr>
              <p:spPr>
                <a:xfrm>
                  <a:off x="3558387" y="1141999"/>
                  <a:ext cx="82173" cy="376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2173" h="37624" fill="none">
                      <a:moveTo>
                        <a:pt x="0" y="0"/>
                      </a:moveTo>
                      <a:lnTo>
                        <a:pt x="41943" y="13256"/>
                      </a:lnTo>
                      <a:cubicBezTo>
                        <a:pt x="41943" y="13256"/>
                        <a:pt x="66595" y="22846"/>
                        <a:pt x="70247" y="25797"/>
                      </a:cubicBezTo>
                      <a:cubicBezTo>
                        <a:pt x="73899" y="28748"/>
                        <a:pt x="82173" y="37624"/>
                        <a:pt x="82173" y="37624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999" name="Freeform 4998"/>
                <p:cNvSpPr/>
                <p:nvPr/>
              </p:nvSpPr>
              <p:spPr>
                <a:xfrm>
                  <a:off x="3583895" y="1172223"/>
                  <a:ext cx="59404" cy="354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404" h="35411" fill="none">
                      <a:moveTo>
                        <a:pt x="0" y="0"/>
                      </a:moveTo>
                      <a:cubicBezTo>
                        <a:pt x="0" y="0"/>
                        <a:pt x="31043" y="14017"/>
                        <a:pt x="32869" y="14017"/>
                      </a:cubicBezTo>
                      <a:cubicBezTo>
                        <a:pt x="34695" y="14017"/>
                        <a:pt x="51130" y="22132"/>
                        <a:pt x="51130" y="22132"/>
                      </a:cubicBezTo>
                      <a:lnTo>
                        <a:pt x="56608" y="30247"/>
                      </a:lnTo>
                      <a:lnTo>
                        <a:pt x="59404" y="3541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000" name="Freeform 4999"/>
                <p:cNvSpPr/>
                <p:nvPr/>
              </p:nvSpPr>
              <p:spPr>
                <a:xfrm>
                  <a:off x="3494418" y="1087016"/>
                  <a:ext cx="7761" cy="232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61" h="23238" fill="none">
                      <a:moveTo>
                        <a:pt x="7761" y="0"/>
                      </a:moveTo>
                      <a:lnTo>
                        <a:pt x="0" y="23238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001" name="Freeform 5000"/>
                <p:cNvSpPr/>
                <p:nvPr/>
              </p:nvSpPr>
              <p:spPr>
                <a:xfrm>
                  <a:off x="3518157" y="1110254"/>
                  <a:ext cx="7304" cy="1918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304" h="19181" fill="none">
                      <a:moveTo>
                        <a:pt x="7304" y="0"/>
                      </a:moveTo>
                      <a:lnTo>
                        <a:pt x="0" y="1918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002" name="Freeform 5001"/>
                <p:cNvSpPr/>
                <p:nvPr/>
              </p:nvSpPr>
              <p:spPr>
                <a:xfrm>
                  <a:off x="3530026" y="1124271"/>
                  <a:ext cx="7304" cy="272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304" h="27296" fill="none">
                      <a:moveTo>
                        <a:pt x="7304" y="0"/>
                      </a:moveTo>
                      <a:lnTo>
                        <a:pt x="0" y="2729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003" name="Freeform 5002"/>
                <p:cNvSpPr/>
                <p:nvPr/>
              </p:nvSpPr>
              <p:spPr>
                <a:xfrm>
                  <a:off x="3553765" y="1142000"/>
                  <a:ext cx="4622" cy="2137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622" h="21371" fill="none">
                      <a:moveTo>
                        <a:pt x="4622" y="0"/>
                      </a:moveTo>
                      <a:lnTo>
                        <a:pt x="0" y="2137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004" name="Freeform 5003"/>
                <p:cNvSpPr/>
                <p:nvPr/>
              </p:nvSpPr>
              <p:spPr>
                <a:xfrm>
                  <a:off x="3351984" y="1088123"/>
                  <a:ext cx="76695" cy="9369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6695" h="93691" fill="none">
                      <a:moveTo>
                        <a:pt x="76695" y="0"/>
                      </a:moveTo>
                      <a:lnTo>
                        <a:pt x="34695" y="44263"/>
                      </a:lnTo>
                      <a:lnTo>
                        <a:pt x="18261" y="67133"/>
                      </a:lnTo>
                      <a:lnTo>
                        <a:pt x="0" y="9369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005" name="Freeform 5004"/>
                <p:cNvSpPr/>
                <p:nvPr/>
              </p:nvSpPr>
              <p:spPr>
                <a:xfrm>
                  <a:off x="3389419" y="1155279"/>
                  <a:ext cx="44767" cy="752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767" h="75247" fill="none">
                      <a:moveTo>
                        <a:pt x="44767" y="0"/>
                      </a:moveTo>
                      <a:cubicBezTo>
                        <a:pt x="42456" y="1821"/>
                        <a:pt x="22384" y="18051"/>
                        <a:pt x="22384" y="18051"/>
                      </a:cubicBezTo>
                      <a:lnTo>
                        <a:pt x="10043" y="58994"/>
                      </a:lnTo>
                      <a:lnTo>
                        <a:pt x="0" y="75247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006" name="Freeform 5005"/>
                <p:cNvSpPr/>
                <p:nvPr/>
              </p:nvSpPr>
              <p:spPr>
                <a:xfrm>
                  <a:off x="3415897" y="1194354"/>
                  <a:ext cx="43826" cy="663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3826" h="66395" fill="none">
                      <a:moveTo>
                        <a:pt x="43826" y="0"/>
                      </a:moveTo>
                      <a:lnTo>
                        <a:pt x="20087" y="21394"/>
                      </a:lnTo>
                      <a:lnTo>
                        <a:pt x="13695" y="36148"/>
                      </a:lnTo>
                      <a:lnTo>
                        <a:pt x="9130" y="48690"/>
                      </a:lnTo>
                      <a:lnTo>
                        <a:pt x="9130" y="59018"/>
                      </a:lnTo>
                      <a:lnTo>
                        <a:pt x="0" y="66395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007" name="Freeform 5006"/>
                <p:cNvSpPr/>
                <p:nvPr/>
              </p:nvSpPr>
              <p:spPr>
                <a:xfrm>
                  <a:off x="3437353" y="1234192"/>
                  <a:ext cx="26021" cy="5569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021" h="55698" fill="none">
                      <a:moveTo>
                        <a:pt x="26021" y="0"/>
                      </a:moveTo>
                      <a:lnTo>
                        <a:pt x="11413" y="22132"/>
                      </a:lnTo>
                      <a:lnTo>
                        <a:pt x="8674" y="34673"/>
                      </a:lnTo>
                      <a:lnTo>
                        <a:pt x="8674" y="48689"/>
                      </a:lnTo>
                      <a:lnTo>
                        <a:pt x="0" y="55698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008" name="Freeform 5007"/>
                <p:cNvSpPr/>
                <p:nvPr/>
              </p:nvSpPr>
              <p:spPr>
                <a:xfrm>
                  <a:off x="3150261" y="1043860"/>
                  <a:ext cx="214506" cy="369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4506" h="36932" fill="none">
                      <a:moveTo>
                        <a:pt x="0" y="36886"/>
                      </a:moveTo>
                      <a:lnTo>
                        <a:pt x="54725" y="23607"/>
                      </a:lnTo>
                      <a:lnTo>
                        <a:pt x="89420" y="15492"/>
                      </a:lnTo>
                      <a:cubicBezTo>
                        <a:pt x="89420" y="15492"/>
                        <a:pt x="91247" y="6271"/>
                        <a:pt x="100833" y="6271"/>
                      </a:cubicBezTo>
                      <a:cubicBezTo>
                        <a:pt x="110420" y="6271"/>
                        <a:pt x="142376" y="2213"/>
                        <a:pt x="144203" y="1475"/>
                      </a:cubicBezTo>
                      <a:cubicBezTo>
                        <a:pt x="146028" y="738"/>
                        <a:pt x="188028" y="0"/>
                        <a:pt x="188028" y="0"/>
                      </a:cubicBezTo>
                      <a:lnTo>
                        <a:pt x="214506" y="627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009" name="Freeform 5008"/>
                <p:cNvSpPr/>
                <p:nvPr/>
              </p:nvSpPr>
              <p:spPr>
                <a:xfrm>
                  <a:off x="3183986" y="1077057"/>
                  <a:ext cx="147912" cy="347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7912" h="34719" fill="none">
                      <a:moveTo>
                        <a:pt x="0" y="34673"/>
                      </a:moveTo>
                      <a:cubicBezTo>
                        <a:pt x="0" y="34673"/>
                        <a:pt x="24652" y="34673"/>
                        <a:pt x="28304" y="31722"/>
                      </a:cubicBezTo>
                      <a:cubicBezTo>
                        <a:pt x="31956" y="28771"/>
                        <a:pt x="50217" y="17705"/>
                        <a:pt x="50217" y="17705"/>
                      </a:cubicBezTo>
                      <a:cubicBezTo>
                        <a:pt x="50217" y="17705"/>
                        <a:pt x="65738" y="16230"/>
                        <a:pt x="69391" y="13279"/>
                      </a:cubicBezTo>
                      <a:cubicBezTo>
                        <a:pt x="73043" y="10328"/>
                        <a:pt x="80347" y="9590"/>
                        <a:pt x="90390" y="8115"/>
                      </a:cubicBezTo>
                      <a:cubicBezTo>
                        <a:pt x="100433" y="6639"/>
                        <a:pt x="115955" y="2951"/>
                        <a:pt x="118695" y="2951"/>
                      </a:cubicBezTo>
                      <a:cubicBezTo>
                        <a:pt x="121434" y="2951"/>
                        <a:pt x="147912" y="0"/>
                        <a:pt x="147912" y="0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010" name="Freeform 5009"/>
                <p:cNvSpPr/>
                <p:nvPr/>
              </p:nvSpPr>
              <p:spPr>
                <a:xfrm>
                  <a:off x="3194943" y="1108802"/>
                  <a:ext cx="106824" cy="354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6824" h="35411" fill="none">
                      <a:moveTo>
                        <a:pt x="0" y="35411"/>
                      </a:moveTo>
                      <a:lnTo>
                        <a:pt x="30130" y="21371"/>
                      </a:lnTo>
                      <a:cubicBezTo>
                        <a:pt x="30130" y="21371"/>
                        <a:pt x="59347" y="11043"/>
                        <a:pt x="61173" y="10305"/>
                      </a:cubicBezTo>
                      <a:cubicBezTo>
                        <a:pt x="62999" y="9567"/>
                        <a:pt x="84912" y="3666"/>
                        <a:pt x="84912" y="3666"/>
                      </a:cubicBezTo>
                      <a:lnTo>
                        <a:pt x="106824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011" name="Freeform 5010"/>
                <p:cNvSpPr/>
                <p:nvPr/>
              </p:nvSpPr>
              <p:spPr>
                <a:xfrm>
                  <a:off x="3211378" y="1132386"/>
                  <a:ext cx="66680" cy="295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680" h="29532" fill="none">
                      <a:moveTo>
                        <a:pt x="0" y="29532"/>
                      </a:moveTo>
                      <a:cubicBezTo>
                        <a:pt x="0" y="29532"/>
                        <a:pt x="21913" y="11804"/>
                        <a:pt x="21913" y="11804"/>
                      </a:cubicBezTo>
                      <a:cubicBezTo>
                        <a:pt x="21913" y="11804"/>
                        <a:pt x="42000" y="6639"/>
                        <a:pt x="42000" y="6639"/>
                      </a:cubicBezTo>
                      <a:cubicBezTo>
                        <a:pt x="42000" y="6639"/>
                        <a:pt x="53869" y="3689"/>
                        <a:pt x="55695" y="2951"/>
                      </a:cubicBezTo>
                      <a:cubicBezTo>
                        <a:pt x="57521" y="2213"/>
                        <a:pt x="66680" y="0"/>
                        <a:pt x="66680" y="0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012" name="Freeform 5011"/>
                <p:cNvSpPr/>
                <p:nvPr/>
              </p:nvSpPr>
              <p:spPr>
                <a:xfrm>
                  <a:off x="3285333" y="1130911"/>
                  <a:ext cx="14152" cy="3651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152" h="36517" fill="none">
                      <a:moveTo>
                        <a:pt x="0" y="0"/>
                      </a:moveTo>
                      <a:lnTo>
                        <a:pt x="12783" y="10328"/>
                      </a:lnTo>
                      <a:lnTo>
                        <a:pt x="12783" y="19918"/>
                      </a:lnTo>
                      <a:lnTo>
                        <a:pt x="14152" y="36517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013" name="Freeform 5012"/>
                <p:cNvSpPr/>
                <p:nvPr/>
              </p:nvSpPr>
              <p:spPr>
                <a:xfrm>
                  <a:off x="3334636" y="1077795"/>
                  <a:ext cx="11870" cy="8299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70" h="82994" fill="none">
                      <a:moveTo>
                        <a:pt x="913" y="0"/>
                      </a:moveTo>
                      <a:lnTo>
                        <a:pt x="11870" y="22132"/>
                      </a:lnTo>
                      <a:lnTo>
                        <a:pt x="5478" y="46476"/>
                      </a:lnTo>
                      <a:lnTo>
                        <a:pt x="0" y="82994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014" name="Freeform 5013"/>
                <p:cNvSpPr/>
                <p:nvPr/>
              </p:nvSpPr>
              <p:spPr>
                <a:xfrm>
                  <a:off x="3170805" y="987424"/>
                  <a:ext cx="40573" cy="483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573" h="48344" fill="none">
                      <a:moveTo>
                        <a:pt x="-57" y="0"/>
                      </a:moveTo>
                      <a:cubicBezTo>
                        <a:pt x="11356" y="7746"/>
                        <a:pt x="34182" y="20287"/>
                        <a:pt x="34182" y="20287"/>
                      </a:cubicBezTo>
                      <a:lnTo>
                        <a:pt x="40573" y="29140"/>
                      </a:lnTo>
                      <a:cubicBezTo>
                        <a:pt x="40573" y="29140"/>
                        <a:pt x="24138" y="37255"/>
                        <a:pt x="21399" y="37993"/>
                      </a:cubicBezTo>
                      <a:cubicBezTo>
                        <a:pt x="18660" y="38730"/>
                        <a:pt x="14095" y="48344"/>
                        <a:pt x="14095" y="48344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015" name="Freeform 5014"/>
                <p:cNvSpPr/>
                <p:nvPr/>
              </p:nvSpPr>
              <p:spPr>
                <a:xfrm>
                  <a:off x="3158479" y="970134"/>
                  <a:ext cx="93129" cy="704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3129" h="70406" fill="none">
                      <a:moveTo>
                        <a:pt x="0" y="0"/>
                      </a:moveTo>
                      <a:lnTo>
                        <a:pt x="58377" y="13971"/>
                      </a:lnTo>
                      <a:lnTo>
                        <a:pt x="86681" y="25774"/>
                      </a:lnTo>
                      <a:lnTo>
                        <a:pt x="93129" y="33889"/>
                      </a:lnTo>
                      <a:lnTo>
                        <a:pt x="80290" y="57496"/>
                      </a:lnTo>
                      <a:cubicBezTo>
                        <a:pt x="80290" y="57496"/>
                        <a:pt x="74812" y="63398"/>
                        <a:pt x="72986" y="63398"/>
                      </a:cubicBezTo>
                      <a:cubicBezTo>
                        <a:pt x="71160" y="63398"/>
                        <a:pt x="64312" y="70406"/>
                        <a:pt x="64312" y="70406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016" name="Freeform 5015"/>
                <p:cNvSpPr/>
                <p:nvPr/>
              </p:nvSpPr>
              <p:spPr>
                <a:xfrm>
                  <a:off x="3192718" y="953535"/>
                  <a:ext cx="107253" cy="8299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7253" h="82994" fill="none">
                      <a:moveTo>
                        <a:pt x="0" y="0"/>
                      </a:moveTo>
                      <a:cubicBezTo>
                        <a:pt x="0" y="0"/>
                        <a:pt x="36008" y="13602"/>
                        <a:pt x="37834" y="13602"/>
                      </a:cubicBezTo>
                      <a:cubicBezTo>
                        <a:pt x="39660" y="13602"/>
                        <a:pt x="60660" y="15815"/>
                        <a:pt x="62486" y="17290"/>
                      </a:cubicBezTo>
                      <a:cubicBezTo>
                        <a:pt x="64312" y="18766"/>
                        <a:pt x="77094" y="24668"/>
                        <a:pt x="79834" y="26881"/>
                      </a:cubicBezTo>
                      <a:cubicBezTo>
                        <a:pt x="82572" y="29094"/>
                        <a:pt x="105398" y="38684"/>
                        <a:pt x="105398" y="38684"/>
                      </a:cubicBezTo>
                      <a:lnTo>
                        <a:pt x="107253" y="43848"/>
                      </a:lnTo>
                      <a:cubicBezTo>
                        <a:pt x="107253" y="43848"/>
                        <a:pt x="94442" y="56390"/>
                        <a:pt x="91703" y="58603"/>
                      </a:cubicBezTo>
                      <a:cubicBezTo>
                        <a:pt x="88963" y="60816"/>
                        <a:pt x="79834" y="71882"/>
                        <a:pt x="79834" y="73357"/>
                      </a:cubicBezTo>
                      <a:cubicBezTo>
                        <a:pt x="79834" y="74833"/>
                        <a:pt x="78920" y="77784"/>
                        <a:pt x="77094" y="79259"/>
                      </a:cubicBezTo>
                      <a:cubicBezTo>
                        <a:pt x="75268" y="80734"/>
                        <a:pt x="70703" y="82994"/>
                        <a:pt x="70703" y="82994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017" name="Freeform 5016"/>
                <p:cNvSpPr/>
                <p:nvPr/>
              </p:nvSpPr>
              <p:spPr>
                <a:xfrm>
                  <a:off x="3226015" y="929536"/>
                  <a:ext cx="118722" cy="678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722" h="67847" fill="none">
                      <a:moveTo>
                        <a:pt x="0" y="0"/>
                      </a:moveTo>
                      <a:cubicBezTo>
                        <a:pt x="5450" y="6616"/>
                        <a:pt x="50188" y="20633"/>
                        <a:pt x="50188" y="20633"/>
                      </a:cubicBezTo>
                      <a:cubicBezTo>
                        <a:pt x="50188" y="20633"/>
                        <a:pt x="62058" y="30223"/>
                        <a:pt x="63427" y="31330"/>
                      </a:cubicBezTo>
                      <a:cubicBezTo>
                        <a:pt x="64797" y="32437"/>
                        <a:pt x="91732" y="51248"/>
                        <a:pt x="94927" y="53830"/>
                      </a:cubicBezTo>
                      <a:cubicBezTo>
                        <a:pt x="98123" y="56412"/>
                        <a:pt x="118722" y="67847"/>
                        <a:pt x="118722" y="67847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018" name="Freeform 5017"/>
                <p:cNvSpPr/>
                <p:nvPr/>
              </p:nvSpPr>
              <p:spPr>
                <a:xfrm>
                  <a:off x="3261623" y="886725"/>
                  <a:ext cx="126941" cy="1239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6941" h="123937" fill="none">
                      <a:moveTo>
                        <a:pt x="0" y="0"/>
                      </a:moveTo>
                      <a:lnTo>
                        <a:pt x="45623" y="36886"/>
                      </a:lnTo>
                      <a:cubicBezTo>
                        <a:pt x="45623" y="36886"/>
                        <a:pt x="73471" y="53116"/>
                        <a:pt x="73471" y="59386"/>
                      </a:cubicBezTo>
                      <a:cubicBezTo>
                        <a:pt x="73471" y="65657"/>
                        <a:pt x="79405" y="78936"/>
                        <a:pt x="85796" y="86313"/>
                      </a:cubicBezTo>
                      <a:cubicBezTo>
                        <a:pt x="92188" y="93691"/>
                        <a:pt x="98579" y="98116"/>
                        <a:pt x="104970" y="105494"/>
                      </a:cubicBezTo>
                      <a:cubicBezTo>
                        <a:pt x="111362" y="112871"/>
                        <a:pt x="126941" y="123199"/>
                        <a:pt x="126941" y="123937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019" name="Freeform 5018"/>
                <p:cNvSpPr/>
                <p:nvPr/>
              </p:nvSpPr>
              <p:spPr>
                <a:xfrm>
                  <a:off x="3358433" y="923657"/>
                  <a:ext cx="6334" cy="604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334" h="60447" fill="none">
                      <a:moveTo>
                        <a:pt x="-57" y="0"/>
                      </a:moveTo>
                      <a:lnTo>
                        <a:pt x="6334" y="25036"/>
                      </a:lnTo>
                      <a:cubicBezTo>
                        <a:pt x="6334" y="25036"/>
                        <a:pt x="3595" y="39791"/>
                        <a:pt x="3595" y="42742"/>
                      </a:cubicBezTo>
                      <a:cubicBezTo>
                        <a:pt x="3595" y="45693"/>
                        <a:pt x="-57" y="60447"/>
                        <a:pt x="-57" y="60447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020" name="Freeform 5019"/>
                <p:cNvSpPr/>
                <p:nvPr/>
              </p:nvSpPr>
              <p:spPr>
                <a:xfrm>
                  <a:off x="3335093" y="914759"/>
                  <a:ext cx="1370" cy="2877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70" h="28771" fill="none">
                      <a:moveTo>
                        <a:pt x="0" y="28771"/>
                      </a:moveTo>
                      <a:lnTo>
                        <a:pt x="0" y="10328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021" name="Freeform 5020"/>
                <p:cNvSpPr/>
                <p:nvPr/>
              </p:nvSpPr>
              <p:spPr>
                <a:xfrm>
                  <a:off x="3431418" y="1089599"/>
                  <a:ext cx="154303" cy="1475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4303" h="147544" fill="none">
                      <a:moveTo>
                        <a:pt x="0" y="0"/>
                      </a:moveTo>
                      <a:lnTo>
                        <a:pt x="59347" y="44263"/>
                      </a:lnTo>
                      <a:lnTo>
                        <a:pt x="99520" y="80412"/>
                      </a:lnTo>
                      <a:lnTo>
                        <a:pt x="121433" y="109921"/>
                      </a:lnTo>
                      <a:lnTo>
                        <a:pt x="135129" y="120986"/>
                      </a:lnTo>
                      <a:lnTo>
                        <a:pt x="154303" y="147544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022" name="Freeform 5021"/>
                <p:cNvSpPr/>
                <p:nvPr/>
              </p:nvSpPr>
              <p:spPr>
                <a:xfrm>
                  <a:off x="3450621" y="1152304"/>
                  <a:ext cx="103144" cy="1092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3144" h="109205" fill="none">
                      <a:moveTo>
                        <a:pt x="0" y="0"/>
                      </a:moveTo>
                      <a:lnTo>
                        <a:pt x="33754" y="24345"/>
                      </a:lnTo>
                      <a:cubicBezTo>
                        <a:pt x="33754" y="24345"/>
                        <a:pt x="55666" y="39099"/>
                        <a:pt x="55666" y="42050"/>
                      </a:cubicBezTo>
                      <a:cubicBezTo>
                        <a:pt x="55666" y="45001"/>
                        <a:pt x="62058" y="61969"/>
                        <a:pt x="66623" y="65657"/>
                      </a:cubicBezTo>
                      <a:cubicBezTo>
                        <a:pt x="71188" y="69346"/>
                        <a:pt x="90362" y="89264"/>
                        <a:pt x="93101" y="89264"/>
                      </a:cubicBezTo>
                      <a:cubicBezTo>
                        <a:pt x="95840" y="89264"/>
                        <a:pt x="103144" y="109205"/>
                        <a:pt x="103144" y="109205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023" name="Freeform 5022"/>
                <p:cNvSpPr/>
                <p:nvPr/>
              </p:nvSpPr>
              <p:spPr>
                <a:xfrm>
                  <a:off x="3467997" y="1207633"/>
                  <a:ext cx="58377" cy="5311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8377" h="53116" fill="none">
                      <a:moveTo>
                        <a:pt x="0" y="0"/>
                      </a:moveTo>
                      <a:cubicBezTo>
                        <a:pt x="0" y="0"/>
                        <a:pt x="20943" y="12541"/>
                        <a:pt x="21856" y="14754"/>
                      </a:cubicBezTo>
                      <a:cubicBezTo>
                        <a:pt x="22769" y="16968"/>
                        <a:pt x="36464" y="32460"/>
                        <a:pt x="36464" y="32460"/>
                      </a:cubicBezTo>
                      <a:lnTo>
                        <a:pt x="56094" y="48321"/>
                      </a:lnTo>
                      <a:lnTo>
                        <a:pt x="58377" y="5311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</p:grpSp>
          <p:grpSp>
            <p:nvGrpSpPr>
              <p:cNvPr id="5024" name="Group 5023"/>
              <p:cNvGrpSpPr/>
              <p:nvPr/>
            </p:nvGrpSpPr>
            <p:grpSpPr>
              <a:xfrm>
                <a:off x="3545101" y="882298"/>
                <a:ext cx="553299" cy="445606"/>
                <a:chOff x="3545101" y="882298"/>
                <a:chExt cx="553299" cy="445606"/>
              </a:xfrm>
            </p:grpSpPr>
            <p:sp>
              <p:nvSpPr>
                <p:cNvPr id="5025" name="Freeform 5024"/>
                <p:cNvSpPr/>
                <p:nvPr/>
              </p:nvSpPr>
              <p:spPr>
                <a:xfrm>
                  <a:off x="3545101" y="882298"/>
                  <a:ext cx="553299" cy="4456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53299" h="445606">
                      <a:moveTo>
                        <a:pt x="294910" y="134265"/>
                      </a:moveTo>
                      <a:lnTo>
                        <a:pt x="263867" y="98116"/>
                      </a:lnTo>
                      <a:cubicBezTo>
                        <a:pt x="263867" y="98116"/>
                        <a:pt x="258389" y="81150"/>
                        <a:pt x="261128" y="72296"/>
                      </a:cubicBezTo>
                      <a:cubicBezTo>
                        <a:pt x="263867" y="63444"/>
                        <a:pt x="266606" y="57542"/>
                        <a:pt x="266606" y="57542"/>
                      </a:cubicBezTo>
                      <a:lnTo>
                        <a:pt x="259302" y="59755"/>
                      </a:lnTo>
                      <a:lnTo>
                        <a:pt x="250171" y="38361"/>
                      </a:lnTo>
                      <a:lnTo>
                        <a:pt x="234650" y="21394"/>
                      </a:lnTo>
                      <a:lnTo>
                        <a:pt x="234650" y="28771"/>
                      </a:lnTo>
                      <a:lnTo>
                        <a:pt x="219585" y="19550"/>
                      </a:lnTo>
                      <a:lnTo>
                        <a:pt x="200868" y="8853"/>
                      </a:lnTo>
                      <a:lnTo>
                        <a:pt x="200868" y="15492"/>
                      </a:lnTo>
                      <a:lnTo>
                        <a:pt x="176216" y="0"/>
                      </a:lnTo>
                      <a:lnTo>
                        <a:pt x="182607" y="11804"/>
                      </a:lnTo>
                      <a:lnTo>
                        <a:pt x="137869" y="1475"/>
                      </a:lnTo>
                      <a:lnTo>
                        <a:pt x="152477" y="28771"/>
                      </a:lnTo>
                      <a:lnTo>
                        <a:pt x="125086" y="28771"/>
                      </a:lnTo>
                      <a:lnTo>
                        <a:pt x="128738" y="33935"/>
                      </a:lnTo>
                      <a:lnTo>
                        <a:pt x="116412" y="35779"/>
                      </a:lnTo>
                      <a:lnTo>
                        <a:pt x="125086" y="40575"/>
                      </a:lnTo>
                      <a:lnTo>
                        <a:pt x="91304" y="48690"/>
                      </a:lnTo>
                      <a:lnTo>
                        <a:pt x="118694" y="57542"/>
                      </a:lnTo>
                      <a:lnTo>
                        <a:pt x="99978" y="55698"/>
                      </a:lnTo>
                      <a:lnTo>
                        <a:pt x="104543" y="67501"/>
                      </a:lnTo>
                      <a:lnTo>
                        <a:pt x="71217" y="69346"/>
                      </a:lnTo>
                      <a:lnTo>
                        <a:pt x="80347" y="79674"/>
                      </a:lnTo>
                      <a:lnTo>
                        <a:pt x="71217" y="76723"/>
                      </a:lnTo>
                      <a:lnTo>
                        <a:pt x="71217" y="80411"/>
                      </a:lnTo>
                      <a:lnTo>
                        <a:pt x="38347" y="87788"/>
                      </a:lnTo>
                      <a:lnTo>
                        <a:pt x="51587" y="100699"/>
                      </a:lnTo>
                      <a:lnTo>
                        <a:pt x="25565" y="109182"/>
                      </a:lnTo>
                      <a:lnTo>
                        <a:pt x="36065" y="112502"/>
                      </a:lnTo>
                      <a:lnTo>
                        <a:pt x="0" y="134265"/>
                      </a:lnTo>
                      <a:lnTo>
                        <a:pt x="57521" y="146069"/>
                      </a:lnTo>
                      <a:cubicBezTo>
                        <a:pt x="57521" y="146069"/>
                        <a:pt x="57521" y="149020"/>
                        <a:pt x="57521" y="150495"/>
                      </a:cubicBezTo>
                      <a:cubicBezTo>
                        <a:pt x="57521" y="151970"/>
                        <a:pt x="65282" y="152339"/>
                        <a:pt x="65282" y="152339"/>
                      </a:cubicBezTo>
                      <a:lnTo>
                        <a:pt x="44739" y="158610"/>
                      </a:lnTo>
                      <a:lnTo>
                        <a:pt x="62086" y="170413"/>
                      </a:lnTo>
                      <a:lnTo>
                        <a:pt x="44739" y="180741"/>
                      </a:lnTo>
                      <a:cubicBezTo>
                        <a:pt x="44739" y="180741"/>
                        <a:pt x="51130" y="181479"/>
                        <a:pt x="51130" y="182955"/>
                      </a:cubicBezTo>
                      <a:cubicBezTo>
                        <a:pt x="51130" y="184430"/>
                        <a:pt x="35608" y="205086"/>
                        <a:pt x="35608" y="205086"/>
                      </a:cubicBezTo>
                      <a:lnTo>
                        <a:pt x="71217" y="202136"/>
                      </a:lnTo>
                      <a:lnTo>
                        <a:pt x="65282" y="210250"/>
                      </a:lnTo>
                      <a:lnTo>
                        <a:pt x="80347" y="208037"/>
                      </a:lnTo>
                      <a:lnTo>
                        <a:pt x="68477" y="233857"/>
                      </a:lnTo>
                      <a:lnTo>
                        <a:pt x="95640" y="236255"/>
                      </a:lnTo>
                      <a:lnTo>
                        <a:pt x="83543" y="246030"/>
                      </a:lnTo>
                      <a:lnTo>
                        <a:pt x="88565" y="246030"/>
                      </a:lnTo>
                      <a:cubicBezTo>
                        <a:pt x="88565" y="246030"/>
                        <a:pt x="81488" y="262444"/>
                        <a:pt x="83543" y="264104"/>
                      </a:cubicBezTo>
                      <a:cubicBezTo>
                        <a:pt x="85597" y="265764"/>
                        <a:pt x="98608" y="260416"/>
                        <a:pt x="98608" y="260416"/>
                      </a:cubicBezTo>
                      <a:lnTo>
                        <a:pt x="98608" y="281809"/>
                      </a:lnTo>
                      <a:lnTo>
                        <a:pt x="116412" y="278490"/>
                      </a:lnTo>
                      <a:lnTo>
                        <a:pt x="125086" y="321646"/>
                      </a:lnTo>
                      <a:lnTo>
                        <a:pt x="178955" y="283285"/>
                      </a:lnTo>
                      <a:lnTo>
                        <a:pt x="186716" y="285129"/>
                      </a:lnTo>
                      <a:lnTo>
                        <a:pt x="207259" y="271481"/>
                      </a:lnTo>
                      <a:lnTo>
                        <a:pt x="221867" y="278490"/>
                      </a:lnTo>
                      <a:lnTo>
                        <a:pt x="236476" y="264104"/>
                      </a:lnTo>
                      <a:lnTo>
                        <a:pt x="246519" y="275170"/>
                      </a:lnTo>
                      <a:lnTo>
                        <a:pt x="234650" y="299515"/>
                      </a:lnTo>
                      <a:lnTo>
                        <a:pt x="261128" y="306891"/>
                      </a:lnTo>
                      <a:lnTo>
                        <a:pt x="259302" y="328286"/>
                      </a:lnTo>
                      <a:lnTo>
                        <a:pt x="270258" y="328286"/>
                      </a:lnTo>
                      <a:lnTo>
                        <a:pt x="276649" y="350417"/>
                      </a:lnTo>
                      <a:lnTo>
                        <a:pt x="297650" y="351892"/>
                      </a:lnTo>
                      <a:lnTo>
                        <a:pt x="300389" y="381401"/>
                      </a:lnTo>
                      <a:lnTo>
                        <a:pt x="314997" y="379188"/>
                      </a:lnTo>
                      <a:lnTo>
                        <a:pt x="323214" y="410172"/>
                      </a:lnTo>
                      <a:lnTo>
                        <a:pt x="336910" y="407960"/>
                      </a:lnTo>
                      <a:lnTo>
                        <a:pt x="388952" y="445606"/>
                      </a:lnTo>
                      <a:lnTo>
                        <a:pt x="394431" y="426402"/>
                      </a:lnTo>
                      <a:lnTo>
                        <a:pt x="397626" y="423820"/>
                      </a:lnTo>
                      <a:lnTo>
                        <a:pt x="400365" y="412017"/>
                      </a:lnTo>
                      <a:lnTo>
                        <a:pt x="412692" y="414599"/>
                      </a:lnTo>
                      <a:lnTo>
                        <a:pt x="414975" y="395049"/>
                      </a:lnTo>
                      <a:cubicBezTo>
                        <a:pt x="414975" y="395049"/>
                        <a:pt x="423649" y="393205"/>
                        <a:pt x="425474" y="393205"/>
                      </a:cubicBezTo>
                      <a:cubicBezTo>
                        <a:pt x="427300" y="393205"/>
                        <a:pt x="428213" y="384352"/>
                        <a:pt x="428213" y="384352"/>
                      </a:cubicBezTo>
                      <a:lnTo>
                        <a:pt x="431865" y="379188"/>
                      </a:lnTo>
                      <a:lnTo>
                        <a:pt x="440996" y="379188"/>
                      </a:lnTo>
                      <a:lnTo>
                        <a:pt x="447387" y="364433"/>
                      </a:lnTo>
                      <a:lnTo>
                        <a:pt x="447387" y="351892"/>
                      </a:lnTo>
                      <a:lnTo>
                        <a:pt x="447387" y="340089"/>
                      </a:lnTo>
                      <a:lnTo>
                        <a:pt x="472952" y="354843"/>
                      </a:lnTo>
                      <a:cubicBezTo>
                        <a:pt x="472952" y="354843"/>
                        <a:pt x="471126" y="320908"/>
                        <a:pt x="471126" y="324597"/>
                      </a:cubicBezTo>
                      <a:cubicBezTo>
                        <a:pt x="471126" y="328286"/>
                        <a:pt x="481169" y="330499"/>
                        <a:pt x="481169" y="330499"/>
                      </a:cubicBezTo>
                      <a:lnTo>
                        <a:pt x="488473" y="324597"/>
                      </a:lnTo>
                      <a:lnTo>
                        <a:pt x="517691" y="368122"/>
                      </a:lnTo>
                      <a:lnTo>
                        <a:pt x="517691" y="321646"/>
                      </a:lnTo>
                      <a:lnTo>
                        <a:pt x="534126" y="324597"/>
                      </a:lnTo>
                      <a:lnTo>
                        <a:pt x="521342" y="302465"/>
                      </a:lnTo>
                      <a:lnTo>
                        <a:pt x="534126" y="303941"/>
                      </a:lnTo>
                      <a:lnTo>
                        <a:pt x="526364" y="286604"/>
                      </a:lnTo>
                      <a:lnTo>
                        <a:pt x="534126" y="281809"/>
                      </a:lnTo>
                      <a:lnTo>
                        <a:pt x="517691" y="278490"/>
                      </a:lnTo>
                      <a:lnTo>
                        <a:pt x="539603" y="275170"/>
                      </a:lnTo>
                      <a:lnTo>
                        <a:pt x="512212" y="247875"/>
                      </a:lnTo>
                      <a:lnTo>
                        <a:pt x="528647" y="246030"/>
                      </a:lnTo>
                      <a:lnTo>
                        <a:pt x="512212" y="231276"/>
                      </a:lnTo>
                      <a:lnTo>
                        <a:pt x="553299" y="229431"/>
                      </a:lnTo>
                      <a:lnTo>
                        <a:pt x="539603" y="214677"/>
                      </a:lnTo>
                      <a:lnTo>
                        <a:pt x="540974" y="208037"/>
                      </a:lnTo>
                      <a:lnTo>
                        <a:pt x="530473" y="205086"/>
                      </a:lnTo>
                      <a:lnTo>
                        <a:pt x="536865" y="192545"/>
                      </a:lnTo>
                      <a:lnTo>
                        <a:pt x="512212" y="184799"/>
                      </a:lnTo>
                      <a:lnTo>
                        <a:pt x="547821" y="175577"/>
                      </a:lnTo>
                      <a:lnTo>
                        <a:pt x="530473" y="171889"/>
                      </a:lnTo>
                      <a:lnTo>
                        <a:pt x="521342" y="160823"/>
                      </a:lnTo>
                      <a:lnTo>
                        <a:pt x="530473" y="156396"/>
                      </a:lnTo>
                      <a:lnTo>
                        <a:pt x="498517" y="140167"/>
                      </a:lnTo>
                      <a:lnTo>
                        <a:pt x="505821" y="134265"/>
                      </a:lnTo>
                      <a:lnTo>
                        <a:pt x="488473" y="129839"/>
                      </a:lnTo>
                      <a:lnTo>
                        <a:pt x="495322" y="117666"/>
                      </a:lnTo>
                      <a:lnTo>
                        <a:pt x="476604" y="110657"/>
                      </a:lnTo>
                      <a:lnTo>
                        <a:pt x="463822" y="109182"/>
                      </a:lnTo>
                      <a:lnTo>
                        <a:pt x="468387" y="101067"/>
                      </a:lnTo>
                      <a:lnTo>
                        <a:pt x="447387" y="98116"/>
                      </a:lnTo>
                      <a:lnTo>
                        <a:pt x="457431" y="79674"/>
                      </a:lnTo>
                      <a:lnTo>
                        <a:pt x="425474" y="76723"/>
                      </a:lnTo>
                      <a:lnTo>
                        <a:pt x="423192" y="67501"/>
                      </a:lnTo>
                      <a:lnTo>
                        <a:pt x="391692" y="79674"/>
                      </a:lnTo>
                      <a:lnTo>
                        <a:pt x="384387" y="69346"/>
                      </a:lnTo>
                      <a:cubicBezTo>
                        <a:pt x="384387" y="69346"/>
                        <a:pt x="360649" y="87051"/>
                        <a:pt x="356083" y="98116"/>
                      </a:cubicBezTo>
                      <a:cubicBezTo>
                        <a:pt x="351519" y="109182"/>
                        <a:pt x="344214" y="120249"/>
                        <a:pt x="344214" y="120249"/>
                      </a:cubicBezTo>
                      <a:lnTo>
                        <a:pt x="310432" y="129101"/>
                      </a:lnTo>
                      <a:cubicBezTo>
                        <a:pt x="310432" y="129101"/>
                        <a:pt x="300389" y="134265"/>
                        <a:pt x="294910" y="134265"/>
                      </a:cubicBezTo>
                      <a:close/>
                    </a:path>
                  </a:pathLst>
                </a:custGeom>
                <a:gradFill>
                  <a:gsLst>
                    <a:gs pos="36000">
                      <a:srgbClr val="A5D720"/>
                    </a:gs>
                    <a:gs pos="100000">
                      <a:srgbClr val="70980B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5026" name="Freeform 5025"/>
                <p:cNvSpPr/>
                <p:nvPr/>
              </p:nvSpPr>
              <p:spPr>
                <a:xfrm>
                  <a:off x="3545101" y="996345"/>
                  <a:ext cx="294967" cy="2076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4967" h="207622" fill="none">
                      <a:moveTo>
                        <a:pt x="0" y="20218"/>
                      </a:moveTo>
                      <a:cubicBezTo>
                        <a:pt x="0" y="20218"/>
                        <a:pt x="93129" y="11366"/>
                        <a:pt x="94956" y="11366"/>
                      </a:cubicBezTo>
                      <a:cubicBezTo>
                        <a:pt x="96781" y="11366"/>
                        <a:pt x="142433" y="6201"/>
                        <a:pt x="145173" y="6201"/>
                      </a:cubicBezTo>
                      <a:cubicBezTo>
                        <a:pt x="147912" y="6201"/>
                        <a:pt x="193563" y="1037"/>
                        <a:pt x="196302" y="300"/>
                      </a:cubicBezTo>
                      <a:cubicBezTo>
                        <a:pt x="199041" y="-438"/>
                        <a:pt x="228259" y="300"/>
                        <a:pt x="228259" y="300"/>
                      </a:cubicBezTo>
                      <a:lnTo>
                        <a:pt x="275736" y="14316"/>
                      </a:lnTo>
                      <a:lnTo>
                        <a:pt x="294967" y="20218"/>
                      </a:lnTo>
                      <a:lnTo>
                        <a:pt x="285780" y="27595"/>
                      </a:lnTo>
                      <a:lnTo>
                        <a:pt x="223237" y="78129"/>
                      </a:lnTo>
                      <a:lnTo>
                        <a:pt x="150651" y="152270"/>
                      </a:lnTo>
                      <a:lnTo>
                        <a:pt x="125999" y="197271"/>
                      </a:lnTo>
                      <a:lnTo>
                        <a:pt x="125086" y="207622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F0F6D6"/>
                  </a:solidFill>
                  <a:bevel/>
                </a:ln>
              </p:spPr>
            </p:sp>
            <p:sp>
              <p:nvSpPr>
                <p:cNvPr id="5027" name="Freeform 5026"/>
                <p:cNvSpPr/>
                <p:nvPr/>
              </p:nvSpPr>
              <p:spPr>
                <a:xfrm>
                  <a:off x="3842807" y="1016609"/>
                  <a:ext cx="219984" cy="3112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9984" h="311295" fill="none">
                      <a:moveTo>
                        <a:pt x="219984" y="231598"/>
                      </a:moveTo>
                      <a:cubicBezTo>
                        <a:pt x="219984" y="224221"/>
                        <a:pt x="201724" y="193975"/>
                        <a:pt x="201724" y="190286"/>
                      </a:cubicBezTo>
                      <a:cubicBezTo>
                        <a:pt x="201724" y="186597"/>
                        <a:pt x="177072" y="160777"/>
                        <a:pt x="175246" y="159301"/>
                      </a:cubicBezTo>
                      <a:cubicBezTo>
                        <a:pt x="173419" y="157826"/>
                        <a:pt x="153333" y="129793"/>
                        <a:pt x="152420" y="128317"/>
                      </a:cubicBezTo>
                      <a:cubicBezTo>
                        <a:pt x="151507" y="126842"/>
                        <a:pt x="119551" y="94382"/>
                        <a:pt x="117725" y="92169"/>
                      </a:cubicBezTo>
                      <a:cubicBezTo>
                        <a:pt x="115898" y="89956"/>
                        <a:pt x="89877" y="67455"/>
                        <a:pt x="89877" y="67455"/>
                      </a:cubicBezTo>
                      <a:cubicBezTo>
                        <a:pt x="90790" y="68193"/>
                        <a:pt x="55638" y="40528"/>
                        <a:pt x="54725" y="39053"/>
                      </a:cubicBezTo>
                      <a:cubicBezTo>
                        <a:pt x="53812" y="37578"/>
                        <a:pt x="0" y="0"/>
                        <a:pt x="0" y="0"/>
                      </a:cubicBezTo>
                      <a:cubicBezTo>
                        <a:pt x="0" y="0"/>
                        <a:pt x="10899" y="36840"/>
                        <a:pt x="10899" y="38315"/>
                      </a:cubicBezTo>
                      <a:cubicBezTo>
                        <a:pt x="10899" y="39791"/>
                        <a:pt x="31899" y="110612"/>
                        <a:pt x="31899" y="110612"/>
                      </a:cubicBezTo>
                      <a:lnTo>
                        <a:pt x="49247" y="177744"/>
                      </a:lnTo>
                      <a:cubicBezTo>
                        <a:pt x="49247" y="177744"/>
                        <a:pt x="60203" y="210204"/>
                        <a:pt x="60203" y="211680"/>
                      </a:cubicBezTo>
                      <a:cubicBezTo>
                        <a:pt x="60203" y="213155"/>
                        <a:pt x="68421" y="250779"/>
                        <a:pt x="68421" y="252254"/>
                      </a:cubicBezTo>
                      <a:cubicBezTo>
                        <a:pt x="68421" y="253730"/>
                        <a:pt x="68421" y="269222"/>
                        <a:pt x="68421" y="269222"/>
                      </a:cubicBezTo>
                      <a:cubicBezTo>
                        <a:pt x="68421" y="269222"/>
                        <a:pt x="89420" y="311295"/>
                        <a:pt x="91247" y="311295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028" name="Freeform 5027"/>
                <p:cNvSpPr/>
                <p:nvPr/>
              </p:nvSpPr>
              <p:spPr>
                <a:xfrm>
                  <a:off x="3842807" y="1016609"/>
                  <a:ext cx="246519" cy="4128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6519" h="41289" fill="none">
                      <a:moveTo>
                        <a:pt x="0" y="0"/>
                      </a:moveTo>
                      <a:cubicBezTo>
                        <a:pt x="0" y="0"/>
                        <a:pt x="42856" y="5856"/>
                        <a:pt x="44682" y="4380"/>
                      </a:cubicBezTo>
                      <a:cubicBezTo>
                        <a:pt x="46508" y="2905"/>
                        <a:pt x="101290" y="11020"/>
                        <a:pt x="103116" y="10282"/>
                      </a:cubicBezTo>
                      <a:cubicBezTo>
                        <a:pt x="104942" y="9544"/>
                        <a:pt x="150594" y="22086"/>
                        <a:pt x="150594" y="22086"/>
                      </a:cubicBezTo>
                      <a:lnTo>
                        <a:pt x="186202" y="29463"/>
                      </a:lnTo>
                      <a:lnTo>
                        <a:pt x="208115" y="36102"/>
                      </a:lnTo>
                      <a:lnTo>
                        <a:pt x="226376" y="39053"/>
                      </a:lnTo>
                      <a:lnTo>
                        <a:pt x="246519" y="41289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029" name="Freeform 5028"/>
                <p:cNvSpPr/>
                <p:nvPr/>
              </p:nvSpPr>
              <p:spPr>
                <a:xfrm>
                  <a:off x="3887489" y="964185"/>
                  <a:ext cx="110506" cy="56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0506" h="56850" fill="none">
                      <a:moveTo>
                        <a:pt x="0" y="56850"/>
                      </a:moveTo>
                      <a:lnTo>
                        <a:pt x="25565" y="41312"/>
                      </a:lnTo>
                      <a:lnTo>
                        <a:pt x="48391" y="27296"/>
                      </a:lnTo>
                      <a:cubicBezTo>
                        <a:pt x="48391" y="27296"/>
                        <a:pt x="63913" y="19918"/>
                        <a:pt x="65739" y="19918"/>
                      </a:cubicBezTo>
                      <a:cubicBezTo>
                        <a:pt x="67565" y="19918"/>
                        <a:pt x="94956" y="8853"/>
                        <a:pt x="94956" y="8853"/>
                      </a:cubicBezTo>
                      <a:lnTo>
                        <a:pt x="110506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030" name="Freeform 5029"/>
                <p:cNvSpPr/>
                <p:nvPr/>
              </p:nvSpPr>
              <p:spPr>
                <a:xfrm>
                  <a:off x="3943213" y="1000010"/>
                  <a:ext cx="97239" cy="269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7239" h="26904" fill="none">
                      <a:moveTo>
                        <a:pt x="0" y="26904"/>
                      </a:moveTo>
                      <a:cubicBezTo>
                        <a:pt x="0" y="24667"/>
                        <a:pt x="21884" y="16553"/>
                        <a:pt x="28276" y="12864"/>
                      </a:cubicBezTo>
                      <a:cubicBezTo>
                        <a:pt x="34667" y="9175"/>
                        <a:pt x="47449" y="5487"/>
                        <a:pt x="47449" y="5487"/>
                      </a:cubicBezTo>
                      <a:lnTo>
                        <a:pt x="64797" y="3274"/>
                      </a:lnTo>
                      <a:lnTo>
                        <a:pt x="83058" y="1060"/>
                      </a:lnTo>
                      <a:lnTo>
                        <a:pt x="97239" y="-4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031" name="Freeform 5030"/>
                <p:cNvSpPr/>
                <p:nvPr/>
              </p:nvSpPr>
              <p:spPr>
                <a:xfrm>
                  <a:off x="3903010" y="1059352"/>
                  <a:ext cx="185347" cy="479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5347" h="47952" fill="none">
                      <a:moveTo>
                        <a:pt x="0" y="0"/>
                      </a:moveTo>
                      <a:lnTo>
                        <a:pt x="81260" y="14754"/>
                      </a:lnTo>
                      <a:lnTo>
                        <a:pt x="97695" y="22131"/>
                      </a:lnTo>
                      <a:lnTo>
                        <a:pt x="125999" y="30984"/>
                      </a:lnTo>
                      <a:lnTo>
                        <a:pt x="185347" y="47952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032" name="Freeform 5031"/>
                <p:cNvSpPr/>
                <p:nvPr/>
              </p:nvSpPr>
              <p:spPr>
                <a:xfrm>
                  <a:off x="3945952" y="1094070"/>
                  <a:ext cx="132847" cy="6086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2847" h="60862" fill="none">
                      <a:moveTo>
                        <a:pt x="0" y="0"/>
                      </a:moveTo>
                      <a:lnTo>
                        <a:pt x="35580" y="11020"/>
                      </a:lnTo>
                      <a:cubicBezTo>
                        <a:pt x="35580" y="11020"/>
                        <a:pt x="57493" y="19872"/>
                        <a:pt x="62058" y="21348"/>
                      </a:cubicBezTo>
                      <a:cubicBezTo>
                        <a:pt x="66623" y="22823"/>
                        <a:pt x="83971" y="33151"/>
                        <a:pt x="88536" y="34627"/>
                      </a:cubicBezTo>
                      <a:cubicBezTo>
                        <a:pt x="93101" y="36102"/>
                        <a:pt x="112274" y="44217"/>
                        <a:pt x="116840" y="47906"/>
                      </a:cubicBezTo>
                      <a:cubicBezTo>
                        <a:pt x="121405" y="51594"/>
                        <a:pt x="132847" y="60862"/>
                        <a:pt x="132847" y="60862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033" name="Freeform 5032"/>
                <p:cNvSpPr/>
                <p:nvPr/>
              </p:nvSpPr>
              <p:spPr>
                <a:xfrm>
                  <a:off x="3990719" y="1141998"/>
                  <a:ext cx="82173" cy="376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2173" h="37624" fill="none">
                      <a:moveTo>
                        <a:pt x="0" y="0"/>
                      </a:moveTo>
                      <a:lnTo>
                        <a:pt x="41943" y="13256"/>
                      </a:lnTo>
                      <a:cubicBezTo>
                        <a:pt x="41943" y="13256"/>
                        <a:pt x="66595" y="22846"/>
                        <a:pt x="70247" y="25797"/>
                      </a:cubicBezTo>
                      <a:cubicBezTo>
                        <a:pt x="73899" y="28748"/>
                        <a:pt x="82173" y="37624"/>
                        <a:pt x="82173" y="37624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034" name="Freeform 5033"/>
                <p:cNvSpPr/>
                <p:nvPr/>
              </p:nvSpPr>
              <p:spPr>
                <a:xfrm>
                  <a:off x="4016227" y="1172223"/>
                  <a:ext cx="59404" cy="354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404" h="35411" fill="none">
                      <a:moveTo>
                        <a:pt x="0" y="0"/>
                      </a:moveTo>
                      <a:cubicBezTo>
                        <a:pt x="0" y="0"/>
                        <a:pt x="31043" y="14017"/>
                        <a:pt x="32869" y="14017"/>
                      </a:cubicBezTo>
                      <a:cubicBezTo>
                        <a:pt x="34695" y="14017"/>
                        <a:pt x="51130" y="22132"/>
                        <a:pt x="51130" y="22132"/>
                      </a:cubicBezTo>
                      <a:lnTo>
                        <a:pt x="56608" y="30247"/>
                      </a:lnTo>
                      <a:lnTo>
                        <a:pt x="59404" y="3541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035" name="Freeform 5034"/>
                <p:cNvSpPr/>
                <p:nvPr/>
              </p:nvSpPr>
              <p:spPr>
                <a:xfrm>
                  <a:off x="3926750" y="1087015"/>
                  <a:ext cx="7761" cy="232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61" h="23238" fill="none">
                      <a:moveTo>
                        <a:pt x="7761" y="0"/>
                      </a:moveTo>
                      <a:lnTo>
                        <a:pt x="0" y="23238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036" name="Freeform 5035"/>
                <p:cNvSpPr/>
                <p:nvPr/>
              </p:nvSpPr>
              <p:spPr>
                <a:xfrm>
                  <a:off x="3950488" y="1110254"/>
                  <a:ext cx="7304" cy="1918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304" h="19181" fill="none">
                      <a:moveTo>
                        <a:pt x="7304" y="0"/>
                      </a:moveTo>
                      <a:lnTo>
                        <a:pt x="0" y="1918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037" name="Freeform 5036"/>
                <p:cNvSpPr/>
                <p:nvPr/>
              </p:nvSpPr>
              <p:spPr>
                <a:xfrm>
                  <a:off x="3962358" y="1124270"/>
                  <a:ext cx="7304" cy="272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304" h="27296" fill="none">
                      <a:moveTo>
                        <a:pt x="7304" y="0"/>
                      </a:moveTo>
                      <a:lnTo>
                        <a:pt x="0" y="2729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038" name="Freeform 5037"/>
                <p:cNvSpPr/>
                <p:nvPr/>
              </p:nvSpPr>
              <p:spPr>
                <a:xfrm>
                  <a:off x="3986097" y="1141999"/>
                  <a:ext cx="4622" cy="2137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622" h="21371" fill="none">
                      <a:moveTo>
                        <a:pt x="4622" y="0"/>
                      </a:moveTo>
                      <a:lnTo>
                        <a:pt x="0" y="2137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039" name="Freeform 5038"/>
                <p:cNvSpPr/>
                <p:nvPr/>
              </p:nvSpPr>
              <p:spPr>
                <a:xfrm>
                  <a:off x="3784316" y="1088122"/>
                  <a:ext cx="76695" cy="9369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6695" h="93691" fill="none">
                      <a:moveTo>
                        <a:pt x="76695" y="0"/>
                      </a:moveTo>
                      <a:lnTo>
                        <a:pt x="34695" y="44263"/>
                      </a:lnTo>
                      <a:lnTo>
                        <a:pt x="18261" y="67133"/>
                      </a:lnTo>
                      <a:lnTo>
                        <a:pt x="0" y="9369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040" name="Freeform 5039"/>
                <p:cNvSpPr/>
                <p:nvPr/>
              </p:nvSpPr>
              <p:spPr>
                <a:xfrm>
                  <a:off x="3821751" y="1155278"/>
                  <a:ext cx="44767" cy="752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767" h="75247" fill="none">
                      <a:moveTo>
                        <a:pt x="44767" y="0"/>
                      </a:moveTo>
                      <a:cubicBezTo>
                        <a:pt x="42456" y="1821"/>
                        <a:pt x="22384" y="18051"/>
                        <a:pt x="22384" y="18051"/>
                      </a:cubicBezTo>
                      <a:lnTo>
                        <a:pt x="10043" y="58994"/>
                      </a:lnTo>
                      <a:lnTo>
                        <a:pt x="0" y="75247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041" name="Freeform 5040"/>
                <p:cNvSpPr/>
                <p:nvPr/>
              </p:nvSpPr>
              <p:spPr>
                <a:xfrm>
                  <a:off x="3848229" y="1194353"/>
                  <a:ext cx="43826" cy="663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3826" h="66395" fill="none">
                      <a:moveTo>
                        <a:pt x="43826" y="0"/>
                      </a:moveTo>
                      <a:lnTo>
                        <a:pt x="20087" y="21394"/>
                      </a:lnTo>
                      <a:lnTo>
                        <a:pt x="13695" y="36148"/>
                      </a:lnTo>
                      <a:lnTo>
                        <a:pt x="9130" y="48690"/>
                      </a:lnTo>
                      <a:lnTo>
                        <a:pt x="9130" y="59018"/>
                      </a:lnTo>
                      <a:lnTo>
                        <a:pt x="0" y="66395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042" name="Freeform 5041"/>
                <p:cNvSpPr/>
                <p:nvPr/>
              </p:nvSpPr>
              <p:spPr>
                <a:xfrm>
                  <a:off x="3869684" y="1234191"/>
                  <a:ext cx="26021" cy="5569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021" h="55698" fill="none">
                      <a:moveTo>
                        <a:pt x="26021" y="0"/>
                      </a:moveTo>
                      <a:lnTo>
                        <a:pt x="11413" y="22132"/>
                      </a:lnTo>
                      <a:lnTo>
                        <a:pt x="8674" y="34673"/>
                      </a:lnTo>
                      <a:lnTo>
                        <a:pt x="8674" y="48689"/>
                      </a:lnTo>
                      <a:lnTo>
                        <a:pt x="0" y="55698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043" name="Freeform 5042"/>
                <p:cNvSpPr/>
                <p:nvPr/>
              </p:nvSpPr>
              <p:spPr>
                <a:xfrm>
                  <a:off x="3582592" y="1043859"/>
                  <a:ext cx="214507" cy="369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4507" h="36932" fill="none">
                      <a:moveTo>
                        <a:pt x="0" y="36886"/>
                      </a:moveTo>
                      <a:lnTo>
                        <a:pt x="54725" y="23607"/>
                      </a:lnTo>
                      <a:lnTo>
                        <a:pt x="89420" y="15492"/>
                      </a:lnTo>
                      <a:cubicBezTo>
                        <a:pt x="89420" y="15492"/>
                        <a:pt x="91247" y="6271"/>
                        <a:pt x="100833" y="6271"/>
                      </a:cubicBezTo>
                      <a:cubicBezTo>
                        <a:pt x="110420" y="6271"/>
                        <a:pt x="142377" y="2213"/>
                        <a:pt x="144203" y="1475"/>
                      </a:cubicBezTo>
                      <a:cubicBezTo>
                        <a:pt x="146029" y="738"/>
                        <a:pt x="188029" y="0"/>
                        <a:pt x="188029" y="0"/>
                      </a:cubicBezTo>
                      <a:lnTo>
                        <a:pt x="214507" y="627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044" name="Freeform 5043"/>
                <p:cNvSpPr/>
                <p:nvPr/>
              </p:nvSpPr>
              <p:spPr>
                <a:xfrm>
                  <a:off x="3616318" y="1077056"/>
                  <a:ext cx="147912" cy="347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7912" h="34719" fill="none">
                      <a:moveTo>
                        <a:pt x="0" y="34673"/>
                      </a:moveTo>
                      <a:cubicBezTo>
                        <a:pt x="0" y="34673"/>
                        <a:pt x="24652" y="34673"/>
                        <a:pt x="28304" y="31722"/>
                      </a:cubicBezTo>
                      <a:cubicBezTo>
                        <a:pt x="31956" y="28771"/>
                        <a:pt x="50217" y="17705"/>
                        <a:pt x="50217" y="17705"/>
                      </a:cubicBezTo>
                      <a:cubicBezTo>
                        <a:pt x="50217" y="17705"/>
                        <a:pt x="65739" y="16230"/>
                        <a:pt x="69391" y="13279"/>
                      </a:cubicBezTo>
                      <a:cubicBezTo>
                        <a:pt x="73043" y="10328"/>
                        <a:pt x="80347" y="9590"/>
                        <a:pt x="90390" y="8115"/>
                      </a:cubicBezTo>
                      <a:cubicBezTo>
                        <a:pt x="100434" y="6639"/>
                        <a:pt x="115956" y="2951"/>
                        <a:pt x="118695" y="2951"/>
                      </a:cubicBezTo>
                      <a:cubicBezTo>
                        <a:pt x="121434" y="2951"/>
                        <a:pt x="147912" y="0"/>
                        <a:pt x="147912" y="0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045" name="Freeform 5044"/>
                <p:cNvSpPr/>
                <p:nvPr/>
              </p:nvSpPr>
              <p:spPr>
                <a:xfrm>
                  <a:off x="3627275" y="1108801"/>
                  <a:ext cx="106825" cy="354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6825" h="35411" fill="none">
                      <a:moveTo>
                        <a:pt x="0" y="35411"/>
                      </a:moveTo>
                      <a:lnTo>
                        <a:pt x="30130" y="21371"/>
                      </a:lnTo>
                      <a:cubicBezTo>
                        <a:pt x="30130" y="21371"/>
                        <a:pt x="59347" y="11043"/>
                        <a:pt x="61173" y="10305"/>
                      </a:cubicBezTo>
                      <a:cubicBezTo>
                        <a:pt x="62999" y="9567"/>
                        <a:pt x="84912" y="3666"/>
                        <a:pt x="84912" y="3666"/>
                      </a:cubicBezTo>
                      <a:lnTo>
                        <a:pt x="106825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046" name="Freeform 5045"/>
                <p:cNvSpPr/>
                <p:nvPr/>
              </p:nvSpPr>
              <p:spPr>
                <a:xfrm>
                  <a:off x="3643709" y="1132385"/>
                  <a:ext cx="66680" cy="295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680" h="29532" fill="none">
                      <a:moveTo>
                        <a:pt x="0" y="29532"/>
                      </a:moveTo>
                      <a:cubicBezTo>
                        <a:pt x="0" y="29532"/>
                        <a:pt x="21913" y="11804"/>
                        <a:pt x="21913" y="11804"/>
                      </a:cubicBezTo>
                      <a:cubicBezTo>
                        <a:pt x="21913" y="11804"/>
                        <a:pt x="42000" y="6639"/>
                        <a:pt x="42000" y="6639"/>
                      </a:cubicBezTo>
                      <a:cubicBezTo>
                        <a:pt x="42000" y="6639"/>
                        <a:pt x="53869" y="3689"/>
                        <a:pt x="55695" y="2951"/>
                      </a:cubicBezTo>
                      <a:cubicBezTo>
                        <a:pt x="57521" y="2213"/>
                        <a:pt x="66680" y="0"/>
                        <a:pt x="66680" y="0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047" name="Freeform 5046"/>
                <p:cNvSpPr/>
                <p:nvPr/>
              </p:nvSpPr>
              <p:spPr>
                <a:xfrm>
                  <a:off x="3717664" y="1130910"/>
                  <a:ext cx="14152" cy="3651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152" h="36517" fill="none">
                      <a:moveTo>
                        <a:pt x="0" y="0"/>
                      </a:moveTo>
                      <a:lnTo>
                        <a:pt x="12783" y="10328"/>
                      </a:lnTo>
                      <a:lnTo>
                        <a:pt x="12783" y="19918"/>
                      </a:lnTo>
                      <a:lnTo>
                        <a:pt x="14152" y="36517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048" name="Freeform 5047"/>
                <p:cNvSpPr/>
                <p:nvPr/>
              </p:nvSpPr>
              <p:spPr>
                <a:xfrm>
                  <a:off x="3766969" y="1077794"/>
                  <a:ext cx="11870" cy="8299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70" h="82994" fill="none">
                      <a:moveTo>
                        <a:pt x="913" y="0"/>
                      </a:moveTo>
                      <a:lnTo>
                        <a:pt x="11870" y="22132"/>
                      </a:lnTo>
                      <a:lnTo>
                        <a:pt x="5478" y="46476"/>
                      </a:lnTo>
                      <a:lnTo>
                        <a:pt x="0" y="82994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049" name="Freeform 5048"/>
                <p:cNvSpPr/>
                <p:nvPr/>
              </p:nvSpPr>
              <p:spPr>
                <a:xfrm>
                  <a:off x="3603136" y="987423"/>
                  <a:ext cx="40573" cy="483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573" h="48344" fill="none">
                      <a:moveTo>
                        <a:pt x="-57" y="0"/>
                      </a:moveTo>
                      <a:cubicBezTo>
                        <a:pt x="11356" y="7746"/>
                        <a:pt x="34182" y="20287"/>
                        <a:pt x="34182" y="20287"/>
                      </a:cubicBezTo>
                      <a:lnTo>
                        <a:pt x="40573" y="29140"/>
                      </a:lnTo>
                      <a:cubicBezTo>
                        <a:pt x="40573" y="29140"/>
                        <a:pt x="24138" y="37255"/>
                        <a:pt x="21399" y="37993"/>
                      </a:cubicBezTo>
                      <a:cubicBezTo>
                        <a:pt x="18660" y="38730"/>
                        <a:pt x="14095" y="48344"/>
                        <a:pt x="14095" y="48344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050" name="Freeform 5049"/>
                <p:cNvSpPr/>
                <p:nvPr/>
              </p:nvSpPr>
              <p:spPr>
                <a:xfrm>
                  <a:off x="3590810" y="970133"/>
                  <a:ext cx="93130" cy="704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3130" h="70406" fill="none">
                      <a:moveTo>
                        <a:pt x="0" y="0"/>
                      </a:moveTo>
                      <a:lnTo>
                        <a:pt x="58377" y="13971"/>
                      </a:lnTo>
                      <a:lnTo>
                        <a:pt x="86681" y="25774"/>
                      </a:lnTo>
                      <a:lnTo>
                        <a:pt x="93130" y="33889"/>
                      </a:lnTo>
                      <a:lnTo>
                        <a:pt x="80290" y="57496"/>
                      </a:lnTo>
                      <a:cubicBezTo>
                        <a:pt x="80290" y="57496"/>
                        <a:pt x="74812" y="63398"/>
                        <a:pt x="72986" y="63398"/>
                      </a:cubicBezTo>
                      <a:cubicBezTo>
                        <a:pt x="71160" y="63398"/>
                        <a:pt x="64312" y="70406"/>
                        <a:pt x="64312" y="70406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051" name="Freeform 5050"/>
                <p:cNvSpPr/>
                <p:nvPr/>
              </p:nvSpPr>
              <p:spPr>
                <a:xfrm>
                  <a:off x="3625049" y="953534"/>
                  <a:ext cx="107253" cy="8299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7253" h="82994" fill="none">
                      <a:moveTo>
                        <a:pt x="0" y="0"/>
                      </a:moveTo>
                      <a:cubicBezTo>
                        <a:pt x="0" y="0"/>
                        <a:pt x="36008" y="13602"/>
                        <a:pt x="37834" y="13602"/>
                      </a:cubicBezTo>
                      <a:cubicBezTo>
                        <a:pt x="39660" y="13602"/>
                        <a:pt x="60660" y="15815"/>
                        <a:pt x="62486" y="17290"/>
                      </a:cubicBezTo>
                      <a:cubicBezTo>
                        <a:pt x="64312" y="18766"/>
                        <a:pt x="77095" y="24668"/>
                        <a:pt x="79834" y="26881"/>
                      </a:cubicBezTo>
                      <a:cubicBezTo>
                        <a:pt x="82572" y="29094"/>
                        <a:pt x="105398" y="38684"/>
                        <a:pt x="105398" y="38684"/>
                      </a:cubicBezTo>
                      <a:lnTo>
                        <a:pt x="107253" y="43848"/>
                      </a:lnTo>
                      <a:cubicBezTo>
                        <a:pt x="107253" y="43848"/>
                        <a:pt x="94442" y="56390"/>
                        <a:pt x="91703" y="58603"/>
                      </a:cubicBezTo>
                      <a:cubicBezTo>
                        <a:pt x="88964" y="60816"/>
                        <a:pt x="79834" y="71882"/>
                        <a:pt x="79834" y="73357"/>
                      </a:cubicBezTo>
                      <a:cubicBezTo>
                        <a:pt x="79834" y="74833"/>
                        <a:pt x="78920" y="77784"/>
                        <a:pt x="77095" y="79259"/>
                      </a:cubicBezTo>
                      <a:cubicBezTo>
                        <a:pt x="75268" y="80734"/>
                        <a:pt x="70703" y="82994"/>
                        <a:pt x="70703" y="82994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052" name="Freeform 5051"/>
                <p:cNvSpPr/>
                <p:nvPr/>
              </p:nvSpPr>
              <p:spPr>
                <a:xfrm>
                  <a:off x="3658346" y="929536"/>
                  <a:ext cx="118723" cy="678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723" h="67847" fill="none">
                      <a:moveTo>
                        <a:pt x="0" y="0"/>
                      </a:moveTo>
                      <a:cubicBezTo>
                        <a:pt x="5450" y="6616"/>
                        <a:pt x="50188" y="20633"/>
                        <a:pt x="50188" y="20633"/>
                      </a:cubicBezTo>
                      <a:cubicBezTo>
                        <a:pt x="50188" y="20633"/>
                        <a:pt x="62058" y="30223"/>
                        <a:pt x="63427" y="31330"/>
                      </a:cubicBezTo>
                      <a:cubicBezTo>
                        <a:pt x="64797" y="32437"/>
                        <a:pt x="91732" y="51248"/>
                        <a:pt x="94927" y="53830"/>
                      </a:cubicBezTo>
                      <a:cubicBezTo>
                        <a:pt x="98123" y="56412"/>
                        <a:pt x="118723" y="67847"/>
                        <a:pt x="118723" y="67847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053" name="Freeform 5052"/>
                <p:cNvSpPr/>
                <p:nvPr/>
              </p:nvSpPr>
              <p:spPr>
                <a:xfrm>
                  <a:off x="3693954" y="886725"/>
                  <a:ext cx="126941" cy="1239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6941" h="123937" fill="none">
                      <a:moveTo>
                        <a:pt x="0" y="0"/>
                      </a:moveTo>
                      <a:lnTo>
                        <a:pt x="45623" y="36886"/>
                      </a:lnTo>
                      <a:cubicBezTo>
                        <a:pt x="45623" y="36886"/>
                        <a:pt x="73471" y="53116"/>
                        <a:pt x="73471" y="59386"/>
                      </a:cubicBezTo>
                      <a:cubicBezTo>
                        <a:pt x="73471" y="65657"/>
                        <a:pt x="79405" y="78936"/>
                        <a:pt x="85797" y="86313"/>
                      </a:cubicBezTo>
                      <a:cubicBezTo>
                        <a:pt x="92188" y="93691"/>
                        <a:pt x="98579" y="98116"/>
                        <a:pt x="104971" y="105494"/>
                      </a:cubicBezTo>
                      <a:cubicBezTo>
                        <a:pt x="111362" y="112871"/>
                        <a:pt x="126941" y="123199"/>
                        <a:pt x="126941" y="123937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054" name="Freeform 5053"/>
                <p:cNvSpPr/>
                <p:nvPr/>
              </p:nvSpPr>
              <p:spPr>
                <a:xfrm>
                  <a:off x="3790765" y="923656"/>
                  <a:ext cx="6334" cy="604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334" h="60447" fill="none">
                      <a:moveTo>
                        <a:pt x="-57" y="0"/>
                      </a:moveTo>
                      <a:lnTo>
                        <a:pt x="6334" y="25036"/>
                      </a:lnTo>
                      <a:cubicBezTo>
                        <a:pt x="6334" y="25036"/>
                        <a:pt x="3595" y="39791"/>
                        <a:pt x="3595" y="42742"/>
                      </a:cubicBezTo>
                      <a:cubicBezTo>
                        <a:pt x="3595" y="45693"/>
                        <a:pt x="-57" y="60447"/>
                        <a:pt x="-57" y="60447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055" name="Freeform 5054"/>
                <p:cNvSpPr/>
                <p:nvPr/>
              </p:nvSpPr>
              <p:spPr>
                <a:xfrm>
                  <a:off x="3767425" y="914758"/>
                  <a:ext cx="1370" cy="2877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70" h="28771" fill="none">
                      <a:moveTo>
                        <a:pt x="0" y="28771"/>
                      </a:moveTo>
                      <a:lnTo>
                        <a:pt x="0" y="10328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056" name="Freeform 5055"/>
                <p:cNvSpPr/>
                <p:nvPr/>
              </p:nvSpPr>
              <p:spPr>
                <a:xfrm>
                  <a:off x="3863750" y="1089598"/>
                  <a:ext cx="154303" cy="1475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4303" h="147544" fill="none">
                      <a:moveTo>
                        <a:pt x="0" y="0"/>
                      </a:moveTo>
                      <a:lnTo>
                        <a:pt x="59347" y="44263"/>
                      </a:lnTo>
                      <a:lnTo>
                        <a:pt x="99521" y="80412"/>
                      </a:lnTo>
                      <a:lnTo>
                        <a:pt x="121434" y="109921"/>
                      </a:lnTo>
                      <a:lnTo>
                        <a:pt x="135129" y="120986"/>
                      </a:lnTo>
                      <a:lnTo>
                        <a:pt x="154303" y="147544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057" name="Freeform 5056"/>
                <p:cNvSpPr/>
                <p:nvPr/>
              </p:nvSpPr>
              <p:spPr>
                <a:xfrm>
                  <a:off x="3882952" y="1152304"/>
                  <a:ext cx="103145" cy="1092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3145" h="109205" fill="none">
                      <a:moveTo>
                        <a:pt x="0" y="0"/>
                      </a:moveTo>
                      <a:lnTo>
                        <a:pt x="33754" y="24345"/>
                      </a:lnTo>
                      <a:cubicBezTo>
                        <a:pt x="33754" y="24345"/>
                        <a:pt x="55666" y="39099"/>
                        <a:pt x="55666" y="42050"/>
                      </a:cubicBezTo>
                      <a:cubicBezTo>
                        <a:pt x="55666" y="45001"/>
                        <a:pt x="62058" y="61969"/>
                        <a:pt x="66623" y="65657"/>
                      </a:cubicBezTo>
                      <a:cubicBezTo>
                        <a:pt x="71188" y="69346"/>
                        <a:pt x="90362" y="89264"/>
                        <a:pt x="93101" y="89264"/>
                      </a:cubicBezTo>
                      <a:cubicBezTo>
                        <a:pt x="95840" y="89264"/>
                        <a:pt x="103145" y="109205"/>
                        <a:pt x="103145" y="109205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058" name="Freeform 5057"/>
                <p:cNvSpPr/>
                <p:nvPr/>
              </p:nvSpPr>
              <p:spPr>
                <a:xfrm>
                  <a:off x="3900329" y="1207632"/>
                  <a:ext cx="58377" cy="5311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8377" h="53116" fill="none">
                      <a:moveTo>
                        <a:pt x="0" y="0"/>
                      </a:moveTo>
                      <a:cubicBezTo>
                        <a:pt x="0" y="0"/>
                        <a:pt x="20943" y="12541"/>
                        <a:pt x="21856" y="14754"/>
                      </a:cubicBezTo>
                      <a:cubicBezTo>
                        <a:pt x="22769" y="16968"/>
                        <a:pt x="36464" y="32460"/>
                        <a:pt x="36464" y="32460"/>
                      </a:cubicBezTo>
                      <a:lnTo>
                        <a:pt x="56094" y="48321"/>
                      </a:lnTo>
                      <a:lnTo>
                        <a:pt x="58377" y="5311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</p:grpSp>
          <p:grpSp>
            <p:nvGrpSpPr>
              <p:cNvPr id="5059" name="Group 5058"/>
              <p:cNvGrpSpPr/>
              <p:nvPr/>
            </p:nvGrpSpPr>
            <p:grpSpPr>
              <a:xfrm>
                <a:off x="3291028" y="729771"/>
                <a:ext cx="396840" cy="425904"/>
                <a:chOff x="3291028" y="729771"/>
                <a:chExt cx="396840" cy="425904"/>
              </a:xfrm>
            </p:grpSpPr>
            <p:grpSp>
              <p:nvGrpSpPr>
                <p:cNvPr id="5060" name="Group 5059"/>
                <p:cNvGrpSpPr/>
                <p:nvPr/>
              </p:nvGrpSpPr>
              <p:grpSpPr>
                <a:xfrm>
                  <a:off x="3291028" y="729771"/>
                  <a:ext cx="396840" cy="425904"/>
                  <a:chOff x="3291028" y="729771"/>
                  <a:chExt cx="396840" cy="425904"/>
                </a:xfrm>
              </p:grpSpPr>
              <p:sp>
                <p:nvSpPr>
                  <p:cNvPr id="5061" name="Freeform 5060"/>
                  <p:cNvSpPr/>
                  <p:nvPr/>
                </p:nvSpPr>
                <p:spPr>
                  <a:xfrm>
                    <a:off x="3502234" y="1103206"/>
                    <a:ext cx="55697" cy="227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5697" h="22745">
                        <a:moveTo>
                          <a:pt x="0" y="5000"/>
                        </a:moveTo>
                        <a:cubicBezTo>
                          <a:pt x="0" y="8334"/>
                          <a:pt x="17647" y="26113"/>
                          <a:pt x="34190" y="22224"/>
                        </a:cubicBezTo>
                        <a:cubicBezTo>
                          <a:pt x="50734" y="18335"/>
                          <a:pt x="55697" y="2778"/>
                          <a:pt x="55697" y="556"/>
                        </a:cubicBezTo>
                        <a:cubicBezTo>
                          <a:pt x="55697" y="-1667"/>
                          <a:pt x="3309" y="3334"/>
                          <a:pt x="0" y="500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062" name="Freeform 5061"/>
                  <p:cNvSpPr/>
                  <p:nvPr/>
                </p:nvSpPr>
                <p:spPr>
                  <a:xfrm>
                    <a:off x="3599463" y="1002086"/>
                    <a:ext cx="62763" cy="433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763" h="43337">
                        <a:moveTo>
                          <a:pt x="379" y="9445"/>
                        </a:moveTo>
                        <a:cubicBezTo>
                          <a:pt x="379" y="9445"/>
                          <a:pt x="-5687" y="44448"/>
                          <a:pt x="30158" y="43337"/>
                        </a:cubicBezTo>
                        <a:cubicBezTo>
                          <a:pt x="66002" y="42226"/>
                          <a:pt x="62694" y="0"/>
                          <a:pt x="62694" y="0"/>
                        </a:cubicBezTo>
                        <a:cubicBezTo>
                          <a:pt x="62694" y="0"/>
                          <a:pt x="49459" y="25558"/>
                          <a:pt x="379" y="9445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063" name="Freeform 5062"/>
                  <p:cNvSpPr/>
                  <p:nvPr/>
                </p:nvSpPr>
                <p:spPr>
                  <a:xfrm>
                    <a:off x="3587814" y="1033652"/>
                    <a:ext cx="44013" cy="4962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4013" h="49622">
                        <a:moveTo>
                          <a:pt x="44013" y="8994"/>
                        </a:moveTo>
                        <a:cubicBezTo>
                          <a:pt x="44013" y="8994"/>
                          <a:pt x="40704" y="30662"/>
                          <a:pt x="14786" y="46219"/>
                        </a:cubicBezTo>
                        <a:cubicBezTo>
                          <a:pt x="-11132" y="61776"/>
                          <a:pt x="4860" y="18995"/>
                          <a:pt x="4860" y="18995"/>
                        </a:cubicBezTo>
                        <a:cubicBezTo>
                          <a:pt x="4860" y="18995"/>
                          <a:pt x="26366" y="-16008"/>
                          <a:pt x="44013" y="8994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064" name="Freeform 5063"/>
                  <p:cNvSpPr/>
                  <p:nvPr/>
                </p:nvSpPr>
                <p:spPr>
                  <a:xfrm>
                    <a:off x="3530911" y="1072092"/>
                    <a:ext cx="82167" cy="408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167" h="40802">
                        <a:moveTo>
                          <a:pt x="0" y="28891"/>
                        </a:moveTo>
                        <a:cubicBezTo>
                          <a:pt x="1379" y="30280"/>
                          <a:pt x="22058" y="50560"/>
                          <a:pt x="50182" y="35003"/>
                        </a:cubicBezTo>
                        <a:cubicBezTo>
                          <a:pt x="78307" y="19446"/>
                          <a:pt x="82167" y="0"/>
                          <a:pt x="82167" y="0"/>
                        </a:cubicBezTo>
                        <a:cubicBezTo>
                          <a:pt x="82167" y="0"/>
                          <a:pt x="60108" y="14446"/>
                          <a:pt x="44668" y="8890"/>
                        </a:cubicBezTo>
                        <a:cubicBezTo>
                          <a:pt x="29227" y="3334"/>
                          <a:pt x="0" y="28891"/>
                          <a:pt x="0" y="28891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065" name="Freeform 5064"/>
                  <p:cNvSpPr/>
                  <p:nvPr/>
                </p:nvSpPr>
                <p:spPr>
                  <a:xfrm>
                    <a:off x="3366990" y="988718"/>
                    <a:ext cx="33811" cy="428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811" h="42816">
                        <a:moveTo>
                          <a:pt x="138" y="19481"/>
                        </a:moveTo>
                        <a:cubicBezTo>
                          <a:pt x="3722" y="15869"/>
                          <a:pt x="22196" y="-13300"/>
                          <a:pt x="28813" y="7258"/>
                        </a:cubicBezTo>
                        <a:cubicBezTo>
                          <a:pt x="35431" y="27815"/>
                          <a:pt x="37085" y="47817"/>
                          <a:pt x="23850" y="41705"/>
                        </a:cubicBezTo>
                        <a:cubicBezTo>
                          <a:pt x="10615" y="35593"/>
                          <a:pt x="-1516" y="19481"/>
                          <a:pt x="138" y="19481"/>
                        </a:cubicBezTo>
                        <a:close/>
                      </a:path>
                    </a:pathLst>
                  </a:custGeom>
                  <a:noFill/>
                  <a:ln w="7700" cap="flat">
                    <a:noFill/>
                    <a:bevel/>
                  </a:ln>
                </p:spPr>
              </p:sp>
              <p:sp>
                <p:nvSpPr>
                  <p:cNvPr id="5066" name="Freeform 5065"/>
                  <p:cNvSpPr/>
                  <p:nvPr/>
                </p:nvSpPr>
                <p:spPr>
                  <a:xfrm>
                    <a:off x="3459600" y="797624"/>
                    <a:ext cx="170572" cy="14223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0572" h="142234">
                        <a:moveTo>
                          <a:pt x="130975" y="130570"/>
                        </a:moveTo>
                        <a:cubicBezTo>
                          <a:pt x="130975" y="130570"/>
                          <a:pt x="105065" y="116553"/>
                          <a:pt x="76688" y="103275"/>
                        </a:cubicBezTo>
                        <a:cubicBezTo>
                          <a:pt x="48311" y="89997"/>
                          <a:pt x="22093" y="80776"/>
                          <a:pt x="12531" y="47949"/>
                        </a:cubicBezTo>
                        <a:cubicBezTo>
                          <a:pt x="2969" y="15122"/>
                          <a:pt x="-11528" y="0"/>
                          <a:pt x="15615" y="0"/>
                        </a:cubicBezTo>
                        <a:cubicBezTo>
                          <a:pt x="42759" y="0"/>
                          <a:pt x="61882" y="8114"/>
                          <a:pt x="88409" y="15491"/>
                        </a:cubicBezTo>
                        <a:cubicBezTo>
                          <a:pt x="114936" y="22868"/>
                          <a:pt x="127273" y="33196"/>
                          <a:pt x="132826" y="45736"/>
                        </a:cubicBezTo>
                        <a:cubicBezTo>
                          <a:pt x="138377" y="58277"/>
                          <a:pt x="144547" y="78194"/>
                          <a:pt x="148248" y="89259"/>
                        </a:cubicBezTo>
                        <a:cubicBezTo>
                          <a:pt x="151949" y="100325"/>
                          <a:pt x="164287" y="115816"/>
                          <a:pt x="164287" y="126144"/>
                        </a:cubicBezTo>
                        <a:cubicBezTo>
                          <a:pt x="164287" y="136471"/>
                          <a:pt x="178476" y="137946"/>
                          <a:pt x="164287" y="141635"/>
                        </a:cubicBezTo>
                        <a:cubicBezTo>
                          <a:pt x="150098" y="145324"/>
                          <a:pt x="129741" y="130570"/>
                          <a:pt x="130975" y="130570"/>
                        </a:cubicBezTo>
                        <a:close/>
                      </a:path>
                    </a:pathLst>
                  </a:custGeom>
                  <a:gradFill>
                    <a:gsLst>
                      <a:gs pos="74000">
                        <a:srgbClr val="C80E12"/>
                      </a:gs>
                      <a:gs pos="0">
                        <a:srgbClr val="DB160B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067" name="Freeform 5066"/>
                  <p:cNvSpPr/>
                  <p:nvPr/>
                </p:nvSpPr>
                <p:spPr>
                  <a:xfrm>
                    <a:off x="3490034" y="751509"/>
                    <a:ext cx="60867" cy="7889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0867" h="78896">
                        <a:moveTo>
                          <a:pt x="18267" y="68895"/>
                        </a:moveTo>
                        <a:cubicBezTo>
                          <a:pt x="18267" y="61116"/>
                          <a:pt x="-17026" y="2222"/>
                          <a:pt x="10547" y="556"/>
                        </a:cubicBezTo>
                        <a:cubicBezTo>
                          <a:pt x="38119" y="-1111"/>
                          <a:pt x="59075" y="-556"/>
                          <a:pt x="60763" y="26113"/>
                        </a:cubicBezTo>
                        <a:cubicBezTo>
                          <a:pt x="62384" y="52782"/>
                          <a:pt x="45840" y="78896"/>
                          <a:pt x="34811" y="78896"/>
                        </a:cubicBezTo>
                        <a:cubicBezTo>
                          <a:pt x="23782" y="78896"/>
                          <a:pt x="18267" y="68895"/>
                          <a:pt x="18267" y="68895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068" name="Freeform 5067"/>
                  <p:cNvSpPr/>
                  <p:nvPr/>
                </p:nvSpPr>
                <p:spPr>
                  <a:xfrm>
                    <a:off x="3447158" y="734980"/>
                    <a:ext cx="71689" cy="8695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1689" h="86951">
                        <a:moveTo>
                          <a:pt x="36327" y="85424"/>
                        </a:moveTo>
                        <a:cubicBezTo>
                          <a:pt x="36327" y="83757"/>
                          <a:pt x="9306" y="60977"/>
                          <a:pt x="1585" y="40420"/>
                        </a:cubicBezTo>
                        <a:cubicBezTo>
                          <a:pt x="-6135" y="19863"/>
                          <a:pt x="15372" y="-3473"/>
                          <a:pt x="39084" y="417"/>
                        </a:cubicBezTo>
                        <a:cubicBezTo>
                          <a:pt x="62797" y="4306"/>
                          <a:pt x="70517" y="14307"/>
                          <a:pt x="71689" y="29308"/>
                        </a:cubicBezTo>
                        <a:cubicBezTo>
                          <a:pt x="72724" y="44309"/>
                          <a:pt x="58937" y="96536"/>
                          <a:pt x="36327" y="85424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069" name="Freeform 5068"/>
                  <p:cNvSpPr/>
                  <p:nvPr/>
                </p:nvSpPr>
                <p:spPr>
                  <a:xfrm>
                    <a:off x="3404352" y="729771"/>
                    <a:ext cx="82167" cy="7785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167" h="77854">
                        <a:moveTo>
                          <a:pt x="0" y="17849"/>
                        </a:moveTo>
                        <a:cubicBezTo>
                          <a:pt x="0" y="17849"/>
                          <a:pt x="11029" y="-5487"/>
                          <a:pt x="42462" y="1181"/>
                        </a:cubicBezTo>
                        <a:cubicBezTo>
                          <a:pt x="73895" y="7848"/>
                          <a:pt x="82167" y="13960"/>
                          <a:pt x="82167" y="35072"/>
                        </a:cubicBezTo>
                        <a:cubicBezTo>
                          <a:pt x="82167" y="56185"/>
                          <a:pt x="68932" y="77854"/>
                          <a:pt x="68932" y="77854"/>
                        </a:cubicBezTo>
                        <a:cubicBezTo>
                          <a:pt x="68932" y="77854"/>
                          <a:pt x="1654" y="38927"/>
                          <a:pt x="0" y="1784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070" name="Freeform 5069"/>
                  <p:cNvSpPr/>
                  <p:nvPr/>
                </p:nvSpPr>
                <p:spPr>
                  <a:xfrm>
                    <a:off x="3533392" y="765536"/>
                    <a:ext cx="70517" cy="756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0517" h="75667">
                        <a:moveTo>
                          <a:pt x="0" y="63200"/>
                        </a:moveTo>
                        <a:cubicBezTo>
                          <a:pt x="0" y="58200"/>
                          <a:pt x="0" y="27086"/>
                          <a:pt x="7720" y="11529"/>
                        </a:cubicBezTo>
                        <a:cubicBezTo>
                          <a:pt x="15441" y="-4028"/>
                          <a:pt x="29779" y="-2361"/>
                          <a:pt x="49079" y="7640"/>
                        </a:cubicBezTo>
                        <a:cubicBezTo>
                          <a:pt x="68381" y="17640"/>
                          <a:pt x="76377" y="31531"/>
                          <a:pt x="65899" y="46532"/>
                        </a:cubicBezTo>
                        <a:cubicBezTo>
                          <a:pt x="55421" y="61533"/>
                          <a:pt x="21507" y="93203"/>
                          <a:pt x="0" y="6320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071" name="Freeform 5070"/>
                  <p:cNvSpPr/>
                  <p:nvPr/>
                </p:nvSpPr>
                <p:spPr>
                  <a:xfrm>
                    <a:off x="3568823" y="797556"/>
                    <a:ext cx="80926" cy="6451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0926" h="64519">
                        <a:moveTo>
                          <a:pt x="12546" y="64519"/>
                        </a:moveTo>
                        <a:cubicBezTo>
                          <a:pt x="12546" y="64519"/>
                          <a:pt x="-4053" y="61544"/>
                          <a:pt x="910" y="40960"/>
                        </a:cubicBezTo>
                        <a:cubicBezTo>
                          <a:pt x="5873" y="20376"/>
                          <a:pt x="24181" y="-11955"/>
                          <a:pt x="51203" y="4513"/>
                        </a:cubicBezTo>
                        <a:cubicBezTo>
                          <a:pt x="78224" y="20980"/>
                          <a:pt x="80926" y="43627"/>
                          <a:pt x="80926" y="43627"/>
                        </a:cubicBezTo>
                        <a:cubicBezTo>
                          <a:pt x="80926" y="43627"/>
                          <a:pt x="47839" y="37760"/>
                          <a:pt x="12546" y="6451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072" name="Freeform 5071"/>
                  <p:cNvSpPr/>
                  <p:nvPr/>
                </p:nvSpPr>
                <p:spPr>
                  <a:xfrm>
                    <a:off x="3579438" y="834435"/>
                    <a:ext cx="98434" cy="6722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8434" h="67228">
                        <a:moveTo>
                          <a:pt x="20294" y="67228"/>
                        </a:moveTo>
                        <a:cubicBezTo>
                          <a:pt x="20294" y="67228"/>
                          <a:pt x="0" y="55252"/>
                          <a:pt x="0" y="39640"/>
                        </a:cubicBezTo>
                        <a:cubicBezTo>
                          <a:pt x="0" y="24026"/>
                          <a:pt x="10753" y="17480"/>
                          <a:pt x="23988" y="10692"/>
                        </a:cubicBezTo>
                        <a:cubicBezTo>
                          <a:pt x="37223" y="3903"/>
                          <a:pt x="55973" y="-10352"/>
                          <a:pt x="79685" y="12049"/>
                        </a:cubicBezTo>
                        <a:cubicBezTo>
                          <a:pt x="103398" y="34451"/>
                          <a:pt x="97883" y="48027"/>
                          <a:pt x="97883" y="48027"/>
                        </a:cubicBezTo>
                        <a:cubicBezTo>
                          <a:pt x="97883" y="48027"/>
                          <a:pt x="52278" y="8139"/>
                          <a:pt x="20294" y="67228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073" name="Freeform 5072"/>
                  <p:cNvSpPr/>
                  <p:nvPr/>
                </p:nvSpPr>
                <p:spPr>
                  <a:xfrm>
                    <a:off x="3600118" y="859399"/>
                    <a:ext cx="86854" cy="6899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6854" h="68999">
                        <a:moveTo>
                          <a:pt x="0" y="47678"/>
                        </a:moveTo>
                        <a:cubicBezTo>
                          <a:pt x="0" y="47678"/>
                          <a:pt x="25367" y="29898"/>
                          <a:pt x="44668" y="35454"/>
                        </a:cubicBezTo>
                        <a:cubicBezTo>
                          <a:pt x="63969" y="41010"/>
                          <a:pt x="86854" y="64901"/>
                          <a:pt x="86854" y="68791"/>
                        </a:cubicBezTo>
                        <a:cubicBezTo>
                          <a:pt x="86854" y="72679"/>
                          <a:pt x="84924" y="18786"/>
                          <a:pt x="71138" y="8786"/>
                        </a:cubicBezTo>
                        <a:cubicBezTo>
                          <a:pt x="57351" y="-1215"/>
                          <a:pt x="0" y="-15661"/>
                          <a:pt x="0" y="47678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074" name="Freeform 5073"/>
                  <p:cNvSpPr/>
                  <p:nvPr/>
                </p:nvSpPr>
                <p:spPr>
                  <a:xfrm>
                    <a:off x="3600118" y="892526"/>
                    <a:ext cx="87750" cy="928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7750" h="92820">
                        <a:moveTo>
                          <a:pt x="0" y="14550"/>
                        </a:moveTo>
                        <a:cubicBezTo>
                          <a:pt x="0" y="14550"/>
                          <a:pt x="15441" y="25662"/>
                          <a:pt x="16544" y="28996"/>
                        </a:cubicBezTo>
                        <a:cubicBezTo>
                          <a:pt x="17646" y="32329"/>
                          <a:pt x="37223" y="23440"/>
                          <a:pt x="52112" y="45108"/>
                        </a:cubicBezTo>
                        <a:cubicBezTo>
                          <a:pt x="67002" y="66777"/>
                          <a:pt x="72516" y="87889"/>
                          <a:pt x="70310" y="92335"/>
                        </a:cubicBezTo>
                        <a:cubicBezTo>
                          <a:pt x="68104" y="96780"/>
                          <a:pt x="92093" y="69555"/>
                          <a:pt x="87129" y="37330"/>
                        </a:cubicBezTo>
                        <a:cubicBezTo>
                          <a:pt x="82167" y="5105"/>
                          <a:pt x="27711" y="-15314"/>
                          <a:pt x="0" y="1455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075" name="Freeform 5074"/>
                  <p:cNvSpPr/>
                  <p:nvPr/>
                </p:nvSpPr>
                <p:spPr>
                  <a:xfrm>
                    <a:off x="3349895" y="747481"/>
                    <a:ext cx="92197" cy="5681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2197" h="56811">
                        <a:moveTo>
                          <a:pt x="2068" y="56811"/>
                        </a:moveTo>
                        <a:cubicBezTo>
                          <a:pt x="2068" y="56811"/>
                          <a:pt x="-10616" y="20761"/>
                          <a:pt x="26332" y="5311"/>
                        </a:cubicBezTo>
                        <a:cubicBezTo>
                          <a:pt x="63280" y="-10139"/>
                          <a:pt x="86992" y="11105"/>
                          <a:pt x="91956" y="31061"/>
                        </a:cubicBezTo>
                        <a:cubicBezTo>
                          <a:pt x="96918" y="51017"/>
                          <a:pt x="19715" y="3380"/>
                          <a:pt x="2068" y="56811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C80F13"/>
                      </a:gs>
                      <a:gs pos="0">
                        <a:srgbClr val="D9595B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076" name="Freeform 5075"/>
                  <p:cNvSpPr/>
                  <p:nvPr/>
                </p:nvSpPr>
                <p:spPr>
                  <a:xfrm>
                    <a:off x="3295440" y="881832"/>
                    <a:ext cx="38464" cy="7413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8464" h="74138">
                        <a:moveTo>
                          <a:pt x="23713" y="74138"/>
                        </a:moveTo>
                        <a:cubicBezTo>
                          <a:pt x="23713" y="74138"/>
                          <a:pt x="-1103" y="65804"/>
                          <a:pt x="0" y="45247"/>
                        </a:cubicBezTo>
                        <a:cubicBezTo>
                          <a:pt x="1103" y="24690"/>
                          <a:pt x="7720" y="-6980"/>
                          <a:pt x="29779" y="1354"/>
                        </a:cubicBezTo>
                        <a:cubicBezTo>
                          <a:pt x="51837" y="9688"/>
                          <a:pt x="25367" y="72472"/>
                          <a:pt x="23713" y="74138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D03336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077" name="Freeform 5076"/>
                  <p:cNvSpPr/>
                  <p:nvPr/>
                </p:nvSpPr>
                <p:spPr>
                  <a:xfrm>
                    <a:off x="3323702" y="783388"/>
                    <a:ext cx="42290" cy="625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290" h="62575">
                        <a:moveTo>
                          <a:pt x="2068" y="62575"/>
                        </a:moveTo>
                        <a:cubicBezTo>
                          <a:pt x="2068" y="62575"/>
                          <a:pt x="-10616" y="19238"/>
                          <a:pt x="26332" y="2570"/>
                        </a:cubicBezTo>
                        <a:cubicBezTo>
                          <a:pt x="63279" y="-14098"/>
                          <a:pt x="27986" y="53685"/>
                          <a:pt x="2068" y="62575"/>
                        </a:cubicBezTo>
                        <a:close/>
                      </a:path>
                    </a:pathLst>
                  </a:custGeom>
                  <a:gradFill>
                    <a:gsLst>
                      <a:gs pos="49000">
                        <a:srgbClr val="D03336"/>
                      </a:gs>
                      <a:gs pos="0">
                        <a:srgbClr val="DB6162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078" name="Freeform 5077"/>
                  <p:cNvSpPr/>
                  <p:nvPr/>
                </p:nvSpPr>
                <p:spPr>
                  <a:xfrm>
                    <a:off x="3308123" y="821167"/>
                    <a:ext cx="59557" cy="7604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557" h="76047">
                        <a:moveTo>
                          <a:pt x="14594" y="76047"/>
                        </a:moveTo>
                        <a:cubicBezTo>
                          <a:pt x="13139" y="76047"/>
                          <a:pt x="-14503" y="59237"/>
                          <a:pt x="10229" y="28204"/>
                        </a:cubicBezTo>
                        <a:cubicBezTo>
                          <a:pt x="34961" y="-2829"/>
                          <a:pt x="44418" y="-8001"/>
                          <a:pt x="57511" y="11395"/>
                        </a:cubicBezTo>
                        <a:cubicBezTo>
                          <a:pt x="70605" y="30790"/>
                          <a:pt x="18231" y="72814"/>
                          <a:pt x="14594" y="76047"/>
                        </a:cubicBezTo>
                        <a:close/>
                      </a:path>
                    </a:pathLst>
                  </a:custGeom>
                  <a:gradFill>
                    <a:gsLst>
                      <a:gs pos="70000">
                        <a:srgbClr val="D03336"/>
                      </a:gs>
                      <a:gs pos="0">
                        <a:srgbClr val="DF7475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079" name="Freeform 5078"/>
                  <p:cNvSpPr/>
                  <p:nvPr/>
                </p:nvSpPr>
                <p:spPr>
                  <a:xfrm>
                    <a:off x="3291028" y="941003"/>
                    <a:ext cx="33742" cy="7108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742" h="71083">
                        <a:moveTo>
                          <a:pt x="30330" y="71083"/>
                        </a:moveTo>
                        <a:cubicBezTo>
                          <a:pt x="30330" y="71083"/>
                          <a:pt x="-1103" y="61082"/>
                          <a:pt x="0" y="24967"/>
                        </a:cubicBezTo>
                        <a:cubicBezTo>
                          <a:pt x="1103" y="-11147"/>
                          <a:pt x="24264" y="2188"/>
                          <a:pt x="24815" y="3299"/>
                        </a:cubicBezTo>
                        <a:cubicBezTo>
                          <a:pt x="25367" y="4410"/>
                          <a:pt x="40256" y="58859"/>
                          <a:pt x="30330" y="71083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D03336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080" name="Freeform 5079"/>
                  <p:cNvSpPr/>
                  <p:nvPr/>
                </p:nvSpPr>
                <p:spPr>
                  <a:xfrm>
                    <a:off x="3304401" y="1028755"/>
                    <a:ext cx="28503" cy="4444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8503" h="44448">
                        <a:moveTo>
                          <a:pt x="24126" y="44448"/>
                        </a:moveTo>
                        <a:cubicBezTo>
                          <a:pt x="24126" y="44448"/>
                          <a:pt x="5101" y="45282"/>
                          <a:pt x="965" y="31114"/>
                        </a:cubicBezTo>
                        <a:cubicBezTo>
                          <a:pt x="-3171" y="16946"/>
                          <a:pt x="7031" y="0"/>
                          <a:pt x="7031" y="0"/>
                        </a:cubicBezTo>
                        <a:cubicBezTo>
                          <a:pt x="7031" y="0"/>
                          <a:pt x="40118" y="18890"/>
                          <a:pt x="24126" y="4444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081" name="Freeform 5080"/>
                  <p:cNvSpPr/>
                  <p:nvPr/>
                </p:nvSpPr>
                <p:spPr>
                  <a:xfrm>
                    <a:off x="3302057" y="987085"/>
                    <a:ext cx="62038" cy="7972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038" h="79729">
                        <a:moveTo>
                          <a:pt x="42462" y="0"/>
                        </a:moveTo>
                        <a:cubicBezTo>
                          <a:pt x="42462" y="0"/>
                          <a:pt x="0" y="4445"/>
                          <a:pt x="0" y="33336"/>
                        </a:cubicBezTo>
                        <a:cubicBezTo>
                          <a:pt x="0" y="62227"/>
                          <a:pt x="18198" y="79729"/>
                          <a:pt x="46046" y="79729"/>
                        </a:cubicBezTo>
                        <a:cubicBezTo>
                          <a:pt x="73895" y="79729"/>
                          <a:pt x="60660" y="11668"/>
                          <a:pt x="42462" y="0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082" name="Freeform 5081"/>
                  <p:cNvSpPr/>
                  <p:nvPr/>
                </p:nvSpPr>
                <p:spPr>
                  <a:xfrm>
                    <a:off x="3339556" y="1088726"/>
                    <a:ext cx="47080" cy="378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7080" h="37816">
                        <a:moveTo>
                          <a:pt x="0" y="6702"/>
                        </a:moveTo>
                        <a:cubicBezTo>
                          <a:pt x="0" y="6702"/>
                          <a:pt x="0" y="36705"/>
                          <a:pt x="25367" y="37816"/>
                        </a:cubicBezTo>
                        <a:cubicBezTo>
                          <a:pt x="50734" y="38927"/>
                          <a:pt x="46874" y="5591"/>
                          <a:pt x="46874" y="5591"/>
                        </a:cubicBezTo>
                        <a:cubicBezTo>
                          <a:pt x="46874" y="5591"/>
                          <a:pt x="10478" y="-7744"/>
                          <a:pt x="0" y="6702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083" name="Freeform 5082"/>
                  <p:cNvSpPr/>
                  <p:nvPr/>
                </p:nvSpPr>
                <p:spPr>
                  <a:xfrm>
                    <a:off x="3316981" y="1049315"/>
                    <a:ext cx="34225" cy="6458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4225" h="64589">
                        <a:moveTo>
                          <a:pt x="33053" y="39448"/>
                        </a:moveTo>
                        <a:cubicBezTo>
                          <a:pt x="33053" y="50560"/>
                          <a:pt x="38016" y="68339"/>
                          <a:pt x="27538" y="63894"/>
                        </a:cubicBezTo>
                        <a:cubicBezTo>
                          <a:pt x="17061" y="59449"/>
                          <a:pt x="-14924" y="32781"/>
                          <a:pt x="8237" y="6667"/>
                        </a:cubicBezTo>
                        <a:cubicBezTo>
                          <a:pt x="31398" y="-19446"/>
                          <a:pt x="35259" y="39448"/>
                          <a:pt x="33053" y="3944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084" name="Freeform 5083"/>
                  <p:cNvSpPr/>
                  <p:nvPr/>
                </p:nvSpPr>
                <p:spPr>
                  <a:xfrm>
                    <a:off x="3303711" y="929304"/>
                    <a:ext cx="59040" cy="832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040" h="83202">
                        <a:moveTo>
                          <a:pt x="23031" y="0"/>
                        </a:moveTo>
                        <a:cubicBezTo>
                          <a:pt x="23031" y="0"/>
                          <a:pt x="-6778" y="17779"/>
                          <a:pt x="1445" y="43893"/>
                        </a:cubicBezTo>
                        <a:cubicBezTo>
                          <a:pt x="9669" y="70006"/>
                          <a:pt x="23031" y="86118"/>
                          <a:pt x="43590" y="82785"/>
                        </a:cubicBezTo>
                        <a:cubicBezTo>
                          <a:pt x="64148" y="79452"/>
                          <a:pt x="70315" y="7778"/>
                          <a:pt x="23031" y="0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D03336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085" name="Freeform 5084"/>
                  <p:cNvSpPr/>
                  <p:nvPr/>
                </p:nvSpPr>
                <p:spPr>
                  <a:xfrm>
                    <a:off x="3312535" y="843772"/>
                    <a:ext cx="75480" cy="9782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5480" h="97822">
                        <a:moveTo>
                          <a:pt x="73895" y="12744"/>
                        </a:moveTo>
                        <a:cubicBezTo>
                          <a:pt x="73895" y="12744"/>
                          <a:pt x="64520" y="-4480"/>
                          <a:pt x="42462" y="1076"/>
                        </a:cubicBezTo>
                        <a:cubicBezTo>
                          <a:pt x="20404" y="6633"/>
                          <a:pt x="0" y="38302"/>
                          <a:pt x="0" y="54970"/>
                        </a:cubicBezTo>
                        <a:cubicBezTo>
                          <a:pt x="0" y="71638"/>
                          <a:pt x="7720" y="95529"/>
                          <a:pt x="34190" y="97822"/>
                        </a:cubicBezTo>
                        <a:cubicBezTo>
                          <a:pt x="60660" y="99974"/>
                          <a:pt x="81615" y="52748"/>
                          <a:pt x="73895" y="12744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D03336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086" name="Freeform 5085"/>
                  <p:cNvSpPr/>
                  <p:nvPr/>
                </p:nvSpPr>
                <p:spPr>
                  <a:xfrm>
                    <a:off x="3351757" y="842456"/>
                    <a:ext cx="82098" cy="9973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098" h="99730">
                        <a:moveTo>
                          <a:pt x="34121" y="99626"/>
                        </a:moveTo>
                        <a:cubicBezTo>
                          <a:pt x="13717" y="97404"/>
                          <a:pt x="-3378" y="67957"/>
                          <a:pt x="482" y="41844"/>
                        </a:cubicBezTo>
                        <a:cubicBezTo>
                          <a:pt x="4343" y="15730"/>
                          <a:pt x="10960" y="-4271"/>
                          <a:pt x="44599" y="729"/>
                        </a:cubicBezTo>
                        <a:cubicBezTo>
                          <a:pt x="78237" y="5730"/>
                          <a:pt x="82098" y="45733"/>
                          <a:pt x="82098" y="55734"/>
                        </a:cubicBezTo>
                        <a:cubicBezTo>
                          <a:pt x="82098" y="65735"/>
                          <a:pt x="54525" y="101849"/>
                          <a:pt x="34121" y="99626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CF2E32"/>
                      </a:gs>
                      <a:gs pos="0">
                        <a:srgbClr val="DE6F70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087" name="Freeform 5086"/>
                  <p:cNvSpPr/>
                  <p:nvPr/>
                </p:nvSpPr>
                <p:spPr>
                  <a:xfrm>
                    <a:off x="3333145" y="922947"/>
                    <a:ext cx="69552" cy="8466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9552" h="84660">
                        <a:moveTo>
                          <a:pt x="33432" y="798"/>
                        </a:moveTo>
                        <a:cubicBezTo>
                          <a:pt x="56042" y="8021"/>
                          <a:pt x="54938" y="54136"/>
                          <a:pt x="67622" y="71916"/>
                        </a:cubicBezTo>
                        <a:cubicBezTo>
                          <a:pt x="80305" y="89696"/>
                          <a:pt x="27366" y="90806"/>
                          <a:pt x="7514" y="63026"/>
                        </a:cubicBezTo>
                        <a:cubicBezTo>
                          <a:pt x="-12339" y="35246"/>
                          <a:pt x="10822" y="-6424"/>
                          <a:pt x="33432" y="79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088" name="Freeform 5087"/>
                  <p:cNvSpPr/>
                  <p:nvPr/>
                </p:nvSpPr>
                <p:spPr>
                  <a:xfrm>
                    <a:off x="3345002" y="989861"/>
                    <a:ext cx="66795" cy="650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6795" h="65075">
                        <a:moveTo>
                          <a:pt x="40514" y="1667"/>
                        </a:moveTo>
                        <a:cubicBezTo>
                          <a:pt x="40514" y="1667"/>
                          <a:pt x="9424" y="-7778"/>
                          <a:pt x="1652" y="18335"/>
                        </a:cubicBezTo>
                        <a:cubicBezTo>
                          <a:pt x="-6121" y="44448"/>
                          <a:pt x="13310" y="62783"/>
                          <a:pt x="47509" y="65005"/>
                        </a:cubicBezTo>
                        <a:cubicBezTo>
                          <a:pt x="81709" y="67227"/>
                          <a:pt x="64998" y="17501"/>
                          <a:pt x="40514" y="166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089" name="Freeform 5088"/>
                  <p:cNvSpPr/>
                  <p:nvPr/>
                </p:nvSpPr>
                <p:spPr>
                  <a:xfrm>
                    <a:off x="3338936" y="1045736"/>
                    <a:ext cx="77273" cy="615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7273" h="61568">
                        <a:moveTo>
                          <a:pt x="39238" y="243"/>
                        </a:moveTo>
                        <a:cubicBezTo>
                          <a:pt x="39238" y="243"/>
                          <a:pt x="5672" y="-3646"/>
                          <a:pt x="699" y="20245"/>
                        </a:cubicBezTo>
                        <a:cubicBezTo>
                          <a:pt x="-4273" y="44136"/>
                          <a:pt x="16239" y="59137"/>
                          <a:pt x="48562" y="61360"/>
                        </a:cubicBezTo>
                        <a:cubicBezTo>
                          <a:pt x="80885" y="63582"/>
                          <a:pt x="77156" y="48581"/>
                          <a:pt x="77156" y="48581"/>
                        </a:cubicBezTo>
                        <a:cubicBezTo>
                          <a:pt x="77156" y="48581"/>
                          <a:pt x="41103" y="13022"/>
                          <a:pt x="39238" y="243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090" name="Freeform 5089"/>
                  <p:cNvSpPr/>
                  <p:nvPr/>
                </p:nvSpPr>
                <p:spPr>
                  <a:xfrm>
                    <a:off x="3370575" y="1103782"/>
                    <a:ext cx="49856" cy="3831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9856" h="38318">
                        <a:moveTo>
                          <a:pt x="1054" y="493"/>
                        </a:moveTo>
                        <a:cubicBezTo>
                          <a:pt x="1054" y="493"/>
                          <a:pt x="-5573" y="21132"/>
                          <a:pt x="14309" y="32058"/>
                        </a:cubicBezTo>
                        <a:cubicBezTo>
                          <a:pt x="34191" y="42984"/>
                          <a:pt x="49856" y="36307"/>
                          <a:pt x="49856" y="36307"/>
                        </a:cubicBezTo>
                        <a:cubicBezTo>
                          <a:pt x="49856" y="36307"/>
                          <a:pt x="37204" y="-4970"/>
                          <a:pt x="1054" y="493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091" name="Freeform 5090"/>
                  <p:cNvSpPr/>
                  <p:nvPr/>
                </p:nvSpPr>
                <p:spPr>
                  <a:xfrm>
                    <a:off x="3399664" y="1119075"/>
                    <a:ext cx="39843" cy="2659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9843" h="26599">
                        <a:moveTo>
                          <a:pt x="0" y="9133"/>
                        </a:moveTo>
                        <a:cubicBezTo>
                          <a:pt x="0" y="11911"/>
                          <a:pt x="13235" y="24134"/>
                          <a:pt x="24816" y="26356"/>
                        </a:cubicBezTo>
                        <a:cubicBezTo>
                          <a:pt x="36396" y="28579"/>
                          <a:pt x="45771" y="14133"/>
                          <a:pt x="35293" y="3577"/>
                        </a:cubicBezTo>
                        <a:cubicBezTo>
                          <a:pt x="24816" y="-6980"/>
                          <a:pt x="0" y="9133"/>
                          <a:pt x="0" y="9133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092" name="Freeform 5091"/>
                  <p:cNvSpPr/>
                  <p:nvPr/>
                </p:nvSpPr>
                <p:spPr>
                  <a:xfrm>
                    <a:off x="3380915" y="1077647"/>
                    <a:ext cx="61211" cy="5867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1211" h="58674">
                        <a:moveTo>
                          <a:pt x="9862" y="0"/>
                        </a:moveTo>
                        <a:cubicBezTo>
                          <a:pt x="9862" y="0"/>
                          <a:pt x="-10464" y="20287"/>
                          <a:pt x="7188" y="41273"/>
                        </a:cubicBezTo>
                        <a:cubicBezTo>
                          <a:pt x="24839" y="62259"/>
                          <a:pt x="43560" y="60161"/>
                          <a:pt x="49979" y="55964"/>
                        </a:cubicBezTo>
                        <a:cubicBezTo>
                          <a:pt x="56397" y="51766"/>
                          <a:pt x="61211" y="35677"/>
                          <a:pt x="61211" y="35677"/>
                        </a:cubicBezTo>
                        <a:cubicBezTo>
                          <a:pt x="61211" y="35677"/>
                          <a:pt x="38211" y="1399"/>
                          <a:pt x="9862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093" name="Freeform 5092"/>
                  <p:cNvSpPr/>
                  <p:nvPr/>
                </p:nvSpPr>
                <p:spPr>
                  <a:xfrm>
                    <a:off x="3429926" y="1118763"/>
                    <a:ext cx="72309" cy="3691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2309" h="36913">
                        <a:moveTo>
                          <a:pt x="1172" y="0"/>
                        </a:moveTo>
                        <a:cubicBezTo>
                          <a:pt x="1172" y="0"/>
                          <a:pt x="-5997" y="17779"/>
                          <a:pt x="14958" y="31669"/>
                        </a:cubicBezTo>
                        <a:cubicBezTo>
                          <a:pt x="35913" y="45559"/>
                          <a:pt x="57732" y="28336"/>
                          <a:pt x="65312" y="21113"/>
                        </a:cubicBezTo>
                        <a:cubicBezTo>
                          <a:pt x="72893" y="13890"/>
                          <a:pt x="72309" y="9445"/>
                          <a:pt x="72309" y="9445"/>
                        </a:cubicBezTo>
                        <a:cubicBezTo>
                          <a:pt x="72309" y="9445"/>
                          <a:pt x="44029" y="28613"/>
                          <a:pt x="31493" y="16668"/>
                        </a:cubicBezTo>
                        <a:cubicBezTo>
                          <a:pt x="18956" y="4722"/>
                          <a:pt x="5253" y="2222"/>
                          <a:pt x="1172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094" name="Freeform 5093"/>
                  <p:cNvSpPr/>
                  <p:nvPr/>
                </p:nvSpPr>
                <p:spPr>
                  <a:xfrm>
                    <a:off x="3429133" y="1096227"/>
                    <a:ext cx="45874" cy="3809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5874" h="38094">
                        <a:moveTo>
                          <a:pt x="17405" y="868"/>
                        </a:moveTo>
                        <a:cubicBezTo>
                          <a:pt x="17405" y="868"/>
                          <a:pt x="3067" y="-5243"/>
                          <a:pt x="310" y="14758"/>
                        </a:cubicBezTo>
                        <a:cubicBezTo>
                          <a:pt x="-2447" y="34760"/>
                          <a:pt x="13545" y="38094"/>
                          <a:pt x="18508" y="38094"/>
                        </a:cubicBezTo>
                        <a:cubicBezTo>
                          <a:pt x="23471" y="38094"/>
                          <a:pt x="41393" y="38371"/>
                          <a:pt x="45529" y="22537"/>
                        </a:cubicBezTo>
                        <a:cubicBezTo>
                          <a:pt x="49665" y="6702"/>
                          <a:pt x="16302" y="868"/>
                          <a:pt x="17405" y="868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095" name="Freeform 5094"/>
                  <p:cNvSpPr/>
                  <p:nvPr/>
                </p:nvSpPr>
                <p:spPr>
                  <a:xfrm>
                    <a:off x="3453017" y="1095427"/>
                    <a:ext cx="51423" cy="4615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1423" h="46151">
                        <a:moveTo>
                          <a:pt x="2657" y="3105"/>
                        </a:moveTo>
                        <a:cubicBezTo>
                          <a:pt x="2657" y="3105"/>
                          <a:pt x="-10472" y="44622"/>
                          <a:pt x="21413" y="46105"/>
                        </a:cubicBezTo>
                        <a:cubicBezTo>
                          <a:pt x="53298" y="47587"/>
                          <a:pt x="51423" y="26829"/>
                          <a:pt x="51423" y="26829"/>
                        </a:cubicBezTo>
                        <a:cubicBezTo>
                          <a:pt x="51423" y="26829"/>
                          <a:pt x="51423" y="9036"/>
                          <a:pt x="51423" y="1622"/>
                        </a:cubicBezTo>
                        <a:cubicBezTo>
                          <a:pt x="51423" y="-5792"/>
                          <a:pt x="17037" y="14967"/>
                          <a:pt x="2657" y="3105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096" name="Freeform 5095"/>
                  <p:cNvSpPr/>
                  <p:nvPr/>
                </p:nvSpPr>
                <p:spPr>
                  <a:xfrm>
                    <a:off x="3483485" y="1094492"/>
                    <a:ext cx="53491" cy="3927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3491" h="39274">
                        <a:moveTo>
                          <a:pt x="0" y="11494"/>
                        </a:moveTo>
                        <a:cubicBezTo>
                          <a:pt x="0" y="11494"/>
                          <a:pt x="6066" y="39274"/>
                          <a:pt x="27573" y="39274"/>
                        </a:cubicBezTo>
                        <a:cubicBezTo>
                          <a:pt x="49079" y="39274"/>
                          <a:pt x="53491" y="20939"/>
                          <a:pt x="53491" y="17050"/>
                        </a:cubicBezTo>
                        <a:cubicBezTo>
                          <a:pt x="53491" y="13161"/>
                          <a:pt x="32536" y="17050"/>
                          <a:pt x="18198" y="4271"/>
                        </a:cubicBezTo>
                        <a:cubicBezTo>
                          <a:pt x="3860" y="-8508"/>
                          <a:pt x="0" y="11494"/>
                          <a:pt x="0" y="1149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097" name="Freeform 5096"/>
                  <p:cNvSpPr/>
                  <p:nvPr/>
                </p:nvSpPr>
                <p:spPr>
                  <a:xfrm>
                    <a:off x="3436646" y="1052645"/>
                    <a:ext cx="73964" cy="6396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3964" h="63964">
                        <a:moveTo>
                          <a:pt x="10443" y="0"/>
                        </a:moveTo>
                        <a:cubicBezTo>
                          <a:pt x="10443" y="0"/>
                          <a:pt x="23678" y="10556"/>
                          <a:pt x="34156" y="10556"/>
                        </a:cubicBezTo>
                        <a:cubicBezTo>
                          <a:pt x="44633" y="10556"/>
                          <a:pt x="55662" y="3889"/>
                          <a:pt x="57317" y="3889"/>
                        </a:cubicBezTo>
                        <a:cubicBezTo>
                          <a:pt x="58971" y="3889"/>
                          <a:pt x="77721" y="15001"/>
                          <a:pt x="73309" y="27224"/>
                        </a:cubicBezTo>
                        <a:cubicBezTo>
                          <a:pt x="68897" y="39448"/>
                          <a:pt x="62280" y="60561"/>
                          <a:pt x="48494" y="63339"/>
                        </a:cubicBezTo>
                        <a:cubicBezTo>
                          <a:pt x="34707" y="66117"/>
                          <a:pt x="18715" y="60005"/>
                          <a:pt x="10443" y="48337"/>
                        </a:cubicBezTo>
                        <a:cubicBezTo>
                          <a:pt x="2171" y="36670"/>
                          <a:pt x="-8306" y="5000"/>
                          <a:pt x="10443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098" name="Freeform 5097"/>
                  <p:cNvSpPr/>
                  <p:nvPr/>
                </p:nvSpPr>
                <p:spPr>
                  <a:xfrm>
                    <a:off x="3486174" y="1055735"/>
                    <a:ext cx="89956" cy="5858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9956" h="58582">
                        <a:moveTo>
                          <a:pt x="1723" y="26912"/>
                        </a:moveTo>
                        <a:cubicBezTo>
                          <a:pt x="1723" y="30801"/>
                          <a:pt x="16613" y="58582"/>
                          <a:pt x="40325" y="58582"/>
                        </a:cubicBezTo>
                        <a:cubicBezTo>
                          <a:pt x="64038" y="58582"/>
                          <a:pt x="75067" y="43025"/>
                          <a:pt x="77824" y="36358"/>
                        </a:cubicBezTo>
                        <a:cubicBezTo>
                          <a:pt x="80581" y="29690"/>
                          <a:pt x="89956" y="2466"/>
                          <a:pt x="89956" y="2466"/>
                        </a:cubicBezTo>
                        <a:cubicBezTo>
                          <a:pt x="89956" y="2466"/>
                          <a:pt x="76997" y="2743"/>
                          <a:pt x="74515" y="243"/>
                        </a:cubicBezTo>
                        <a:cubicBezTo>
                          <a:pt x="72034" y="-2257"/>
                          <a:pt x="73412" y="15244"/>
                          <a:pt x="45840" y="16356"/>
                        </a:cubicBezTo>
                        <a:cubicBezTo>
                          <a:pt x="18267" y="17467"/>
                          <a:pt x="11649" y="5244"/>
                          <a:pt x="10547" y="5244"/>
                        </a:cubicBezTo>
                        <a:cubicBezTo>
                          <a:pt x="9444" y="5244"/>
                          <a:pt x="-4894" y="5799"/>
                          <a:pt x="1723" y="26912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099" name="Freeform 5098"/>
                  <p:cNvSpPr/>
                  <p:nvPr/>
                </p:nvSpPr>
                <p:spPr>
                  <a:xfrm>
                    <a:off x="3481210" y="1022643"/>
                    <a:ext cx="78617" cy="611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617" h="61116">
                        <a:moveTo>
                          <a:pt x="22131" y="1667"/>
                        </a:moveTo>
                        <a:cubicBezTo>
                          <a:pt x="23353" y="2778"/>
                          <a:pt x="33742" y="7223"/>
                          <a:pt x="49020" y="4445"/>
                        </a:cubicBezTo>
                        <a:cubicBezTo>
                          <a:pt x="64298" y="1667"/>
                          <a:pt x="71631" y="0"/>
                          <a:pt x="71631" y="0"/>
                        </a:cubicBezTo>
                        <a:cubicBezTo>
                          <a:pt x="71631" y="0"/>
                          <a:pt x="80186" y="24446"/>
                          <a:pt x="78353" y="33336"/>
                        </a:cubicBezTo>
                        <a:cubicBezTo>
                          <a:pt x="76520" y="42226"/>
                          <a:pt x="61490" y="61116"/>
                          <a:pt x="48045" y="61116"/>
                        </a:cubicBezTo>
                        <a:cubicBezTo>
                          <a:pt x="34601" y="61116"/>
                          <a:pt x="8878" y="51671"/>
                          <a:pt x="3412" y="42782"/>
                        </a:cubicBezTo>
                        <a:cubicBezTo>
                          <a:pt x="-2122" y="33892"/>
                          <a:pt x="-4147" y="1667"/>
                          <a:pt x="22131" y="166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00" name="Freeform 5099"/>
                  <p:cNvSpPr/>
                  <p:nvPr/>
                </p:nvSpPr>
                <p:spPr>
                  <a:xfrm>
                    <a:off x="3546316" y="1037088"/>
                    <a:ext cx="65658" cy="5253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5658" h="52539">
                        <a:moveTo>
                          <a:pt x="0" y="0"/>
                        </a:moveTo>
                        <a:cubicBezTo>
                          <a:pt x="0" y="0"/>
                          <a:pt x="-1620" y="48893"/>
                          <a:pt x="25953" y="52227"/>
                        </a:cubicBezTo>
                        <a:cubicBezTo>
                          <a:pt x="53526" y="55560"/>
                          <a:pt x="59040" y="31669"/>
                          <a:pt x="60694" y="26669"/>
                        </a:cubicBezTo>
                        <a:cubicBezTo>
                          <a:pt x="62349" y="21668"/>
                          <a:pt x="65658" y="13890"/>
                          <a:pt x="65658" y="13890"/>
                        </a:cubicBezTo>
                        <a:cubicBezTo>
                          <a:pt x="65658" y="13890"/>
                          <a:pt x="41118" y="28613"/>
                          <a:pt x="27883" y="23057"/>
                        </a:cubicBezTo>
                        <a:cubicBezTo>
                          <a:pt x="14648" y="17501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01" name="Freeform 5100"/>
                  <p:cNvSpPr/>
                  <p:nvPr/>
                </p:nvSpPr>
                <p:spPr>
                  <a:xfrm>
                    <a:off x="3546489" y="992639"/>
                    <a:ext cx="78789" cy="695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789" h="69520">
                        <a:moveTo>
                          <a:pt x="965" y="32781"/>
                        </a:moveTo>
                        <a:cubicBezTo>
                          <a:pt x="-138" y="36114"/>
                          <a:pt x="-6204" y="67784"/>
                          <a:pt x="34052" y="69520"/>
                        </a:cubicBezTo>
                        <a:cubicBezTo>
                          <a:pt x="74308" y="71118"/>
                          <a:pt x="77065" y="42782"/>
                          <a:pt x="77065" y="42782"/>
                        </a:cubicBezTo>
                        <a:cubicBezTo>
                          <a:pt x="77065" y="42782"/>
                          <a:pt x="84235" y="29447"/>
                          <a:pt x="69345" y="16668"/>
                        </a:cubicBezTo>
                        <a:cubicBezTo>
                          <a:pt x="54456" y="3889"/>
                          <a:pt x="49493" y="0"/>
                          <a:pt x="48390" y="0"/>
                        </a:cubicBezTo>
                        <a:cubicBezTo>
                          <a:pt x="47287" y="0"/>
                          <a:pt x="20817" y="30558"/>
                          <a:pt x="965" y="32781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02" name="Freeform 5101"/>
                  <p:cNvSpPr/>
                  <p:nvPr/>
                </p:nvSpPr>
                <p:spPr>
                  <a:xfrm>
                    <a:off x="3593466" y="916837"/>
                    <a:ext cx="80926" cy="10261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0926" h="102613">
                        <a:moveTo>
                          <a:pt x="79168" y="65249"/>
                        </a:moveTo>
                        <a:cubicBezTo>
                          <a:pt x="79168" y="65249"/>
                          <a:pt x="66485" y="10244"/>
                          <a:pt x="38912" y="1354"/>
                        </a:cubicBezTo>
                        <a:cubicBezTo>
                          <a:pt x="11339" y="-7535"/>
                          <a:pt x="4170" y="29134"/>
                          <a:pt x="1413" y="45803"/>
                        </a:cubicBezTo>
                        <a:cubicBezTo>
                          <a:pt x="-1344" y="62471"/>
                          <a:pt x="-5204" y="100252"/>
                          <a:pt x="43875" y="102613"/>
                        </a:cubicBezTo>
                        <a:cubicBezTo>
                          <a:pt x="92955" y="104697"/>
                          <a:pt x="79168" y="64138"/>
                          <a:pt x="79168" y="6524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03" name="Freeform 5102"/>
                  <p:cNvSpPr/>
                  <p:nvPr/>
                </p:nvSpPr>
                <p:spPr>
                  <a:xfrm>
                    <a:off x="3398561" y="1050980"/>
                    <a:ext cx="62004" cy="583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004" h="58369">
                        <a:moveTo>
                          <a:pt x="61345" y="38354"/>
                        </a:moveTo>
                        <a:cubicBezTo>
                          <a:pt x="56300" y="60073"/>
                          <a:pt x="38412" y="59611"/>
                          <a:pt x="23735" y="57301"/>
                        </a:cubicBezTo>
                        <a:cubicBezTo>
                          <a:pt x="9058" y="54990"/>
                          <a:pt x="-3325" y="46672"/>
                          <a:pt x="803" y="31885"/>
                        </a:cubicBezTo>
                        <a:cubicBezTo>
                          <a:pt x="4931" y="17098"/>
                          <a:pt x="12269" y="8780"/>
                          <a:pt x="12269" y="8780"/>
                        </a:cubicBezTo>
                        <a:cubicBezTo>
                          <a:pt x="12269" y="8780"/>
                          <a:pt x="11810" y="17098"/>
                          <a:pt x="29239" y="18484"/>
                        </a:cubicBezTo>
                        <a:cubicBezTo>
                          <a:pt x="46668" y="19870"/>
                          <a:pt x="42999" y="0"/>
                          <a:pt x="42999" y="0"/>
                        </a:cubicBezTo>
                        <a:cubicBezTo>
                          <a:pt x="42999" y="0"/>
                          <a:pt x="66390" y="16636"/>
                          <a:pt x="61345" y="3835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04" name="Freeform 5103"/>
                  <p:cNvSpPr/>
                  <p:nvPr/>
                </p:nvSpPr>
                <p:spPr>
                  <a:xfrm>
                    <a:off x="3350775" y="1029013"/>
                    <a:ext cx="56920" cy="597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6920" h="59745">
                        <a:moveTo>
                          <a:pt x="23509" y="354"/>
                        </a:moveTo>
                        <a:cubicBezTo>
                          <a:pt x="-17037" y="6618"/>
                          <a:pt x="318" y="46940"/>
                          <a:pt x="34107" y="58545"/>
                        </a:cubicBezTo>
                        <a:cubicBezTo>
                          <a:pt x="67895" y="70151"/>
                          <a:pt x="64054" y="-5951"/>
                          <a:pt x="23509" y="35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05" name="Freeform 5104"/>
                  <p:cNvSpPr/>
                  <p:nvPr/>
                </p:nvSpPr>
                <p:spPr>
                  <a:xfrm>
                    <a:off x="3387980" y="1028198"/>
                    <a:ext cx="59626" cy="5559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626" h="55595">
                        <a:moveTo>
                          <a:pt x="14441" y="1667"/>
                        </a:moveTo>
                        <a:cubicBezTo>
                          <a:pt x="14441" y="1667"/>
                          <a:pt x="-1551" y="556"/>
                          <a:pt x="103" y="30003"/>
                        </a:cubicBezTo>
                        <a:cubicBezTo>
                          <a:pt x="1758" y="59450"/>
                          <a:pt x="42565" y="62783"/>
                          <a:pt x="53594" y="43893"/>
                        </a:cubicBezTo>
                        <a:cubicBezTo>
                          <a:pt x="64623" y="25002"/>
                          <a:pt x="65175" y="-7779"/>
                          <a:pt x="14441" y="166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06" name="Freeform 5105"/>
                  <p:cNvSpPr/>
                  <p:nvPr/>
                </p:nvSpPr>
                <p:spPr>
                  <a:xfrm>
                    <a:off x="3386257" y="991528"/>
                    <a:ext cx="53491" cy="5674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3491" h="56741">
                        <a:moveTo>
                          <a:pt x="52009" y="40559"/>
                        </a:moveTo>
                        <a:cubicBezTo>
                          <a:pt x="52009" y="40559"/>
                          <a:pt x="24988" y="67783"/>
                          <a:pt x="8996" y="51671"/>
                        </a:cubicBezTo>
                        <a:cubicBezTo>
                          <a:pt x="-6997" y="35559"/>
                          <a:pt x="-2033" y="0"/>
                          <a:pt x="26642" y="0"/>
                        </a:cubicBezTo>
                        <a:cubicBezTo>
                          <a:pt x="55318" y="0"/>
                          <a:pt x="55318" y="34447"/>
                          <a:pt x="52009" y="40559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07" name="Freeform 5106"/>
                  <p:cNvSpPr/>
                  <p:nvPr/>
                </p:nvSpPr>
                <p:spPr>
                  <a:xfrm>
                    <a:off x="3424893" y="1002639"/>
                    <a:ext cx="78720" cy="6372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720" h="63721">
                        <a:moveTo>
                          <a:pt x="21645" y="0"/>
                        </a:moveTo>
                        <a:cubicBezTo>
                          <a:pt x="21645" y="0"/>
                          <a:pt x="1792" y="6112"/>
                          <a:pt x="138" y="25558"/>
                        </a:cubicBezTo>
                        <a:cubicBezTo>
                          <a:pt x="-1516" y="45004"/>
                          <a:pt x="11718" y="60005"/>
                          <a:pt x="34879" y="63339"/>
                        </a:cubicBezTo>
                        <a:cubicBezTo>
                          <a:pt x="58040" y="66672"/>
                          <a:pt x="76790" y="47226"/>
                          <a:pt x="78445" y="38337"/>
                        </a:cubicBezTo>
                        <a:cubicBezTo>
                          <a:pt x="80098" y="29447"/>
                          <a:pt x="74033" y="8890"/>
                          <a:pt x="66312" y="7778"/>
                        </a:cubicBezTo>
                        <a:cubicBezTo>
                          <a:pt x="58592" y="6667"/>
                          <a:pt x="34328" y="15001"/>
                          <a:pt x="21645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08" name="Freeform 5107"/>
                  <p:cNvSpPr/>
                  <p:nvPr/>
                </p:nvSpPr>
                <p:spPr>
                  <a:xfrm>
                    <a:off x="3374297" y="903186"/>
                    <a:ext cx="78204" cy="9789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204" h="97891">
                        <a:moveTo>
                          <a:pt x="59568" y="556"/>
                        </a:moveTo>
                        <a:cubicBezTo>
                          <a:pt x="59568" y="556"/>
                          <a:pt x="13290" y="-4445"/>
                          <a:pt x="3917" y="15001"/>
                        </a:cubicBezTo>
                        <a:cubicBezTo>
                          <a:pt x="-5455" y="34448"/>
                          <a:pt x="2160" y="95564"/>
                          <a:pt x="23834" y="97786"/>
                        </a:cubicBezTo>
                        <a:cubicBezTo>
                          <a:pt x="45509" y="100009"/>
                          <a:pt x="81242" y="65006"/>
                          <a:pt x="78020" y="40004"/>
                        </a:cubicBezTo>
                        <a:cubicBezTo>
                          <a:pt x="74798" y="15001"/>
                          <a:pt x="61325" y="556"/>
                          <a:pt x="59568" y="556"/>
                        </a:cubicBezTo>
                        <a:close/>
                      </a:path>
                    </a:pathLst>
                  </a:custGeom>
                  <a:gradFill>
                    <a:gsLst>
                      <a:gs pos="39000">
                        <a:srgbClr val="D03336"/>
                      </a:gs>
                      <a:gs pos="0">
                        <a:srgbClr val="DB6162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09" name="Freeform 5108"/>
                  <p:cNvSpPr/>
                  <p:nvPr/>
                </p:nvSpPr>
                <p:spPr>
                  <a:xfrm>
                    <a:off x="3415588" y="972324"/>
                    <a:ext cx="70483" cy="701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0483" h="70145">
                        <a:moveTo>
                          <a:pt x="781" y="21761"/>
                        </a:moveTo>
                        <a:cubicBezTo>
                          <a:pt x="781" y="21761"/>
                          <a:pt x="15964" y="-9970"/>
                          <a:pt x="51795" y="3093"/>
                        </a:cubicBezTo>
                        <a:cubicBezTo>
                          <a:pt x="87627" y="16156"/>
                          <a:pt x="63128" y="50247"/>
                          <a:pt x="50913" y="65320"/>
                        </a:cubicBezTo>
                        <a:cubicBezTo>
                          <a:pt x="38698" y="80393"/>
                          <a:pt x="-6548" y="58941"/>
                          <a:pt x="781" y="21761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10" name="Freeform 5109"/>
                  <p:cNvSpPr/>
                  <p:nvPr/>
                </p:nvSpPr>
                <p:spPr>
                  <a:xfrm>
                    <a:off x="3432648" y="936279"/>
                    <a:ext cx="76445" cy="7809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6445" h="78097">
                        <a:moveTo>
                          <a:pt x="19680" y="6910"/>
                        </a:moveTo>
                        <a:cubicBezTo>
                          <a:pt x="17198" y="5799"/>
                          <a:pt x="-21403" y="35246"/>
                          <a:pt x="16647" y="66360"/>
                        </a:cubicBezTo>
                        <a:cubicBezTo>
                          <a:pt x="54697" y="97474"/>
                          <a:pt x="85579" y="61360"/>
                          <a:pt x="73998" y="22467"/>
                        </a:cubicBezTo>
                        <a:cubicBezTo>
                          <a:pt x="62418" y="-16425"/>
                          <a:pt x="17750" y="6910"/>
                          <a:pt x="19680" y="691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11" name="Freeform 5110"/>
                  <p:cNvSpPr/>
                  <p:nvPr/>
                </p:nvSpPr>
                <p:spPr>
                  <a:xfrm>
                    <a:off x="3479625" y="990302"/>
                    <a:ext cx="63900" cy="608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3900" h="60804">
                        <a:moveTo>
                          <a:pt x="0" y="26228"/>
                        </a:moveTo>
                        <a:cubicBezTo>
                          <a:pt x="-1103" y="9004"/>
                          <a:pt x="21846" y="-13391"/>
                          <a:pt x="47976" y="10115"/>
                        </a:cubicBezTo>
                        <a:cubicBezTo>
                          <a:pt x="74106" y="33622"/>
                          <a:pt x="66725" y="58795"/>
                          <a:pt x="35929" y="60676"/>
                        </a:cubicBezTo>
                        <a:cubicBezTo>
                          <a:pt x="5133" y="62556"/>
                          <a:pt x="1103" y="43452"/>
                          <a:pt x="0" y="26228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12" name="Freeform 5111"/>
                  <p:cNvSpPr/>
                  <p:nvPr/>
                </p:nvSpPr>
                <p:spPr>
                  <a:xfrm>
                    <a:off x="3552038" y="973194"/>
                    <a:ext cx="62694" cy="7111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694" h="71117">
                        <a:moveTo>
                          <a:pt x="55334" y="19840"/>
                        </a:moveTo>
                        <a:cubicBezTo>
                          <a:pt x="69685" y="46221"/>
                          <a:pt x="63798" y="74359"/>
                          <a:pt x="32888" y="70842"/>
                        </a:cubicBezTo>
                        <a:cubicBezTo>
                          <a:pt x="1978" y="67325"/>
                          <a:pt x="-6118" y="17202"/>
                          <a:pt x="4186" y="7529"/>
                        </a:cubicBezTo>
                        <a:cubicBezTo>
                          <a:pt x="14489" y="-2143"/>
                          <a:pt x="40983" y="-6540"/>
                          <a:pt x="55334" y="1984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13" name="Freeform 5112"/>
                  <p:cNvSpPr/>
                  <p:nvPr/>
                </p:nvSpPr>
                <p:spPr>
                  <a:xfrm>
                    <a:off x="3497823" y="947812"/>
                    <a:ext cx="83132" cy="7805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3132" h="78057">
                        <a:moveTo>
                          <a:pt x="42110" y="335"/>
                        </a:moveTo>
                        <a:cubicBezTo>
                          <a:pt x="42110" y="335"/>
                          <a:pt x="5324" y="3261"/>
                          <a:pt x="968" y="20817"/>
                        </a:cubicBezTo>
                        <a:cubicBezTo>
                          <a:pt x="-3388" y="38373"/>
                          <a:pt x="5808" y="71047"/>
                          <a:pt x="37270" y="76899"/>
                        </a:cubicBezTo>
                        <a:cubicBezTo>
                          <a:pt x="68732" y="82751"/>
                          <a:pt x="77929" y="65195"/>
                          <a:pt x="81800" y="57880"/>
                        </a:cubicBezTo>
                        <a:cubicBezTo>
                          <a:pt x="85673" y="50565"/>
                          <a:pt x="83737" y="-5029"/>
                          <a:pt x="42110" y="335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14" name="Freeform 5113"/>
                  <p:cNvSpPr/>
                  <p:nvPr/>
                </p:nvSpPr>
                <p:spPr>
                  <a:xfrm>
                    <a:off x="3492756" y="869574"/>
                    <a:ext cx="90266" cy="10782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0266" h="107822">
                        <a:moveTo>
                          <a:pt x="655" y="60839"/>
                        </a:moveTo>
                        <a:cubicBezTo>
                          <a:pt x="7180" y="142512"/>
                          <a:pt x="2585" y="92508"/>
                          <a:pt x="22989" y="94730"/>
                        </a:cubicBezTo>
                        <a:cubicBezTo>
                          <a:pt x="43393" y="96952"/>
                          <a:pt x="64348" y="96397"/>
                          <a:pt x="71517" y="83063"/>
                        </a:cubicBezTo>
                        <a:cubicBezTo>
                          <a:pt x="78686" y="69728"/>
                          <a:pt x="94678" y="47504"/>
                          <a:pt x="89164" y="36948"/>
                        </a:cubicBezTo>
                        <a:cubicBezTo>
                          <a:pt x="83649" y="26391"/>
                          <a:pt x="74274" y="3334"/>
                          <a:pt x="55800" y="3334"/>
                        </a:cubicBezTo>
                        <a:cubicBezTo>
                          <a:pt x="37327" y="3334"/>
                          <a:pt x="-5871" y="-20835"/>
                          <a:pt x="655" y="6083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15" name="Freeform 5114"/>
                  <p:cNvSpPr/>
                  <p:nvPr/>
                </p:nvSpPr>
                <p:spPr>
                  <a:xfrm>
                    <a:off x="3557759" y="905863"/>
                    <a:ext cx="76756" cy="956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6756" h="95668">
                        <a:moveTo>
                          <a:pt x="47267" y="215"/>
                        </a:moveTo>
                        <a:cubicBezTo>
                          <a:pt x="47267" y="215"/>
                          <a:pt x="13132" y="-3785"/>
                          <a:pt x="5411" y="20661"/>
                        </a:cubicBezTo>
                        <a:cubicBezTo>
                          <a:pt x="-2309" y="45108"/>
                          <a:pt x="-8375" y="95668"/>
                          <a:pt x="35741" y="95668"/>
                        </a:cubicBezTo>
                        <a:cubicBezTo>
                          <a:pt x="79858" y="95668"/>
                          <a:pt x="95244" y="11361"/>
                          <a:pt x="47267" y="215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16" name="Freeform 5115"/>
                  <p:cNvSpPr/>
                  <p:nvPr/>
                </p:nvSpPr>
                <p:spPr>
                  <a:xfrm>
                    <a:off x="3342899" y="758038"/>
                    <a:ext cx="103466" cy="9018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3466" h="90182">
                        <a:moveTo>
                          <a:pt x="43255" y="89035"/>
                        </a:moveTo>
                        <a:cubicBezTo>
                          <a:pt x="40497" y="89035"/>
                          <a:pt x="23264" y="93897"/>
                          <a:pt x="12925" y="83480"/>
                        </a:cubicBezTo>
                        <a:cubicBezTo>
                          <a:pt x="2585" y="73062"/>
                          <a:pt x="-1965" y="72367"/>
                          <a:pt x="793" y="54588"/>
                        </a:cubicBezTo>
                        <a:cubicBezTo>
                          <a:pt x="3550" y="36809"/>
                          <a:pt x="25043" y="4916"/>
                          <a:pt x="52133" y="472"/>
                        </a:cubicBezTo>
                        <a:cubicBezTo>
                          <a:pt x="79086" y="-3973"/>
                          <a:pt x="100447" y="20918"/>
                          <a:pt x="103466" y="29808"/>
                        </a:cubicBezTo>
                        <a:cubicBezTo>
                          <a:pt x="105962" y="38697"/>
                          <a:pt x="49872" y="35142"/>
                          <a:pt x="43255" y="89035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CD2528"/>
                      </a:gs>
                      <a:gs pos="0">
                        <a:srgbClr val="D75254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17" name="Freeform 5116"/>
                  <p:cNvSpPr/>
                  <p:nvPr/>
                </p:nvSpPr>
                <p:spPr>
                  <a:xfrm>
                    <a:off x="3384465" y="860408"/>
                    <a:ext cx="72620" cy="8136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2620" h="81361">
                        <a:moveTo>
                          <a:pt x="24574" y="0"/>
                        </a:moveTo>
                        <a:cubicBezTo>
                          <a:pt x="25677" y="0"/>
                          <a:pt x="63176" y="10001"/>
                          <a:pt x="69793" y="33336"/>
                        </a:cubicBezTo>
                        <a:cubicBezTo>
                          <a:pt x="76411" y="56672"/>
                          <a:pt x="70896" y="71673"/>
                          <a:pt x="58764" y="80007"/>
                        </a:cubicBezTo>
                        <a:cubicBezTo>
                          <a:pt x="46632" y="88341"/>
                          <a:pt x="-42152" y="58338"/>
                          <a:pt x="24574" y="0"/>
                        </a:cubicBezTo>
                        <a:close/>
                      </a:path>
                    </a:pathLst>
                  </a:custGeom>
                  <a:gradFill>
                    <a:gsLst>
                      <a:gs pos="48000">
                        <a:srgbClr val="CE272B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18" name="Freeform 5117"/>
                  <p:cNvSpPr/>
                  <p:nvPr/>
                </p:nvSpPr>
                <p:spPr>
                  <a:xfrm>
                    <a:off x="3385792" y="783836"/>
                    <a:ext cx="96315" cy="8934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315" h="89348">
                        <a:moveTo>
                          <a:pt x="26365" y="89348"/>
                        </a:moveTo>
                        <a:cubicBezTo>
                          <a:pt x="26365" y="89348"/>
                          <a:pt x="-1614" y="85000"/>
                          <a:pt x="0" y="55799"/>
                        </a:cubicBezTo>
                        <a:cubicBezTo>
                          <a:pt x="1614" y="26599"/>
                          <a:pt x="36051" y="-13163"/>
                          <a:pt x="65645" y="4232"/>
                        </a:cubicBezTo>
                        <a:cubicBezTo>
                          <a:pt x="95238" y="21628"/>
                          <a:pt x="96315" y="45859"/>
                          <a:pt x="96315" y="45859"/>
                        </a:cubicBezTo>
                        <a:cubicBezTo>
                          <a:pt x="96315" y="45859"/>
                          <a:pt x="65107" y="47101"/>
                          <a:pt x="26365" y="8934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CD2628"/>
                      </a:gs>
                      <a:gs pos="0">
                        <a:srgbClr val="D54C4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19" name="Freeform 5118"/>
                  <p:cNvSpPr/>
                  <p:nvPr/>
                </p:nvSpPr>
                <p:spPr>
                  <a:xfrm>
                    <a:off x="3414174" y="824017"/>
                    <a:ext cx="91369" cy="8768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1369" h="87681">
                        <a:moveTo>
                          <a:pt x="23816" y="85841"/>
                        </a:moveTo>
                        <a:cubicBezTo>
                          <a:pt x="23816" y="85841"/>
                          <a:pt x="-4860" y="65839"/>
                          <a:pt x="655" y="46949"/>
                        </a:cubicBezTo>
                        <a:cubicBezTo>
                          <a:pt x="6169" y="28058"/>
                          <a:pt x="50837" y="-14168"/>
                          <a:pt x="74550" y="4723"/>
                        </a:cubicBezTo>
                        <a:cubicBezTo>
                          <a:pt x="98262" y="23613"/>
                          <a:pt x="89991" y="36392"/>
                          <a:pt x="89991" y="36392"/>
                        </a:cubicBezTo>
                        <a:cubicBezTo>
                          <a:pt x="89991" y="36392"/>
                          <a:pt x="53595" y="99175"/>
                          <a:pt x="23816" y="85841"/>
                        </a:cubicBezTo>
                        <a:close/>
                      </a:path>
                    </a:pathLst>
                  </a:custGeom>
                  <a:gradFill>
                    <a:gsLst>
                      <a:gs pos="80000">
                        <a:srgbClr val="C9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20" name="Freeform 5119"/>
                  <p:cNvSpPr/>
                  <p:nvPr/>
                </p:nvSpPr>
                <p:spPr>
                  <a:xfrm>
                    <a:off x="3430787" y="855407"/>
                    <a:ext cx="96259" cy="1014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259" h="101437">
                        <a:moveTo>
                          <a:pt x="0" y="56907"/>
                        </a:moveTo>
                        <a:cubicBezTo>
                          <a:pt x="0" y="56907"/>
                          <a:pt x="-2002" y="74040"/>
                          <a:pt x="17935" y="90068"/>
                        </a:cubicBezTo>
                        <a:cubicBezTo>
                          <a:pt x="37871" y="106096"/>
                          <a:pt x="63220" y="103333"/>
                          <a:pt x="71195" y="92832"/>
                        </a:cubicBezTo>
                        <a:cubicBezTo>
                          <a:pt x="79169" y="82331"/>
                          <a:pt x="94457" y="44408"/>
                          <a:pt x="96259" y="30591"/>
                        </a:cubicBezTo>
                        <a:cubicBezTo>
                          <a:pt x="97875" y="16773"/>
                          <a:pt x="76397" y="-2961"/>
                          <a:pt x="62726" y="355"/>
                        </a:cubicBezTo>
                        <a:cubicBezTo>
                          <a:pt x="49055" y="3671"/>
                          <a:pt x="17935" y="20429"/>
                          <a:pt x="0" y="5690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</p:grpSp>
            <p:sp>
              <p:nvSpPr>
                <p:cNvPr id="5121" name="Freeform 5120"/>
                <p:cNvSpPr/>
                <p:nvPr/>
              </p:nvSpPr>
              <p:spPr>
                <a:xfrm>
                  <a:off x="3352894" y="1124145"/>
                  <a:ext cx="5101" cy="152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01" h="15244" fill="none">
                      <a:moveTo>
                        <a:pt x="5080" y="132"/>
                      </a:moveTo>
                      <a:cubicBezTo>
                        <a:pt x="5080" y="132"/>
                        <a:pt x="-6390" y="-2535"/>
                        <a:pt x="5080" y="15244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FBD4B3"/>
                  </a:solidFill>
                  <a:bevel/>
                </a:ln>
              </p:spPr>
            </p:sp>
            <p:sp>
              <p:nvSpPr>
                <p:cNvPr id="5122" name="Freeform 5121"/>
                <p:cNvSpPr/>
                <p:nvPr/>
              </p:nvSpPr>
              <p:spPr>
                <a:xfrm>
                  <a:off x="3584746" y="1026845"/>
                  <a:ext cx="8203" cy="165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203" h="16564" fill="none">
                      <a:moveTo>
                        <a:pt x="-14" y="535"/>
                      </a:moveTo>
                      <a:cubicBezTo>
                        <a:pt x="-14" y="535"/>
                        <a:pt x="14103" y="-4799"/>
                        <a:pt x="5280" y="16536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FBD4B3"/>
                  </a:solidFill>
                  <a:bevel/>
                </a:ln>
              </p:spPr>
            </p:sp>
          </p:grpSp>
          <p:grpSp>
            <p:nvGrpSpPr>
              <p:cNvPr id="5123" name="Group 5122"/>
              <p:cNvGrpSpPr/>
              <p:nvPr/>
            </p:nvGrpSpPr>
            <p:grpSpPr>
              <a:xfrm flipH="1">
                <a:off x="3647697" y="626151"/>
                <a:ext cx="396840" cy="425903"/>
                <a:chOff x="3647697" y="626151"/>
                <a:chExt cx="396840" cy="425903"/>
              </a:xfrm>
            </p:grpSpPr>
            <p:grpSp>
              <p:nvGrpSpPr>
                <p:cNvPr id="5124" name="Group 5123"/>
                <p:cNvGrpSpPr/>
                <p:nvPr/>
              </p:nvGrpSpPr>
              <p:grpSpPr>
                <a:xfrm>
                  <a:off x="3647697" y="626151"/>
                  <a:ext cx="396840" cy="425903"/>
                  <a:chOff x="3647697" y="626151"/>
                  <a:chExt cx="396840" cy="425903"/>
                </a:xfrm>
              </p:grpSpPr>
              <p:sp>
                <p:nvSpPr>
                  <p:cNvPr id="5125" name="Freeform 5124"/>
                  <p:cNvSpPr/>
                  <p:nvPr/>
                </p:nvSpPr>
                <p:spPr>
                  <a:xfrm>
                    <a:off x="3858903" y="999586"/>
                    <a:ext cx="55697" cy="227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5697" h="22745">
                        <a:moveTo>
                          <a:pt x="0" y="5000"/>
                        </a:moveTo>
                        <a:cubicBezTo>
                          <a:pt x="0" y="8334"/>
                          <a:pt x="17647" y="26113"/>
                          <a:pt x="34190" y="22224"/>
                        </a:cubicBezTo>
                        <a:cubicBezTo>
                          <a:pt x="50734" y="18335"/>
                          <a:pt x="55697" y="2778"/>
                          <a:pt x="55697" y="556"/>
                        </a:cubicBezTo>
                        <a:cubicBezTo>
                          <a:pt x="55697" y="-1667"/>
                          <a:pt x="3309" y="3334"/>
                          <a:pt x="0" y="500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26" name="Freeform 5125"/>
                  <p:cNvSpPr/>
                  <p:nvPr/>
                </p:nvSpPr>
                <p:spPr>
                  <a:xfrm>
                    <a:off x="3956132" y="898465"/>
                    <a:ext cx="62763" cy="433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763" h="43337">
                        <a:moveTo>
                          <a:pt x="379" y="9445"/>
                        </a:moveTo>
                        <a:cubicBezTo>
                          <a:pt x="379" y="9445"/>
                          <a:pt x="-5687" y="44448"/>
                          <a:pt x="30158" y="43337"/>
                        </a:cubicBezTo>
                        <a:cubicBezTo>
                          <a:pt x="66002" y="42226"/>
                          <a:pt x="62694" y="0"/>
                          <a:pt x="62694" y="0"/>
                        </a:cubicBezTo>
                        <a:cubicBezTo>
                          <a:pt x="62694" y="0"/>
                          <a:pt x="49459" y="25558"/>
                          <a:pt x="379" y="9445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27" name="Freeform 5126"/>
                  <p:cNvSpPr/>
                  <p:nvPr/>
                </p:nvSpPr>
                <p:spPr>
                  <a:xfrm>
                    <a:off x="3944482" y="930030"/>
                    <a:ext cx="44013" cy="4962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4013" h="49622">
                        <a:moveTo>
                          <a:pt x="44013" y="8994"/>
                        </a:moveTo>
                        <a:cubicBezTo>
                          <a:pt x="44013" y="8994"/>
                          <a:pt x="40704" y="30662"/>
                          <a:pt x="14786" y="46219"/>
                        </a:cubicBezTo>
                        <a:cubicBezTo>
                          <a:pt x="-11132" y="61776"/>
                          <a:pt x="4860" y="18995"/>
                          <a:pt x="4860" y="18995"/>
                        </a:cubicBezTo>
                        <a:cubicBezTo>
                          <a:pt x="4860" y="18995"/>
                          <a:pt x="26366" y="-16008"/>
                          <a:pt x="44013" y="8994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28" name="Freeform 5127"/>
                  <p:cNvSpPr/>
                  <p:nvPr/>
                </p:nvSpPr>
                <p:spPr>
                  <a:xfrm>
                    <a:off x="3887579" y="968471"/>
                    <a:ext cx="82167" cy="408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167" h="40802">
                        <a:moveTo>
                          <a:pt x="0" y="28891"/>
                        </a:moveTo>
                        <a:cubicBezTo>
                          <a:pt x="1379" y="30280"/>
                          <a:pt x="22058" y="50560"/>
                          <a:pt x="50182" y="35003"/>
                        </a:cubicBezTo>
                        <a:cubicBezTo>
                          <a:pt x="78307" y="19446"/>
                          <a:pt x="82167" y="0"/>
                          <a:pt x="82167" y="0"/>
                        </a:cubicBezTo>
                        <a:cubicBezTo>
                          <a:pt x="82167" y="0"/>
                          <a:pt x="60108" y="14446"/>
                          <a:pt x="44668" y="8890"/>
                        </a:cubicBezTo>
                        <a:cubicBezTo>
                          <a:pt x="29227" y="3334"/>
                          <a:pt x="0" y="28891"/>
                          <a:pt x="0" y="28891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29" name="Freeform 5128"/>
                  <p:cNvSpPr/>
                  <p:nvPr/>
                </p:nvSpPr>
                <p:spPr>
                  <a:xfrm>
                    <a:off x="3723659" y="885097"/>
                    <a:ext cx="33811" cy="428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811" h="42816">
                        <a:moveTo>
                          <a:pt x="138" y="19481"/>
                        </a:moveTo>
                        <a:cubicBezTo>
                          <a:pt x="3722" y="15869"/>
                          <a:pt x="22196" y="-13300"/>
                          <a:pt x="28813" y="7258"/>
                        </a:cubicBezTo>
                        <a:cubicBezTo>
                          <a:pt x="35431" y="27815"/>
                          <a:pt x="37085" y="47817"/>
                          <a:pt x="23850" y="41705"/>
                        </a:cubicBezTo>
                        <a:cubicBezTo>
                          <a:pt x="10615" y="35593"/>
                          <a:pt x="-1516" y="19481"/>
                          <a:pt x="138" y="19481"/>
                        </a:cubicBezTo>
                        <a:close/>
                      </a:path>
                    </a:pathLst>
                  </a:custGeom>
                  <a:noFill/>
                  <a:ln w="7700" cap="flat">
                    <a:noFill/>
                    <a:bevel/>
                  </a:ln>
                </p:spPr>
              </p:sp>
              <p:sp>
                <p:nvSpPr>
                  <p:cNvPr id="5130" name="Freeform 5129"/>
                  <p:cNvSpPr/>
                  <p:nvPr/>
                </p:nvSpPr>
                <p:spPr>
                  <a:xfrm>
                    <a:off x="3816269" y="694003"/>
                    <a:ext cx="170572" cy="14223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0572" h="142234">
                        <a:moveTo>
                          <a:pt x="130975" y="130569"/>
                        </a:moveTo>
                        <a:cubicBezTo>
                          <a:pt x="130975" y="130569"/>
                          <a:pt x="105065" y="116553"/>
                          <a:pt x="76688" y="103275"/>
                        </a:cubicBezTo>
                        <a:cubicBezTo>
                          <a:pt x="48311" y="89997"/>
                          <a:pt x="22093" y="80776"/>
                          <a:pt x="12531" y="47949"/>
                        </a:cubicBezTo>
                        <a:cubicBezTo>
                          <a:pt x="2969" y="15122"/>
                          <a:pt x="-11528" y="0"/>
                          <a:pt x="15615" y="0"/>
                        </a:cubicBezTo>
                        <a:cubicBezTo>
                          <a:pt x="42759" y="0"/>
                          <a:pt x="61882" y="8114"/>
                          <a:pt x="88409" y="15491"/>
                        </a:cubicBezTo>
                        <a:cubicBezTo>
                          <a:pt x="114936" y="22868"/>
                          <a:pt x="127273" y="33196"/>
                          <a:pt x="132826" y="45736"/>
                        </a:cubicBezTo>
                        <a:cubicBezTo>
                          <a:pt x="138377" y="58277"/>
                          <a:pt x="144547" y="78194"/>
                          <a:pt x="148248" y="89259"/>
                        </a:cubicBezTo>
                        <a:cubicBezTo>
                          <a:pt x="151949" y="100324"/>
                          <a:pt x="164287" y="115816"/>
                          <a:pt x="164287" y="126143"/>
                        </a:cubicBezTo>
                        <a:cubicBezTo>
                          <a:pt x="164287" y="136471"/>
                          <a:pt x="178476" y="137946"/>
                          <a:pt x="164287" y="141635"/>
                        </a:cubicBezTo>
                        <a:cubicBezTo>
                          <a:pt x="150098" y="145323"/>
                          <a:pt x="129741" y="130569"/>
                          <a:pt x="130975" y="130569"/>
                        </a:cubicBezTo>
                        <a:close/>
                      </a:path>
                    </a:pathLst>
                  </a:custGeom>
                  <a:gradFill>
                    <a:gsLst>
                      <a:gs pos="74000">
                        <a:srgbClr val="C80E12"/>
                      </a:gs>
                      <a:gs pos="0">
                        <a:srgbClr val="DB160B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31" name="Freeform 5130"/>
                  <p:cNvSpPr/>
                  <p:nvPr/>
                </p:nvSpPr>
                <p:spPr>
                  <a:xfrm>
                    <a:off x="3846702" y="647889"/>
                    <a:ext cx="60867" cy="7889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0867" h="78896">
                        <a:moveTo>
                          <a:pt x="18267" y="68895"/>
                        </a:moveTo>
                        <a:cubicBezTo>
                          <a:pt x="18267" y="61116"/>
                          <a:pt x="-17026" y="2222"/>
                          <a:pt x="10547" y="556"/>
                        </a:cubicBezTo>
                        <a:cubicBezTo>
                          <a:pt x="38119" y="-1111"/>
                          <a:pt x="59075" y="-556"/>
                          <a:pt x="60763" y="26113"/>
                        </a:cubicBezTo>
                        <a:cubicBezTo>
                          <a:pt x="62384" y="52782"/>
                          <a:pt x="45840" y="78896"/>
                          <a:pt x="34811" y="78896"/>
                        </a:cubicBezTo>
                        <a:cubicBezTo>
                          <a:pt x="23782" y="78896"/>
                          <a:pt x="18267" y="68895"/>
                          <a:pt x="18267" y="68895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32" name="Freeform 5131"/>
                  <p:cNvSpPr/>
                  <p:nvPr/>
                </p:nvSpPr>
                <p:spPr>
                  <a:xfrm>
                    <a:off x="3803827" y="631360"/>
                    <a:ext cx="71689" cy="8695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1689" h="86951">
                        <a:moveTo>
                          <a:pt x="36327" y="85424"/>
                        </a:moveTo>
                        <a:cubicBezTo>
                          <a:pt x="36327" y="83757"/>
                          <a:pt x="9306" y="60977"/>
                          <a:pt x="1585" y="40420"/>
                        </a:cubicBezTo>
                        <a:cubicBezTo>
                          <a:pt x="-6135" y="19863"/>
                          <a:pt x="15372" y="-3473"/>
                          <a:pt x="39084" y="417"/>
                        </a:cubicBezTo>
                        <a:cubicBezTo>
                          <a:pt x="62797" y="4306"/>
                          <a:pt x="70517" y="14307"/>
                          <a:pt x="71689" y="29308"/>
                        </a:cubicBezTo>
                        <a:cubicBezTo>
                          <a:pt x="72724" y="44309"/>
                          <a:pt x="58937" y="96536"/>
                          <a:pt x="36327" y="85424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33" name="Freeform 5132"/>
                  <p:cNvSpPr/>
                  <p:nvPr/>
                </p:nvSpPr>
                <p:spPr>
                  <a:xfrm>
                    <a:off x="3761021" y="626151"/>
                    <a:ext cx="82167" cy="7785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167" h="77854">
                        <a:moveTo>
                          <a:pt x="0" y="17849"/>
                        </a:moveTo>
                        <a:cubicBezTo>
                          <a:pt x="0" y="17849"/>
                          <a:pt x="11029" y="-5487"/>
                          <a:pt x="42462" y="1181"/>
                        </a:cubicBezTo>
                        <a:cubicBezTo>
                          <a:pt x="73895" y="7848"/>
                          <a:pt x="82167" y="13959"/>
                          <a:pt x="82167" y="35072"/>
                        </a:cubicBezTo>
                        <a:cubicBezTo>
                          <a:pt x="82167" y="56185"/>
                          <a:pt x="68932" y="77854"/>
                          <a:pt x="68932" y="77854"/>
                        </a:cubicBezTo>
                        <a:cubicBezTo>
                          <a:pt x="68932" y="77854"/>
                          <a:pt x="1654" y="38927"/>
                          <a:pt x="0" y="1784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34" name="Freeform 5133"/>
                  <p:cNvSpPr/>
                  <p:nvPr/>
                </p:nvSpPr>
                <p:spPr>
                  <a:xfrm>
                    <a:off x="3890061" y="661915"/>
                    <a:ext cx="70517" cy="7566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0517" h="75666">
                        <a:moveTo>
                          <a:pt x="0" y="63200"/>
                        </a:moveTo>
                        <a:cubicBezTo>
                          <a:pt x="0" y="58200"/>
                          <a:pt x="0" y="27086"/>
                          <a:pt x="7720" y="11529"/>
                        </a:cubicBezTo>
                        <a:cubicBezTo>
                          <a:pt x="15441" y="-4028"/>
                          <a:pt x="29779" y="-2361"/>
                          <a:pt x="49079" y="7640"/>
                        </a:cubicBezTo>
                        <a:cubicBezTo>
                          <a:pt x="68381" y="17640"/>
                          <a:pt x="76377" y="31531"/>
                          <a:pt x="65899" y="46532"/>
                        </a:cubicBezTo>
                        <a:cubicBezTo>
                          <a:pt x="55421" y="61533"/>
                          <a:pt x="21507" y="93203"/>
                          <a:pt x="0" y="6320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35" name="Freeform 5134"/>
                  <p:cNvSpPr/>
                  <p:nvPr/>
                </p:nvSpPr>
                <p:spPr>
                  <a:xfrm>
                    <a:off x="3925492" y="693936"/>
                    <a:ext cx="80926" cy="6451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0926" h="64519">
                        <a:moveTo>
                          <a:pt x="12546" y="64519"/>
                        </a:moveTo>
                        <a:cubicBezTo>
                          <a:pt x="12546" y="64519"/>
                          <a:pt x="-4053" y="61544"/>
                          <a:pt x="910" y="40960"/>
                        </a:cubicBezTo>
                        <a:cubicBezTo>
                          <a:pt x="5873" y="20376"/>
                          <a:pt x="24181" y="-11954"/>
                          <a:pt x="51203" y="4513"/>
                        </a:cubicBezTo>
                        <a:cubicBezTo>
                          <a:pt x="78224" y="20980"/>
                          <a:pt x="80926" y="43627"/>
                          <a:pt x="80926" y="43627"/>
                        </a:cubicBezTo>
                        <a:cubicBezTo>
                          <a:pt x="80926" y="43627"/>
                          <a:pt x="47839" y="37760"/>
                          <a:pt x="12546" y="6451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36" name="Freeform 5135"/>
                  <p:cNvSpPr/>
                  <p:nvPr/>
                </p:nvSpPr>
                <p:spPr>
                  <a:xfrm>
                    <a:off x="3936107" y="730815"/>
                    <a:ext cx="98434" cy="6722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8434" h="67228">
                        <a:moveTo>
                          <a:pt x="20294" y="67228"/>
                        </a:moveTo>
                        <a:cubicBezTo>
                          <a:pt x="20294" y="67228"/>
                          <a:pt x="0" y="55252"/>
                          <a:pt x="0" y="39640"/>
                        </a:cubicBezTo>
                        <a:cubicBezTo>
                          <a:pt x="0" y="24026"/>
                          <a:pt x="10753" y="17480"/>
                          <a:pt x="23988" y="10692"/>
                        </a:cubicBezTo>
                        <a:cubicBezTo>
                          <a:pt x="37223" y="3903"/>
                          <a:pt x="55973" y="-10352"/>
                          <a:pt x="79685" y="12049"/>
                        </a:cubicBezTo>
                        <a:cubicBezTo>
                          <a:pt x="103398" y="34451"/>
                          <a:pt x="97883" y="48027"/>
                          <a:pt x="97883" y="48027"/>
                        </a:cubicBezTo>
                        <a:cubicBezTo>
                          <a:pt x="97883" y="48027"/>
                          <a:pt x="52278" y="8139"/>
                          <a:pt x="20294" y="67228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37" name="Freeform 5136"/>
                  <p:cNvSpPr/>
                  <p:nvPr/>
                </p:nvSpPr>
                <p:spPr>
                  <a:xfrm>
                    <a:off x="3956786" y="755779"/>
                    <a:ext cx="86854" cy="6899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6854" h="68999">
                        <a:moveTo>
                          <a:pt x="0" y="47678"/>
                        </a:moveTo>
                        <a:cubicBezTo>
                          <a:pt x="0" y="47678"/>
                          <a:pt x="25367" y="29898"/>
                          <a:pt x="44668" y="35454"/>
                        </a:cubicBezTo>
                        <a:cubicBezTo>
                          <a:pt x="63969" y="41010"/>
                          <a:pt x="86854" y="64901"/>
                          <a:pt x="86854" y="68790"/>
                        </a:cubicBezTo>
                        <a:cubicBezTo>
                          <a:pt x="86854" y="72679"/>
                          <a:pt x="84924" y="18786"/>
                          <a:pt x="71138" y="8785"/>
                        </a:cubicBezTo>
                        <a:cubicBezTo>
                          <a:pt x="57351" y="-1215"/>
                          <a:pt x="0" y="-15661"/>
                          <a:pt x="0" y="47678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38" name="Freeform 5137"/>
                  <p:cNvSpPr/>
                  <p:nvPr/>
                </p:nvSpPr>
                <p:spPr>
                  <a:xfrm>
                    <a:off x="3956787" y="788905"/>
                    <a:ext cx="87750" cy="928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7750" h="92820">
                        <a:moveTo>
                          <a:pt x="0" y="14550"/>
                        </a:moveTo>
                        <a:cubicBezTo>
                          <a:pt x="0" y="14550"/>
                          <a:pt x="15441" y="25662"/>
                          <a:pt x="16544" y="28996"/>
                        </a:cubicBezTo>
                        <a:cubicBezTo>
                          <a:pt x="17646" y="32329"/>
                          <a:pt x="37223" y="23439"/>
                          <a:pt x="52112" y="45108"/>
                        </a:cubicBezTo>
                        <a:cubicBezTo>
                          <a:pt x="67002" y="66777"/>
                          <a:pt x="72516" y="87889"/>
                          <a:pt x="70310" y="92335"/>
                        </a:cubicBezTo>
                        <a:cubicBezTo>
                          <a:pt x="68104" y="96779"/>
                          <a:pt x="92093" y="69555"/>
                          <a:pt x="87129" y="37330"/>
                        </a:cubicBezTo>
                        <a:cubicBezTo>
                          <a:pt x="82167" y="5105"/>
                          <a:pt x="27711" y="-15314"/>
                          <a:pt x="0" y="1455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39" name="Freeform 5138"/>
                  <p:cNvSpPr/>
                  <p:nvPr/>
                </p:nvSpPr>
                <p:spPr>
                  <a:xfrm>
                    <a:off x="3706564" y="643861"/>
                    <a:ext cx="92197" cy="5681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2197" h="56810">
                        <a:moveTo>
                          <a:pt x="2068" y="56810"/>
                        </a:moveTo>
                        <a:cubicBezTo>
                          <a:pt x="2068" y="56810"/>
                          <a:pt x="-10616" y="20761"/>
                          <a:pt x="26332" y="5311"/>
                        </a:cubicBezTo>
                        <a:cubicBezTo>
                          <a:pt x="63280" y="-10139"/>
                          <a:pt x="86992" y="11105"/>
                          <a:pt x="91956" y="31061"/>
                        </a:cubicBezTo>
                        <a:cubicBezTo>
                          <a:pt x="96918" y="51017"/>
                          <a:pt x="19715" y="3380"/>
                          <a:pt x="2068" y="5681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C80F13"/>
                      </a:gs>
                      <a:gs pos="0">
                        <a:srgbClr val="D9595B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40" name="Freeform 5139"/>
                  <p:cNvSpPr/>
                  <p:nvPr/>
                </p:nvSpPr>
                <p:spPr>
                  <a:xfrm>
                    <a:off x="3652108" y="778211"/>
                    <a:ext cx="38464" cy="7413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8464" h="74138">
                        <a:moveTo>
                          <a:pt x="23713" y="74138"/>
                        </a:moveTo>
                        <a:cubicBezTo>
                          <a:pt x="23713" y="74138"/>
                          <a:pt x="-1103" y="65804"/>
                          <a:pt x="0" y="45247"/>
                        </a:cubicBezTo>
                        <a:cubicBezTo>
                          <a:pt x="1103" y="24690"/>
                          <a:pt x="7720" y="-6980"/>
                          <a:pt x="29779" y="1354"/>
                        </a:cubicBezTo>
                        <a:cubicBezTo>
                          <a:pt x="51837" y="9688"/>
                          <a:pt x="25367" y="72472"/>
                          <a:pt x="23713" y="74138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D03336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41" name="Freeform 5140"/>
                  <p:cNvSpPr/>
                  <p:nvPr/>
                </p:nvSpPr>
                <p:spPr>
                  <a:xfrm>
                    <a:off x="3680370" y="679767"/>
                    <a:ext cx="42290" cy="625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290" h="62575">
                        <a:moveTo>
                          <a:pt x="2068" y="62575"/>
                        </a:moveTo>
                        <a:cubicBezTo>
                          <a:pt x="2068" y="62575"/>
                          <a:pt x="-10616" y="19238"/>
                          <a:pt x="26332" y="2570"/>
                        </a:cubicBezTo>
                        <a:cubicBezTo>
                          <a:pt x="63279" y="-14098"/>
                          <a:pt x="27986" y="53685"/>
                          <a:pt x="2068" y="62575"/>
                        </a:cubicBezTo>
                        <a:close/>
                      </a:path>
                    </a:pathLst>
                  </a:custGeom>
                  <a:gradFill>
                    <a:gsLst>
                      <a:gs pos="49000">
                        <a:srgbClr val="D03336"/>
                      </a:gs>
                      <a:gs pos="0">
                        <a:srgbClr val="DB6162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42" name="Freeform 5141"/>
                  <p:cNvSpPr/>
                  <p:nvPr/>
                </p:nvSpPr>
                <p:spPr>
                  <a:xfrm>
                    <a:off x="3664792" y="717547"/>
                    <a:ext cx="59557" cy="7604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557" h="76047">
                        <a:moveTo>
                          <a:pt x="14594" y="76047"/>
                        </a:moveTo>
                        <a:cubicBezTo>
                          <a:pt x="13139" y="76047"/>
                          <a:pt x="-14503" y="59237"/>
                          <a:pt x="10229" y="28204"/>
                        </a:cubicBezTo>
                        <a:cubicBezTo>
                          <a:pt x="34961" y="-2829"/>
                          <a:pt x="44418" y="-8001"/>
                          <a:pt x="57511" y="11395"/>
                        </a:cubicBezTo>
                        <a:cubicBezTo>
                          <a:pt x="70605" y="30790"/>
                          <a:pt x="18231" y="72814"/>
                          <a:pt x="14594" y="76047"/>
                        </a:cubicBezTo>
                        <a:close/>
                      </a:path>
                    </a:pathLst>
                  </a:custGeom>
                  <a:gradFill>
                    <a:gsLst>
                      <a:gs pos="70000">
                        <a:srgbClr val="D03336"/>
                      </a:gs>
                      <a:gs pos="0">
                        <a:srgbClr val="DF7475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43" name="Freeform 5142"/>
                  <p:cNvSpPr/>
                  <p:nvPr/>
                </p:nvSpPr>
                <p:spPr>
                  <a:xfrm>
                    <a:off x="3647697" y="837383"/>
                    <a:ext cx="33742" cy="7108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742" h="71082">
                        <a:moveTo>
                          <a:pt x="30330" y="71082"/>
                        </a:moveTo>
                        <a:cubicBezTo>
                          <a:pt x="30330" y="71082"/>
                          <a:pt x="-1103" y="61082"/>
                          <a:pt x="0" y="24967"/>
                        </a:cubicBezTo>
                        <a:cubicBezTo>
                          <a:pt x="1103" y="-11147"/>
                          <a:pt x="24264" y="2188"/>
                          <a:pt x="24815" y="3299"/>
                        </a:cubicBezTo>
                        <a:cubicBezTo>
                          <a:pt x="25367" y="4410"/>
                          <a:pt x="40256" y="58859"/>
                          <a:pt x="30330" y="71082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D03336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44" name="Freeform 5143"/>
                  <p:cNvSpPr/>
                  <p:nvPr/>
                </p:nvSpPr>
                <p:spPr>
                  <a:xfrm>
                    <a:off x="3661069" y="925135"/>
                    <a:ext cx="28503" cy="4444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8503" h="44448">
                        <a:moveTo>
                          <a:pt x="24126" y="44448"/>
                        </a:moveTo>
                        <a:cubicBezTo>
                          <a:pt x="24126" y="44448"/>
                          <a:pt x="5101" y="45282"/>
                          <a:pt x="965" y="31114"/>
                        </a:cubicBezTo>
                        <a:cubicBezTo>
                          <a:pt x="-3171" y="16946"/>
                          <a:pt x="7031" y="0"/>
                          <a:pt x="7031" y="0"/>
                        </a:cubicBezTo>
                        <a:cubicBezTo>
                          <a:pt x="7031" y="0"/>
                          <a:pt x="40118" y="18890"/>
                          <a:pt x="24126" y="4444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45" name="Freeform 5144"/>
                  <p:cNvSpPr/>
                  <p:nvPr/>
                </p:nvSpPr>
                <p:spPr>
                  <a:xfrm>
                    <a:off x="3658726" y="883464"/>
                    <a:ext cx="62038" cy="7972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038" h="79729">
                        <a:moveTo>
                          <a:pt x="42462" y="0"/>
                        </a:moveTo>
                        <a:cubicBezTo>
                          <a:pt x="42462" y="0"/>
                          <a:pt x="0" y="4445"/>
                          <a:pt x="0" y="33336"/>
                        </a:cubicBezTo>
                        <a:cubicBezTo>
                          <a:pt x="0" y="62227"/>
                          <a:pt x="18198" y="79729"/>
                          <a:pt x="46046" y="79729"/>
                        </a:cubicBezTo>
                        <a:cubicBezTo>
                          <a:pt x="73895" y="79729"/>
                          <a:pt x="60660" y="11668"/>
                          <a:pt x="42462" y="0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46" name="Freeform 5145"/>
                  <p:cNvSpPr/>
                  <p:nvPr/>
                </p:nvSpPr>
                <p:spPr>
                  <a:xfrm>
                    <a:off x="3696225" y="985105"/>
                    <a:ext cx="47080" cy="378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7080" h="37816">
                        <a:moveTo>
                          <a:pt x="0" y="6702"/>
                        </a:moveTo>
                        <a:cubicBezTo>
                          <a:pt x="0" y="6702"/>
                          <a:pt x="0" y="36704"/>
                          <a:pt x="25367" y="37816"/>
                        </a:cubicBezTo>
                        <a:cubicBezTo>
                          <a:pt x="50734" y="38927"/>
                          <a:pt x="46874" y="5591"/>
                          <a:pt x="46874" y="5591"/>
                        </a:cubicBezTo>
                        <a:cubicBezTo>
                          <a:pt x="46874" y="5591"/>
                          <a:pt x="10478" y="-7744"/>
                          <a:pt x="0" y="6702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47" name="Freeform 5146"/>
                  <p:cNvSpPr/>
                  <p:nvPr/>
                </p:nvSpPr>
                <p:spPr>
                  <a:xfrm>
                    <a:off x="3673649" y="945694"/>
                    <a:ext cx="34225" cy="6458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4225" h="64589">
                        <a:moveTo>
                          <a:pt x="33053" y="39448"/>
                        </a:moveTo>
                        <a:cubicBezTo>
                          <a:pt x="33053" y="50560"/>
                          <a:pt x="38016" y="68339"/>
                          <a:pt x="27538" y="63894"/>
                        </a:cubicBezTo>
                        <a:cubicBezTo>
                          <a:pt x="17061" y="59449"/>
                          <a:pt x="-14924" y="32781"/>
                          <a:pt x="8237" y="6667"/>
                        </a:cubicBezTo>
                        <a:cubicBezTo>
                          <a:pt x="31398" y="-19446"/>
                          <a:pt x="35259" y="39448"/>
                          <a:pt x="33053" y="3944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48" name="Freeform 5147"/>
                  <p:cNvSpPr/>
                  <p:nvPr/>
                </p:nvSpPr>
                <p:spPr>
                  <a:xfrm>
                    <a:off x="3660380" y="825684"/>
                    <a:ext cx="59040" cy="832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040" h="83202">
                        <a:moveTo>
                          <a:pt x="23031" y="0"/>
                        </a:moveTo>
                        <a:cubicBezTo>
                          <a:pt x="23031" y="0"/>
                          <a:pt x="-6778" y="17779"/>
                          <a:pt x="1445" y="43893"/>
                        </a:cubicBezTo>
                        <a:cubicBezTo>
                          <a:pt x="9669" y="70006"/>
                          <a:pt x="23031" y="86118"/>
                          <a:pt x="43590" y="82785"/>
                        </a:cubicBezTo>
                        <a:cubicBezTo>
                          <a:pt x="64148" y="79451"/>
                          <a:pt x="70315" y="7778"/>
                          <a:pt x="23031" y="0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D03336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49" name="Freeform 5148"/>
                  <p:cNvSpPr/>
                  <p:nvPr/>
                </p:nvSpPr>
                <p:spPr>
                  <a:xfrm>
                    <a:off x="3669204" y="740151"/>
                    <a:ext cx="75480" cy="9782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5480" h="97821">
                        <a:moveTo>
                          <a:pt x="73895" y="12744"/>
                        </a:moveTo>
                        <a:cubicBezTo>
                          <a:pt x="73895" y="12744"/>
                          <a:pt x="64520" y="-4480"/>
                          <a:pt x="42462" y="1076"/>
                        </a:cubicBezTo>
                        <a:cubicBezTo>
                          <a:pt x="20404" y="6633"/>
                          <a:pt x="0" y="38302"/>
                          <a:pt x="0" y="54970"/>
                        </a:cubicBezTo>
                        <a:cubicBezTo>
                          <a:pt x="0" y="71638"/>
                          <a:pt x="7720" y="95529"/>
                          <a:pt x="34190" y="97821"/>
                        </a:cubicBezTo>
                        <a:cubicBezTo>
                          <a:pt x="60660" y="99974"/>
                          <a:pt x="81615" y="52748"/>
                          <a:pt x="73895" y="12744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D03336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50" name="Freeform 5149"/>
                  <p:cNvSpPr/>
                  <p:nvPr/>
                </p:nvSpPr>
                <p:spPr>
                  <a:xfrm>
                    <a:off x="3708426" y="738835"/>
                    <a:ext cx="82098" cy="9973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098" h="99730">
                        <a:moveTo>
                          <a:pt x="34121" y="99626"/>
                        </a:moveTo>
                        <a:cubicBezTo>
                          <a:pt x="13717" y="97403"/>
                          <a:pt x="-3378" y="67957"/>
                          <a:pt x="482" y="41844"/>
                        </a:cubicBezTo>
                        <a:cubicBezTo>
                          <a:pt x="4343" y="15730"/>
                          <a:pt x="10960" y="-4271"/>
                          <a:pt x="44599" y="729"/>
                        </a:cubicBezTo>
                        <a:cubicBezTo>
                          <a:pt x="78237" y="5730"/>
                          <a:pt x="82098" y="45733"/>
                          <a:pt x="82098" y="55734"/>
                        </a:cubicBezTo>
                        <a:cubicBezTo>
                          <a:pt x="82098" y="65735"/>
                          <a:pt x="54525" y="101849"/>
                          <a:pt x="34121" y="99626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CF2E32"/>
                      </a:gs>
                      <a:gs pos="0">
                        <a:srgbClr val="DE6F70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51" name="Freeform 5150"/>
                  <p:cNvSpPr/>
                  <p:nvPr/>
                </p:nvSpPr>
                <p:spPr>
                  <a:xfrm>
                    <a:off x="3689814" y="819327"/>
                    <a:ext cx="69552" cy="8466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9552" h="84660">
                        <a:moveTo>
                          <a:pt x="33432" y="798"/>
                        </a:moveTo>
                        <a:cubicBezTo>
                          <a:pt x="56042" y="8021"/>
                          <a:pt x="54938" y="54136"/>
                          <a:pt x="67622" y="71915"/>
                        </a:cubicBezTo>
                        <a:cubicBezTo>
                          <a:pt x="80305" y="89696"/>
                          <a:pt x="27366" y="90806"/>
                          <a:pt x="7514" y="63026"/>
                        </a:cubicBezTo>
                        <a:cubicBezTo>
                          <a:pt x="-12339" y="35246"/>
                          <a:pt x="10822" y="-6424"/>
                          <a:pt x="33432" y="79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52" name="Freeform 5151"/>
                  <p:cNvSpPr/>
                  <p:nvPr/>
                </p:nvSpPr>
                <p:spPr>
                  <a:xfrm>
                    <a:off x="3701670" y="886240"/>
                    <a:ext cx="66795" cy="650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6795" h="65075">
                        <a:moveTo>
                          <a:pt x="40514" y="1667"/>
                        </a:moveTo>
                        <a:cubicBezTo>
                          <a:pt x="40514" y="1667"/>
                          <a:pt x="9424" y="-7778"/>
                          <a:pt x="1652" y="18335"/>
                        </a:cubicBezTo>
                        <a:cubicBezTo>
                          <a:pt x="-6121" y="44448"/>
                          <a:pt x="13310" y="62783"/>
                          <a:pt x="47509" y="65005"/>
                        </a:cubicBezTo>
                        <a:cubicBezTo>
                          <a:pt x="81709" y="67227"/>
                          <a:pt x="64998" y="17501"/>
                          <a:pt x="40514" y="166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53" name="Freeform 5152"/>
                  <p:cNvSpPr/>
                  <p:nvPr/>
                </p:nvSpPr>
                <p:spPr>
                  <a:xfrm>
                    <a:off x="3695605" y="942115"/>
                    <a:ext cx="77273" cy="615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7273" h="61568">
                        <a:moveTo>
                          <a:pt x="39238" y="243"/>
                        </a:moveTo>
                        <a:cubicBezTo>
                          <a:pt x="39238" y="243"/>
                          <a:pt x="5672" y="-3646"/>
                          <a:pt x="699" y="20245"/>
                        </a:cubicBezTo>
                        <a:cubicBezTo>
                          <a:pt x="-4273" y="44136"/>
                          <a:pt x="16239" y="59137"/>
                          <a:pt x="48562" y="61359"/>
                        </a:cubicBezTo>
                        <a:cubicBezTo>
                          <a:pt x="80885" y="63582"/>
                          <a:pt x="77156" y="48581"/>
                          <a:pt x="77156" y="48581"/>
                        </a:cubicBezTo>
                        <a:cubicBezTo>
                          <a:pt x="77156" y="48581"/>
                          <a:pt x="41103" y="13022"/>
                          <a:pt x="39238" y="243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54" name="Freeform 5153"/>
                  <p:cNvSpPr/>
                  <p:nvPr/>
                </p:nvSpPr>
                <p:spPr>
                  <a:xfrm>
                    <a:off x="3727244" y="1000161"/>
                    <a:ext cx="49856" cy="3831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9856" h="38318">
                        <a:moveTo>
                          <a:pt x="1054" y="493"/>
                        </a:moveTo>
                        <a:cubicBezTo>
                          <a:pt x="1054" y="493"/>
                          <a:pt x="-5573" y="21132"/>
                          <a:pt x="14309" y="32058"/>
                        </a:cubicBezTo>
                        <a:cubicBezTo>
                          <a:pt x="34191" y="42984"/>
                          <a:pt x="49856" y="36307"/>
                          <a:pt x="49856" y="36307"/>
                        </a:cubicBezTo>
                        <a:cubicBezTo>
                          <a:pt x="49856" y="36307"/>
                          <a:pt x="37204" y="-4970"/>
                          <a:pt x="1054" y="493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55" name="Freeform 5154"/>
                  <p:cNvSpPr/>
                  <p:nvPr/>
                </p:nvSpPr>
                <p:spPr>
                  <a:xfrm>
                    <a:off x="3756333" y="1015454"/>
                    <a:ext cx="39843" cy="2659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9843" h="26599">
                        <a:moveTo>
                          <a:pt x="0" y="9133"/>
                        </a:moveTo>
                        <a:cubicBezTo>
                          <a:pt x="0" y="11911"/>
                          <a:pt x="13235" y="24134"/>
                          <a:pt x="24816" y="26356"/>
                        </a:cubicBezTo>
                        <a:cubicBezTo>
                          <a:pt x="36396" y="28579"/>
                          <a:pt x="45771" y="14133"/>
                          <a:pt x="35293" y="3577"/>
                        </a:cubicBezTo>
                        <a:cubicBezTo>
                          <a:pt x="24816" y="-6980"/>
                          <a:pt x="0" y="9133"/>
                          <a:pt x="0" y="9133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56" name="Freeform 5155"/>
                  <p:cNvSpPr/>
                  <p:nvPr/>
                </p:nvSpPr>
                <p:spPr>
                  <a:xfrm>
                    <a:off x="3737584" y="974026"/>
                    <a:ext cx="61211" cy="5867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1211" h="58674">
                        <a:moveTo>
                          <a:pt x="9862" y="0"/>
                        </a:moveTo>
                        <a:cubicBezTo>
                          <a:pt x="9862" y="0"/>
                          <a:pt x="-10464" y="20287"/>
                          <a:pt x="7188" y="41273"/>
                        </a:cubicBezTo>
                        <a:cubicBezTo>
                          <a:pt x="24839" y="62259"/>
                          <a:pt x="43560" y="60161"/>
                          <a:pt x="49979" y="55963"/>
                        </a:cubicBezTo>
                        <a:cubicBezTo>
                          <a:pt x="56397" y="51766"/>
                          <a:pt x="61211" y="35677"/>
                          <a:pt x="61211" y="35677"/>
                        </a:cubicBezTo>
                        <a:cubicBezTo>
                          <a:pt x="61211" y="35677"/>
                          <a:pt x="38211" y="1399"/>
                          <a:pt x="9862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57" name="Freeform 5156"/>
                  <p:cNvSpPr/>
                  <p:nvPr/>
                </p:nvSpPr>
                <p:spPr>
                  <a:xfrm>
                    <a:off x="3786594" y="1015142"/>
                    <a:ext cx="72309" cy="3691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2309" h="36913">
                        <a:moveTo>
                          <a:pt x="1172" y="0"/>
                        </a:moveTo>
                        <a:cubicBezTo>
                          <a:pt x="1172" y="0"/>
                          <a:pt x="-5997" y="17779"/>
                          <a:pt x="14958" y="31669"/>
                        </a:cubicBezTo>
                        <a:cubicBezTo>
                          <a:pt x="35913" y="45559"/>
                          <a:pt x="57732" y="28336"/>
                          <a:pt x="65312" y="21113"/>
                        </a:cubicBezTo>
                        <a:cubicBezTo>
                          <a:pt x="72893" y="13890"/>
                          <a:pt x="72309" y="9445"/>
                          <a:pt x="72309" y="9445"/>
                        </a:cubicBezTo>
                        <a:cubicBezTo>
                          <a:pt x="72309" y="9445"/>
                          <a:pt x="44029" y="28613"/>
                          <a:pt x="31493" y="16668"/>
                        </a:cubicBezTo>
                        <a:cubicBezTo>
                          <a:pt x="18956" y="4722"/>
                          <a:pt x="5253" y="2222"/>
                          <a:pt x="1172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58" name="Freeform 5157"/>
                  <p:cNvSpPr/>
                  <p:nvPr/>
                </p:nvSpPr>
                <p:spPr>
                  <a:xfrm>
                    <a:off x="3785801" y="992605"/>
                    <a:ext cx="45874" cy="3809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5874" h="38093">
                        <a:moveTo>
                          <a:pt x="17405" y="868"/>
                        </a:moveTo>
                        <a:cubicBezTo>
                          <a:pt x="17405" y="868"/>
                          <a:pt x="3067" y="-5243"/>
                          <a:pt x="310" y="14758"/>
                        </a:cubicBezTo>
                        <a:cubicBezTo>
                          <a:pt x="-2447" y="34760"/>
                          <a:pt x="13545" y="38093"/>
                          <a:pt x="18508" y="38093"/>
                        </a:cubicBezTo>
                        <a:cubicBezTo>
                          <a:pt x="23471" y="38093"/>
                          <a:pt x="41393" y="38371"/>
                          <a:pt x="45529" y="22537"/>
                        </a:cubicBezTo>
                        <a:cubicBezTo>
                          <a:pt x="49665" y="6702"/>
                          <a:pt x="16302" y="868"/>
                          <a:pt x="17405" y="868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59" name="Freeform 5158"/>
                  <p:cNvSpPr/>
                  <p:nvPr/>
                </p:nvSpPr>
                <p:spPr>
                  <a:xfrm>
                    <a:off x="3809686" y="991806"/>
                    <a:ext cx="51423" cy="4615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1423" h="46151">
                        <a:moveTo>
                          <a:pt x="2657" y="3105"/>
                        </a:moveTo>
                        <a:cubicBezTo>
                          <a:pt x="2657" y="3105"/>
                          <a:pt x="-10472" y="44622"/>
                          <a:pt x="21413" y="46105"/>
                        </a:cubicBezTo>
                        <a:cubicBezTo>
                          <a:pt x="53298" y="47587"/>
                          <a:pt x="51423" y="26829"/>
                          <a:pt x="51423" y="26829"/>
                        </a:cubicBezTo>
                        <a:cubicBezTo>
                          <a:pt x="51423" y="26829"/>
                          <a:pt x="51423" y="9036"/>
                          <a:pt x="51423" y="1622"/>
                        </a:cubicBezTo>
                        <a:cubicBezTo>
                          <a:pt x="51423" y="-5792"/>
                          <a:pt x="17037" y="14967"/>
                          <a:pt x="2657" y="3105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60" name="Freeform 5159"/>
                  <p:cNvSpPr/>
                  <p:nvPr/>
                </p:nvSpPr>
                <p:spPr>
                  <a:xfrm>
                    <a:off x="3840154" y="990871"/>
                    <a:ext cx="53491" cy="3927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3491" h="39274">
                        <a:moveTo>
                          <a:pt x="0" y="11494"/>
                        </a:moveTo>
                        <a:cubicBezTo>
                          <a:pt x="0" y="11494"/>
                          <a:pt x="6066" y="39274"/>
                          <a:pt x="27573" y="39274"/>
                        </a:cubicBezTo>
                        <a:cubicBezTo>
                          <a:pt x="49079" y="39274"/>
                          <a:pt x="53491" y="20939"/>
                          <a:pt x="53491" y="17050"/>
                        </a:cubicBezTo>
                        <a:cubicBezTo>
                          <a:pt x="53491" y="13161"/>
                          <a:pt x="32536" y="17050"/>
                          <a:pt x="18198" y="4271"/>
                        </a:cubicBezTo>
                        <a:cubicBezTo>
                          <a:pt x="3860" y="-8508"/>
                          <a:pt x="0" y="11494"/>
                          <a:pt x="0" y="1149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61" name="Freeform 5160"/>
                  <p:cNvSpPr/>
                  <p:nvPr/>
                </p:nvSpPr>
                <p:spPr>
                  <a:xfrm>
                    <a:off x="3793315" y="949023"/>
                    <a:ext cx="73964" cy="6396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3964" h="63963">
                        <a:moveTo>
                          <a:pt x="10443" y="0"/>
                        </a:moveTo>
                        <a:cubicBezTo>
                          <a:pt x="10443" y="0"/>
                          <a:pt x="23678" y="10556"/>
                          <a:pt x="34156" y="10556"/>
                        </a:cubicBezTo>
                        <a:cubicBezTo>
                          <a:pt x="44633" y="10556"/>
                          <a:pt x="55662" y="3889"/>
                          <a:pt x="57317" y="3889"/>
                        </a:cubicBezTo>
                        <a:cubicBezTo>
                          <a:pt x="58971" y="3889"/>
                          <a:pt x="77721" y="15001"/>
                          <a:pt x="73309" y="27224"/>
                        </a:cubicBezTo>
                        <a:cubicBezTo>
                          <a:pt x="68897" y="39448"/>
                          <a:pt x="62280" y="60560"/>
                          <a:pt x="48494" y="63338"/>
                        </a:cubicBezTo>
                        <a:cubicBezTo>
                          <a:pt x="34707" y="66117"/>
                          <a:pt x="18715" y="60005"/>
                          <a:pt x="10443" y="48337"/>
                        </a:cubicBezTo>
                        <a:cubicBezTo>
                          <a:pt x="2171" y="36670"/>
                          <a:pt x="-8306" y="5000"/>
                          <a:pt x="10443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62" name="Freeform 5161"/>
                  <p:cNvSpPr/>
                  <p:nvPr/>
                </p:nvSpPr>
                <p:spPr>
                  <a:xfrm>
                    <a:off x="3842842" y="952115"/>
                    <a:ext cx="89956" cy="5858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9956" h="58582">
                        <a:moveTo>
                          <a:pt x="1723" y="26912"/>
                        </a:moveTo>
                        <a:cubicBezTo>
                          <a:pt x="1723" y="30801"/>
                          <a:pt x="16613" y="58582"/>
                          <a:pt x="40325" y="58582"/>
                        </a:cubicBezTo>
                        <a:cubicBezTo>
                          <a:pt x="64038" y="58582"/>
                          <a:pt x="75067" y="43025"/>
                          <a:pt x="77824" y="36357"/>
                        </a:cubicBezTo>
                        <a:cubicBezTo>
                          <a:pt x="80581" y="29690"/>
                          <a:pt x="89956" y="2466"/>
                          <a:pt x="89956" y="2466"/>
                        </a:cubicBezTo>
                        <a:cubicBezTo>
                          <a:pt x="89956" y="2466"/>
                          <a:pt x="76997" y="2743"/>
                          <a:pt x="74515" y="243"/>
                        </a:cubicBezTo>
                        <a:cubicBezTo>
                          <a:pt x="72034" y="-2257"/>
                          <a:pt x="73412" y="15244"/>
                          <a:pt x="45840" y="16356"/>
                        </a:cubicBezTo>
                        <a:cubicBezTo>
                          <a:pt x="18267" y="17467"/>
                          <a:pt x="11649" y="5244"/>
                          <a:pt x="10547" y="5244"/>
                        </a:cubicBezTo>
                        <a:cubicBezTo>
                          <a:pt x="9444" y="5244"/>
                          <a:pt x="-4894" y="5799"/>
                          <a:pt x="1723" y="26912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63" name="Freeform 5162"/>
                  <p:cNvSpPr/>
                  <p:nvPr/>
                </p:nvSpPr>
                <p:spPr>
                  <a:xfrm>
                    <a:off x="3837879" y="919023"/>
                    <a:ext cx="78617" cy="611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617" h="61116">
                        <a:moveTo>
                          <a:pt x="22131" y="1667"/>
                        </a:moveTo>
                        <a:cubicBezTo>
                          <a:pt x="23353" y="2778"/>
                          <a:pt x="33742" y="7223"/>
                          <a:pt x="49020" y="4445"/>
                        </a:cubicBezTo>
                        <a:cubicBezTo>
                          <a:pt x="64298" y="1667"/>
                          <a:pt x="71631" y="0"/>
                          <a:pt x="71631" y="0"/>
                        </a:cubicBezTo>
                        <a:cubicBezTo>
                          <a:pt x="71631" y="0"/>
                          <a:pt x="80186" y="24446"/>
                          <a:pt x="78353" y="33336"/>
                        </a:cubicBezTo>
                        <a:cubicBezTo>
                          <a:pt x="76520" y="42226"/>
                          <a:pt x="61490" y="61116"/>
                          <a:pt x="48045" y="61116"/>
                        </a:cubicBezTo>
                        <a:cubicBezTo>
                          <a:pt x="34601" y="61116"/>
                          <a:pt x="8878" y="51671"/>
                          <a:pt x="3412" y="42781"/>
                        </a:cubicBezTo>
                        <a:cubicBezTo>
                          <a:pt x="-2122" y="33892"/>
                          <a:pt x="-4147" y="1667"/>
                          <a:pt x="22131" y="166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64" name="Freeform 5163"/>
                  <p:cNvSpPr/>
                  <p:nvPr/>
                </p:nvSpPr>
                <p:spPr>
                  <a:xfrm>
                    <a:off x="3902985" y="933467"/>
                    <a:ext cx="65658" cy="5253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5658" h="52539">
                        <a:moveTo>
                          <a:pt x="0" y="0"/>
                        </a:moveTo>
                        <a:cubicBezTo>
                          <a:pt x="0" y="0"/>
                          <a:pt x="-1620" y="48893"/>
                          <a:pt x="25953" y="52227"/>
                        </a:cubicBezTo>
                        <a:cubicBezTo>
                          <a:pt x="53526" y="55560"/>
                          <a:pt x="59040" y="31669"/>
                          <a:pt x="60694" y="26669"/>
                        </a:cubicBezTo>
                        <a:cubicBezTo>
                          <a:pt x="62349" y="21668"/>
                          <a:pt x="65658" y="13890"/>
                          <a:pt x="65658" y="13890"/>
                        </a:cubicBezTo>
                        <a:cubicBezTo>
                          <a:pt x="65658" y="13890"/>
                          <a:pt x="41118" y="28613"/>
                          <a:pt x="27883" y="23057"/>
                        </a:cubicBezTo>
                        <a:cubicBezTo>
                          <a:pt x="14648" y="17501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65" name="Freeform 5164"/>
                  <p:cNvSpPr/>
                  <p:nvPr/>
                </p:nvSpPr>
                <p:spPr>
                  <a:xfrm>
                    <a:off x="3903157" y="889019"/>
                    <a:ext cx="78789" cy="695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789" h="69520">
                        <a:moveTo>
                          <a:pt x="965" y="32781"/>
                        </a:moveTo>
                        <a:cubicBezTo>
                          <a:pt x="-138" y="36114"/>
                          <a:pt x="-6204" y="67784"/>
                          <a:pt x="34052" y="69520"/>
                        </a:cubicBezTo>
                        <a:cubicBezTo>
                          <a:pt x="74308" y="71117"/>
                          <a:pt x="77065" y="42781"/>
                          <a:pt x="77065" y="42781"/>
                        </a:cubicBezTo>
                        <a:cubicBezTo>
                          <a:pt x="77065" y="42781"/>
                          <a:pt x="84235" y="29447"/>
                          <a:pt x="69345" y="16668"/>
                        </a:cubicBezTo>
                        <a:cubicBezTo>
                          <a:pt x="54456" y="3889"/>
                          <a:pt x="49493" y="0"/>
                          <a:pt x="48390" y="0"/>
                        </a:cubicBezTo>
                        <a:cubicBezTo>
                          <a:pt x="47287" y="0"/>
                          <a:pt x="20817" y="30558"/>
                          <a:pt x="965" y="32781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66" name="Freeform 5165"/>
                  <p:cNvSpPr/>
                  <p:nvPr/>
                </p:nvSpPr>
                <p:spPr>
                  <a:xfrm>
                    <a:off x="3950135" y="813217"/>
                    <a:ext cx="80926" cy="10261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0926" h="102613">
                        <a:moveTo>
                          <a:pt x="79168" y="65249"/>
                        </a:moveTo>
                        <a:cubicBezTo>
                          <a:pt x="79168" y="65249"/>
                          <a:pt x="66485" y="10244"/>
                          <a:pt x="38912" y="1354"/>
                        </a:cubicBezTo>
                        <a:cubicBezTo>
                          <a:pt x="11339" y="-7535"/>
                          <a:pt x="4170" y="29134"/>
                          <a:pt x="1413" y="45803"/>
                        </a:cubicBezTo>
                        <a:cubicBezTo>
                          <a:pt x="-1344" y="62471"/>
                          <a:pt x="-5204" y="100252"/>
                          <a:pt x="43875" y="102613"/>
                        </a:cubicBezTo>
                        <a:cubicBezTo>
                          <a:pt x="92955" y="104697"/>
                          <a:pt x="79168" y="64137"/>
                          <a:pt x="79168" y="6524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67" name="Freeform 5166"/>
                  <p:cNvSpPr/>
                  <p:nvPr/>
                </p:nvSpPr>
                <p:spPr>
                  <a:xfrm>
                    <a:off x="3755230" y="947359"/>
                    <a:ext cx="62004" cy="583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004" h="58369">
                        <a:moveTo>
                          <a:pt x="61345" y="38354"/>
                        </a:moveTo>
                        <a:cubicBezTo>
                          <a:pt x="56300" y="60073"/>
                          <a:pt x="38412" y="59611"/>
                          <a:pt x="23735" y="57301"/>
                        </a:cubicBezTo>
                        <a:cubicBezTo>
                          <a:pt x="9058" y="54990"/>
                          <a:pt x="-3325" y="46672"/>
                          <a:pt x="803" y="31885"/>
                        </a:cubicBezTo>
                        <a:cubicBezTo>
                          <a:pt x="4931" y="17098"/>
                          <a:pt x="12269" y="8780"/>
                          <a:pt x="12269" y="8780"/>
                        </a:cubicBezTo>
                        <a:cubicBezTo>
                          <a:pt x="12269" y="8780"/>
                          <a:pt x="11810" y="17098"/>
                          <a:pt x="29239" y="18484"/>
                        </a:cubicBezTo>
                        <a:cubicBezTo>
                          <a:pt x="46668" y="19870"/>
                          <a:pt x="42999" y="0"/>
                          <a:pt x="42999" y="0"/>
                        </a:cubicBezTo>
                        <a:cubicBezTo>
                          <a:pt x="42999" y="0"/>
                          <a:pt x="66390" y="16636"/>
                          <a:pt x="61345" y="3835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68" name="Freeform 5167"/>
                  <p:cNvSpPr/>
                  <p:nvPr/>
                </p:nvSpPr>
                <p:spPr>
                  <a:xfrm>
                    <a:off x="3707443" y="925392"/>
                    <a:ext cx="56920" cy="5974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6920" h="59744">
                        <a:moveTo>
                          <a:pt x="23509" y="354"/>
                        </a:moveTo>
                        <a:cubicBezTo>
                          <a:pt x="-17037" y="6618"/>
                          <a:pt x="318" y="46940"/>
                          <a:pt x="34107" y="58545"/>
                        </a:cubicBezTo>
                        <a:cubicBezTo>
                          <a:pt x="67895" y="70151"/>
                          <a:pt x="64054" y="-5951"/>
                          <a:pt x="23509" y="35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69" name="Freeform 5168"/>
                  <p:cNvSpPr/>
                  <p:nvPr/>
                </p:nvSpPr>
                <p:spPr>
                  <a:xfrm>
                    <a:off x="3744649" y="924577"/>
                    <a:ext cx="59626" cy="5559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626" h="55595">
                        <a:moveTo>
                          <a:pt x="14441" y="1667"/>
                        </a:moveTo>
                        <a:cubicBezTo>
                          <a:pt x="14441" y="1667"/>
                          <a:pt x="-1551" y="556"/>
                          <a:pt x="103" y="30003"/>
                        </a:cubicBezTo>
                        <a:cubicBezTo>
                          <a:pt x="1758" y="59450"/>
                          <a:pt x="42565" y="62783"/>
                          <a:pt x="53594" y="43893"/>
                        </a:cubicBezTo>
                        <a:cubicBezTo>
                          <a:pt x="64623" y="25002"/>
                          <a:pt x="65175" y="-7779"/>
                          <a:pt x="14441" y="166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70" name="Freeform 5169"/>
                  <p:cNvSpPr/>
                  <p:nvPr/>
                </p:nvSpPr>
                <p:spPr>
                  <a:xfrm>
                    <a:off x="3742926" y="887907"/>
                    <a:ext cx="53491" cy="5674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3491" h="56741">
                        <a:moveTo>
                          <a:pt x="52009" y="40559"/>
                        </a:moveTo>
                        <a:cubicBezTo>
                          <a:pt x="52009" y="40559"/>
                          <a:pt x="24988" y="67783"/>
                          <a:pt x="8996" y="51671"/>
                        </a:cubicBezTo>
                        <a:cubicBezTo>
                          <a:pt x="-6997" y="35559"/>
                          <a:pt x="-2033" y="0"/>
                          <a:pt x="26642" y="0"/>
                        </a:cubicBezTo>
                        <a:cubicBezTo>
                          <a:pt x="55318" y="0"/>
                          <a:pt x="55318" y="34447"/>
                          <a:pt x="52009" y="40559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71" name="Freeform 5170"/>
                  <p:cNvSpPr/>
                  <p:nvPr/>
                </p:nvSpPr>
                <p:spPr>
                  <a:xfrm>
                    <a:off x="3781562" y="899019"/>
                    <a:ext cx="78720" cy="6372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720" h="63721">
                        <a:moveTo>
                          <a:pt x="21645" y="0"/>
                        </a:moveTo>
                        <a:cubicBezTo>
                          <a:pt x="21645" y="0"/>
                          <a:pt x="1792" y="6112"/>
                          <a:pt x="138" y="25558"/>
                        </a:cubicBezTo>
                        <a:cubicBezTo>
                          <a:pt x="-1516" y="45004"/>
                          <a:pt x="11718" y="60005"/>
                          <a:pt x="34879" y="63339"/>
                        </a:cubicBezTo>
                        <a:cubicBezTo>
                          <a:pt x="58040" y="66672"/>
                          <a:pt x="76790" y="47226"/>
                          <a:pt x="78445" y="38337"/>
                        </a:cubicBezTo>
                        <a:cubicBezTo>
                          <a:pt x="80098" y="29447"/>
                          <a:pt x="74033" y="8890"/>
                          <a:pt x="66312" y="7778"/>
                        </a:cubicBezTo>
                        <a:cubicBezTo>
                          <a:pt x="58592" y="6667"/>
                          <a:pt x="34328" y="15001"/>
                          <a:pt x="21645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72" name="Freeform 5171"/>
                  <p:cNvSpPr/>
                  <p:nvPr/>
                </p:nvSpPr>
                <p:spPr>
                  <a:xfrm>
                    <a:off x="3730966" y="799565"/>
                    <a:ext cx="78204" cy="9789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204" h="97891">
                        <a:moveTo>
                          <a:pt x="59568" y="556"/>
                        </a:moveTo>
                        <a:cubicBezTo>
                          <a:pt x="59568" y="556"/>
                          <a:pt x="13290" y="-4445"/>
                          <a:pt x="3917" y="15001"/>
                        </a:cubicBezTo>
                        <a:cubicBezTo>
                          <a:pt x="-5455" y="34447"/>
                          <a:pt x="2160" y="95564"/>
                          <a:pt x="23834" y="97786"/>
                        </a:cubicBezTo>
                        <a:cubicBezTo>
                          <a:pt x="45509" y="100009"/>
                          <a:pt x="81242" y="65006"/>
                          <a:pt x="78020" y="40004"/>
                        </a:cubicBezTo>
                        <a:cubicBezTo>
                          <a:pt x="74798" y="15001"/>
                          <a:pt x="61325" y="556"/>
                          <a:pt x="59568" y="556"/>
                        </a:cubicBezTo>
                        <a:close/>
                      </a:path>
                    </a:pathLst>
                  </a:custGeom>
                  <a:gradFill>
                    <a:gsLst>
                      <a:gs pos="39000">
                        <a:srgbClr val="D03336"/>
                      </a:gs>
                      <a:gs pos="0">
                        <a:srgbClr val="DB6162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73" name="Freeform 5172"/>
                  <p:cNvSpPr/>
                  <p:nvPr/>
                </p:nvSpPr>
                <p:spPr>
                  <a:xfrm>
                    <a:off x="3772257" y="868703"/>
                    <a:ext cx="70483" cy="701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0483" h="70145">
                        <a:moveTo>
                          <a:pt x="781" y="21761"/>
                        </a:moveTo>
                        <a:cubicBezTo>
                          <a:pt x="781" y="21761"/>
                          <a:pt x="15964" y="-9970"/>
                          <a:pt x="51795" y="3093"/>
                        </a:cubicBezTo>
                        <a:cubicBezTo>
                          <a:pt x="87627" y="16156"/>
                          <a:pt x="63128" y="50247"/>
                          <a:pt x="50913" y="65320"/>
                        </a:cubicBezTo>
                        <a:cubicBezTo>
                          <a:pt x="38698" y="80393"/>
                          <a:pt x="-6548" y="58941"/>
                          <a:pt x="781" y="21761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74" name="Freeform 5173"/>
                  <p:cNvSpPr/>
                  <p:nvPr/>
                </p:nvSpPr>
                <p:spPr>
                  <a:xfrm>
                    <a:off x="3789317" y="832658"/>
                    <a:ext cx="76445" cy="7809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6445" h="78097">
                        <a:moveTo>
                          <a:pt x="19680" y="6910"/>
                        </a:moveTo>
                        <a:cubicBezTo>
                          <a:pt x="17198" y="5799"/>
                          <a:pt x="-21403" y="35246"/>
                          <a:pt x="16647" y="66360"/>
                        </a:cubicBezTo>
                        <a:cubicBezTo>
                          <a:pt x="54697" y="97474"/>
                          <a:pt x="85579" y="61359"/>
                          <a:pt x="73998" y="22467"/>
                        </a:cubicBezTo>
                        <a:cubicBezTo>
                          <a:pt x="62418" y="-16425"/>
                          <a:pt x="17750" y="6910"/>
                          <a:pt x="19680" y="691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75" name="Freeform 5174"/>
                  <p:cNvSpPr/>
                  <p:nvPr/>
                </p:nvSpPr>
                <p:spPr>
                  <a:xfrm>
                    <a:off x="3836294" y="886681"/>
                    <a:ext cx="63900" cy="608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3900" h="60804">
                        <a:moveTo>
                          <a:pt x="0" y="26228"/>
                        </a:moveTo>
                        <a:cubicBezTo>
                          <a:pt x="-1103" y="9004"/>
                          <a:pt x="21846" y="-13391"/>
                          <a:pt x="47976" y="10115"/>
                        </a:cubicBezTo>
                        <a:cubicBezTo>
                          <a:pt x="74106" y="33622"/>
                          <a:pt x="66725" y="58795"/>
                          <a:pt x="35929" y="60675"/>
                        </a:cubicBezTo>
                        <a:cubicBezTo>
                          <a:pt x="5133" y="62556"/>
                          <a:pt x="1103" y="43452"/>
                          <a:pt x="0" y="26228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76" name="Freeform 5175"/>
                  <p:cNvSpPr/>
                  <p:nvPr/>
                </p:nvSpPr>
                <p:spPr>
                  <a:xfrm>
                    <a:off x="3908707" y="869574"/>
                    <a:ext cx="62694" cy="7111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694" h="71117">
                        <a:moveTo>
                          <a:pt x="55334" y="19840"/>
                        </a:moveTo>
                        <a:cubicBezTo>
                          <a:pt x="69685" y="46221"/>
                          <a:pt x="63798" y="74359"/>
                          <a:pt x="32888" y="70842"/>
                        </a:cubicBezTo>
                        <a:cubicBezTo>
                          <a:pt x="1978" y="67325"/>
                          <a:pt x="-6118" y="17202"/>
                          <a:pt x="4186" y="7529"/>
                        </a:cubicBezTo>
                        <a:cubicBezTo>
                          <a:pt x="14489" y="-2143"/>
                          <a:pt x="40983" y="-6540"/>
                          <a:pt x="55334" y="1984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77" name="Freeform 5176"/>
                  <p:cNvSpPr/>
                  <p:nvPr/>
                </p:nvSpPr>
                <p:spPr>
                  <a:xfrm>
                    <a:off x="3854492" y="844190"/>
                    <a:ext cx="83132" cy="7805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3132" h="78057">
                        <a:moveTo>
                          <a:pt x="42110" y="335"/>
                        </a:moveTo>
                        <a:cubicBezTo>
                          <a:pt x="42110" y="335"/>
                          <a:pt x="5324" y="3261"/>
                          <a:pt x="968" y="20817"/>
                        </a:cubicBezTo>
                        <a:cubicBezTo>
                          <a:pt x="-3388" y="38373"/>
                          <a:pt x="5808" y="71047"/>
                          <a:pt x="37270" y="76899"/>
                        </a:cubicBezTo>
                        <a:cubicBezTo>
                          <a:pt x="68732" y="82751"/>
                          <a:pt x="77929" y="65195"/>
                          <a:pt x="81800" y="57880"/>
                        </a:cubicBezTo>
                        <a:cubicBezTo>
                          <a:pt x="85673" y="50565"/>
                          <a:pt x="83737" y="-5029"/>
                          <a:pt x="42110" y="335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78" name="Freeform 5177"/>
                  <p:cNvSpPr/>
                  <p:nvPr/>
                </p:nvSpPr>
                <p:spPr>
                  <a:xfrm>
                    <a:off x="3849425" y="765953"/>
                    <a:ext cx="90266" cy="10782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0266" h="107822">
                        <a:moveTo>
                          <a:pt x="655" y="60839"/>
                        </a:moveTo>
                        <a:cubicBezTo>
                          <a:pt x="7180" y="142512"/>
                          <a:pt x="2585" y="92508"/>
                          <a:pt x="22989" y="94730"/>
                        </a:cubicBezTo>
                        <a:cubicBezTo>
                          <a:pt x="43393" y="96952"/>
                          <a:pt x="64348" y="96397"/>
                          <a:pt x="71517" y="83063"/>
                        </a:cubicBezTo>
                        <a:cubicBezTo>
                          <a:pt x="78686" y="69728"/>
                          <a:pt x="94678" y="47504"/>
                          <a:pt x="89164" y="36947"/>
                        </a:cubicBezTo>
                        <a:cubicBezTo>
                          <a:pt x="83649" y="26391"/>
                          <a:pt x="74274" y="3334"/>
                          <a:pt x="55800" y="3334"/>
                        </a:cubicBezTo>
                        <a:cubicBezTo>
                          <a:pt x="37327" y="3334"/>
                          <a:pt x="-5871" y="-20835"/>
                          <a:pt x="655" y="6083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79" name="Freeform 5178"/>
                  <p:cNvSpPr/>
                  <p:nvPr/>
                </p:nvSpPr>
                <p:spPr>
                  <a:xfrm>
                    <a:off x="3914428" y="802242"/>
                    <a:ext cx="76756" cy="956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6756" h="95668">
                        <a:moveTo>
                          <a:pt x="47267" y="215"/>
                        </a:moveTo>
                        <a:cubicBezTo>
                          <a:pt x="47267" y="215"/>
                          <a:pt x="13132" y="-3785"/>
                          <a:pt x="5411" y="20661"/>
                        </a:cubicBezTo>
                        <a:cubicBezTo>
                          <a:pt x="-2309" y="45108"/>
                          <a:pt x="-8375" y="95668"/>
                          <a:pt x="35741" y="95668"/>
                        </a:cubicBezTo>
                        <a:cubicBezTo>
                          <a:pt x="79858" y="95668"/>
                          <a:pt x="95244" y="11361"/>
                          <a:pt x="47267" y="215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80" name="Freeform 5179"/>
                  <p:cNvSpPr/>
                  <p:nvPr/>
                </p:nvSpPr>
                <p:spPr>
                  <a:xfrm>
                    <a:off x="3699568" y="654418"/>
                    <a:ext cx="103466" cy="9018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3466" h="90181">
                        <a:moveTo>
                          <a:pt x="43255" y="89035"/>
                        </a:moveTo>
                        <a:cubicBezTo>
                          <a:pt x="40497" y="89035"/>
                          <a:pt x="23264" y="93897"/>
                          <a:pt x="12925" y="83480"/>
                        </a:cubicBezTo>
                        <a:cubicBezTo>
                          <a:pt x="2585" y="73062"/>
                          <a:pt x="-1965" y="72367"/>
                          <a:pt x="793" y="54588"/>
                        </a:cubicBezTo>
                        <a:cubicBezTo>
                          <a:pt x="3550" y="36809"/>
                          <a:pt x="25043" y="4916"/>
                          <a:pt x="52133" y="472"/>
                        </a:cubicBezTo>
                        <a:cubicBezTo>
                          <a:pt x="79086" y="-3973"/>
                          <a:pt x="100447" y="20918"/>
                          <a:pt x="103466" y="29808"/>
                        </a:cubicBezTo>
                        <a:cubicBezTo>
                          <a:pt x="105962" y="38697"/>
                          <a:pt x="49872" y="35142"/>
                          <a:pt x="43255" y="89035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CD2528"/>
                      </a:gs>
                      <a:gs pos="0">
                        <a:srgbClr val="D75254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81" name="Freeform 5180"/>
                  <p:cNvSpPr/>
                  <p:nvPr/>
                </p:nvSpPr>
                <p:spPr>
                  <a:xfrm>
                    <a:off x="3741133" y="756787"/>
                    <a:ext cx="72620" cy="8136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2620" h="81361">
                        <a:moveTo>
                          <a:pt x="24574" y="0"/>
                        </a:moveTo>
                        <a:cubicBezTo>
                          <a:pt x="25677" y="0"/>
                          <a:pt x="63176" y="10001"/>
                          <a:pt x="69793" y="33336"/>
                        </a:cubicBezTo>
                        <a:cubicBezTo>
                          <a:pt x="76411" y="56672"/>
                          <a:pt x="70896" y="71673"/>
                          <a:pt x="58764" y="80007"/>
                        </a:cubicBezTo>
                        <a:cubicBezTo>
                          <a:pt x="46632" y="88341"/>
                          <a:pt x="-42152" y="58338"/>
                          <a:pt x="24574" y="0"/>
                        </a:cubicBezTo>
                        <a:close/>
                      </a:path>
                    </a:pathLst>
                  </a:custGeom>
                  <a:gradFill>
                    <a:gsLst>
                      <a:gs pos="48000">
                        <a:srgbClr val="CE272B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82" name="Freeform 5181"/>
                  <p:cNvSpPr/>
                  <p:nvPr/>
                </p:nvSpPr>
                <p:spPr>
                  <a:xfrm>
                    <a:off x="3742461" y="680215"/>
                    <a:ext cx="96315" cy="8934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315" h="89348">
                        <a:moveTo>
                          <a:pt x="26365" y="89348"/>
                        </a:moveTo>
                        <a:cubicBezTo>
                          <a:pt x="26365" y="89348"/>
                          <a:pt x="-1614" y="85000"/>
                          <a:pt x="0" y="55799"/>
                        </a:cubicBezTo>
                        <a:cubicBezTo>
                          <a:pt x="1614" y="26599"/>
                          <a:pt x="36051" y="-13163"/>
                          <a:pt x="65645" y="4232"/>
                        </a:cubicBezTo>
                        <a:cubicBezTo>
                          <a:pt x="95238" y="21628"/>
                          <a:pt x="96315" y="45858"/>
                          <a:pt x="96315" y="45858"/>
                        </a:cubicBezTo>
                        <a:cubicBezTo>
                          <a:pt x="96315" y="45858"/>
                          <a:pt x="65107" y="47101"/>
                          <a:pt x="26365" y="8934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CD2628"/>
                      </a:gs>
                      <a:gs pos="0">
                        <a:srgbClr val="D54C4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83" name="Freeform 5182"/>
                  <p:cNvSpPr/>
                  <p:nvPr/>
                </p:nvSpPr>
                <p:spPr>
                  <a:xfrm>
                    <a:off x="3770843" y="720397"/>
                    <a:ext cx="91369" cy="8768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1369" h="87681">
                        <a:moveTo>
                          <a:pt x="23816" y="85840"/>
                        </a:moveTo>
                        <a:cubicBezTo>
                          <a:pt x="23816" y="85840"/>
                          <a:pt x="-4860" y="65839"/>
                          <a:pt x="655" y="46949"/>
                        </a:cubicBezTo>
                        <a:cubicBezTo>
                          <a:pt x="6169" y="28058"/>
                          <a:pt x="50837" y="-14168"/>
                          <a:pt x="74550" y="4723"/>
                        </a:cubicBezTo>
                        <a:cubicBezTo>
                          <a:pt x="98262" y="23613"/>
                          <a:pt x="89991" y="36392"/>
                          <a:pt x="89991" y="36392"/>
                        </a:cubicBezTo>
                        <a:cubicBezTo>
                          <a:pt x="89991" y="36392"/>
                          <a:pt x="53595" y="99175"/>
                          <a:pt x="23816" y="85840"/>
                        </a:cubicBezTo>
                        <a:close/>
                      </a:path>
                    </a:pathLst>
                  </a:custGeom>
                  <a:gradFill>
                    <a:gsLst>
                      <a:gs pos="80000">
                        <a:srgbClr val="C9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84" name="Freeform 5183"/>
                  <p:cNvSpPr/>
                  <p:nvPr/>
                </p:nvSpPr>
                <p:spPr>
                  <a:xfrm>
                    <a:off x="3787456" y="751787"/>
                    <a:ext cx="96259" cy="1014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259" h="101437">
                        <a:moveTo>
                          <a:pt x="0" y="56907"/>
                        </a:moveTo>
                        <a:cubicBezTo>
                          <a:pt x="0" y="56907"/>
                          <a:pt x="-2002" y="74040"/>
                          <a:pt x="17935" y="90068"/>
                        </a:cubicBezTo>
                        <a:cubicBezTo>
                          <a:pt x="37871" y="106095"/>
                          <a:pt x="63220" y="103333"/>
                          <a:pt x="71195" y="92832"/>
                        </a:cubicBezTo>
                        <a:cubicBezTo>
                          <a:pt x="79169" y="82331"/>
                          <a:pt x="94457" y="44408"/>
                          <a:pt x="96259" y="30591"/>
                        </a:cubicBezTo>
                        <a:cubicBezTo>
                          <a:pt x="97875" y="16773"/>
                          <a:pt x="76397" y="-2961"/>
                          <a:pt x="62726" y="355"/>
                        </a:cubicBezTo>
                        <a:cubicBezTo>
                          <a:pt x="49055" y="3671"/>
                          <a:pt x="17935" y="20429"/>
                          <a:pt x="0" y="5690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</p:grpSp>
            <p:sp>
              <p:nvSpPr>
                <p:cNvPr id="5185" name="Freeform 5184"/>
                <p:cNvSpPr/>
                <p:nvPr/>
              </p:nvSpPr>
              <p:spPr>
                <a:xfrm>
                  <a:off x="3709563" y="1020524"/>
                  <a:ext cx="5101" cy="152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01" h="15244" fill="none">
                      <a:moveTo>
                        <a:pt x="5080" y="132"/>
                      </a:moveTo>
                      <a:cubicBezTo>
                        <a:pt x="5080" y="132"/>
                        <a:pt x="-6390" y="-2535"/>
                        <a:pt x="5080" y="15244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FBD4B3"/>
                  </a:solidFill>
                  <a:bevel/>
                </a:ln>
              </p:spPr>
            </p:sp>
            <p:sp>
              <p:nvSpPr>
                <p:cNvPr id="5186" name="Freeform 5185"/>
                <p:cNvSpPr/>
                <p:nvPr/>
              </p:nvSpPr>
              <p:spPr>
                <a:xfrm>
                  <a:off x="3879996" y="978888"/>
                  <a:ext cx="13786" cy="4000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786" h="40003" fill="none">
                      <a:moveTo>
                        <a:pt x="13759" y="40003"/>
                      </a:moveTo>
                      <a:cubicBezTo>
                        <a:pt x="13759" y="40003"/>
                        <a:pt x="-10946" y="23099"/>
                        <a:pt x="5818" y="0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FBD4B3"/>
                  </a:solidFill>
                  <a:bevel/>
                </a:ln>
              </p:spPr>
            </p:sp>
          </p:grpSp>
          <p:grpSp>
            <p:nvGrpSpPr>
              <p:cNvPr id="5187" name="Group 5186"/>
              <p:cNvGrpSpPr/>
              <p:nvPr/>
            </p:nvGrpSpPr>
            <p:grpSpPr>
              <a:xfrm>
                <a:off x="3545101" y="939397"/>
                <a:ext cx="396840" cy="425903"/>
                <a:chOff x="3545101" y="939397"/>
                <a:chExt cx="396840" cy="425903"/>
              </a:xfrm>
            </p:grpSpPr>
            <p:grpSp>
              <p:nvGrpSpPr>
                <p:cNvPr id="5188" name="Group 5187"/>
                <p:cNvGrpSpPr/>
                <p:nvPr/>
              </p:nvGrpSpPr>
              <p:grpSpPr>
                <a:xfrm>
                  <a:off x="3545101" y="939397"/>
                  <a:ext cx="396840" cy="425903"/>
                  <a:chOff x="3545101" y="939397"/>
                  <a:chExt cx="396840" cy="425903"/>
                </a:xfrm>
              </p:grpSpPr>
              <p:sp>
                <p:nvSpPr>
                  <p:cNvPr id="5189" name="Freeform 5188"/>
                  <p:cNvSpPr/>
                  <p:nvPr/>
                </p:nvSpPr>
                <p:spPr>
                  <a:xfrm>
                    <a:off x="3756308" y="1312832"/>
                    <a:ext cx="55697" cy="227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5697" h="22745">
                        <a:moveTo>
                          <a:pt x="0" y="5000"/>
                        </a:moveTo>
                        <a:cubicBezTo>
                          <a:pt x="0" y="8334"/>
                          <a:pt x="17647" y="26113"/>
                          <a:pt x="34190" y="22224"/>
                        </a:cubicBezTo>
                        <a:cubicBezTo>
                          <a:pt x="50734" y="18335"/>
                          <a:pt x="55697" y="2778"/>
                          <a:pt x="55697" y="556"/>
                        </a:cubicBezTo>
                        <a:cubicBezTo>
                          <a:pt x="55697" y="-1667"/>
                          <a:pt x="3309" y="3334"/>
                          <a:pt x="0" y="500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90" name="Freeform 5189"/>
                  <p:cNvSpPr/>
                  <p:nvPr/>
                </p:nvSpPr>
                <p:spPr>
                  <a:xfrm>
                    <a:off x="3853536" y="1211711"/>
                    <a:ext cx="62763" cy="433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763" h="43337">
                        <a:moveTo>
                          <a:pt x="379" y="9445"/>
                        </a:moveTo>
                        <a:cubicBezTo>
                          <a:pt x="379" y="9445"/>
                          <a:pt x="-5687" y="44448"/>
                          <a:pt x="30158" y="43337"/>
                        </a:cubicBezTo>
                        <a:cubicBezTo>
                          <a:pt x="66002" y="42226"/>
                          <a:pt x="62694" y="0"/>
                          <a:pt x="62694" y="0"/>
                        </a:cubicBezTo>
                        <a:cubicBezTo>
                          <a:pt x="62694" y="0"/>
                          <a:pt x="49459" y="25558"/>
                          <a:pt x="379" y="9445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91" name="Freeform 5190"/>
                  <p:cNvSpPr/>
                  <p:nvPr/>
                </p:nvSpPr>
                <p:spPr>
                  <a:xfrm>
                    <a:off x="3841887" y="1243276"/>
                    <a:ext cx="44013" cy="4962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4013" h="49622">
                        <a:moveTo>
                          <a:pt x="44013" y="8994"/>
                        </a:moveTo>
                        <a:cubicBezTo>
                          <a:pt x="44013" y="8994"/>
                          <a:pt x="40704" y="30662"/>
                          <a:pt x="14786" y="46219"/>
                        </a:cubicBezTo>
                        <a:cubicBezTo>
                          <a:pt x="-11132" y="61776"/>
                          <a:pt x="4860" y="18995"/>
                          <a:pt x="4860" y="18995"/>
                        </a:cubicBezTo>
                        <a:cubicBezTo>
                          <a:pt x="4860" y="18995"/>
                          <a:pt x="26366" y="-16008"/>
                          <a:pt x="44013" y="8994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92" name="Freeform 5191"/>
                  <p:cNvSpPr/>
                  <p:nvPr/>
                </p:nvSpPr>
                <p:spPr>
                  <a:xfrm>
                    <a:off x="3784984" y="1281717"/>
                    <a:ext cx="82167" cy="408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167" h="40802">
                        <a:moveTo>
                          <a:pt x="0" y="28891"/>
                        </a:moveTo>
                        <a:cubicBezTo>
                          <a:pt x="1379" y="30280"/>
                          <a:pt x="22058" y="50560"/>
                          <a:pt x="50182" y="35003"/>
                        </a:cubicBezTo>
                        <a:cubicBezTo>
                          <a:pt x="78307" y="19446"/>
                          <a:pt x="82167" y="0"/>
                          <a:pt x="82167" y="0"/>
                        </a:cubicBezTo>
                        <a:cubicBezTo>
                          <a:pt x="82167" y="0"/>
                          <a:pt x="60108" y="14446"/>
                          <a:pt x="44668" y="8890"/>
                        </a:cubicBezTo>
                        <a:cubicBezTo>
                          <a:pt x="29227" y="3334"/>
                          <a:pt x="0" y="28891"/>
                          <a:pt x="0" y="28891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93" name="Freeform 5192"/>
                  <p:cNvSpPr/>
                  <p:nvPr/>
                </p:nvSpPr>
                <p:spPr>
                  <a:xfrm>
                    <a:off x="3621064" y="1198343"/>
                    <a:ext cx="33811" cy="428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811" h="42816">
                        <a:moveTo>
                          <a:pt x="138" y="19481"/>
                        </a:moveTo>
                        <a:cubicBezTo>
                          <a:pt x="3722" y="15869"/>
                          <a:pt x="22196" y="-13300"/>
                          <a:pt x="28813" y="7258"/>
                        </a:cubicBezTo>
                        <a:cubicBezTo>
                          <a:pt x="35431" y="27815"/>
                          <a:pt x="37085" y="47817"/>
                          <a:pt x="23850" y="41705"/>
                        </a:cubicBezTo>
                        <a:cubicBezTo>
                          <a:pt x="10615" y="35593"/>
                          <a:pt x="-1516" y="19481"/>
                          <a:pt x="138" y="1948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194" name="Freeform 5193"/>
                  <p:cNvSpPr/>
                  <p:nvPr/>
                </p:nvSpPr>
                <p:spPr>
                  <a:xfrm>
                    <a:off x="3713673" y="1007249"/>
                    <a:ext cx="170572" cy="14223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0572" h="142234">
                        <a:moveTo>
                          <a:pt x="130975" y="130569"/>
                        </a:moveTo>
                        <a:cubicBezTo>
                          <a:pt x="130975" y="130569"/>
                          <a:pt x="105065" y="116553"/>
                          <a:pt x="76688" y="103275"/>
                        </a:cubicBezTo>
                        <a:cubicBezTo>
                          <a:pt x="48311" y="89997"/>
                          <a:pt x="22093" y="80776"/>
                          <a:pt x="12531" y="47949"/>
                        </a:cubicBezTo>
                        <a:cubicBezTo>
                          <a:pt x="2969" y="15122"/>
                          <a:pt x="-11528" y="0"/>
                          <a:pt x="15615" y="0"/>
                        </a:cubicBezTo>
                        <a:cubicBezTo>
                          <a:pt x="42759" y="0"/>
                          <a:pt x="61882" y="8114"/>
                          <a:pt x="88409" y="15491"/>
                        </a:cubicBezTo>
                        <a:cubicBezTo>
                          <a:pt x="114936" y="22868"/>
                          <a:pt x="127273" y="33196"/>
                          <a:pt x="132826" y="45736"/>
                        </a:cubicBezTo>
                        <a:cubicBezTo>
                          <a:pt x="138377" y="58277"/>
                          <a:pt x="144547" y="78194"/>
                          <a:pt x="148248" y="89259"/>
                        </a:cubicBezTo>
                        <a:cubicBezTo>
                          <a:pt x="151949" y="100324"/>
                          <a:pt x="164287" y="115816"/>
                          <a:pt x="164287" y="126143"/>
                        </a:cubicBezTo>
                        <a:cubicBezTo>
                          <a:pt x="164287" y="136471"/>
                          <a:pt x="178476" y="137946"/>
                          <a:pt x="164287" y="141635"/>
                        </a:cubicBezTo>
                        <a:cubicBezTo>
                          <a:pt x="150098" y="145323"/>
                          <a:pt x="129741" y="130569"/>
                          <a:pt x="130975" y="130569"/>
                        </a:cubicBezTo>
                        <a:close/>
                      </a:path>
                    </a:pathLst>
                  </a:custGeom>
                  <a:gradFill>
                    <a:gsLst>
                      <a:gs pos="74000">
                        <a:srgbClr val="000000"/>
                      </a:gs>
                      <a:gs pos="0">
                        <a:srgbClr val="000000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95" name="Freeform 5194"/>
                  <p:cNvSpPr/>
                  <p:nvPr/>
                </p:nvSpPr>
                <p:spPr>
                  <a:xfrm>
                    <a:off x="3744107" y="961135"/>
                    <a:ext cx="60867" cy="7889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0867" h="78896">
                        <a:moveTo>
                          <a:pt x="18267" y="68895"/>
                        </a:moveTo>
                        <a:cubicBezTo>
                          <a:pt x="18267" y="61116"/>
                          <a:pt x="-17026" y="2222"/>
                          <a:pt x="10547" y="556"/>
                        </a:cubicBezTo>
                        <a:cubicBezTo>
                          <a:pt x="38119" y="-1111"/>
                          <a:pt x="59075" y="-556"/>
                          <a:pt x="60763" y="26113"/>
                        </a:cubicBezTo>
                        <a:cubicBezTo>
                          <a:pt x="62384" y="52782"/>
                          <a:pt x="45840" y="78896"/>
                          <a:pt x="34811" y="78896"/>
                        </a:cubicBezTo>
                        <a:cubicBezTo>
                          <a:pt x="23782" y="78896"/>
                          <a:pt x="18267" y="68895"/>
                          <a:pt x="18267" y="68895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96" name="Freeform 5195"/>
                  <p:cNvSpPr/>
                  <p:nvPr/>
                </p:nvSpPr>
                <p:spPr>
                  <a:xfrm>
                    <a:off x="3701231" y="944606"/>
                    <a:ext cx="71689" cy="8695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1689" h="86951">
                        <a:moveTo>
                          <a:pt x="36327" y="85424"/>
                        </a:moveTo>
                        <a:cubicBezTo>
                          <a:pt x="36327" y="83757"/>
                          <a:pt x="9306" y="60977"/>
                          <a:pt x="1585" y="40420"/>
                        </a:cubicBezTo>
                        <a:cubicBezTo>
                          <a:pt x="-6135" y="19863"/>
                          <a:pt x="15372" y="-3473"/>
                          <a:pt x="39084" y="417"/>
                        </a:cubicBezTo>
                        <a:cubicBezTo>
                          <a:pt x="62797" y="4306"/>
                          <a:pt x="70517" y="14307"/>
                          <a:pt x="71689" y="29308"/>
                        </a:cubicBezTo>
                        <a:cubicBezTo>
                          <a:pt x="72724" y="44309"/>
                          <a:pt x="58937" y="96536"/>
                          <a:pt x="36327" y="85424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97" name="Freeform 5196"/>
                  <p:cNvSpPr/>
                  <p:nvPr/>
                </p:nvSpPr>
                <p:spPr>
                  <a:xfrm>
                    <a:off x="3658425" y="939397"/>
                    <a:ext cx="82167" cy="7785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167" h="77854">
                        <a:moveTo>
                          <a:pt x="0" y="17849"/>
                        </a:moveTo>
                        <a:cubicBezTo>
                          <a:pt x="0" y="17849"/>
                          <a:pt x="11029" y="-5487"/>
                          <a:pt x="42462" y="1181"/>
                        </a:cubicBezTo>
                        <a:cubicBezTo>
                          <a:pt x="73895" y="7848"/>
                          <a:pt x="82167" y="13959"/>
                          <a:pt x="82167" y="35072"/>
                        </a:cubicBezTo>
                        <a:cubicBezTo>
                          <a:pt x="82167" y="56185"/>
                          <a:pt x="68932" y="77854"/>
                          <a:pt x="68932" y="77854"/>
                        </a:cubicBezTo>
                        <a:cubicBezTo>
                          <a:pt x="68932" y="77854"/>
                          <a:pt x="1654" y="38927"/>
                          <a:pt x="0" y="1784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98" name="Freeform 5197"/>
                  <p:cNvSpPr/>
                  <p:nvPr/>
                </p:nvSpPr>
                <p:spPr>
                  <a:xfrm>
                    <a:off x="3787465" y="975161"/>
                    <a:ext cx="70517" cy="7566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0517" h="75666">
                        <a:moveTo>
                          <a:pt x="0" y="63200"/>
                        </a:moveTo>
                        <a:cubicBezTo>
                          <a:pt x="0" y="58200"/>
                          <a:pt x="0" y="27086"/>
                          <a:pt x="7720" y="11529"/>
                        </a:cubicBezTo>
                        <a:cubicBezTo>
                          <a:pt x="15441" y="-4028"/>
                          <a:pt x="29779" y="-2361"/>
                          <a:pt x="49079" y="7640"/>
                        </a:cubicBezTo>
                        <a:cubicBezTo>
                          <a:pt x="68381" y="17640"/>
                          <a:pt x="76377" y="31531"/>
                          <a:pt x="65899" y="46532"/>
                        </a:cubicBezTo>
                        <a:cubicBezTo>
                          <a:pt x="55421" y="61533"/>
                          <a:pt x="21507" y="93203"/>
                          <a:pt x="0" y="6320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99" name="Freeform 5198"/>
                  <p:cNvSpPr/>
                  <p:nvPr/>
                </p:nvSpPr>
                <p:spPr>
                  <a:xfrm>
                    <a:off x="3822896" y="1007182"/>
                    <a:ext cx="80926" cy="6451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0926" h="64519">
                        <a:moveTo>
                          <a:pt x="12546" y="64519"/>
                        </a:moveTo>
                        <a:cubicBezTo>
                          <a:pt x="12546" y="64519"/>
                          <a:pt x="-4053" y="61544"/>
                          <a:pt x="910" y="40960"/>
                        </a:cubicBezTo>
                        <a:cubicBezTo>
                          <a:pt x="5873" y="20376"/>
                          <a:pt x="24181" y="-11954"/>
                          <a:pt x="51203" y="4513"/>
                        </a:cubicBezTo>
                        <a:cubicBezTo>
                          <a:pt x="78224" y="20980"/>
                          <a:pt x="80926" y="43627"/>
                          <a:pt x="80926" y="43627"/>
                        </a:cubicBezTo>
                        <a:cubicBezTo>
                          <a:pt x="80926" y="43627"/>
                          <a:pt x="47839" y="37760"/>
                          <a:pt x="12546" y="6451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200" name="Freeform 5199"/>
                  <p:cNvSpPr/>
                  <p:nvPr/>
                </p:nvSpPr>
                <p:spPr>
                  <a:xfrm>
                    <a:off x="3833511" y="1044061"/>
                    <a:ext cx="98434" cy="6722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8434" h="67228">
                        <a:moveTo>
                          <a:pt x="20294" y="67228"/>
                        </a:moveTo>
                        <a:cubicBezTo>
                          <a:pt x="20294" y="67228"/>
                          <a:pt x="0" y="55252"/>
                          <a:pt x="0" y="39640"/>
                        </a:cubicBezTo>
                        <a:cubicBezTo>
                          <a:pt x="0" y="24026"/>
                          <a:pt x="10753" y="17480"/>
                          <a:pt x="23988" y="10692"/>
                        </a:cubicBezTo>
                        <a:cubicBezTo>
                          <a:pt x="37223" y="3903"/>
                          <a:pt x="55973" y="-10352"/>
                          <a:pt x="79685" y="12049"/>
                        </a:cubicBezTo>
                        <a:cubicBezTo>
                          <a:pt x="103398" y="34451"/>
                          <a:pt x="97883" y="48027"/>
                          <a:pt x="97883" y="48027"/>
                        </a:cubicBezTo>
                        <a:cubicBezTo>
                          <a:pt x="97883" y="48027"/>
                          <a:pt x="52278" y="8139"/>
                          <a:pt x="20294" y="67228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201" name="Freeform 5200"/>
                  <p:cNvSpPr/>
                  <p:nvPr/>
                </p:nvSpPr>
                <p:spPr>
                  <a:xfrm>
                    <a:off x="3854191" y="1069025"/>
                    <a:ext cx="86854" cy="6899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6854" h="68999">
                        <a:moveTo>
                          <a:pt x="0" y="47678"/>
                        </a:moveTo>
                        <a:cubicBezTo>
                          <a:pt x="0" y="47678"/>
                          <a:pt x="25367" y="29898"/>
                          <a:pt x="44668" y="35454"/>
                        </a:cubicBezTo>
                        <a:cubicBezTo>
                          <a:pt x="63969" y="41010"/>
                          <a:pt x="86854" y="64901"/>
                          <a:pt x="86854" y="68790"/>
                        </a:cubicBezTo>
                        <a:cubicBezTo>
                          <a:pt x="86854" y="72679"/>
                          <a:pt x="84924" y="18786"/>
                          <a:pt x="71138" y="8785"/>
                        </a:cubicBezTo>
                        <a:cubicBezTo>
                          <a:pt x="57351" y="-1215"/>
                          <a:pt x="0" y="-15661"/>
                          <a:pt x="0" y="47678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202" name="Freeform 5201"/>
                  <p:cNvSpPr/>
                  <p:nvPr/>
                </p:nvSpPr>
                <p:spPr>
                  <a:xfrm>
                    <a:off x="3854192" y="1102151"/>
                    <a:ext cx="87750" cy="928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7750" h="92820">
                        <a:moveTo>
                          <a:pt x="0" y="14550"/>
                        </a:moveTo>
                        <a:cubicBezTo>
                          <a:pt x="0" y="14550"/>
                          <a:pt x="15441" y="25662"/>
                          <a:pt x="16544" y="28996"/>
                        </a:cubicBezTo>
                        <a:cubicBezTo>
                          <a:pt x="17646" y="32329"/>
                          <a:pt x="37223" y="23439"/>
                          <a:pt x="52112" y="45108"/>
                        </a:cubicBezTo>
                        <a:cubicBezTo>
                          <a:pt x="67002" y="66777"/>
                          <a:pt x="72516" y="87889"/>
                          <a:pt x="70310" y="92335"/>
                        </a:cubicBezTo>
                        <a:cubicBezTo>
                          <a:pt x="68104" y="96779"/>
                          <a:pt x="92093" y="69555"/>
                          <a:pt x="87129" y="37330"/>
                        </a:cubicBezTo>
                        <a:cubicBezTo>
                          <a:pt x="82167" y="5105"/>
                          <a:pt x="27711" y="-15314"/>
                          <a:pt x="0" y="1455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203" name="Freeform 5202"/>
                  <p:cNvSpPr/>
                  <p:nvPr/>
                </p:nvSpPr>
                <p:spPr>
                  <a:xfrm>
                    <a:off x="3603968" y="957107"/>
                    <a:ext cx="92197" cy="5681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2197" h="56810">
                        <a:moveTo>
                          <a:pt x="2068" y="56810"/>
                        </a:moveTo>
                        <a:cubicBezTo>
                          <a:pt x="2068" y="56810"/>
                          <a:pt x="-10616" y="20761"/>
                          <a:pt x="26332" y="5311"/>
                        </a:cubicBezTo>
                        <a:cubicBezTo>
                          <a:pt x="63280" y="-10139"/>
                          <a:pt x="86992" y="11105"/>
                          <a:pt x="91956" y="31061"/>
                        </a:cubicBezTo>
                        <a:cubicBezTo>
                          <a:pt x="96918" y="51017"/>
                          <a:pt x="19715" y="3380"/>
                          <a:pt x="2068" y="5681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00000"/>
                      </a:gs>
                      <a:gs pos="0">
                        <a:srgbClr val="4F4F4F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204" name="Freeform 5203"/>
                  <p:cNvSpPr/>
                  <p:nvPr/>
                </p:nvSpPr>
                <p:spPr>
                  <a:xfrm>
                    <a:off x="3549513" y="1091457"/>
                    <a:ext cx="38464" cy="7413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8464" h="74138">
                        <a:moveTo>
                          <a:pt x="23713" y="74138"/>
                        </a:moveTo>
                        <a:cubicBezTo>
                          <a:pt x="23713" y="74138"/>
                          <a:pt x="-1103" y="65804"/>
                          <a:pt x="0" y="45247"/>
                        </a:cubicBezTo>
                        <a:cubicBezTo>
                          <a:pt x="1103" y="24690"/>
                          <a:pt x="7720" y="-6980"/>
                          <a:pt x="29779" y="1354"/>
                        </a:cubicBezTo>
                        <a:cubicBezTo>
                          <a:pt x="51837" y="9688"/>
                          <a:pt x="25367" y="72472"/>
                          <a:pt x="23713" y="74138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205" name="Freeform 5204"/>
                  <p:cNvSpPr/>
                  <p:nvPr/>
                </p:nvSpPr>
                <p:spPr>
                  <a:xfrm>
                    <a:off x="3577775" y="993013"/>
                    <a:ext cx="42290" cy="625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290" h="62575">
                        <a:moveTo>
                          <a:pt x="2068" y="62575"/>
                        </a:moveTo>
                        <a:cubicBezTo>
                          <a:pt x="2068" y="62575"/>
                          <a:pt x="-10616" y="19238"/>
                          <a:pt x="26332" y="2570"/>
                        </a:cubicBezTo>
                        <a:cubicBezTo>
                          <a:pt x="63279" y="-14098"/>
                          <a:pt x="27986" y="53685"/>
                          <a:pt x="2068" y="62575"/>
                        </a:cubicBezTo>
                        <a:close/>
                      </a:path>
                    </a:pathLst>
                  </a:custGeom>
                  <a:gradFill>
                    <a:gsLst>
                      <a:gs pos="49000">
                        <a:srgbClr val="000000"/>
                      </a:gs>
                      <a:gs pos="0">
                        <a:srgbClr val="575757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206" name="Freeform 5205"/>
                  <p:cNvSpPr/>
                  <p:nvPr/>
                </p:nvSpPr>
                <p:spPr>
                  <a:xfrm>
                    <a:off x="3562196" y="1030793"/>
                    <a:ext cx="59557" cy="7604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557" h="76047">
                        <a:moveTo>
                          <a:pt x="14594" y="76047"/>
                        </a:moveTo>
                        <a:cubicBezTo>
                          <a:pt x="13139" y="76047"/>
                          <a:pt x="-14503" y="59237"/>
                          <a:pt x="10229" y="28204"/>
                        </a:cubicBezTo>
                        <a:cubicBezTo>
                          <a:pt x="34961" y="-2829"/>
                          <a:pt x="44418" y="-8001"/>
                          <a:pt x="57511" y="11395"/>
                        </a:cubicBezTo>
                        <a:cubicBezTo>
                          <a:pt x="70605" y="30790"/>
                          <a:pt x="18231" y="72814"/>
                          <a:pt x="14594" y="76047"/>
                        </a:cubicBezTo>
                        <a:close/>
                      </a:path>
                    </a:pathLst>
                  </a:custGeom>
                  <a:gradFill>
                    <a:gsLst>
                      <a:gs pos="70000">
                        <a:srgbClr val="000000"/>
                      </a:gs>
                      <a:gs pos="0">
                        <a:srgbClr val="6B6B6B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207" name="Freeform 5206"/>
                  <p:cNvSpPr/>
                  <p:nvPr/>
                </p:nvSpPr>
                <p:spPr>
                  <a:xfrm>
                    <a:off x="3545101" y="1150629"/>
                    <a:ext cx="33742" cy="7108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742" h="71082">
                        <a:moveTo>
                          <a:pt x="30330" y="71082"/>
                        </a:moveTo>
                        <a:cubicBezTo>
                          <a:pt x="30330" y="71082"/>
                          <a:pt x="-1103" y="61082"/>
                          <a:pt x="0" y="24967"/>
                        </a:cubicBezTo>
                        <a:cubicBezTo>
                          <a:pt x="1103" y="-11147"/>
                          <a:pt x="24264" y="2188"/>
                          <a:pt x="24815" y="3299"/>
                        </a:cubicBezTo>
                        <a:cubicBezTo>
                          <a:pt x="25367" y="4410"/>
                          <a:pt x="40256" y="58859"/>
                          <a:pt x="30330" y="71082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208" name="Freeform 5207"/>
                  <p:cNvSpPr/>
                  <p:nvPr/>
                </p:nvSpPr>
                <p:spPr>
                  <a:xfrm>
                    <a:off x="3558474" y="1238381"/>
                    <a:ext cx="28503" cy="4444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8503" h="44448">
                        <a:moveTo>
                          <a:pt x="24126" y="44448"/>
                        </a:moveTo>
                        <a:cubicBezTo>
                          <a:pt x="24126" y="44448"/>
                          <a:pt x="5101" y="45282"/>
                          <a:pt x="965" y="31114"/>
                        </a:cubicBezTo>
                        <a:cubicBezTo>
                          <a:pt x="-3171" y="16946"/>
                          <a:pt x="7031" y="0"/>
                          <a:pt x="7031" y="0"/>
                        </a:cubicBezTo>
                        <a:cubicBezTo>
                          <a:pt x="7031" y="0"/>
                          <a:pt x="40118" y="18890"/>
                          <a:pt x="24126" y="4444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636363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209" name="Freeform 5208"/>
                  <p:cNvSpPr/>
                  <p:nvPr/>
                </p:nvSpPr>
                <p:spPr>
                  <a:xfrm>
                    <a:off x="3556130" y="1196710"/>
                    <a:ext cx="62038" cy="7972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038" h="79729">
                        <a:moveTo>
                          <a:pt x="42462" y="0"/>
                        </a:moveTo>
                        <a:cubicBezTo>
                          <a:pt x="42462" y="0"/>
                          <a:pt x="0" y="4445"/>
                          <a:pt x="0" y="33336"/>
                        </a:cubicBezTo>
                        <a:cubicBezTo>
                          <a:pt x="0" y="62227"/>
                          <a:pt x="18198" y="79729"/>
                          <a:pt x="46046" y="79729"/>
                        </a:cubicBezTo>
                        <a:cubicBezTo>
                          <a:pt x="73895" y="79729"/>
                          <a:pt x="60660" y="11668"/>
                          <a:pt x="42462" y="0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636363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210" name="Freeform 5209"/>
                  <p:cNvSpPr/>
                  <p:nvPr/>
                </p:nvSpPr>
                <p:spPr>
                  <a:xfrm>
                    <a:off x="3593630" y="1298351"/>
                    <a:ext cx="47080" cy="378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7080" h="37816">
                        <a:moveTo>
                          <a:pt x="0" y="6702"/>
                        </a:moveTo>
                        <a:cubicBezTo>
                          <a:pt x="0" y="6702"/>
                          <a:pt x="0" y="36704"/>
                          <a:pt x="25367" y="37816"/>
                        </a:cubicBezTo>
                        <a:cubicBezTo>
                          <a:pt x="50734" y="38927"/>
                          <a:pt x="46874" y="5591"/>
                          <a:pt x="46874" y="5591"/>
                        </a:cubicBezTo>
                        <a:cubicBezTo>
                          <a:pt x="46874" y="5591"/>
                          <a:pt x="10478" y="-7744"/>
                          <a:pt x="0" y="6702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636363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211" name="Freeform 5210"/>
                  <p:cNvSpPr/>
                  <p:nvPr/>
                </p:nvSpPr>
                <p:spPr>
                  <a:xfrm>
                    <a:off x="3571054" y="1258940"/>
                    <a:ext cx="34225" cy="6458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4225" h="64589">
                        <a:moveTo>
                          <a:pt x="33053" y="39448"/>
                        </a:moveTo>
                        <a:cubicBezTo>
                          <a:pt x="33053" y="50560"/>
                          <a:pt x="38016" y="68339"/>
                          <a:pt x="27538" y="63894"/>
                        </a:cubicBezTo>
                        <a:cubicBezTo>
                          <a:pt x="17061" y="59449"/>
                          <a:pt x="-14924" y="32781"/>
                          <a:pt x="8237" y="6667"/>
                        </a:cubicBezTo>
                        <a:cubicBezTo>
                          <a:pt x="31398" y="-19446"/>
                          <a:pt x="35259" y="39448"/>
                          <a:pt x="33053" y="3944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636363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212" name="Freeform 5211"/>
                  <p:cNvSpPr/>
                  <p:nvPr/>
                </p:nvSpPr>
                <p:spPr>
                  <a:xfrm>
                    <a:off x="3557784" y="1138930"/>
                    <a:ext cx="59040" cy="832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040" h="83202">
                        <a:moveTo>
                          <a:pt x="23031" y="0"/>
                        </a:moveTo>
                        <a:cubicBezTo>
                          <a:pt x="23031" y="0"/>
                          <a:pt x="-6778" y="17779"/>
                          <a:pt x="1445" y="43893"/>
                        </a:cubicBezTo>
                        <a:cubicBezTo>
                          <a:pt x="9669" y="70006"/>
                          <a:pt x="23031" y="86118"/>
                          <a:pt x="43590" y="82785"/>
                        </a:cubicBezTo>
                        <a:cubicBezTo>
                          <a:pt x="64148" y="79451"/>
                          <a:pt x="70315" y="7778"/>
                          <a:pt x="23031" y="0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213" name="Freeform 5212"/>
                  <p:cNvSpPr/>
                  <p:nvPr/>
                </p:nvSpPr>
                <p:spPr>
                  <a:xfrm>
                    <a:off x="3566608" y="1053397"/>
                    <a:ext cx="75480" cy="9782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5480" h="97821">
                        <a:moveTo>
                          <a:pt x="73895" y="12744"/>
                        </a:moveTo>
                        <a:cubicBezTo>
                          <a:pt x="73895" y="12744"/>
                          <a:pt x="64520" y="-4480"/>
                          <a:pt x="42462" y="1076"/>
                        </a:cubicBezTo>
                        <a:cubicBezTo>
                          <a:pt x="20404" y="6633"/>
                          <a:pt x="0" y="38302"/>
                          <a:pt x="0" y="54970"/>
                        </a:cubicBezTo>
                        <a:cubicBezTo>
                          <a:pt x="0" y="71638"/>
                          <a:pt x="7720" y="95529"/>
                          <a:pt x="34190" y="97821"/>
                        </a:cubicBezTo>
                        <a:cubicBezTo>
                          <a:pt x="60660" y="99974"/>
                          <a:pt x="81615" y="52748"/>
                          <a:pt x="73895" y="12744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214" name="Freeform 5213"/>
                  <p:cNvSpPr/>
                  <p:nvPr/>
                </p:nvSpPr>
                <p:spPr>
                  <a:xfrm>
                    <a:off x="3605830" y="1052081"/>
                    <a:ext cx="82098" cy="9973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098" h="99730">
                        <a:moveTo>
                          <a:pt x="34121" y="99626"/>
                        </a:moveTo>
                        <a:cubicBezTo>
                          <a:pt x="13717" y="97403"/>
                          <a:pt x="-3378" y="67957"/>
                          <a:pt x="482" y="41844"/>
                        </a:cubicBezTo>
                        <a:cubicBezTo>
                          <a:pt x="4343" y="15730"/>
                          <a:pt x="10960" y="-4271"/>
                          <a:pt x="44599" y="729"/>
                        </a:cubicBezTo>
                        <a:cubicBezTo>
                          <a:pt x="78237" y="5730"/>
                          <a:pt x="82098" y="45733"/>
                          <a:pt x="82098" y="55734"/>
                        </a:cubicBezTo>
                        <a:cubicBezTo>
                          <a:pt x="82098" y="65735"/>
                          <a:pt x="54525" y="101849"/>
                          <a:pt x="34121" y="99626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6666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215" name="Freeform 5214"/>
                  <p:cNvSpPr/>
                  <p:nvPr/>
                </p:nvSpPr>
                <p:spPr>
                  <a:xfrm>
                    <a:off x="3587219" y="1132573"/>
                    <a:ext cx="69552" cy="8466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9552" h="84660">
                        <a:moveTo>
                          <a:pt x="33432" y="798"/>
                        </a:moveTo>
                        <a:cubicBezTo>
                          <a:pt x="56042" y="8021"/>
                          <a:pt x="54938" y="54136"/>
                          <a:pt x="67622" y="71915"/>
                        </a:cubicBezTo>
                        <a:cubicBezTo>
                          <a:pt x="80305" y="89696"/>
                          <a:pt x="27366" y="90806"/>
                          <a:pt x="7514" y="63026"/>
                        </a:cubicBezTo>
                        <a:cubicBezTo>
                          <a:pt x="-12339" y="35246"/>
                          <a:pt x="10822" y="-6424"/>
                          <a:pt x="33432" y="79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636363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216" name="Freeform 5215"/>
                  <p:cNvSpPr/>
                  <p:nvPr/>
                </p:nvSpPr>
                <p:spPr>
                  <a:xfrm>
                    <a:off x="3599075" y="1199486"/>
                    <a:ext cx="66795" cy="650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6795" h="65075">
                        <a:moveTo>
                          <a:pt x="40514" y="1667"/>
                        </a:moveTo>
                        <a:cubicBezTo>
                          <a:pt x="40514" y="1667"/>
                          <a:pt x="9424" y="-7778"/>
                          <a:pt x="1652" y="18335"/>
                        </a:cubicBezTo>
                        <a:cubicBezTo>
                          <a:pt x="-6121" y="44448"/>
                          <a:pt x="13310" y="62783"/>
                          <a:pt x="47509" y="65005"/>
                        </a:cubicBezTo>
                        <a:cubicBezTo>
                          <a:pt x="81709" y="67227"/>
                          <a:pt x="64998" y="17501"/>
                          <a:pt x="40514" y="166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217" name="Freeform 5216"/>
                  <p:cNvSpPr/>
                  <p:nvPr/>
                </p:nvSpPr>
                <p:spPr>
                  <a:xfrm>
                    <a:off x="3593009" y="1255362"/>
                    <a:ext cx="77273" cy="615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7273" h="61568">
                        <a:moveTo>
                          <a:pt x="39238" y="243"/>
                        </a:moveTo>
                        <a:cubicBezTo>
                          <a:pt x="39238" y="243"/>
                          <a:pt x="5672" y="-3646"/>
                          <a:pt x="699" y="20245"/>
                        </a:cubicBezTo>
                        <a:cubicBezTo>
                          <a:pt x="-4273" y="44136"/>
                          <a:pt x="16239" y="59137"/>
                          <a:pt x="48562" y="61359"/>
                        </a:cubicBezTo>
                        <a:cubicBezTo>
                          <a:pt x="80885" y="63582"/>
                          <a:pt x="77156" y="48581"/>
                          <a:pt x="77156" y="48581"/>
                        </a:cubicBezTo>
                        <a:cubicBezTo>
                          <a:pt x="77156" y="48581"/>
                          <a:pt x="41103" y="13022"/>
                          <a:pt x="39238" y="243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218" name="Freeform 5217"/>
                  <p:cNvSpPr/>
                  <p:nvPr/>
                </p:nvSpPr>
                <p:spPr>
                  <a:xfrm>
                    <a:off x="3624648" y="1313407"/>
                    <a:ext cx="49856" cy="3831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9856" h="38318">
                        <a:moveTo>
                          <a:pt x="1054" y="493"/>
                        </a:moveTo>
                        <a:cubicBezTo>
                          <a:pt x="1054" y="493"/>
                          <a:pt x="-5573" y="21132"/>
                          <a:pt x="14309" y="32058"/>
                        </a:cubicBezTo>
                        <a:cubicBezTo>
                          <a:pt x="34191" y="42984"/>
                          <a:pt x="49856" y="36307"/>
                          <a:pt x="49856" y="36307"/>
                        </a:cubicBezTo>
                        <a:cubicBezTo>
                          <a:pt x="49856" y="36307"/>
                          <a:pt x="37204" y="-4970"/>
                          <a:pt x="1054" y="493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636363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219" name="Freeform 5218"/>
                  <p:cNvSpPr/>
                  <p:nvPr/>
                </p:nvSpPr>
                <p:spPr>
                  <a:xfrm>
                    <a:off x="3653737" y="1328700"/>
                    <a:ext cx="39843" cy="2659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9843" h="26599">
                        <a:moveTo>
                          <a:pt x="0" y="9133"/>
                        </a:moveTo>
                        <a:cubicBezTo>
                          <a:pt x="0" y="11911"/>
                          <a:pt x="13235" y="24134"/>
                          <a:pt x="24816" y="26356"/>
                        </a:cubicBezTo>
                        <a:cubicBezTo>
                          <a:pt x="36396" y="28579"/>
                          <a:pt x="45771" y="14133"/>
                          <a:pt x="35293" y="3577"/>
                        </a:cubicBezTo>
                        <a:cubicBezTo>
                          <a:pt x="24816" y="-6980"/>
                          <a:pt x="0" y="9133"/>
                          <a:pt x="0" y="9133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220" name="Freeform 5219"/>
                  <p:cNvSpPr/>
                  <p:nvPr/>
                </p:nvSpPr>
                <p:spPr>
                  <a:xfrm>
                    <a:off x="3634988" y="1287272"/>
                    <a:ext cx="61211" cy="5867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1211" h="58674">
                        <a:moveTo>
                          <a:pt x="9862" y="0"/>
                        </a:moveTo>
                        <a:cubicBezTo>
                          <a:pt x="9862" y="0"/>
                          <a:pt x="-10464" y="20287"/>
                          <a:pt x="7188" y="41273"/>
                        </a:cubicBezTo>
                        <a:cubicBezTo>
                          <a:pt x="24839" y="62259"/>
                          <a:pt x="43560" y="60161"/>
                          <a:pt x="49979" y="55963"/>
                        </a:cubicBezTo>
                        <a:cubicBezTo>
                          <a:pt x="56397" y="51766"/>
                          <a:pt x="61211" y="35677"/>
                          <a:pt x="61211" y="35677"/>
                        </a:cubicBezTo>
                        <a:cubicBezTo>
                          <a:pt x="61211" y="35677"/>
                          <a:pt x="38211" y="1399"/>
                          <a:pt x="9862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221" name="Freeform 5220"/>
                  <p:cNvSpPr/>
                  <p:nvPr/>
                </p:nvSpPr>
                <p:spPr>
                  <a:xfrm>
                    <a:off x="3683999" y="1328388"/>
                    <a:ext cx="72309" cy="3691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2309" h="36913">
                        <a:moveTo>
                          <a:pt x="1172" y="0"/>
                        </a:moveTo>
                        <a:cubicBezTo>
                          <a:pt x="1172" y="0"/>
                          <a:pt x="-5997" y="17779"/>
                          <a:pt x="14958" y="31669"/>
                        </a:cubicBezTo>
                        <a:cubicBezTo>
                          <a:pt x="35913" y="45559"/>
                          <a:pt x="57732" y="28336"/>
                          <a:pt x="65312" y="21113"/>
                        </a:cubicBezTo>
                        <a:cubicBezTo>
                          <a:pt x="72893" y="13890"/>
                          <a:pt x="72309" y="9445"/>
                          <a:pt x="72309" y="9445"/>
                        </a:cubicBezTo>
                        <a:cubicBezTo>
                          <a:pt x="72309" y="9445"/>
                          <a:pt x="44029" y="28613"/>
                          <a:pt x="31493" y="16668"/>
                        </a:cubicBezTo>
                        <a:cubicBezTo>
                          <a:pt x="18956" y="4722"/>
                          <a:pt x="5253" y="2222"/>
                          <a:pt x="1172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222" name="Freeform 5221"/>
                  <p:cNvSpPr/>
                  <p:nvPr/>
                </p:nvSpPr>
                <p:spPr>
                  <a:xfrm>
                    <a:off x="3683206" y="1305851"/>
                    <a:ext cx="45874" cy="3809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5874" h="38093">
                        <a:moveTo>
                          <a:pt x="17405" y="868"/>
                        </a:moveTo>
                        <a:cubicBezTo>
                          <a:pt x="17405" y="868"/>
                          <a:pt x="3067" y="-5243"/>
                          <a:pt x="310" y="14758"/>
                        </a:cubicBezTo>
                        <a:cubicBezTo>
                          <a:pt x="-2447" y="34760"/>
                          <a:pt x="13545" y="38093"/>
                          <a:pt x="18508" y="38093"/>
                        </a:cubicBezTo>
                        <a:cubicBezTo>
                          <a:pt x="23471" y="38093"/>
                          <a:pt x="41393" y="38371"/>
                          <a:pt x="45529" y="22537"/>
                        </a:cubicBezTo>
                        <a:cubicBezTo>
                          <a:pt x="49665" y="6702"/>
                          <a:pt x="16302" y="868"/>
                          <a:pt x="17405" y="868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223" name="Freeform 5222"/>
                  <p:cNvSpPr/>
                  <p:nvPr/>
                </p:nvSpPr>
                <p:spPr>
                  <a:xfrm>
                    <a:off x="3707090" y="1305052"/>
                    <a:ext cx="51423" cy="4615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1423" h="46151">
                        <a:moveTo>
                          <a:pt x="2657" y="3105"/>
                        </a:moveTo>
                        <a:cubicBezTo>
                          <a:pt x="2657" y="3105"/>
                          <a:pt x="-10472" y="44622"/>
                          <a:pt x="21413" y="46105"/>
                        </a:cubicBezTo>
                        <a:cubicBezTo>
                          <a:pt x="53298" y="47587"/>
                          <a:pt x="51423" y="26829"/>
                          <a:pt x="51423" y="26829"/>
                        </a:cubicBezTo>
                        <a:cubicBezTo>
                          <a:pt x="51423" y="26829"/>
                          <a:pt x="51423" y="9036"/>
                          <a:pt x="51423" y="1622"/>
                        </a:cubicBezTo>
                        <a:cubicBezTo>
                          <a:pt x="51423" y="-5792"/>
                          <a:pt x="17037" y="14967"/>
                          <a:pt x="2657" y="3105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224" name="Freeform 5223"/>
                  <p:cNvSpPr/>
                  <p:nvPr/>
                </p:nvSpPr>
                <p:spPr>
                  <a:xfrm>
                    <a:off x="3737559" y="1304117"/>
                    <a:ext cx="53491" cy="3927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3491" h="39274">
                        <a:moveTo>
                          <a:pt x="0" y="11494"/>
                        </a:moveTo>
                        <a:cubicBezTo>
                          <a:pt x="0" y="11494"/>
                          <a:pt x="6066" y="39274"/>
                          <a:pt x="27573" y="39274"/>
                        </a:cubicBezTo>
                        <a:cubicBezTo>
                          <a:pt x="49079" y="39274"/>
                          <a:pt x="53491" y="20939"/>
                          <a:pt x="53491" y="17050"/>
                        </a:cubicBezTo>
                        <a:cubicBezTo>
                          <a:pt x="53491" y="13161"/>
                          <a:pt x="32536" y="17050"/>
                          <a:pt x="18198" y="4271"/>
                        </a:cubicBezTo>
                        <a:cubicBezTo>
                          <a:pt x="3860" y="-8508"/>
                          <a:pt x="0" y="11494"/>
                          <a:pt x="0" y="1149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225" name="Freeform 5224"/>
                  <p:cNvSpPr/>
                  <p:nvPr/>
                </p:nvSpPr>
                <p:spPr>
                  <a:xfrm>
                    <a:off x="3690719" y="1262270"/>
                    <a:ext cx="73964" cy="6396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3964" h="63963">
                        <a:moveTo>
                          <a:pt x="10443" y="0"/>
                        </a:moveTo>
                        <a:cubicBezTo>
                          <a:pt x="10443" y="0"/>
                          <a:pt x="23678" y="10556"/>
                          <a:pt x="34156" y="10556"/>
                        </a:cubicBezTo>
                        <a:cubicBezTo>
                          <a:pt x="44633" y="10556"/>
                          <a:pt x="55662" y="3889"/>
                          <a:pt x="57317" y="3889"/>
                        </a:cubicBezTo>
                        <a:cubicBezTo>
                          <a:pt x="58971" y="3889"/>
                          <a:pt x="77721" y="15001"/>
                          <a:pt x="73309" y="27224"/>
                        </a:cubicBezTo>
                        <a:cubicBezTo>
                          <a:pt x="68897" y="39448"/>
                          <a:pt x="62280" y="60560"/>
                          <a:pt x="48494" y="63338"/>
                        </a:cubicBezTo>
                        <a:cubicBezTo>
                          <a:pt x="34707" y="66117"/>
                          <a:pt x="18715" y="60005"/>
                          <a:pt x="10443" y="48337"/>
                        </a:cubicBezTo>
                        <a:cubicBezTo>
                          <a:pt x="2171" y="36670"/>
                          <a:pt x="-8306" y="5000"/>
                          <a:pt x="10443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226" name="Freeform 5225"/>
                  <p:cNvSpPr/>
                  <p:nvPr/>
                </p:nvSpPr>
                <p:spPr>
                  <a:xfrm>
                    <a:off x="3740247" y="1265361"/>
                    <a:ext cx="89956" cy="5858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9956" h="58582">
                        <a:moveTo>
                          <a:pt x="1723" y="26912"/>
                        </a:moveTo>
                        <a:cubicBezTo>
                          <a:pt x="1723" y="30801"/>
                          <a:pt x="16613" y="58582"/>
                          <a:pt x="40325" y="58582"/>
                        </a:cubicBezTo>
                        <a:cubicBezTo>
                          <a:pt x="64038" y="58582"/>
                          <a:pt x="75067" y="43025"/>
                          <a:pt x="77824" y="36357"/>
                        </a:cubicBezTo>
                        <a:cubicBezTo>
                          <a:pt x="80581" y="29690"/>
                          <a:pt x="89956" y="2466"/>
                          <a:pt x="89956" y="2466"/>
                        </a:cubicBezTo>
                        <a:cubicBezTo>
                          <a:pt x="89956" y="2466"/>
                          <a:pt x="76997" y="2743"/>
                          <a:pt x="74515" y="243"/>
                        </a:cubicBezTo>
                        <a:cubicBezTo>
                          <a:pt x="72034" y="-2257"/>
                          <a:pt x="73412" y="15244"/>
                          <a:pt x="45840" y="16356"/>
                        </a:cubicBezTo>
                        <a:cubicBezTo>
                          <a:pt x="18267" y="17467"/>
                          <a:pt x="11649" y="5244"/>
                          <a:pt x="10547" y="5244"/>
                        </a:cubicBezTo>
                        <a:cubicBezTo>
                          <a:pt x="9444" y="5244"/>
                          <a:pt x="-4894" y="5799"/>
                          <a:pt x="1723" y="26912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227" name="Freeform 5226"/>
                  <p:cNvSpPr/>
                  <p:nvPr/>
                </p:nvSpPr>
                <p:spPr>
                  <a:xfrm>
                    <a:off x="3735283" y="1232269"/>
                    <a:ext cx="78617" cy="611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617" h="61116">
                        <a:moveTo>
                          <a:pt x="22131" y="1667"/>
                        </a:moveTo>
                        <a:cubicBezTo>
                          <a:pt x="23353" y="2778"/>
                          <a:pt x="33742" y="7223"/>
                          <a:pt x="49020" y="4445"/>
                        </a:cubicBezTo>
                        <a:cubicBezTo>
                          <a:pt x="64298" y="1667"/>
                          <a:pt x="71631" y="0"/>
                          <a:pt x="71631" y="0"/>
                        </a:cubicBezTo>
                        <a:cubicBezTo>
                          <a:pt x="71631" y="0"/>
                          <a:pt x="80186" y="24446"/>
                          <a:pt x="78353" y="33336"/>
                        </a:cubicBezTo>
                        <a:cubicBezTo>
                          <a:pt x="76520" y="42226"/>
                          <a:pt x="61490" y="61116"/>
                          <a:pt x="48045" y="61116"/>
                        </a:cubicBezTo>
                        <a:cubicBezTo>
                          <a:pt x="34601" y="61116"/>
                          <a:pt x="8878" y="51671"/>
                          <a:pt x="3412" y="42781"/>
                        </a:cubicBezTo>
                        <a:cubicBezTo>
                          <a:pt x="-2122" y="33892"/>
                          <a:pt x="-4147" y="1667"/>
                          <a:pt x="22131" y="166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228" name="Freeform 5227"/>
                  <p:cNvSpPr/>
                  <p:nvPr/>
                </p:nvSpPr>
                <p:spPr>
                  <a:xfrm>
                    <a:off x="3800389" y="1246713"/>
                    <a:ext cx="65658" cy="5253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5658" h="52539">
                        <a:moveTo>
                          <a:pt x="0" y="0"/>
                        </a:moveTo>
                        <a:cubicBezTo>
                          <a:pt x="0" y="0"/>
                          <a:pt x="-1620" y="48893"/>
                          <a:pt x="25953" y="52227"/>
                        </a:cubicBezTo>
                        <a:cubicBezTo>
                          <a:pt x="53526" y="55560"/>
                          <a:pt x="59040" y="31669"/>
                          <a:pt x="60694" y="26669"/>
                        </a:cubicBezTo>
                        <a:cubicBezTo>
                          <a:pt x="62349" y="21668"/>
                          <a:pt x="65658" y="13890"/>
                          <a:pt x="65658" y="13890"/>
                        </a:cubicBezTo>
                        <a:cubicBezTo>
                          <a:pt x="65658" y="13890"/>
                          <a:pt x="41118" y="28613"/>
                          <a:pt x="27883" y="23057"/>
                        </a:cubicBezTo>
                        <a:cubicBezTo>
                          <a:pt x="14648" y="17501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229" name="Freeform 5228"/>
                  <p:cNvSpPr/>
                  <p:nvPr/>
                </p:nvSpPr>
                <p:spPr>
                  <a:xfrm>
                    <a:off x="3800562" y="1202265"/>
                    <a:ext cx="78789" cy="695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789" h="69520">
                        <a:moveTo>
                          <a:pt x="965" y="32781"/>
                        </a:moveTo>
                        <a:cubicBezTo>
                          <a:pt x="-138" y="36114"/>
                          <a:pt x="-6204" y="67784"/>
                          <a:pt x="34052" y="69520"/>
                        </a:cubicBezTo>
                        <a:cubicBezTo>
                          <a:pt x="74308" y="71117"/>
                          <a:pt x="77065" y="42781"/>
                          <a:pt x="77065" y="42781"/>
                        </a:cubicBezTo>
                        <a:cubicBezTo>
                          <a:pt x="77065" y="42781"/>
                          <a:pt x="84235" y="29447"/>
                          <a:pt x="69345" y="16668"/>
                        </a:cubicBezTo>
                        <a:cubicBezTo>
                          <a:pt x="54456" y="3889"/>
                          <a:pt x="49493" y="0"/>
                          <a:pt x="48390" y="0"/>
                        </a:cubicBezTo>
                        <a:cubicBezTo>
                          <a:pt x="47287" y="0"/>
                          <a:pt x="20817" y="30558"/>
                          <a:pt x="965" y="32781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230" name="Freeform 5229"/>
                  <p:cNvSpPr/>
                  <p:nvPr/>
                </p:nvSpPr>
                <p:spPr>
                  <a:xfrm>
                    <a:off x="3847539" y="1126463"/>
                    <a:ext cx="80926" cy="10261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0926" h="102613">
                        <a:moveTo>
                          <a:pt x="79168" y="65249"/>
                        </a:moveTo>
                        <a:cubicBezTo>
                          <a:pt x="79168" y="65249"/>
                          <a:pt x="66485" y="10244"/>
                          <a:pt x="38912" y="1354"/>
                        </a:cubicBezTo>
                        <a:cubicBezTo>
                          <a:pt x="11339" y="-7535"/>
                          <a:pt x="4170" y="29134"/>
                          <a:pt x="1413" y="45803"/>
                        </a:cubicBezTo>
                        <a:cubicBezTo>
                          <a:pt x="-1344" y="62471"/>
                          <a:pt x="-5204" y="100252"/>
                          <a:pt x="43875" y="102613"/>
                        </a:cubicBezTo>
                        <a:cubicBezTo>
                          <a:pt x="92955" y="104697"/>
                          <a:pt x="79168" y="64137"/>
                          <a:pt x="79168" y="6524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231" name="Freeform 5230"/>
                  <p:cNvSpPr/>
                  <p:nvPr/>
                </p:nvSpPr>
                <p:spPr>
                  <a:xfrm>
                    <a:off x="3652634" y="1260605"/>
                    <a:ext cx="62004" cy="583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004" h="58369">
                        <a:moveTo>
                          <a:pt x="61345" y="38354"/>
                        </a:moveTo>
                        <a:cubicBezTo>
                          <a:pt x="56300" y="60073"/>
                          <a:pt x="38412" y="59611"/>
                          <a:pt x="23735" y="57301"/>
                        </a:cubicBezTo>
                        <a:cubicBezTo>
                          <a:pt x="9058" y="54990"/>
                          <a:pt x="-3325" y="46672"/>
                          <a:pt x="803" y="31885"/>
                        </a:cubicBezTo>
                        <a:cubicBezTo>
                          <a:pt x="4931" y="17098"/>
                          <a:pt x="12269" y="8780"/>
                          <a:pt x="12269" y="8780"/>
                        </a:cubicBezTo>
                        <a:cubicBezTo>
                          <a:pt x="12269" y="8780"/>
                          <a:pt x="11810" y="17098"/>
                          <a:pt x="29239" y="18484"/>
                        </a:cubicBezTo>
                        <a:cubicBezTo>
                          <a:pt x="46668" y="19870"/>
                          <a:pt x="42999" y="0"/>
                          <a:pt x="42999" y="0"/>
                        </a:cubicBezTo>
                        <a:cubicBezTo>
                          <a:pt x="42999" y="0"/>
                          <a:pt x="66390" y="16636"/>
                          <a:pt x="61345" y="3835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232" name="Freeform 5231"/>
                  <p:cNvSpPr/>
                  <p:nvPr/>
                </p:nvSpPr>
                <p:spPr>
                  <a:xfrm>
                    <a:off x="3604848" y="1238638"/>
                    <a:ext cx="56920" cy="5974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6920" h="59744">
                        <a:moveTo>
                          <a:pt x="23509" y="354"/>
                        </a:moveTo>
                        <a:cubicBezTo>
                          <a:pt x="-17037" y="6618"/>
                          <a:pt x="318" y="46940"/>
                          <a:pt x="34107" y="58545"/>
                        </a:cubicBezTo>
                        <a:cubicBezTo>
                          <a:pt x="67895" y="70151"/>
                          <a:pt x="64054" y="-5951"/>
                          <a:pt x="23509" y="35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233" name="Freeform 5232"/>
                  <p:cNvSpPr/>
                  <p:nvPr/>
                </p:nvSpPr>
                <p:spPr>
                  <a:xfrm>
                    <a:off x="3642053" y="1237823"/>
                    <a:ext cx="59626" cy="5559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626" h="55595">
                        <a:moveTo>
                          <a:pt x="14441" y="1667"/>
                        </a:moveTo>
                        <a:cubicBezTo>
                          <a:pt x="14441" y="1667"/>
                          <a:pt x="-1551" y="556"/>
                          <a:pt x="103" y="30003"/>
                        </a:cubicBezTo>
                        <a:cubicBezTo>
                          <a:pt x="1758" y="59450"/>
                          <a:pt x="42565" y="62783"/>
                          <a:pt x="53594" y="43893"/>
                        </a:cubicBezTo>
                        <a:cubicBezTo>
                          <a:pt x="64623" y="25002"/>
                          <a:pt x="65175" y="-7779"/>
                          <a:pt x="14441" y="166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234" name="Freeform 5233"/>
                  <p:cNvSpPr/>
                  <p:nvPr/>
                </p:nvSpPr>
                <p:spPr>
                  <a:xfrm>
                    <a:off x="3640331" y="1201153"/>
                    <a:ext cx="53491" cy="5674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3491" h="56741">
                        <a:moveTo>
                          <a:pt x="52009" y="40559"/>
                        </a:moveTo>
                        <a:cubicBezTo>
                          <a:pt x="52009" y="40559"/>
                          <a:pt x="24988" y="67783"/>
                          <a:pt x="8996" y="51671"/>
                        </a:cubicBezTo>
                        <a:cubicBezTo>
                          <a:pt x="-6997" y="35559"/>
                          <a:pt x="-2033" y="0"/>
                          <a:pt x="26642" y="0"/>
                        </a:cubicBezTo>
                        <a:cubicBezTo>
                          <a:pt x="55318" y="0"/>
                          <a:pt x="55318" y="34447"/>
                          <a:pt x="52009" y="40559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235" name="Freeform 5234"/>
                  <p:cNvSpPr/>
                  <p:nvPr/>
                </p:nvSpPr>
                <p:spPr>
                  <a:xfrm>
                    <a:off x="3678966" y="1212265"/>
                    <a:ext cx="78720" cy="6372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720" h="63721">
                        <a:moveTo>
                          <a:pt x="21645" y="0"/>
                        </a:moveTo>
                        <a:cubicBezTo>
                          <a:pt x="21645" y="0"/>
                          <a:pt x="1792" y="6112"/>
                          <a:pt x="138" y="25558"/>
                        </a:cubicBezTo>
                        <a:cubicBezTo>
                          <a:pt x="-1516" y="45004"/>
                          <a:pt x="11718" y="60005"/>
                          <a:pt x="34879" y="63339"/>
                        </a:cubicBezTo>
                        <a:cubicBezTo>
                          <a:pt x="58040" y="66672"/>
                          <a:pt x="76790" y="47226"/>
                          <a:pt x="78445" y="38337"/>
                        </a:cubicBezTo>
                        <a:cubicBezTo>
                          <a:pt x="80098" y="29447"/>
                          <a:pt x="74033" y="8890"/>
                          <a:pt x="66312" y="7778"/>
                        </a:cubicBezTo>
                        <a:cubicBezTo>
                          <a:pt x="58592" y="6667"/>
                          <a:pt x="34328" y="15001"/>
                          <a:pt x="21645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236" name="Freeform 5235"/>
                  <p:cNvSpPr/>
                  <p:nvPr/>
                </p:nvSpPr>
                <p:spPr>
                  <a:xfrm>
                    <a:off x="3628370" y="1112811"/>
                    <a:ext cx="78204" cy="9789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204" h="97891">
                        <a:moveTo>
                          <a:pt x="59568" y="556"/>
                        </a:moveTo>
                        <a:cubicBezTo>
                          <a:pt x="59568" y="556"/>
                          <a:pt x="13290" y="-4445"/>
                          <a:pt x="3917" y="15001"/>
                        </a:cubicBezTo>
                        <a:cubicBezTo>
                          <a:pt x="-5455" y="34447"/>
                          <a:pt x="2160" y="95564"/>
                          <a:pt x="23834" y="97786"/>
                        </a:cubicBezTo>
                        <a:cubicBezTo>
                          <a:pt x="45509" y="100009"/>
                          <a:pt x="81242" y="65006"/>
                          <a:pt x="78020" y="40004"/>
                        </a:cubicBezTo>
                        <a:cubicBezTo>
                          <a:pt x="74798" y="15001"/>
                          <a:pt x="61325" y="556"/>
                          <a:pt x="59568" y="556"/>
                        </a:cubicBezTo>
                        <a:close/>
                      </a:path>
                    </a:pathLst>
                  </a:custGeom>
                  <a:gradFill>
                    <a:gsLst>
                      <a:gs pos="39000">
                        <a:srgbClr val="000000"/>
                      </a:gs>
                      <a:gs pos="0">
                        <a:srgbClr val="575757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237" name="Freeform 5236"/>
                  <p:cNvSpPr/>
                  <p:nvPr/>
                </p:nvSpPr>
                <p:spPr>
                  <a:xfrm>
                    <a:off x="3669661" y="1181950"/>
                    <a:ext cx="70483" cy="701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0483" h="70145">
                        <a:moveTo>
                          <a:pt x="781" y="21761"/>
                        </a:moveTo>
                        <a:cubicBezTo>
                          <a:pt x="781" y="21761"/>
                          <a:pt x="15964" y="-9970"/>
                          <a:pt x="51795" y="3093"/>
                        </a:cubicBezTo>
                        <a:cubicBezTo>
                          <a:pt x="87627" y="16156"/>
                          <a:pt x="63128" y="50247"/>
                          <a:pt x="50913" y="65320"/>
                        </a:cubicBezTo>
                        <a:cubicBezTo>
                          <a:pt x="38698" y="80393"/>
                          <a:pt x="-6548" y="58941"/>
                          <a:pt x="781" y="21761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238" name="Freeform 5237"/>
                  <p:cNvSpPr/>
                  <p:nvPr/>
                </p:nvSpPr>
                <p:spPr>
                  <a:xfrm>
                    <a:off x="3686721" y="1145904"/>
                    <a:ext cx="76445" cy="7809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6445" h="78097">
                        <a:moveTo>
                          <a:pt x="19680" y="6910"/>
                        </a:moveTo>
                        <a:cubicBezTo>
                          <a:pt x="17198" y="5799"/>
                          <a:pt x="-21403" y="35246"/>
                          <a:pt x="16647" y="66360"/>
                        </a:cubicBezTo>
                        <a:cubicBezTo>
                          <a:pt x="54697" y="97474"/>
                          <a:pt x="85579" y="61359"/>
                          <a:pt x="73998" y="22467"/>
                        </a:cubicBezTo>
                        <a:cubicBezTo>
                          <a:pt x="62418" y="-16425"/>
                          <a:pt x="17750" y="6910"/>
                          <a:pt x="19680" y="691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239" name="Freeform 5238"/>
                  <p:cNvSpPr/>
                  <p:nvPr/>
                </p:nvSpPr>
                <p:spPr>
                  <a:xfrm>
                    <a:off x="3733699" y="1199927"/>
                    <a:ext cx="63900" cy="608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3900" h="60804">
                        <a:moveTo>
                          <a:pt x="0" y="26228"/>
                        </a:moveTo>
                        <a:cubicBezTo>
                          <a:pt x="-1103" y="9004"/>
                          <a:pt x="21846" y="-13391"/>
                          <a:pt x="47976" y="10115"/>
                        </a:cubicBezTo>
                        <a:cubicBezTo>
                          <a:pt x="74106" y="33622"/>
                          <a:pt x="66725" y="58795"/>
                          <a:pt x="35929" y="60675"/>
                        </a:cubicBezTo>
                        <a:cubicBezTo>
                          <a:pt x="5133" y="62556"/>
                          <a:pt x="1103" y="43452"/>
                          <a:pt x="0" y="26228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240" name="Freeform 5239"/>
                  <p:cNvSpPr/>
                  <p:nvPr/>
                </p:nvSpPr>
                <p:spPr>
                  <a:xfrm>
                    <a:off x="3806111" y="1182820"/>
                    <a:ext cx="62694" cy="7111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694" h="71117">
                        <a:moveTo>
                          <a:pt x="55334" y="19840"/>
                        </a:moveTo>
                        <a:cubicBezTo>
                          <a:pt x="69685" y="46221"/>
                          <a:pt x="63798" y="74359"/>
                          <a:pt x="32888" y="70842"/>
                        </a:cubicBezTo>
                        <a:cubicBezTo>
                          <a:pt x="1978" y="67325"/>
                          <a:pt x="-6118" y="17202"/>
                          <a:pt x="4186" y="7529"/>
                        </a:cubicBezTo>
                        <a:cubicBezTo>
                          <a:pt x="14489" y="-2143"/>
                          <a:pt x="40983" y="-6540"/>
                          <a:pt x="55334" y="1984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241" name="Freeform 5240"/>
                  <p:cNvSpPr/>
                  <p:nvPr/>
                </p:nvSpPr>
                <p:spPr>
                  <a:xfrm>
                    <a:off x="3751896" y="1157436"/>
                    <a:ext cx="83132" cy="7805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3132" h="78057">
                        <a:moveTo>
                          <a:pt x="42110" y="335"/>
                        </a:moveTo>
                        <a:cubicBezTo>
                          <a:pt x="42110" y="335"/>
                          <a:pt x="5324" y="3261"/>
                          <a:pt x="968" y="20817"/>
                        </a:cubicBezTo>
                        <a:cubicBezTo>
                          <a:pt x="-3388" y="38373"/>
                          <a:pt x="5808" y="71047"/>
                          <a:pt x="37270" y="76899"/>
                        </a:cubicBezTo>
                        <a:cubicBezTo>
                          <a:pt x="68732" y="82751"/>
                          <a:pt x="77929" y="65195"/>
                          <a:pt x="81800" y="57880"/>
                        </a:cubicBezTo>
                        <a:cubicBezTo>
                          <a:pt x="85673" y="50565"/>
                          <a:pt x="83737" y="-5029"/>
                          <a:pt x="42110" y="335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242" name="Freeform 5241"/>
                  <p:cNvSpPr/>
                  <p:nvPr/>
                </p:nvSpPr>
                <p:spPr>
                  <a:xfrm>
                    <a:off x="3746829" y="1079199"/>
                    <a:ext cx="90266" cy="10782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0266" h="107822">
                        <a:moveTo>
                          <a:pt x="655" y="60839"/>
                        </a:moveTo>
                        <a:cubicBezTo>
                          <a:pt x="7180" y="142512"/>
                          <a:pt x="2585" y="92508"/>
                          <a:pt x="22989" y="94730"/>
                        </a:cubicBezTo>
                        <a:cubicBezTo>
                          <a:pt x="43393" y="96952"/>
                          <a:pt x="64348" y="96397"/>
                          <a:pt x="71517" y="83063"/>
                        </a:cubicBezTo>
                        <a:cubicBezTo>
                          <a:pt x="78686" y="69728"/>
                          <a:pt x="94678" y="47504"/>
                          <a:pt x="89164" y="36947"/>
                        </a:cubicBezTo>
                        <a:cubicBezTo>
                          <a:pt x="83649" y="26391"/>
                          <a:pt x="74274" y="3334"/>
                          <a:pt x="55800" y="3334"/>
                        </a:cubicBezTo>
                        <a:cubicBezTo>
                          <a:pt x="37327" y="3334"/>
                          <a:pt x="-5871" y="-20835"/>
                          <a:pt x="655" y="6083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243" name="Freeform 5242"/>
                  <p:cNvSpPr/>
                  <p:nvPr/>
                </p:nvSpPr>
                <p:spPr>
                  <a:xfrm>
                    <a:off x="3811832" y="1115488"/>
                    <a:ext cx="76756" cy="956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6756" h="95668">
                        <a:moveTo>
                          <a:pt x="47267" y="215"/>
                        </a:moveTo>
                        <a:cubicBezTo>
                          <a:pt x="47267" y="215"/>
                          <a:pt x="13132" y="-3785"/>
                          <a:pt x="5411" y="20661"/>
                        </a:cubicBezTo>
                        <a:cubicBezTo>
                          <a:pt x="-2309" y="45108"/>
                          <a:pt x="-8375" y="95668"/>
                          <a:pt x="35741" y="95668"/>
                        </a:cubicBezTo>
                        <a:cubicBezTo>
                          <a:pt x="79858" y="95668"/>
                          <a:pt x="95244" y="11361"/>
                          <a:pt x="47267" y="215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244" name="Freeform 5243"/>
                  <p:cNvSpPr/>
                  <p:nvPr/>
                </p:nvSpPr>
                <p:spPr>
                  <a:xfrm>
                    <a:off x="3596972" y="967664"/>
                    <a:ext cx="103466" cy="9018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3466" h="90181">
                        <a:moveTo>
                          <a:pt x="43255" y="89035"/>
                        </a:moveTo>
                        <a:cubicBezTo>
                          <a:pt x="40497" y="89035"/>
                          <a:pt x="23264" y="93897"/>
                          <a:pt x="12925" y="83480"/>
                        </a:cubicBezTo>
                        <a:cubicBezTo>
                          <a:pt x="2585" y="73062"/>
                          <a:pt x="-1965" y="72367"/>
                          <a:pt x="793" y="54588"/>
                        </a:cubicBezTo>
                        <a:cubicBezTo>
                          <a:pt x="3550" y="36809"/>
                          <a:pt x="25043" y="4916"/>
                          <a:pt x="52133" y="472"/>
                        </a:cubicBezTo>
                        <a:cubicBezTo>
                          <a:pt x="79086" y="-3973"/>
                          <a:pt x="100447" y="20918"/>
                          <a:pt x="103466" y="29808"/>
                        </a:cubicBezTo>
                        <a:cubicBezTo>
                          <a:pt x="105962" y="38697"/>
                          <a:pt x="49872" y="35142"/>
                          <a:pt x="43255" y="89035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000000"/>
                      </a:gs>
                      <a:gs pos="0">
                        <a:srgbClr val="474747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245" name="Freeform 5244"/>
                  <p:cNvSpPr/>
                  <p:nvPr/>
                </p:nvSpPr>
                <p:spPr>
                  <a:xfrm>
                    <a:off x="3638538" y="1070034"/>
                    <a:ext cx="72620" cy="8136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2620" h="81361">
                        <a:moveTo>
                          <a:pt x="24574" y="0"/>
                        </a:moveTo>
                        <a:cubicBezTo>
                          <a:pt x="25677" y="0"/>
                          <a:pt x="63176" y="10001"/>
                          <a:pt x="69793" y="33336"/>
                        </a:cubicBezTo>
                        <a:cubicBezTo>
                          <a:pt x="76411" y="56672"/>
                          <a:pt x="70896" y="71673"/>
                          <a:pt x="58764" y="80007"/>
                        </a:cubicBezTo>
                        <a:cubicBezTo>
                          <a:pt x="46632" y="88341"/>
                          <a:pt x="-42152" y="58338"/>
                          <a:pt x="24574" y="0"/>
                        </a:cubicBezTo>
                        <a:close/>
                      </a:path>
                    </a:pathLst>
                  </a:custGeom>
                  <a:gradFill>
                    <a:gsLst>
                      <a:gs pos="48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246" name="Freeform 5245"/>
                  <p:cNvSpPr/>
                  <p:nvPr/>
                </p:nvSpPr>
                <p:spPr>
                  <a:xfrm>
                    <a:off x="3639865" y="993461"/>
                    <a:ext cx="96315" cy="8934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315" h="89348">
                        <a:moveTo>
                          <a:pt x="26365" y="89348"/>
                        </a:moveTo>
                        <a:cubicBezTo>
                          <a:pt x="26365" y="89348"/>
                          <a:pt x="-1614" y="85000"/>
                          <a:pt x="0" y="55799"/>
                        </a:cubicBezTo>
                        <a:cubicBezTo>
                          <a:pt x="1614" y="26599"/>
                          <a:pt x="36051" y="-13163"/>
                          <a:pt x="65645" y="4232"/>
                        </a:cubicBezTo>
                        <a:cubicBezTo>
                          <a:pt x="95238" y="21628"/>
                          <a:pt x="96315" y="45858"/>
                          <a:pt x="96315" y="45858"/>
                        </a:cubicBezTo>
                        <a:cubicBezTo>
                          <a:pt x="96315" y="45858"/>
                          <a:pt x="65107" y="47101"/>
                          <a:pt x="26365" y="8934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404040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247" name="Freeform 5246"/>
                  <p:cNvSpPr/>
                  <p:nvPr/>
                </p:nvSpPr>
                <p:spPr>
                  <a:xfrm>
                    <a:off x="3668248" y="1033643"/>
                    <a:ext cx="91369" cy="8768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1369" h="87681">
                        <a:moveTo>
                          <a:pt x="23816" y="85840"/>
                        </a:moveTo>
                        <a:cubicBezTo>
                          <a:pt x="23816" y="85840"/>
                          <a:pt x="-4860" y="65839"/>
                          <a:pt x="655" y="46949"/>
                        </a:cubicBezTo>
                        <a:cubicBezTo>
                          <a:pt x="6169" y="28058"/>
                          <a:pt x="50837" y="-14168"/>
                          <a:pt x="74550" y="4723"/>
                        </a:cubicBezTo>
                        <a:cubicBezTo>
                          <a:pt x="98262" y="23613"/>
                          <a:pt x="89991" y="36392"/>
                          <a:pt x="89991" y="36392"/>
                        </a:cubicBezTo>
                        <a:cubicBezTo>
                          <a:pt x="89991" y="36392"/>
                          <a:pt x="53595" y="99175"/>
                          <a:pt x="23816" y="85840"/>
                        </a:cubicBezTo>
                        <a:close/>
                      </a:path>
                    </a:pathLst>
                  </a:custGeom>
                  <a:gradFill>
                    <a:gsLst>
                      <a:gs pos="80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248" name="Freeform 5247"/>
                  <p:cNvSpPr/>
                  <p:nvPr/>
                </p:nvSpPr>
                <p:spPr>
                  <a:xfrm>
                    <a:off x="3684860" y="1065033"/>
                    <a:ext cx="96259" cy="1014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259" h="101437">
                        <a:moveTo>
                          <a:pt x="0" y="56907"/>
                        </a:moveTo>
                        <a:cubicBezTo>
                          <a:pt x="0" y="56907"/>
                          <a:pt x="-2002" y="74040"/>
                          <a:pt x="17935" y="90068"/>
                        </a:cubicBezTo>
                        <a:cubicBezTo>
                          <a:pt x="37871" y="106095"/>
                          <a:pt x="63220" y="103333"/>
                          <a:pt x="71195" y="92832"/>
                        </a:cubicBezTo>
                        <a:cubicBezTo>
                          <a:pt x="79169" y="82331"/>
                          <a:pt x="94457" y="44408"/>
                          <a:pt x="96259" y="30591"/>
                        </a:cubicBezTo>
                        <a:cubicBezTo>
                          <a:pt x="97875" y="16773"/>
                          <a:pt x="76397" y="-2961"/>
                          <a:pt x="62726" y="355"/>
                        </a:cubicBezTo>
                        <a:cubicBezTo>
                          <a:pt x="49055" y="3671"/>
                          <a:pt x="17935" y="20429"/>
                          <a:pt x="0" y="5690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</p:grpSp>
            <p:sp>
              <p:nvSpPr>
                <p:cNvPr id="5249" name="Freeform 5248"/>
                <p:cNvSpPr/>
                <p:nvPr/>
              </p:nvSpPr>
              <p:spPr>
                <a:xfrm>
                  <a:off x="3606967" y="1333770"/>
                  <a:ext cx="5101" cy="152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01" h="15244" fill="none">
                      <a:moveTo>
                        <a:pt x="5080" y="132"/>
                      </a:moveTo>
                      <a:cubicBezTo>
                        <a:pt x="5080" y="132"/>
                        <a:pt x="-6390" y="-2535"/>
                        <a:pt x="5080" y="15244"/>
                      </a:cubicBezTo>
                    </a:path>
                  </a:pathLst>
                </a:custGeom>
                <a:solidFill>
                  <a:srgbClr val="000000"/>
                </a:solidFill>
                <a:ln w="7700" cap="flat">
                  <a:solidFill>
                    <a:srgbClr val="FBD4B3"/>
                  </a:solidFill>
                  <a:bevel/>
                </a:ln>
              </p:spPr>
            </p:sp>
          </p:grpSp>
        </p:grpSp>
        <p:sp>
          <p:nvSpPr>
            <p:cNvPr id="1718" name="Text 1718"/>
            <p:cNvSpPr txBox="1"/>
            <p:nvPr/>
          </p:nvSpPr>
          <p:spPr>
            <a:xfrm>
              <a:off x="4329450" y="780200"/>
              <a:ext cx="431200" cy="4312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5616">
                  <a:solidFill>
                    <a:srgbClr val="303030"/>
                  </a:solidFill>
                  <a:latin typeface="Symbol"/>
                </a:rPr>
                <a:t>-</a:t>
              </a:r>
            </a:p>
          </p:txBody>
        </p:sp>
        <p:sp>
          <p:nvSpPr>
            <p:cNvPr id="1719" name="Text 1719"/>
            <p:cNvSpPr txBox="1"/>
            <p:nvPr/>
          </p:nvSpPr>
          <p:spPr>
            <a:xfrm>
              <a:off x="6701050" y="811000"/>
              <a:ext cx="369600" cy="3696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5616">
                  <a:solidFill>
                    <a:srgbClr val="303030"/>
                  </a:solidFill>
                  <a:latin typeface="Symbol"/>
                </a:rPr>
                <a:t>=</a:t>
              </a:r>
            </a:p>
          </p:txBody>
        </p:sp>
        <p:grpSp>
          <p:nvGrpSpPr>
            <p:cNvPr id="5252" name="Raspberry"/>
            <p:cNvGrpSpPr/>
            <p:nvPr/>
          </p:nvGrpSpPr>
          <p:grpSpPr>
            <a:xfrm>
              <a:off x="5106080" y="626200"/>
              <a:ext cx="985600" cy="739200"/>
              <a:chOff x="5106080" y="626200"/>
              <a:chExt cx="985600" cy="739200"/>
            </a:xfrm>
          </p:grpSpPr>
          <p:grpSp>
            <p:nvGrpSpPr>
              <p:cNvPr id="5253" name="Group 5252"/>
              <p:cNvGrpSpPr/>
              <p:nvPr/>
            </p:nvGrpSpPr>
            <p:grpSpPr>
              <a:xfrm flipH="1">
                <a:off x="5106000" y="882299"/>
                <a:ext cx="553298" cy="445606"/>
                <a:chOff x="5106000" y="882299"/>
                <a:chExt cx="553298" cy="445606"/>
              </a:xfrm>
            </p:grpSpPr>
            <p:sp>
              <p:nvSpPr>
                <p:cNvPr id="5254" name="Freeform 5253"/>
                <p:cNvSpPr/>
                <p:nvPr/>
              </p:nvSpPr>
              <p:spPr>
                <a:xfrm>
                  <a:off x="5106000" y="882299"/>
                  <a:ext cx="553298" cy="4456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53298" h="445606">
                      <a:moveTo>
                        <a:pt x="294909" y="134265"/>
                      </a:moveTo>
                      <a:lnTo>
                        <a:pt x="263867" y="98116"/>
                      </a:lnTo>
                      <a:cubicBezTo>
                        <a:pt x="263867" y="98116"/>
                        <a:pt x="258389" y="81150"/>
                        <a:pt x="261127" y="72296"/>
                      </a:cubicBezTo>
                      <a:cubicBezTo>
                        <a:pt x="263867" y="63444"/>
                        <a:pt x="266606" y="57542"/>
                        <a:pt x="266606" y="57542"/>
                      </a:cubicBezTo>
                      <a:lnTo>
                        <a:pt x="259301" y="59755"/>
                      </a:lnTo>
                      <a:lnTo>
                        <a:pt x="250171" y="38361"/>
                      </a:lnTo>
                      <a:lnTo>
                        <a:pt x="234649" y="21394"/>
                      </a:lnTo>
                      <a:lnTo>
                        <a:pt x="234649" y="28771"/>
                      </a:lnTo>
                      <a:lnTo>
                        <a:pt x="219585" y="19550"/>
                      </a:lnTo>
                      <a:lnTo>
                        <a:pt x="200867" y="8853"/>
                      </a:lnTo>
                      <a:lnTo>
                        <a:pt x="200867" y="15492"/>
                      </a:lnTo>
                      <a:lnTo>
                        <a:pt x="176215" y="0"/>
                      </a:lnTo>
                      <a:lnTo>
                        <a:pt x="182606" y="11804"/>
                      </a:lnTo>
                      <a:lnTo>
                        <a:pt x="137868" y="1475"/>
                      </a:lnTo>
                      <a:lnTo>
                        <a:pt x="152477" y="28771"/>
                      </a:lnTo>
                      <a:lnTo>
                        <a:pt x="125086" y="28771"/>
                      </a:lnTo>
                      <a:lnTo>
                        <a:pt x="128738" y="33935"/>
                      </a:lnTo>
                      <a:lnTo>
                        <a:pt x="116412" y="35779"/>
                      </a:lnTo>
                      <a:lnTo>
                        <a:pt x="125086" y="40575"/>
                      </a:lnTo>
                      <a:lnTo>
                        <a:pt x="91304" y="48690"/>
                      </a:lnTo>
                      <a:lnTo>
                        <a:pt x="118694" y="57542"/>
                      </a:lnTo>
                      <a:lnTo>
                        <a:pt x="99977" y="55698"/>
                      </a:lnTo>
                      <a:lnTo>
                        <a:pt x="104542" y="67501"/>
                      </a:lnTo>
                      <a:lnTo>
                        <a:pt x="71217" y="69346"/>
                      </a:lnTo>
                      <a:lnTo>
                        <a:pt x="80347" y="79674"/>
                      </a:lnTo>
                      <a:lnTo>
                        <a:pt x="71217" y="76723"/>
                      </a:lnTo>
                      <a:lnTo>
                        <a:pt x="71217" y="80411"/>
                      </a:lnTo>
                      <a:lnTo>
                        <a:pt x="38347" y="87788"/>
                      </a:lnTo>
                      <a:lnTo>
                        <a:pt x="51586" y="100699"/>
                      </a:lnTo>
                      <a:lnTo>
                        <a:pt x="25565" y="109182"/>
                      </a:lnTo>
                      <a:lnTo>
                        <a:pt x="36065" y="112502"/>
                      </a:lnTo>
                      <a:lnTo>
                        <a:pt x="0" y="134265"/>
                      </a:lnTo>
                      <a:lnTo>
                        <a:pt x="57521" y="146069"/>
                      </a:lnTo>
                      <a:cubicBezTo>
                        <a:pt x="57521" y="146069"/>
                        <a:pt x="57521" y="149020"/>
                        <a:pt x="57521" y="150495"/>
                      </a:cubicBezTo>
                      <a:cubicBezTo>
                        <a:pt x="57521" y="151970"/>
                        <a:pt x="65282" y="152339"/>
                        <a:pt x="65282" y="152339"/>
                      </a:cubicBezTo>
                      <a:lnTo>
                        <a:pt x="44739" y="158610"/>
                      </a:lnTo>
                      <a:lnTo>
                        <a:pt x="62086" y="170413"/>
                      </a:lnTo>
                      <a:lnTo>
                        <a:pt x="44739" y="180741"/>
                      </a:lnTo>
                      <a:cubicBezTo>
                        <a:pt x="44739" y="180741"/>
                        <a:pt x="51130" y="181479"/>
                        <a:pt x="51130" y="182955"/>
                      </a:cubicBezTo>
                      <a:cubicBezTo>
                        <a:pt x="51130" y="184430"/>
                        <a:pt x="35608" y="205086"/>
                        <a:pt x="35608" y="205086"/>
                      </a:cubicBezTo>
                      <a:lnTo>
                        <a:pt x="71217" y="202136"/>
                      </a:lnTo>
                      <a:lnTo>
                        <a:pt x="65282" y="210250"/>
                      </a:lnTo>
                      <a:lnTo>
                        <a:pt x="80347" y="208037"/>
                      </a:lnTo>
                      <a:lnTo>
                        <a:pt x="68477" y="233857"/>
                      </a:lnTo>
                      <a:lnTo>
                        <a:pt x="95640" y="236255"/>
                      </a:lnTo>
                      <a:lnTo>
                        <a:pt x="83543" y="246030"/>
                      </a:lnTo>
                      <a:lnTo>
                        <a:pt x="88564" y="246030"/>
                      </a:lnTo>
                      <a:cubicBezTo>
                        <a:pt x="88564" y="246030"/>
                        <a:pt x="81488" y="262444"/>
                        <a:pt x="83543" y="264104"/>
                      </a:cubicBezTo>
                      <a:cubicBezTo>
                        <a:pt x="85597" y="265764"/>
                        <a:pt x="98608" y="260416"/>
                        <a:pt x="98608" y="260416"/>
                      </a:cubicBezTo>
                      <a:lnTo>
                        <a:pt x="98608" y="281809"/>
                      </a:lnTo>
                      <a:lnTo>
                        <a:pt x="116412" y="278490"/>
                      </a:lnTo>
                      <a:lnTo>
                        <a:pt x="125086" y="321646"/>
                      </a:lnTo>
                      <a:lnTo>
                        <a:pt x="178954" y="283285"/>
                      </a:lnTo>
                      <a:lnTo>
                        <a:pt x="186716" y="285129"/>
                      </a:lnTo>
                      <a:lnTo>
                        <a:pt x="207259" y="271481"/>
                      </a:lnTo>
                      <a:lnTo>
                        <a:pt x="221867" y="278490"/>
                      </a:lnTo>
                      <a:lnTo>
                        <a:pt x="236475" y="264104"/>
                      </a:lnTo>
                      <a:lnTo>
                        <a:pt x="246519" y="275170"/>
                      </a:lnTo>
                      <a:lnTo>
                        <a:pt x="234649" y="299515"/>
                      </a:lnTo>
                      <a:lnTo>
                        <a:pt x="261127" y="306891"/>
                      </a:lnTo>
                      <a:lnTo>
                        <a:pt x="259301" y="328286"/>
                      </a:lnTo>
                      <a:lnTo>
                        <a:pt x="270258" y="328286"/>
                      </a:lnTo>
                      <a:lnTo>
                        <a:pt x="276649" y="350417"/>
                      </a:lnTo>
                      <a:lnTo>
                        <a:pt x="297649" y="351892"/>
                      </a:lnTo>
                      <a:lnTo>
                        <a:pt x="300388" y="381401"/>
                      </a:lnTo>
                      <a:lnTo>
                        <a:pt x="314996" y="379188"/>
                      </a:lnTo>
                      <a:lnTo>
                        <a:pt x="323214" y="410172"/>
                      </a:lnTo>
                      <a:lnTo>
                        <a:pt x="336910" y="407960"/>
                      </a:lnTo>
                      <a:lnTo>
                        <a:pt x="388952" y="445606"/>
                      </a:lnTo>
                      <a:lnTo>
                        <a:pt x="394430" y="426402"/>
                      </a:lnTo>
                      <a:lnTo>
                        <a:pt x="397626" y="423820"/>
                      </a:lnTo>
                      <a:lnTo>
                        <a:pt x="400365" y="412017"/>
                      </a:lnTo>
                      <a:lnTo>
                        <a:pt x="412691" y="414599"/>
                      </a:lnTo>
                      <a:lnTo>
                        <a:pt x="414974" y="395049"/>
                      </a:lnTo>
                      <a:cubicBezTo>
                        <a:pt x="414974" y="395049"/>
                        <a:pt x="423648" y="393205"/>
                        <a:pt x="425474" y="393205"/>
                      </a:cubicBezTo>
                      <a:cubicBezTo>
                        <a:pt x="427299" y="393205"/>
                        <a:pt x="428212" y="384352"/>
                        <a:pt x="428212" y="384352"/>
                      </a:cubicBezTo>
                      <a:lnTo>
                        <a:pt x="431865" y="379188"/>
                      </a:lnTo>
                      <a:lnTo>
                        <a:pt x="440995" y="379188"/>
                      </a:lnTo>
                      <a:lnTo>
                        <a:pt x="447386" y="364433"/>
                      </a:lnTo>
                      <a:lnTo>
                        <a:pt x="447386" y="351892"/>
                      </a:lnTo>
                      <a:lnTo>
                        <a:pt x="447386" y="340089"/>
                      </a:lnTo>
                      <a:lnTo>
                        <a:pt x="472952" y="354843"/>
                      </a:lnTo>
                      <a:cubicBezTo>
                        <a:pt x="472952" y="354843"/>
                        <a:pt x="471125" y="320908"/>
                        <a:pt x="471125" y="324597"/>
                      </a:cubicBezTo>
                      <a:cubicBezTo>
                        <a:pt x="471125" y="328286"/>
                        <a:pt x="481168" y="330499"/>
                        <a:pt x="481168" y="330499"/>
                      </a:cubicBezTo>
                      <a:lnTo>
                        <a:pt x="488473" y="324597"/>
                      </a:lnTo>
                      <a:lnTo>
                        <a:pt x="517690" y="368122"/>
                      </a:lnTo>
                      <a:lnTo>
                        <a:pt x="517690" y="321646"/>
                      </a:lnTo>
                      <a:lnTo>
                        <a:pt x="534124" y="324597"/>
                      </a:lnTo>
                      <a:lnTo>
                        <a:pt x="521342" y="302465"/>
                      </a:lnTo>
                      <a:lnTo>
                        <a:pt x="534124" y="303941"/>
                      </a:lnTo>
                      <a:lnTo>
                        <a:pt x="526364" y="286604"/>
                      </a:lnTo>
                      <a:lnTo>
                        <a:pt x="534124" y="281809"/>
                      </a:lnTo>
                      <a:lnTo>
                        <a:pt x="517690" y="278490"/>
                      </a:lnTo>
                      <a:lnTo>
                        <a:pt x="539602" y="275170"/>
                      </a:lnTo>
                      <a:lnTo>
                        <a:pt x="512212" y="247875"/>
                      </a:lnTo>
                      <a:lnTo>
                        <a:pt x="528647" y="246030"/>
                      </a:lnTo>
                      <a:lnTo>
                        <a:pt x="512212" y="231276"/>
                      </a:lnTo>
                      <a:lnTo>
                        <a:pt x="553298" y="229431"/>
                      </a:lnTo>
                      <a:lnTo>
                        <a:pt x="539602" y="214677"/>
                      </a:lnTo>
                      <a:lnTo>
                        <a:pt x="540972" y="208037"/>
                      </a:lnTo>
                      <a:lnTo>
                        <a:pt x="530472" y="205086"/>
                      </a:lnTo>
                      <a:lnTo>
                        <a:pt x="536863" y="192545"/>
                      </a:lnTo>
                      <a:lnTo>
                        <a:pt x="512212" y="184799"/>
                      </a:lnTo>
                      <a:lnTo>
                        <a:pt x="547820" y="175577"/>
                      </a:lnTo>
                      <a:lnTo>
                        <a:pt x="530472" y="171889"/>
                      </a:lnTo>
                      <a:lnTo>
                        <a:pt x="521342" y="160823"/>
                      </a:lnTo>
                      <a:lnTo>
                        <a:pt x="530472" y="156396"/>
                      </a:lnTo>
                      <a:lnTo>
                        <a:pt x="498516" y="140167"/>
                      </a:lnTo>
                      <a:lnTo>
                        <a:pt x="505821" y="134265"/>
                      </a:lnTo>
                      <a:lnTo>
                        <a:pt x="488473" y="129839"/>
                      </a:lnTo>
                      <a:lnTo>
                        <a:pt x="495321" y="117666"/>
                      </a:lnTo>
                      <a:lnTo>
                        <a:pt x="476603" y="110657"/>
                      </a:lnTo>
                      <a:lnTo>
                        <a:pt x="463821" y="109182"/>
                      </a:lnTo>
                      <a:lnTo>
                        <a:pt x="468386" y="101067"/>
                      </a:lnTo>
                      <a:lnTo>
                        <a:pt x="447386" y="98116"/>
                      </a:lnTo>
                      <a:lnTo>
                        <a:pt x="457430" y="79674"/>
                      </a:lnTo>
                      <a:lnTo>
                        <a:pt x="425474" y="76723"/>
                      </a:lnTo>
                      <a:lnTo>
                        <a:pt x="423191" y="67501"/>
                      </a:lnTo>
                      <a:lnTo>
                        <a:pt x="391691" y="79674"/>
                      </a:lnTo>
                      <a:lnTo>
                        <a:pt x="384387" y="69346"/>
                      </a:lnTo>
                      <a:cubicBezTo>
                        <a:pt x="384387" y="69346"/>
                        <a:pt x="360648" y="87051"/>
                        <a:pt x="356083" y="98116"/>
                      </a:cubicBezTo>
                      <a:cubicBezTo>
                        <a:pt x="351518" y="109182"/>
                        <a:pt x="344213" y="120249"/>
                        <a:pt x="344213" y="120249"/>
                      </a:cubicBezTo>
                      <a:lnTo>
                        <a:pt x="310431" y="129101"/>
                      </a:lnTo>
                      <a:cubicBezTo>
                        <a:pt x="310431" y="129101"/>
                        <a:pt x="300388" y="134265"/>
                        <a:pt x="294909" y="134265"/>
                      </a:cubicBezTo>
                      <a:close/>
                    </a:path>
                  </a:pathLst>
                </a:custGeom>
                <a:gradFill>
                  <a:gsLst>
                    <a:gs pos="36000">
                      <a:srgbClr val="A5D720"/>
                    </a:gs>
                    <a:gs pos="100000">
                      <a:srgbClr val="70980B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5255" name="Freeform 5254"/>
                <p:cNvSpPr/>
                <p:nvPr/>
              </p:nvSpPr>
              <p:spPr>
                <a:xfrm>
                  <a:off x="5106000" y="996346"/>
                  <a:ext cx="294966" cy="2076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4966" h="207622" fill="none">
                      <a:moveTo>
                        <a:pt x="0" y="20218"/>
                      </a:moveTo>
                      <a:cubicBezTo>
                        <a:pt x="0" y="20218"/>
                        <a:pt x="93129" y="11366"/>
                        <a:pt x="94956" y="11366"/>
                      </a:cubicBezTo>
                      <a:cubicBezTo>
                        <a:pt x="96781" y="11366"/>
                        <a:pt x="142433" y="6201"/>
                        <a:pt x="145172" y="6201"/>
                      </a:cubicBezTo>
                      <a:cubicBezTo>
                        <a:pt x="147912" y="6201"/>
                        <a:pt x="193563" y="1037"/>
                        <a:pt x="196302" y="300"/>
                      </a:cubicBezTo>
                      <a:cubicBezTo>
                        <a:pt x="199041" y="-438"/>
                        <a:pt x="228258" y="300"/>
                        <a:pt x="228258" y="300"/>
                      </a:cubicBezTo>
                      <a:lnTo>
                        <a:pt x="275736" y="14316"/>
                      </a:lnTo>
                      <a:lnTo>
                        <a:pt x="294966" y="20218"/>
                      </a:lnTo>
                      <a:lnTo>
                        <a:pt x="285779" y="27595"/>
                      </a:lnTo>
                      <a:lnTo>
                        <a:pt x="223236" y="78129"/>
                      </a:lnTo>
                      <a:lnTo>
                        <a:pt x="150651" y="152270"/>
                      </a:lnTo>
                      <a:lnTo>
                        <a:pt x="125998" y="197271"/>
                      </a:lnTo>
                      <a:lnTo>
                        <a:pt x="125086" y="207622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F0F6D6"/>
                  </a:solidFill>
                  <a:bevel/>
                </a:ln>
              </p:spPr>
            </p:sp>
            <p:sp>
              <p:nvSpPr>
                <p:cNvPr id="5256" name="Freeform 5255"/>
                <p:cNvSpPr/>
                <p:nvPr/>
              </p:nvSpPr>
              <p:spPr>
                <a:xfrm>
                  <a:off x="5403706" y="1016610"/>
                  <a:ext cx="219984" cy="3112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9984" h="311295" fill="none">
                      <a:moveTo>
                        <a:pt x="219984" y="231598"/>
                      </a:moveTo>
                      <a:cubicBezTo>
                        <a:pt x="219984" y="224221"/>
                        <a:pt x="201724" y="193975"/>
                        <a:pt x="201724" y="190286"/>
                      </a:cubicBezTo>
                      <a:cubicBezTo>
                        <a:pt x="201724" y="186597"/>
                        <a:pt x="177072" y="160777"/>
                        <a:pt x="175246" y="159301"/>
                      </a:cubicBezTo>
                      <a:cubicBezTo>
                        <a:pt x="173419" y="157826"/>
                        <a:pt x="153332" y="129793"/>
                        <a:pt x="152420" y="128317"/>
                      </a:cubicBezTo>
                      <a:cubicBezTo>
                        <a:pt x="151507" y="126842"/>
                        <a:pt x="119550" y="94382"/>
                        <a:pt x="117725" y="92169"/>
                      </a:cubicBezTo>
                      <a:cubicBezTo>
                        <a:pt x="115898" y="89956"/>
                        <a:pt x="89877" y="67455"/>
                        <a:pt x="89877" y="67455"/>
                      </a:cubicBezTo>
                      <a:cubicBezTo>
                        <a:pt x="90790" y="68193"/>
                        <a:pt x="55638" y="40528"/>
                        <a:pt x="54725" y="39053"/>
                      </a:cubicBezTo>
                      <a:cubicBezTo>
                        <a:pt x="53812" y="37578"/>
                        <a:pt x="0" y="0"/>
                        <a:pt x="0" y="0"/>
                      </a:cubicBezTo>
                      <a:cubicBezTo>
                        <a:pt x="0" y="0"/>
                        <a:pt x="10899" y="36840"/>
                        <a:pt x="10899" y="38315"/>
                      </a:cubicBezTo>
                      <a:cubicBezTo>
                        <a:pt x="10899" y="39791"/>
                        <a:pt x="31899" y="110612"/>
                        <a:pt x="31899" y="110612"/>
                      </a:cubicBezTo>
                      <a:lnTo>
                        <a:pt x="49247" y="177744"/>
                      </a:lnTo>
                      <a:cubicBezTo>
                        <a:pt x="49247" y="177744"/>
                        <a:pt x="60203" y="210204"/>
                        <a:pt x="60203" y="211680"/>
                      </a:cubicBezTo>
                      <a:cubicBezTo>
                        <a:pt x="60203" y="213155"/>
                        <a:pt x="68420" y="250779"/>
                        <a:pt x="68420" y="252254"/>
                      </a:cubicBezTo>
                      <a:cubicBezTo>
                        <a:pt x="68420" y="253730"/>
                        <a:pt x="68420" y="269222"/>
                        <a:pt x="68420" y="269222"/>
                      </a:cubicBezTo>
                      <a:cubicBezTo>
                        <a:pt x="68420" y="269222"/>
                        <a:pt x="89420" y="311295"/>
                        <a:pt x="91247" y="311295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257" name="Freeform 5256"/>
                <p:cNvSpPr/>
                <p:nvPr/>
              </p:nvSpPr>
              <p:spPr>
                <a:xfrm>
                  <a:off x="5403706" y="1016610"/>
                  <a:ext cx="246519" cy="4128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6519" h="41289" fill="none">
                      <a:moveTo>
                        <a:pt x="0" y="0"/>
                      </a:moveTo>
                      <a:cubicBezTo>
                        <a:pt x="0" y="0"/>
                        <a:pt x="42856" y="5856"/>
                        <a:pt x="44682" y="4380"/>
                      </a:cubicBezTo>
                      <a:cubicBezTo>
                        <a:pt x="46508" y="2905"/>
                        <a:pt x="101290" y="11020"/>
                        <a:pt x="103116" y="10282"/>
                      </a:cubicBezTo>
                      <a:cubicBezTo>
                        <a:pt x="104942" y="9544"/>
                        <a:pt x="150594" y="22086"/>
                        <a:pt x="150594" y="22086"/>
                      </a:cubicBezTo>
                      <a:lnTo>
                        <a:pt x="186202" y="29463"/>
                      </a:lnTo>
                      <a:lnTo>
                        <a:pt x="208115" y="36102"/>
                      </a:lnTo>
                      <a:lnTo>
                        <a:pt x="226375" y="39053"/>
                      </a:lnTo>
                      <a:lnTo>
                        <a:pt x="246519" y="41289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258" name="Freeform 5257"/>
                <p:cNvSpPr/>
                <p:nvPr/>
              </p:nvSpPr>
              <p:spPr>
                <a:xfrm>
                  <a:off x="5448387" y="964185"/>
                  <a:ext cx="110506" cy="56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0506" h="56850" fill="none">
                      <a:moveTo>
                        <a:pt x="0" y="56850"/>
                      </a:moveTo>
                      <a:lnTo>
                        <a:pt x="25565" y="41312"/>
                      </a:lnTo>
                      <a:lnTo>
                        <a:pt x="48391" y="27296"/>
                      </a:lnTo>
                      <a:cubicBezTo>
                        <a:pt x="48391" y="27296"/>
                        <a:pt x="63912" y="19918"/>
                        <a:pt x="65739" y="19918"/>
                      </a:cubicBezTo>
                      <a:cubicBezTo>
                        <a:pt x="67565" y="19918"/>
                        <a:pt x="94956" y="8853"/>
                        <a:pt x="94956" y="8853"/>
                      </a:cubicBezTo>
                      <a:lnTo>
                        <a:pt x="110506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259" name="Freeform 5258"/>
                <p:cNvSpPr/>
                <p:nvPr/>
              </p:nvSpPr>
              <p:spPr>
                <a:xfrm>
                  <a:off x="5504111" y="1000011"/>
                  <a:ext cx="97238" cy="269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7238" h="26904" fill="none">
                      <a:moveTo>
                        <a:pt x="0" y="26904"/>
                      </a:moveTo>
                      <a:cubicBezTo>
                        <a:pt x="0" y="24667"/>
                        <a:pt x="21884" y="16553"/>
                        <a:pt x="28276" y="12864"/>
                      </a:cubicBezTo>
                      <a:cubicBezTo>
                        <a:pt x="34667" y="9175"/>
                        <a:pt x="47449" y="5487"/>
                        <a:pt x="47449" y="5487"/>
                      </a:cubicBezTo>
                      <a:lnTo>
                        <a:pt x="64797" y="3274"/>
                      </a:lnTo>
                      <a:lnTo>
                        <a:pt x="83058" y="1060"/>
                      </a:lnTo>
                      <a:lnTo>
                        <a:pt x="97238" y="-4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260" name="Freeform 5259"/>
                <p:cNvSpPr/>
                <p:nvPr/>
              </p:nvSpPr>
              <p:spPr>
                <a:xfrm>
                  <a:off x="5463909" y="1059352"/>
                  <a:ext cx="185346" cy="479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5346" h="47952" fill="none">
                      <a:moveTo>
                        <a:pt x="0" y="0"/>
                      </a:moveTo>
                      <a:lnTo>
                        <a:pt x="81260" y="14754"/>
                      </a:lnTo>
                      <a:lnTo>
                        <a:pt x="97695" y="22131"/>
                      </a:lnTo>
                      <a:lnTo>
                        <a:pt x="125999" y="30984"/>
                      </a:lnTo>
                      <a:lnTo>
                        <a:pt x="185346" y="47952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261" name="Freeform 5260"/>
                <p:cNvSpPr/>
                <p:nvPr/>
              </p:nvSpPr>
              <p:spPr>
                <a:xfrm>
                  <a:off x="5506850" y="1094071"/>
                  <a:ext cx="132847" cy="6086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2847" h="60862" fill="none">
                      <a:moveTo>
                        <a:pt x="0" y="0"/>
                      </a:moveTo>
                      <a:lnTo>
                        <a:pt x="35580" y="11020"/>
                      </a:lnTo>
                      <a:cubicBezTo>
                        <a:pt x="35580" y="11020"/>
                        <a:pt x="57493" y="19872"/>
                        <a:pt x="62058" y="21348"/>
                      </a:cubicBezTo>
                      <a:cubicBezTo>
                        <a:pt x="66623" y="22823"/>
                        <a:pt x="83971" y="33151"/>
                        <a:pt x="88535" y="34627"/>
                      </a:cubicBezTo>
                      <a:cubicBezTo>
                        <a:pt x="93101" y="36102"/>
                        <a:pt x="112274" y="44217"/>
                        <a:pt x="116840" y="47906"/>
                      </a:cubicBezTo>
                      <a:cubicBezTo>
                        <a:pt x="121405" y="51594"/>
                        <a:pt x="132847" y="60862"/>
                        <a:pt x="132847" y="60862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262" name="Freeform 5261"/>
                <p:cNvSpPr/>
                <p:nvPr/>
              </p:nvSpPr>
              <p:spPr>
                <a:xfrm>
                  <a:off x="5551617" y="1141999"/>
                  <a:ext cx="82173" cy="376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2173" h="37624" fill="none">
                      <a:moveTo>
                        <a:pt x="0" y="0"/>
                      </a:moveTo>
                      <a:lnTo>
                        <a:pt x="41943" y="13256"/>
                      </a:lnTo>
                      <a:cubicBezTo>
                        <a:pt x="41943" y="13256"/>
                        <a:pt x="66595" y="22846"/>
                        <a:pt x="70247" y="25797"/>
                      </a:cubicBezTo>
                      <a:cubicBezTo>
                        <a:pt x="73899" y="28748"/>
                        <a:pt x="82173" y="37624"/>
                        <a:pt x="82173" y="37624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263" name="Freeform 5262"/>
                <p:cNvSpPr/>
                <p:nvPr/>
              </p:nvSpPr>
              <p:spPr>
                <a:xfrm>
                  <a:off x="5577125" y="1172223"/>
                  <a:ext cx="59404" cy="354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404" h="35411" fill="none">
                      <a:moveTo>
                        <a:pt x="0" y="0"/>
                      </a:moveTo>
                      <a:cubicBezTo>
                        <a:pt x="0" y="0"/>
                        <a:pt x="31043" y="14017"/>
                        <a:pt x="32869" y="14017"/>
                      </a:cubicBezTo>
                      <a:cubicBezTo>
                        <a:pt x="34695" y="14017"/>
                        <a:pt x="51130" y="22132"/>
                        <a:pt x="51130" y="22132"/>
                      </a:cubicBezTo>
                      <a:lnTo>
                        <a:pt x="56608" y="30247"/>
                      </a:lnTo>
                      <a:lnTo>
                        <a:pt x="59404" y="3541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264" name="Freeform 5263"/>
                <p:cNvSpPr/>
                <p:nvPr/>
              </p:nvSpPr>
              <p:spPr>
                <a:xfrm>
                  <a:off x="5487648" y="1087016"/>
                  <a:ext cx="7761" cy="232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61" h="23238" fill="none">
                      <a:moveTo>
                        <a:pt x="7761" y="0"/>
                      </a:moveTo>
                      <a:lnTo>
                        <a:pt x="0" y="23238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265" name="Freeform 5264"/>
                <p:cNvSpPr/>
                <p:nvPr/>
              </p:nvSpPr>
              <p:spPr>
                <a:xfrm>
                  <a:off x="5511386" y="1110254"/>
                  <a:ext cx="7304" cy="1918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304" h="19181" fill="none">
                      <a:moveTo>
                        <a:pt x="7304" y="0"/>
                      </a:moveTo>
                      <a:lnTo>
                        <a:pt x="0" y="1918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266" name="Freeform 5265"/>
                <p:cNvSpPr/>
                <p:nvPr/>
              </p:nvSpPr>
              <p:spPr>
                <a:xfrm>
                  <a:off x="5523256" y="1124271"/>
                  <a:ext cx="7304" cy="272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304" h="27296" fill="none">
                      <a:moveTo>
                        <a:pt x="7304" y="0"/>
                      </a:moveTo>
                      <a:lnTo>
                        <a:pt x="0" y="2729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267" name="Freeform 5266"/>
                <p:cNvSpPr/>
                <p:nvPr/>
              </p:nvSpPr>
              <p:spPr>
                <a:xfrm>
                  <a:off x="5546995" y="1142000"/>
                  <a:ext cx="4622" cy="2137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622" h="21371" fill="none">
                      <a:moveTo>
                        <a:pt x="4622" y="0"/>
                      </a:moveTo>
                      <a:lnTo>
                        <a:pt x="0" y="2137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268" name="Freeform 5267"/>
                <p:cNvSpPr/>
                <p:nvPr/>
              </p:nvSpPr>
              <p:spPr>
                <a:xfrm>
                  <a:off x="5345215" y="1088123"/>
                  <a:ext cx="76695" cy="9369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6695" h="93691" fill="none">
                      <a:moveTo>
                        <a:pt x="76695" y="0"/>
                      </a:moveTo>
                      <a:lnTo>
                        <a:pt x="34695" y="44263"/>
                      </a:lnTo>
                      <a:lnTo>
                        <a:pt x="18261" y="67133"/>
                      </a:lnTo>
                      <a:lnTo>
                        <a:pt x="0" y="9369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269" name="Freeform 5268"/>
                <p:cNvSpPr/>
                <p:nvPr/>
              </p:nvSpPr>
              <p:spPr>
                <a:xfrm>
                  <a:off x="5382649" y="1155279"/>
                  <a:ext cx="44767" cy="752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767" h="75247" fill="none">
                      <a:moveTo>
                        <a:pt x="44767" y="0"/>
                      </a:moveTo>
                      <a:cubicBezTo>
                        <a:pt x="42456" y="1821"/>
                        <a:pt x="22384" y="18051"/>
                        <a:pt x="22384" y="18051"/>
                      </a:cubicBezTo>
                      <a:lnTo>
                        <a:pt x="10043" y="58994"/>
                      </a:lnTo>
                      <a:lnTo>
                        <a:pt x="0" y="75247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270" name="Freeform 5269"/>
                <p:cNvSpPr/>
                <p:nvPr/>
              </p:nvSpPr>
              <p:spPr>
                <a:xfrm>
                  <a:off x="5409127" y="1194354"/>
                  <a:ext cx="43826" cy="663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3826" h="66395" fill="none">
                      <a:moveTo>
                        <a:pt x="43826" y="0"/>
                      </a:moveTo>
                      <a:lnTo>
                        <a:pt x="20087" y="21394"/>
                      </a:lnTo>
                      <a:lnTo>
                        <a:pt x="13695" y="36148"/>
                      </a:lnTo>
                      <a:lnTo>
                        <a:pt x="9130" y="48690"/>
                      </a:lnTo>
                      <a:lnTo>
                        <a:pt x="9130" y="59018"/>
                      </a:lnTo>
                      <a:lnTo>
                        <a:pt x="0" y="66395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271" name="Freeform 5270"/>
                <p:cNvSpPr/>
                <p:nvPr/>
              </p:nvSpPr>
              <p:spPr>
                <a:xfrm>
                  <a:off x="5430583" y="1234192"/>
                  <a:ext cx="26021" cy="5569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021" h="55698" fill="none">
                      <a:moveTo>
                        <a:pt x="26021" y="0"/>
                      </a:moveTo>
                      <a:lnTo>
                        <a:pt x="11413" y="22132"/>
                      </a:lnTo>
                      <a:lnTo>
                        <a:pt x="8674" y="34673"/>
                      </a:lnTo>
                      <a:lnTo>
                        <a:pt x="8674" y="48689"/>
                      </a:lnTo>
                      <a:lnTo>
                        <a:pt x="0" y="55698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272" name="Freeform 5271"/>
                <p:cNvSpPr/>
                <p:nvPr/>
              </p:nvSpPr>
              <p:spPr>
                <a:xfrm>
                  <a:off x="5143491" y="1043860"/>
                  <a:ext cx="214506" cy="369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4506" h="36932" fill="none">
                      <a:moveTo>
                        <a:pt x="0" y="36886"/>
                      </a:moveTo>
                      <a:lnTo>
                        <a:pt x="54725" y="23607"/>
                      </a:lnTo>
                      <a:lnTo>
                        <a:pt x="89420" y="15492"/>
                      </a:lnTo>
                      <a:cubicBezTo>
                        <a:pt x="89420" y="15492"/>
                        <a:pt x="91247" y="6271"/>
                        <a:pt x="100833" y="6271"/>
                      </a:cubicBezTo>
                      <a:cubicBezTo>
                        <a:pt x="110420" y="6271"/>
                        <a:pt x="142376" y="2213"/>
                        <a:pt x="144203" y="1475"/>
                      </a:cubicBezTo>
                      <a:cubicBezTo>
                        <a:pt x="146028" y="738"/>
                        <a:pt x="188028" y="0"/>
                        <a:pt x="188028" y="0"/>
                      </a:cubicBezTo>
                      <a:lnTo>
                        <a:pt x="214506" y="627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273" name="Freeform 5272"/>
                <p:cNvSpPr/>
                <p:nvPr/>
              </p:nvSpPr>
              <p:spPr>
                <a:xfrm>
                  <a:off x="5177216" y="1077057"/>
                  <a:ext cx="147912" cy="347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7912" h="34719" fill="none">
                      <a:moveTo>
                        <a:pt x="0" y="34673"/>
                      </a:moveTo>
                      <a:cubicBezTo>
                        <a:pt x="0" y="34673"/>
                        <a:pt x="24652" y="34673"/>
                        <a:pt x="28304" y="31722"/>
                      </a:cubicBezTo>
                      <a:cubicBezTo>
                        <a:pt x="31956" y="28771"/>
                        <a:pt x="50217" y="17705"/>
                        <a:pt x="50217" y="17705"/>
                      </a:cubicBezTo>
                      <a:cubicBezTo>
                        <a:pt x="50217" y="17705"/>
                        <a:pt x="65738" y="16230"/>
                        <a:pt x="69391" y="13279"/>
                      </a:cubicBezTo>
                      <a:cubicBezTo>
                        <a:pt x="73043" y="10328"/>
                        <a:pt x="80347" y="9590"/>
                        <a:pt x="90390" y="8115"/>
                      </a:cubicBezTo>
                      <a:cubicBezTo>
                        <a:pt x="100433" y="6639"/>
                        <a:pt x="115955" y="2951"/>
                        <a:pt x="118695" y="2951"/>
                      </a:cubicBezTo>
                      <a:cubicBezTo>
                        <a:pt x="121434" y="2951"/>
                        <a:pt x="147912" y="0"/>
                        <a:pt x="147912" y="0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274" name="Freeform 5273"/>
                <p:cNvSpPr/>
                <p:nvPr/>
              </p:nvSpPr>
              <p:spPr>
                <a:xfrm>
                  <a:off x="5188173" y="1108802"/>
                  <a:ext cx="106824" cy="354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6824" h="35411" fill="none">
                      <a:moveTo>
                        <a:pt x="0" y="35411"/>
                      </a:moveTo>
                      <a:lnTo>
                        <a:pt x="30130" y="21371"/>
                      </a:lnTo>
                      <a:cubicBezTo>
                        <a:pt x="30130" y="21371"/>
                        <a:pt x="59347" y="11043"/>
                        <a:pt x="61173" y="10305"/>
                      </a:cubicBezTo>
                      <a:cubicBezTo>
                        <a:pt x="62999" y="9567"/>
                        <a:pt x="84912" y="3666"/>
                        <a:pt x="84912" y="3666"/>
                      </a:cubicBezTo>
                      <a:lnTo>
                        <a:pt x="106824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275" name="Freeform 5274"/>
                <p:cNvSpPr/>
                <p:nvPr/>
              </p:nvSpPr>
              <p:spPr>
                <a:xfrm>
                  <a:off x="5204608" y="1132386"/>
                  <a:ext cx="66680" cy="295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680" h="29532" fill="none">
                      <a:moveTo>
                        <a:pt x="0" y="29532"/>
                      </a:moveTo>
                      <a:cubicBezTo>
                        <a:pt x="0" y="29532"/>
                        <a:pt x="21913" y="11804"/>
                        <a:pt x="21913" y="11804"/>
                      </a:cubicBezTo>
                      <a:cubicBezTo>
                        <a:pt x="21913" y="11804"/>
                        <a:pt x="42000" y="6639"/>
                        <a:pt x="42000" y="6639"/>
                      </a:cubicBezTo>
                      <a:cubicBezTo>
                        <a:pt x="42000" y="6639"/>
                        <a:pt x="53869" y="3689"/>
                        <a:pt x="55695" y="2951"/>
                      </a:cubicBezTo>
                      <a:cubicBezTo>
                        <a:pt x="57521" y="2213"/>
                        <a:pt x="66680" y="0"/>
                        <a:pt x="66680" y="0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276" name="Freeform 5275"/>
                <p:cNvSpPr/>
                <p:nvPr/>
              </p:nvSpPr>
              <p:spPr>
                <a:xfrm>
                  <a:off x="5278563" y="1130911"/>
                  <a:ext cx="14152" cy="3651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152" h="36517" fill="none">
                      <a:moveTo>
                        <a:pt x="0" y="0"/>
                      </a:moveTo>
                      <a:lnTo>
                        <a:pt x="12783" y="10328"/>
                      </a:lnTo>
                      <a:lnTo>
                        <a:pt x="12783" y="19918"/>
                      </a:lnTo>
                      <a:lnTo>
                        <a:pt x="14152" y="36517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277" name="Freeform 5276"/>
                <p:cNvSpPr/>
                <p:nvPr/>
              </p:nvSpPr>
              <p:spPr>
                <a:xfrm>
                  <a:off x="5327867" y="1077795"/>
                  <a:ext cx="11870" cy="8299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70" h="82994" fill="none">
                      <a:moveTo>
                        <a:pt x="913" y="0"/>
                      </a:moveTo>
                      <a:lnTo>
                        <a:pt x="11870" y="22132"/>
                      </a:lnTo>
                      <a:lnTo>
                        <a:pt x="5478" y="46476"/>
                      </a:lnTo>
                      <a:lnTo>
                        <a:pt x="0" y="82994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278" name="Freeform 5277"/>
                <p:cNvSpPr/>
                <p:nvPr/>
              </p:nvSpPr>
              <p:spPr>
                <a:xfrm>
                  <a:off x="5164035" y="987424"/>
                  <a:ext cx="40573" cy="483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573" h="48344" fill="none">
                      <a:moveTo>
                        <a:pt x="-57" y="0"/>
                      </a:moveTo>
                      <a:cubicBezTo>
                        <a:pt x="11356" y="7746"/>
                        <a:pt x="34182" y="20287"/>
                        <a:pt x="34182" y="20287"/>
                      </a:cubicBezTo>
                      <a:lnTo>
                        <a:pt x="40573" y="29140"/>
                      </a:lnTo>
                      <a:cubicBezTo>
                        <a:pt x="40573" y="29140"/>
                        <a:pt x="24138" y="37255"/>
                        <a:pt x="21399" y="37993"/>
                      </a:cubicBezTo>
                      <a:cubicBezTo>
                        <a:pt x="18660" y="38730"/>
                        <a:pt x="14095" y="48344"/>
                        <a:pt x="14095" y="48344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279" name="Freeform 5278"/>
                <p:cNvSpPr/>
                <p:nvPr/>
              </p:nvSpPr>
              <p:spPr>
                <a:xfrm>
                  <a:off x="5151709" y="970134"/>
                  <a:ext cx="93129" cy="704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3129" h="70406" fill="none">
                      <a:moveTo>
                        <a:pt x="0" y="0"/>
                      </a:moveTo>
                      <a:lnTo>
                        <a:pt x="58377" y="13971"/>
                      </a:lnTo>
                      <a:lnTo>
                        <a:pt x="86681" y="25774"/>
                      </a:lnTo>
                      <a:lnTo>
                        <a:pt x="93129" y="33889"/>
                      </a:lnTo>
                      <a:lnTo>
                        <a:pt x="80290" y="57496"/>
                      </a:lnTo>
                      <a:cubicBezTo>
                        <a:pt x="80290" y="57496"/>
                        <a:pt x="74812" y="63398"/>
                        <a:pt x="72986" y="63398"/>
                      </a:cubicBezTo>
                      <a:cubicBezTo>
                        <a:pt x="71160" y="63398"/>
                        <a:pt x="64312" y="70406"/>
                        <a:pt x="64312" y="70406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280" name="Freeform 5279"/>
                <p:cNvSpPr/>
                <p:nvPr/>
              </p:nvSpPr>
              <p:spPr>
                <a:xfrm>
                  <a:off x="5185948" y="953535"/>
                  <a:ext cx="107253" cy="8299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7253" h="82994" fill="none">
                      <a:moveTo>
                        <a:pt x="0" y="0"/>
                      </a:moveTo>
                      <a:cubicBezTo>
                        <a:pt x="0" y="0"/>
                        <a:pt x="36008" y="13602"/>
                        <a:pt x="37834" y="13602"/>
                      </a:cubicBezTo>
                      <a:cubicBezTo>
                        <a:pt x="39660" y="13602"/>
                        <a:pt x="60660" y="15815"/>
                        <a:pt x="62486" y="17290"/>
                      </a:cubicBezTo>
                      <a:cubicBezTo>
                        <a:pt x="64312" y="18766"/>
                        <a:pt x="77094" y="24668"/>
                        <a:pt x="79834" y="26881"/>
                      </a:cubicBezTo>
                      <a:cubicBezTo>
                        <a:pt x="82572" y="29094"/>
                        <a:pt x="105398" y="38684"/>
                        <a:pt x="105398" y="38684"/>
                      </a:cubicBezTo>
                      <a:lnTo>
                        <a:pt x="107253" y="43848"/>
                      </a:lnTo>
                      <a:cubicBezTo>
                        <a:pt x="107253" y="43848"/>
                        <a:pt x="94442" y="56390"/>
                        <a:pt x="91703" y="58603"/>
                      </a:cubicBezTo>
                      <a:cubicBezTo>
                        <a:pt x="88963" y="60816"/>
                        <a:pt x="79834" y="71882"/>
                        <a:pt x="79834" y="73357"/>
                      </a:cubicBezTo>
                      <a:cubicBezTo>
                        <a:pt x="79834" y="74833"/>
                        <a:pt x="78920" y="77784"/>
                        <a:pt x="77094" y="79259"/>
                      </a:cubicBezTo>
                      <a:cubicBezTo>
                        <a:pt x="75268" y="80734"/>
                        <a:pt x="70703" y="82994"/>
                        <a:pt x="70703" y="82994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281" name="Freeform 5280"/>
                <p:cNvSpPr/>
                <p:nvPr/>
              </p:nvSpPr>
              <p:spPr>
                <a:xfrm>
                  <a:off x="5219245" y="929536"/>
                  <a:ext cx="118722" cy="678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722" h="67847" fill="none">
                      <a:moveTo>
                        <a:pt x="0" y="0"/>
                      </a:moveTo>
                      <a:cubicBezTo>
                        <a:pt x="5450" y="6616"/>
                        <a:pt x="50188" y="20633"/>
                        <a:pt x="50188" y="20633"/>
                      </a:cubicBezTo>
                      <a:cubicBezTo>
                        <a:pt x="50188" y="20633"/>
                        <a:pt x="62058" y="30223"/>
                        <a:pt x="63427" y="31330"/>
                      </a:cubicBezTo>
                      <a:cubicBezTo>
                        <a:pt x="64797" y="32437"/>
                        <a:pt x="91732" y="51248"/>
                        <a:pt x="94927" y="53830"/>
                      </a:cubicBezTo>
                      <a:cubicBezTo>
                        <a:pt x="98123" y="56412"/>
                        <a:pt x="118722" y="67847"/>
                        <a:pt x="118722" y="67847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282" name="Freeform 5281"/>
                <p:cNvSpPr/>
                <p:nvPr/>
              </p:nvSpPr>
              <p:spPr>
                <a:xfrm>
                  <a:off x="5254853" y="886725"/>
                  <a:ext cx="126941" cy="1239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6941" h="123937" fill="none">
                      <a:moveTo>
                        <a:pt x="0" y="0"/>
                      </a:moveTo>
                      <a:lnTo>
                        <a:pt x="45623" y="36886"/>
                      </a:lnTo>
                      <a:cubicBezTo>
                        <a:pt x="45623" y="36886"/>
                        <a:pt x="73471" y="53116"/>
                        <a:pt x="73471" y="59386"/>
                      </a:cubicBezTo>
                      <a:cubicBezTo>
                        <a:pt x="73471" y="65657"/>
                        <a:pt x="79405" y="78936"/>
                        <a:pt x="85796" y="86313"/>
                      </a:cubicBezTo>
                      <a:cubicBezTo>
                        <a:pt x="92188" y="93691"/>
                        <a:pt x="98579" y="98116"/>
                        <a:pt x="104970" y="105494"/>
                      </a:cubicBezTo>
                      <a:cubicBezTo>
                        <a:pt x="111362" y="112871"/>
                        <a:pt x="126941" y="123199"/>
                        <a:pt x="126941" y="123937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283" name="Freeform 5282"/>
                <p:cNvSpPr/>
                <p:nvPr/>
              </p:nvSpPr>
              <p:spPr>
                <a:xfrm>
                  <a:off x="5351663" y="923657"/>
                  <a:ext cx="6334" cy="604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334" h="60447" fill="none">
                      <a:moveTo>
                        <a:pt x="-57" y="0"/>
                      </a:moveTo>
                      <a:lnTo>
                        <a:pt x="6334" y="25036"/>
                      </a:lnTo>
                      <a:cubicBezTo>
                        <a:pt x="6334" y="25036"/>
                        <a:pt x="3595" y="39791"/>
                        <a:pt x="3595" y="42742"/>
                      </a:cubicBezTo>
                      <a:cubicBezTo>
                        <a:pt x="3595" y="45693"/>
                        <a:pt x="-57" y="60447"/>
                        <a:pt x="-57" y="60447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284" name="Freeform 5283"/>
                <p:cNvSpPr/>
                <p:nvPr/>
              </p:nvSpPr>
              <p:spPr>
                <a:xfrm>
                  <a:off x="5328323" y="914759"/>
                  <a:ext cx="1370" cy="2877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70" h="28771" fill="none">
                      <a:moveTo>
                        <a:pt x="0" y="28771"/>
                      </a:moveTo>
                      <a:lnTo>
                        <a:pt x="0" y="10328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285" name="Freeform 5284"/>
                <p:cNvSpPr/>
                <p:nvPr/>
              </p:nvSpPr>
              <p:spPr>
                <a:xfrm>
                  <a:off x="5424648" y="1089599"/>
                  <a:ext cx="154303" cy="1475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4303" h="147544" fill="none">
                      <a:moveTo>
                        <a:pt x="0" y="0"/>
                      </a:moveTo>
                      <a:lnTo>
                        <a:pt x="59347" y="44263"/>
                      </a:lnTo>
                      <a:lnTo>
                        <a:pt x="99520" y="80412"/>
                      </a:lnTo>
                      <a:lnTo>
                        <a:pt x="121433" y="109921"/>
                      </a:lnTo>
                      <a:lnTo>
                        <a:pt x="135129" y="120986"/>
                      </a:lnTo>
                      <a:lnTo>
                        <a:pt x="154303" y="147544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286" name="Freeform 5285"/>
                <p:cNvSpPr/>
                <p:nvPr/>
              </p:nvSpPr>
              <p:spPr>
                <a:xfrm>
                  <a:off x="5443851" y="1152304"/>
                  <a:ext cx="103144" cy="1092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3144" h="109205" fill="none">
                      <a:moveTo>
                        <a:pt x="0" y="0"/>
                      </a:moveTo>
                      <a:lnTo>
                        <a:pt x="33754" y="24345"/>
                      </a:lnTo>
                      <a:cubicBezTo>
                        <a:pt x="33754" y="24345"/>
                        <a:pt x="55666" y="39099"/>
                        <a:pt x="55666" y="42050"/>
                      </a:cubicBezTo>
                      <a:cubicBezTo>
                        <a:pt x="55666" y="45001"/>
                        <a:pt x="62058" y="61969"/>
                        <a:pt x="66623" y="65657"/>
                      </a:cubicBezTo>
                      <a:cubicBezTo>
                        <a:pt x="71188" y="69346"/>
                        <a:pt x="90362" y="89264"/>
                        <a:pt x="93101" y="89264"/>
                      </a:cubicBezTo>
                      <a:cubicBezTo>
                        <a:pt x="95840" y="89264"/>
                        <a:pt x="103144" y="109205"/>
                        <a:pt x="103144" y="109205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287" name="Freeform 5286"/>
                <p:cNvSpPr/>
                <p:nvPr/>
              </p:nvSpPr>
              <p:spPr>
                <a:xfrm>
                  <a:off x="5461227" y="1207633"/>
                  <a:ext cx="58377" cy="5311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8377" h="53116" fill="none">
                      <a:moveTo>
                        <a:pt x="0" y="0"/>
                      </a:moveTo>
                      <a:cubicBezTo>
                        <a:pt x="0" y="0"/>
                        <a:pt x="20943" y="12541"/>
                        <a:pt x="21856" y="14754"/>
                      </a:cubicBezTo>
                      <a:cubicBezTo>
                        <a:pt x="22769" y="16968"/>
                        <a:pt x="36464" y="32460"/>
                        <a:pt x="36464" y="32460"/>
                      </a:cubicBezTo>
                      <a:lnTo>
                        <a:pt x="56094" y="48321"/>
                      </a:lnTo>
                      <a:lnTo>
                        <a:pt x="58377" y="5311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</p:grpSp>
          <p:grpSp>
            <p:nvGrpSpPr>
              <p:cNvPr id="5288" name="Group 5287"/>
              <p:cNvGrpSpPr/>
              <p:nvPr/>
            </p:nvGrpSpPr>
            <p:grpSpPr>
              <a:xfrm>
                <a:off x="5538331" y="882298"/>
                <a:ext cx="553299" cy="445606"/>
                <a:chOff x="5538331" y="882298"/>
                <a:chExt cx="553299" cy="445606"/>
              </a:xfrm>
            </p:grpSpPr>
            <p:sp>
              <p:nvSpPr>
                <p:cNvPr id="5289" name="Freeform 5288"/>
                <p:cNvSpPr/>
                <p:nvPr/>
              </p:nvSpPr>
              <p:spPr>
                <a:xfrm>
                  <a:off x="5538331" y="882298"/>
                  <a:ext cx="553299" cy="4456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53299" h="445606">
                      <a:moveTo>
                        <a:pt x="294910" y="134265"/>
                      </a:moveTo>
                      <a:lnTo>
                        <a:pt x="263867" y="98116"/>
                      </a:lnTo>
                      <a:cubicBezTo>
                        <a:pt x="263867" y="98116"/>
                        <a:pt x="258389" y="81150"/>
                        <a:pt x="261128" y="72296"/>
                      </a:cubicBezTo>
                      <a:cubicBezTo>
                        <a:pt x="263867" y="63444"/>
                        <a:pt x="266606" y="57542"/>
                        <a:pt x="266606" y="57542"/>
                      </a:cubicBezTo>
                      <a:lnTo>
                        <a:pt x="259302" y="59755"/>
                      </a:lnTo>
                      <a:lnTo>
                        <a:pt x="250171" y="38361"/>
                      </a:lnTo>
                      <a:lnTo>
                        <a:pt x="234650" y="21394"/>
                      </a:lnTo>
                      <a:lnTo>
                        <a:pt x="234650" y="28771"/>
                      </a:lnTo>
                      <a:lnTo>
                        <a:pt x="219585" y="19550"/>
                      </a:lnTo>
                      <a:lnTo>
                        <a:pt x="200868" y="8853"/>
                      </a:lnTo>
                      <a:lnTo>
                        <a:pt x="200868" y="15492"/>
                      </a:lnTo>
                      <a:lnTo>
                        <a:pt x="176216" y="0"/>
                      </a:lnTo>
                      <a:lnTo>
                        <a:pt x="182607" y="11804"/>
                      </a:lnTo>
                      <a:lnTo>
                        <a:pt x="137869" y="1475"/>
                      </a:lnTo>
                      <a:lnTo>
                        <a:pt x="152477" y="28771"/>
                      </a:lnTo>
                      <a:lnTo>
                        <a:pt x="125086" y="28771"/>
                      </a:lnTo>
                      <a:lnTo>
                        <a:pt x="128738" y="33935"/>
                      </a:lnTo>
                      <a:lnTo>
                        <a:pt x="116412" y="35779"/>
                      </a:lnTo>
                      <a:lnTo>
                        <a:pt x="125086" y="40575"/>
                      </a:lnTo>
                      <a:lnTo>
                        <a:pt x="91304" y="48690"/>
                      </a:lnTo>
                      <a:lnTo>
                        <a:pt x="118694" y="57542"/>
                      </a:lnTo>
                      <a:lnTo>
                        <a:pt x="99978" y="55698"/>
                      </a:lnTo>
                      <a:lnTo>
                        <a:pt x="104543" y="67501"/>
                      </a:lnTo>
                      <a:lnTo>
                        <a:pt x="71217" y="69346"/>
                      </a:lnTo>
                      <a:lnTo>
                        <a:pt x="80347" y="79674"/>
                      </a:lnTo>
                      <a:lnTo>
                        <a:pt x="71217" y="76723"/>
                      </a:lnTo>
                      <a:lnTo>
                        <a:pt x="71217" y="80411"/>
                      </a:lnTo>
                      <a:lnTo>
                        <a:pt x="38347" y="87788"/>
                      </a:lnTo>
                      <a:lnTo>
                        <a:pt x="51587" y="100699"/>
                      </a:lnTo>
                      <a:lnTo>
                        <a:pt x="25565" y="109182"/>
                      </a:lnTo>
                      <a:lnTo>
                        <a:pt x="36065" y="112502"/>
                      </a:lnTo>
                      <a:lnTo>
                        <a:pt x="0" y="134265"/>
                      </a:lnTo>
                      <a:lnTo>
                        <a:pt x="57521" y="146069"/>
                      </a:lnTo>
                      <a:cubicBezTo>
                        <a:pt x="57521" y="146069"/>
                        <a:pt x="57521" y="149020"/>
                        <a:pt x="57521" y="150495"/>
                      </a:cubicBezTo>
                      <a:cubicBezTo>
                        <a:pt x="57521" y="151970"/>
                        <a:pt x="65282" y="152339"/>
                        <a:pt x="65282" y="152339"/>
                      </a:cubicBezTo>
                      <a:lnTo>
                        <a:pt x="44739" y="158610"/>
                      </a:lnTo>
                      <a:lnTo>
                        <a:pt x="62086" y="170413"/>
                      </a:lnTo>
                      <a:lnTo>
                        <a:pt x="44739" y="180741"/>
                      </a:lnTo>
                      <a:cubicBezTo>
                        <a:pt x="44739" y="180741"/>
                        <a:pt x="51130" y="181479"/>
                        <a:pt x="51130" y="182955"/>
                      </a:cubicBezTo>
                      <a:cubicBezTo>
                        <a:pt x="51130" y="184430"/>
                        <a:pt x="35608" y="205086"/>
                        <a:pt x="35608" y="205086"/>
                      </a:cubicBezTo>
                      <a:lnTo>
                        <a:pt x="71217" y="202136"/>
                      </a:lnTo>
                      <a:lnTo>
                        <a:pt x="65282" y="210250"/>
                      </a:lnTo>
                      <a:lnTo>
                        <a:pt x="80347" y="208037"/>
                      </a:lnTo>
                      <a:lnTo>
                        <a:pt x="68477" y="233857"/>
                      </a:lnTo>
                      <a:lnTo>
                        <a:pt x="95640" y="236255"/>
                      </a:lnTo>
                      <a:lnTo>
                        <a:pt x="83543" y="246030"/>
                      </a:lnTo>
                      <a:lnTo>
                        <a:pt x="88565" y="246030"/>
                      </a:lnTo>
                      <a:cubicBezTo>
                        <a:pt x="88565" y="246030"/>
                        <a:pt x="81488" y="262444"/>
                        <a:pt x="83543" y="264104"/>
                      </a:cubicBezTo>
                      <a:cubicBezTo>
                        <a:pt x="85597" y="265764"/>
                        <a:pt x="98608" y="260416"/>
                        <a:pt x="98608" y="260416"/>
                      </a:cubicBezTo>
                      <a:lnTo>
                        <a:pt x="98608" y="281809"/>
                      </a:lnTo>
                      <a:lnTo>
                        <a:pt x="116412" y="278490"/>
                      </a:lnTo>
                      <a:lnTo>
                        <a:pt x="125086" y="321646"/>
                      </a:lnTo>
                      <a:lnTo>
                        <a:pt x="178955" y="283285"/>
                      </a:lnTo>
                      <a:lnTo>
                        <a:pt x="186716" y="285129"/>
                      </a:lnTo>
                      <a:lnTo>
                        <a:pt x="207259" y="271481"/>
                      </a:lnTo>
                      <a:lnTo>
                        <a:pt x="221867" y="278490"/>
                      </a:lnTo>
                      <a:lnTo>
                        <a:pt x="236476" y="264104"/>
                      </a:lnTo>
                      <a:lnTo>
                        <a:pt x="246519" y="275170"/>
                      </a:lnTo>
                      <a:lnTo>
                        <a:pt x="234650" y="299515"/>
                      </a:lnTo>
                      <a:lnTo>
                        <a:pt x="261128" y="306891"/>
                      </a:lnTo>
                      <a:lnTo>
                        <a:pt x="259302" y="328286"/>
                      </a:lnTo>
                      <a:lnTo>
                        <a:pt x="270258" y="328286"/>
                      </a:lnTo>
                      <a:lnTo>
                        <a:pt x="276649" y="350417"/>
                      </a:lnTo>
                      <a:lnTo>
                        <a:pt x="297650" y="351892"/>
                      </a:lnTo>
                      <a:lnTo>
                        <a:pt x="300389" y="381401"/>
                      </a:lnTo>
                      <a:lnTo>
                        <a:pt x="314997" y="379188"/>
                      </a:lnTo>
                      <a:lnTo>
                        <a:pt x="323214" y="410172"/>
                      </a:lnTo>
                      <a:lnTo>
                        <a:pt x="336910" y="407960"/>
                      </a:lnTo>
                      <a:lnTo>
                        <a:pt x="388952" y="445606"/>
                      </a:lnTo>
                      <a:lnTo>
                        <a:pt x="394431" y="426402"/>
                      </a:lnTo>
                      <a:lnTo>
                        <a:pt x="397626" y="423820"/>
                      </a:lnTo>
                      <a:lnTo>
                        <a:pt x="400365" y="412017"/>
                      </a:lnTo>
                      <a:lnTo>
                        <a:pt x="412692" y="414599"/>
                      </a:lnTo>
                      <a:lnTo>
                        <a:pt x="414975" y="395049"/>
                      </a:lnTo>
                      <a:cubicBezTo>
                        <a:pt x="414975" y="395049"/>
                        <a:pt x="423649" y="393205"/>
                        <a:pt x="425474" y="393205"/>
                      </a:cubicBezTo>
                      <a:cubicBezTo>
                        <a:pt x="427300" y="393205"/>
                        <a:pt x="428213" y="384352"/>
                        <a:pt x="428213" y="384352"/>
                      </a:cubicBezTo>
                      <a:lnTo>
                        <a:pt x="431865" y="379188"/>
                      </a:lnTo>
                      <a:lnTo>
                        <a:pt x="440996" y="379188"/>
                      </a:lnTo>
                      <a:lnTo>
                        <a:pt x="447387" y="364433"/>
                      </a:lnTo>
                      <a:lnTo>
                        <a:pt x="447387" y="351892"/>
                      </a:lnTo>
                      <a:lnTo>
                        <a:pt x="447387" y="340089"/>
                      </a:lnTo>
                      <a:lnTo>
                        <a:pt x="472952" y="354843"/>
                      </a:lnTo>
                      <a:cubicBezTo>
                        <a:pt x="472952" y="354843"/>
                        <a:pt x="471126" y="320908"/>
                        <a:pt x="471126" y="324597"/>
                      </a:cubicBezTo>
                      <a:cubicBezTo>
                        <a:pt x="471126" y="328286"/>
                        <a:pt x="481169" y="330499"/>
                        <a:pt x="481169" y="330499"/>
                      </a:cubicBezTo>
                      <a:lnTo>
                        <a:pt x="488473" y="324597"/>
                      </a:lnTo>
                      <a:lnTo>
                        <a:pt x="517691" y="368122"/>
                      </a:lnTo>
                      <a:lnTo>
                        <a:pt x="517691" y="321646"/>
                      </a:lnTo>
                      <a:lnTo>
                        <a:pt x="534126" y="324597"/>
                      </a:lnTo>
                      <a:lnTo>
                        <a:pt x="521342" y="302465"/>
                      </a:lnTo>
                      <a:lnTo>
                        <a:pt x="534126" y="303941"/>
                      </a:lnTo>
                      <a:lnTo>
                        <a:pt x="526364" y="286604"/>
                      </a:lnTo>
                      <a:lnTo>
                        <a:pt x="534126" y="281809"/>
                      </a:lnTo>
                      <a:lnTo>
                        <a:pt x="517691" y="278490"/>
                      </a:lnTo>
                      <a:lnTo>
                        <a:pt x="539603" y="275170"/>
                      </a:lnTo>
                      <a:lnTo>
                        <a:pt x="512212" y="247875"/>
                      </a:lnTo>
                      <a:lnTo>
                        <a:pt x="528647" y="246030"/>
                      </a:lnTo>
                      <a:lnTo>
                        <a:pt x="512212" y="231276"/>
                      </a:lnTo>
                      <a:lnTo>
                        <a:pt x="553299" y="229431"/>
                      </a:lnTo>
                      <a:lnTo>
                        <a:pt x="539603" y="214677"/>
                      </a:lnTo>
                      <a:lnTo>
                        <a:pt x="540974" y="208037"/>
                      </a:lnTo>
                      <a:lnTo>
                        <a:pt x="530473" y="205086"/>
                      </a:lnTo>
                      <a:lnTo>
                        <a:pt x="536865" y="192545"/>
                      </a:lnTo>
                      <a:lnTo>
                        <a:pt x="512212" y="184799"/>
                      </a:lnTo>
                      <a:lnTo>
                        <a:pt x="547821" y="175577"/>
                      </a:lnTo>
                      <a:lnTo>
                        <a:pt x="530473" y="171889"/>
                      </a:lnTo>
                      <a:lnTo>
                        <a:pt x="521342" y="160823"/>
                      </a:lnTo>
                      <a:lnTo>
                        <a:pt x="530473" y="156396"/>
                      </a:lnTo>
                      <a:lnTo>
                        <a:pt x="498517" y="140167"/>
                      </a:lnTo>
                      <a:lnTo>
                        <a:pt x="505821" y="134265"/>
                      </a:lnTo>
                      <a:lnTo>
                        <a:pt x="488473" y="129839"/>
                      </a:lnTo>
                      <a:lnTo>
                        <a:pt x="495322" y="117666"/>
                      </a:lnTo>
                      <a:lnTo>
                        <a:pt x="476604" y="110657"/>
                      </a:lnTo>
                      <a:lnTo>
                        <a:pt x="463822" y="109182"/>
                      </a:lnTo>
                      <a:lnTo>
                        <a:pt x="468387" y="101067"/>
                      </a:lnTo>
                      <a:lnTo>
                        <a:pt x="447387" y="98116"/>
                      </a:lnTo>
                      <a:lnTo>
                        <a:pt x="457431" y="79674"/>
                      </a:lnTo>
                      <a:lnTo>
                        <a:pt x="425474" y="76723"/>
                      </a:lnTo>
                      <a:lnTo>
                        <a:pt x="423192" y="67501"/>
                      </a:lnTo>
                      <a:lnTo>
                        <a:pt x="391692" y="79674"/>
                      </a:lnTo>
                      <a:lnTo>
                        <a:pt x="384387" y="69346"/>
                      </a:lnTo>
                      <a:cubicBezTo>
                        <a:pt x="384387" y="69346"/>
                        <a:pt x="360649" y="87051"/>
                        <a:pt x="356083" y="98116"/>
                      </a:cubicBezTo>
                      <a:cubicBezTo>
                        <a:pt x="351519" y="109182"/>
                        <a:pt x="344214" y="120249"/>
                        <a:pt x="344214" y="120249"/>
                      </a:cubicBezTo>
                      <a:lnTo>
                        <a:pt x="310432" y="129101"/>
                      </a:lnTo>
                      <a:cubicBezTo>
                        <a:pt x="310432" y="129101"/>
                        <a:pt x="300389" y="134265"/>
                        <a:pt x="294910" y="134265"/>
                      </a:cubicBezTo>
                      <a:close/>
                    </a:path>
                  </a:pathLst>
                </a:custGeom>
                <a:gradFill>
                  <a:gsLst>
                    <a:gs pos="36000">
                      <a:srgbClr val="A5D720"/>
                    </a:gs>
                    <a:gs pos="100000">
                      <a:srgbClr val="70980B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5290" name="Freeform 5289"/>
                <p:cNvSpPr/>
                <p:nvPr/>
              </p:nvSpPr>
              <p:spPr>
                <a:xfrm>
                  <a:off x="5538331" y="996345"/>
                  <a:ext cx="294967" cy="2076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4967" h="207622" fill="none">
                      <a:moveTo>
                        <a:pt x="0" y="20218"/>
                      </a:moveTo>
                      <a:cubicBezTo>
                        <a:pt x="0" y="20218"/>
                        <a:pt x="93129" y="11366"/>
                        <a:pt x="94956" y="11366"/>
                      </a:cubicBezTo>
                      <a:cubicBezTo>
                        <a:pt x="96781" y="11366"/>
                        <a:pt x="142433" y="6201"/>
                        <a:pt x="145173" y="6201"/>
                      </a:cubicBezTo>
                      <a:cubicBezTo>
                        <a:pt x="147912" y="6201"/>
                        <a:pt x="193563" y="1037"/>
                        <a:pt x="196302" y="300"/>
                      </a:cubicBezTo>
                      <a:cubicBezTo>
                        <a:pt x="199041" y="-438"/>
                        <a:pt x="228259" y="300"/>
                        <a:pt x="228259" y="300"/>
                      </a:cubicBezTo>
                      <a:lnTo>
                        <a:pt x="275736" y="14316"/>
                      </a:lnTo>
                      <a:lnTo>
                        <a:pt x="294967" y="20218"/>
                      </a:lnTo>
                      <a:lnTo>
                        <a:pt x="285780" y="27595"/>
                      </a:lnTo>
                      <a:lnTo>
                        <a:pt x="223237" y="78129"/>
                      </a:lnTo>
                      <a:lnTo>
                        <a:pt x="150651" y="152270"/>
                      </a:lnTo>
                      <a:lnTo>
                        <a:pt x="125999" y="197271"/>
                      </a:lnTo>
                      <a:lnTo>
                        <a:pt x="125086" y="207622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F0F6D6"/>
                  </a:solidFill>
                  <a:bevel/>
                </a:ln>
              </p:spPr>
            </p:sp>
            <p:sp>
              <p:nvSpPr>
                <p:cNvPr id="5291" name="Freeform 5290"/>
                <p:cNvSpPr/>
                <p:nvPr/>
              </p:nvSpPr>
              <p:spPr>
                <a:xfrm>
                  <a:off x="5836037" y="1016609"/>
                  <a:ext cx="219984" cy="3112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9984" h="311295" fill="none">
                      <a:moveTo>
                        <a:pt x="219984" y="231598"/>
                      </a:moveTo>
                      <a:cubicBezTo>
                        <a:pt x="219984" y="224221"/>
                        <a:pt x="201724" y="193975"/>
                        <a:pt x="201724" y="190286"/>
                      </a:cubicBezTo>
                      <a:cubicBezTo>
                        <a:pt x="201724" y="186597"/>
                        <a:pt x="177072" y="160777"/>
                        <a:pt x="175246" y="159301"/>
                      </a:cubicBezTo>
                      <a:cubicBezTo>
                        <a:pt x="173419" y="157826"/>
                        <a:pt x="153333" y="129793"/>
                        <a:pt x="152420" y="128317"/>
                      </a:cubicBezTo>
                      <a:cubicBezTo>
                        <a:pt x="151507" y="126842"/>
                        <a:pt x="119551" y="94382"/>
                        <a:pt x="117725" y="92169"/>
                      </a:cubicBezTo>
                      <a:cubicBezTo>
                        <a:pt x="115898" y="89956"/>
                        <a:pt x="89877" y="67455"/>
                        <a:pt x="89877" y="67455"/>
                      </a:cubicBezTo>
                      <a:cubicBezTo>
                        <a:pt x="90790" y="68193"/>
                        <a:pt x="55638" y="40528"/>
                        <a:pt x="54725" y="39053"/>
                      </a:cubicBezTo>
                      <a:cubicBezTo>
                        <a:pt x="53812" y="37578"/>
                        <a:pt x="0" y="0"/>
                        <a:pt x="0" y="0"/>
                      </a:cubicBezTo>
                      <a:cubicBezTo>
                        <a:pt x="0" y="0"/>
                        <a:pt x="10899" y="36840"/>
                        <a:pt x="10899" y="38315"/>
                      </a:cubicBezTo>
                      <a:cubicBezTo>
                        <a:pt x="10899" y="39791"/>
                        <a:pt x="31899" y="110612"/>
                        <a:pt x="31899" y="110612"/>
                      </a:cubicBezTo>
                      <a:lnTo>
                        <a:pt x="49247" y="177744"/>
                      </a:lnTo>
                      <a:cubicBezTo>
                        <a:pt x="49247" y="177744"/>
                        <a:pt x="60203" y="210204"/>
                        <a:pt x="60203" y="211680"/>
                      </a:cubicBezTo>
                      <a:cubicBezTo>
                        <a:pt x="60203" y="213155"/>
                        <a:pt x="68421" y="250779"/>
                        <a:pt x="68421" y="252254"/>
                      </a:cubicBezTo>
                      <a:cubicBezTo>
                        <a:pt x="68421" y="253730"/>
                        <a:pt x="68421" y="269222"/>
                        <a:pt x="68421" y="269222"/>
                      </a:cubicBezTo>
                      <a:cubicBezTo>
                        <a:pt x="68421" y="269222"/>
                        <a:pt x="89420" y="311295"/>
                        <a:pt x="91247" y="311295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292" name="Freeform 5291"/>
                <p:cNvSpPr/>
                <p:nvPr/>
              </p:nvSpPr>
              <p:spPr>
                <a:xfrm>
                  <a:off x="5836037" y="1016609"/>
                  <a:ext cx="246519" cy="4128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6519" h="41289" fill="none">
                      <a:moveTo>
                        <a:pt x="0" y="0"/>
                      </a:moveTo>
                      <a:cubicBezTo>
                        <a:pt x="0" y="0"/>
                        <a:pt x="42856" y="5856"/>
                        <a:pt x="44682" y="4380"/>
                      </a:cubicBezTo>
                      <a:cubicBezTo>
                        <a:pt x="46508" y="2905"/>
                        <a:pt x="101290" y="11020"/>
                        <a:pt x="103116" y="10282"/>
                      </a:cubicBezTo>
                      <a:cubicBezTo>
                        <a:pt x="104942" y="9544"/>
                        <a:pt x="150594" y="22086"/>
                        <a:pt x="150594" y="22086"/>
                      </a:cubicBezTo>
                      <a:lnTo>
                        <a:pt x="186202" y="29463"/>
                      </a:lnTo>
                      <a:lnTo>
                        <a:pt x="208115" y="36102"/>
                      </a:lnTo>
                      <a:lnTo>
                        <a:pt x="226376" y="39053"/>
                      </a:lnTo>
                      <a:lnTo>
                        <a:pt x="246519" y="41289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293" name="Freeform 5292"/>
                <p:cNvSpPr/>
                <p:nvPr/>
              </p:nvSpPr>
              <p:spPr>
                <a:xfrm>
                  <a:off x="5880719" y="964185"/>
                  <a:ext cx="110506" cy="56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0506" h="56850" fill="none">
                      <a:moveTo>
                        <a:pt x="0" y="56850"/>
                      </a:moveTo>
                      <a:lnTo>
                        <a:pt x="25565" y="41312"/>
                      </a:lnTo>
                      <a:lnTo>
                        <a:pt x="48391" y="27296"/>
                      </a:lnTo>
                      <a:cubicBezTo>
                        <a:pt x="48391" y="27296"/>
                        <a:pt x="63913" y="19918"/>
                        <a:pt x="65739" y="19918"/>
                      </a:cubicBezTo>
                      <a:cubicBezTo>
                        <a:pt x="67565" y="19918"/>
                        <a:pt x="94956" y="8853"/>
                        <a:pt x="94956" y="8853"/>
                      </a:cubicBezTo>
                      <a:lnTo>
                        <a:pt x="110506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294" name="Freeform 5293"/>
                <p:cNvSpPr/>
                <p:nvPr/>
              </p:nvSpPr>
              <p:spPr>
                <a:xfrm>
                  <a:off x="5936442" y="1000010"/>
                  <a:ext cx="97239" cy="269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7239" h="26904" fill="none">
                      <a:moveTo>
                        <a:pt x="0" y="26904"/>
                      </a:moveTo>
                      <a:cubicBezTo>
                        <a:pt x="0" y="24667"/>
                        <a:pt x="21884" y="16553"/>
                        <a:pt x="28276" y="12864"/>
                      </a:cubicBezTo>
                      <a:cubicBezTo>
                        <a:pt x="34667" y="9175"/>
                        <a:pt x="47449" y="5487"/>
                        <a:pt x="47449" y="5487"/>
                      </a:cubicBezTo>
                      <a:lnTo>
                        <a:pt x="64797" y="3274"/>
                      </a:lnTo>
                      <a:lnTo>
                        <a:pt x="83058" y="1060"/>
                      </a:lnTo>
                      <a:lnTo>
                        <a:pt x="97239" y="-4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295" name="Freeform 5294"/>
                <p:cNvSpPr/>
                <p:nvPr/>
              </p:nvSpPr>
              <p:spPr>
                <a:xfrm>
                  <a:off x="5896240" y="1059352"/>
                  <a:ext cx="185347" cy="479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5347" h="47952" fill="none">
                      <a:moveTo>
                        <a:pt x="0" y="0"/>
                      </a:moveTo>
                      <a:lnTo>
                        <a:pt x="81260" y="14754"/>
                      </a:lnTo>
                      <a:lnTo>
                        <a:pt x="97695" y="22131"/>
                      </a:lnTo>
                      <a:lnTo>
                        <a:pt x="125999" y="30984"/>
                      </a:lnTo>
                      <a:lnTo>
                        <a:pt x="185347" y="47952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296" name="Freeform 5295"/>
                <p:cNvSpPr/>
                <p:nvPr/>
              </p:nvSpPr>
              <p:spPr>
                <a:xfrm>
                  <a:off x="5939181" y="1094070"/>
                  <a:ext cx="132847" cy="6086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2847" h="60862" fill="none">
                      <a:moveTo>
                        <a:pt x="0" y="0"/>
                      </a:moveTo>
                      <a:lnTo>
                        <a:pt x="35580" y="11020"/>
                      </a:lnTo>
                      <a:cubicBezTo>
                        <a:pt x="35580" y="11020"/>
                        <a:pt x="57493" y="19872"/>
                        <a:pt x="62058" y="21348"/>
                      </a:cubicBezTo>
                      <a:cubicBezTo>
                        <a:pt x="66623" y="22823"/>
                        <a:pt x="83971" y="33151"/>
                        <a:pt x="88536" y="34627"/>
                      </a:cubicBezTo>
                      <a:cubicBezTo>
                        <a:pt x="93101" y="36102"/>
                        <a:pt x="112274" y="44217"/>
                        <a:pt x="116840" y="47906"/>
                      </a:cubicBezTo>
                      <a:cubicBezTo>
                        <a:pt x="121405" y="51594"/>
                        <a:pt x="132847" y="60862"/>
                        <a:pt x="132847" y="60862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297" name="Freeform 5296"/>
                <p:cNvSpPr/>
                <p:nvPr/>
              </p:nvSpPr>
              <p:spPr>
                <a:xfrm>
                  <a:off x="5983949" y="1141998"/>
                  <a:ext cx="82173" cy="376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2173" h="37624" fill="none">
                      <a:moveTo>
                        <a:pt x="0" y="0"/>
                      </a:moveTo>
                      <a:lnTo>
                        <a:pt x="41943" y="13256"/>
                      </a:lnTo>
                      <a:cubicBezTo>
                        <a:pt x="41943" y="13256"/>
                        <a:pt x="66595" y="22846"/>
                        <a:pt x="70247" y="25797"/>
                      </a:cubicBezTo>
                      <a:cubicBezTo>
                        <a:pt x="73899" y="28748"/>
                        <a:pt x="82173" y="37624"/>
                        <a:pt x="82173" y="37624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298" name="Freeform 5297"/>
                <p:cNvSpPr/>
                <p:nvPr/>
              </p:nvSpPr>
              <p:spPr>
                <a:xfrm>
                  <a:off x="6009457" y="1172223"/>
                  <a:ext cx="59404" cy="354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404" h="35411" fill="none">
                      <a:moveTo>
                        <a:pt x="0" y="0"/>
                      </a:moveTo>
                      <a:cubicBezTo>
                        <a:pt x="0" y="0"/>
                        <a:pt x="31043" y="14017"/>
                        <a:pt x="32869" y="14017"/>
                      </a:cubicBezTo>
                      <a:cubicBezTo>
                        <a:pt x="34695" y="14017"/>
                        <a:pt x="51130" y="22132"/>
                        <a:pt x="51130" y="22132"/>
                      </a:cubicBezTo>
                      <a:lnTo>
                        <a:pt x="56608" y="30247"/>
                      </a:lnTo>
                      <a:lnTo>
                        <a:pt x="59404" y="3541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299" name="Freeform 5298"/>
                <p:cNvSpPr/>
                <p:nvPr/>
              </p:nvSpPr>
              <p:spPr>
                <a:xfrm>
                  <a:off x="5919979" y="1087015"/>
                  <a:ext cx="7761" cy="232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61" h="23238" fill="none">
                      <a:moveTo>
                        <a:pt x="7761" y="0"/>
                      </a:moveTo>
                      <a:lnTo>
                        <a:pt x="0" y="23238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300" name="Freeform 5299"/>
                <p:cNvSpPr/>
                <p:nvPr/>
              </p:nvSpPr>
              <p:spPr>
                <a:xfrm>
                  <a:off x="5943718" y="1110254"/>
                  <a:ext cx="7304" cy="1918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304" h="19181" fill="none">
                      <a:moveTo>
                        <a:pt x="7304" y="0"/>
                      </a:moveTo>
                      <a:lnTo>
                        <a:pt x="0" y="1918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301" name="Freeform 5300"/>
                <p:cNvSpPr/>
                <p:nvPr/>
              </p:nvSpPr>
              <p:spPr>
                <a:xfrm>
                  <a:off x="5955588" y="1124270"/>
                  <a:ext cx="7304" cy="272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304" h="27296" fill="none">
                      <a:moveTo>
                        <a:pt x="7304" y="0"/>
                      </a:moveTo>
                      <a:lnTo>
                        <a:pt x="0" y="2729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302" name="Freeform 5301"/>
                <p:cNvSpPr/>
                <p:nvPr/>
              </p:nvSpPr>
              <p:spPr>
                <a:xfrm>
                  <a:off x="5979327" y="1141999"/>
                  <a:ext cx="4622" cy="2137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622" h="21371" fill="none">
                      <a:moveTo>
                        <a:pt x="4622" y="0"/>
                      </a:moveTo>
                      <a:lnTo>
                        <a:pt x="0" y="2137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303" name="Freeform 5302"/>
                <p:cNvSpPr/>
                <p:nvPr/>
              </p:nvSpPr>
              <p:spPr>
                <a:xfrm>
                  <a:off x="5777546" y="1088122"/>
                  <a:ext cx="76695" cy="9369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6695" h="93691" fill="none">
                      <a:moveTo>
                        <a:pt x="76695" y="0"/>
                      </a:moveTo>
                      <a:lnTo>
                        <a:pt x="34695" y="44263"/>
                      </a:lnTo>
                      <a:lnTo>
                        <a:pt x="18261" y="67133"/>
                      </a:lnTo>
                      <a:lnTo>
                        <a:pt x="0" y="9369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304" name="Freeform 5303"/>
                <p:cNvSpPr/>
                <p:nvPr/>
              </p:nvSpPr>
              <p:spPr>
                <a:xfrm>
                  <a:off x="5814980" y="1155278"/>
                  <a:ext cx="44767" cy="752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767" h="75247" fill="none">
                      <a:moveTo>
                        <a:pt x="44767" y="0"/>
                      </a:moveTo>
                      <a:cubicBezTo>
                        <a:pt x="42456" y="1821"/>
                        <a:pt x="22384" y="18051"/>
                        <a:pt x="22384" y="18051"/>
                      </a:cubicBezTo>
                      <a:lnTo>
                        <a:pt x="10043" y="58994"/>
                      </a:lnTo>
                      <a:lnTo>
                        <a:pt x="0" y="75247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305" name="Freeform 5304"/>
                <p:cNvSpPr/>
                <p:nvPr/>
              </p:nvSpPr>
              <p:spPr>
                <a:xfrm>
                  <a:off x="5841459" y="1194353"/>
                  <a:ext cx="43826" cy="663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3826" h="66395" fill="none">
                      <a:moveTo>
                        <a:pt x="43826" y="0"/>
                      </a:moveTo>
                      <a:lnTo>
                        <a:pt x="20087" y="21394"/>
                      </a:lnTo>
                      <a:lnTo>
                        <a:pt x="13695" y="36148"/>
                      </a:lnTo>
                      <a:lnTo>
                        <a:pt x="9130" y="48690"/>
                      </a:lnTo>
                      <a:lnTo>
                        <a:pt x="9130" y="59018"/>
                      </a:lnTo>
                      <a:lnTo>
                        <a:pt x="0" y="66395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306" name="Freeform 5305"/>
                <p:cNvSpPr/>
                <p:nvPr/>
              </p:nvSpPr>
              <p:spPr>
                <a:xfrm>
                  <a:off x="5862914" y="1234191"/>
                  <a:ext cx="26021" cy="5569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021" h="55698" fill="none">
                      <a:moveTo>
                        <a:pt x="26021" y="0"/>
                      </a:moveTo>
                      <a:lnTo>
                        <a:pt x="11413" y="22132"/>
                      </a:lnTo>
                      <a:lnTo>
                        <a:pt x="8674" y="34673"/>
                      </a:lnTo>
                      <a:lnTo>
                        <a:pt x="8674" y="48689"/>
                      </a:lnTo>
                      <a:lnTo>
                        <a:pt x="0" y="55698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307" name="Freeform 5306"/>
                <p:cNvSpPr/>
                <p:nvPr/>
              </p:nvSpPr>
              <p:spPr>
                <a:xfrm>
                  <a:off x="5575822" y="1043859"/>
                  <a:ext cx="214507" cy="369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4507" h="36932" fill="none">
                      <a:moveTo>
                        <a:pt x="0" y="36886"/>
                      </a:moveTo>
                      <a:lnTo>
                        <a:pt x="54725" y="23607"/>
                      </a:lnTo>
                      <a:lnTo>
                        <a:pt x="89420" y="15492"/>
                      </a:lnTo>
                      <a:cubicBezTo>
                        <a:pt x="89420" y="15492"/>
                        <a:pt x="91247" y="6271"/>
                        <a:pt x="100833" y="6271"/>
                      </a:cubicBezTo>
                      <a:cubicBezTo>
                        <a:pt x="110420" y="6271"/>
                        <a:pt x="142377" y="2213"/>
                        <a:pt x="144203" y="1475"/>
                      </a:cubicBezTo>
                      <a:cubicBezTo>
                        <a:pt x="146029" y="738"/>
                        <a:pt x="188029" y="0"/>
                        <a:pt x="188029" y="0"/>
                      </a:cubicBezTo>
                      <a:lnTo>
                        <a:pt x="214507" y="627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308" name="Freeform 5307"/>
                <p:cNvSpPr/>
                <p:nvPr/>
              </p:nvSpPr>
              <p:spPr>
                <a:xfrm>
                  <a:off x="5609548" y="1077056"/>
                  <a:ext cx="147912" cy="347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7912" h="34719" fill="none">
                      <a:moveTo>
                        <a:pt x="0" y="34673"/>
                      </a:moveTo>
                      <a:cubicBezTo>
                        <a:pt x="0" y="34673"/>
                        <a:pt x="24652" y="34673"/>
                        <a:pt x="28304" y="31722"/>
                      </a:cubicBezTo>
                      <a:cubicBezTo>
                        <a:pt x="31956" y="28771"/>
                        <a:pt x="50217" y="17705"/>
                        <a:pt x="50217" y="17705"/>
                      </a:cubicBezTo>
                      <a:cubicBezTo>
                        <a:pt x="50217" y="17705"/>
                        <a:pt x="65739" y="16230"/>
                        <a:pt x="69391" y="13279"/>
                      </a:cubicBezTo>
                      <a:cubicBezTo>
                        <a:pt x="73043" y="10328"/>
                        <a:pt x="80347" y="9590"/>
                        <a:pt x="90390" y="8115"/>
                      </a:cubicBezTo>
                      <a:cubicBezTo>
                        <a:pt x="100434" y="6639"/>
                        <a:pt x="115956" y="2951"/>
                        <a:pt x="118695" y="2951"/>
                      </a:cubicBezTo>
                      <a:cubicBezTo>
                        <a:pt x="121434" y="2951"/>
                        <a:pt x="147912" y="0"/>
                        <a:pt x="147912" y="0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309" name="Freeform 5308"/>
                <p:cNvSpPr/>
                <p:nvPr/>
              </p:nvSpPr>
              <p:spPr>
                <a:xfrm>
                  <a:off x="5620505" y="1108801"/>
                  <a:ext cx="106825" cy="354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6825" h="35411" fill="none">
                      <a:moveTo>
                        <a:pt x="0" y="35411"/>
                      </a:moveTo>
                      <a:lnTo>
                        <a:pt x="30130" y="21371"/>
                      </a:lnTo>
                      <a:cubicBezTo>
                        <a:pt x="30130" y="21371"/>
                        <a:pt x="59347" y="11043"/>
                        <a:pt x="61173" y="10305"/>
                      </a:cubicBezTo>
                      <a:cubicBezTo>
                        <a:pt x="62999" y="9567"/>
                        <a:pt x="84912" y="3666"/>
                        <a:pt x="84912" y="3666"/>
                      </a:cubicBezTo>
                      <a:lnTo>
                        <a:pt x="106825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310" name="Freeform 5309"/>
                <p:cNvSpPr/>
                <p:nvPr/>
              </p:nvSpPr>
              <p:spPr>
                <a:xfrm>
                  <a:off x="5636939" y="1132385"/>
                  <a:ext cx="66680" cy="295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680" h="29532" fill="none">
                      <a:moveTo>
                        <a:pt x="0" y="29532"/>
                      </a:moveTo>
                      <a:cubicBezTo>
                        <a:pt x="0" y="29532"/>
                        <a:pt x="21913" y="11804"/>
                        <a:pt x="21913" y="11804"/>
                      </a:cubicBezTo>
                      <a:cubicBezTo>
                        <a:pt x="21913" y="11804"/>
                        <a:pt x="42000" y="6639"/>
                        <a:pt x="42000" y="6639"/>
                      </a:cubicBezTo>
                      <a:cubicBezTo>
                        <a:pt x="42000" y="6639"/>
                        <a:pt x="53869" y="3689"/>
                        <a:pt x="55695" y="2951"/>
                      </a:cubicBezTo>
                      <a:cubicBezTo>
                        <a:pt x="57521" y="2213"/>
                        <a:pt x="66680" y="0"/>
                        <a:pt x="66680" y="0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311" name="Freeform 5310"/>
                <p:cNvSpPr/>
                <p:nvPr/>
              </p:nvSpPr>
              <p:spPr>
                <a:xfrm>
                  <a:off x="5710894" y="1130910"/>
                  <a:ext cx="14152" cy="3651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152" h="36517" fill="none">
                      <a:moveTo>
                        <a:pt x="0" y="0"/>
                      </a:moveTo>
                      <a:lnTo>
                        <a:pt x="12783" y="10328"/>
                      </a:lnTo>
                      <a:lnTo>
                        <a:pt x="12783" y="19918"/>
                      </a:lnTo>
                      <a:lnTo>
                        <a:pt x="14152" y="36517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312" name="Freeform 5311"/>
                <p:cNvSpPr/>
                <p:nvPr/>
              </p:nvSpPr>
              <p:spPr>
                <a:xfrm>
                  <a:off x="5760198" y="1077794"/>
                  <a:ext cx="11870" cy="8299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70" h="82994" fill="none">
                      <a:moveTo>
                        <a:pt x="913" y="0"/>
                      </a:moveTo>
                      <a:lnTo>
                        <a:pt x="11870" y="22132"/>
                      </a:lnTo>
                      <a:lnTo>
                        <a:pt x="5478" y="46476"/>
                      </a:lnTo>
                      <a:lnTo>
                        <a:pt x="0" y="82994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313" name="Freeform 5312"/>
                <p:cNvSpPr/>
                <p:nvPr/>
              </p:nvSpPr>
              <p:spPr>
                <a:xfrm>
                  <a:off x="5596366" y="987423"/>
                  <a:ext cx="40573" cy="483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573" h="48344" fill="none">
                      <a:moveTo>
                        <a:pt x="-57" y="0"/>
                      </a:moveTo>
                      <a:cubicBezTo>
                        <a:pt x="11356" y="7746"/>
                        <a:pt x="34182" y="20287"/>
                        <a:pt x="34182" y="20287"/>
                      </a:cubicBezTo>
                      <a:lnTo>
                        <a:pt x="40573" y="29140"/>
                      </a:lnTo>
                      <a:cubicBezTo>
                        <a:pt x="40573" y="29140"/>
                        <a:pt x="24138" y="37255"/>
                        <a:pt x="21399" y="37993"/>
                      </a:cubicBezTo>
                      <a:cubicBezTo>
                        <a:pt x="18660" y="38730"/>
                        <a:pt x="14095" y="48344"/>
                        <a:pt x="14095" y="48344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314" name="Freeform 5313"/>
                <p:cNvSpPr/>
                <p:nvPr/>
              </p:nvSpPr>
              <p:spPr>
                <a:xfrm>
                  <a:off x="5584040" y="970133"/>
                  <a:ext cx="93130" cy="704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3130" h="70406" fill="none">
                      <a:moveTo>
                        <a:pt x="0" y="0"/>
                      </a:moveTo>
                      <a:lnTo>
                        <a:pt x="58377" y="13971"/>
                      </a:lnTo>
                      <a:lnTo>
                        <a:pt x="86681" y="25774"/>
                      </a:lnTo>
                      <a:lnTo>
                        <a:pt x="93130" y="33889"/>
                      </a:lnTo>
                      <a:lnTo>
                        <a:pt x="80290" y="57496"/>
                      </a:lnTo>
                      <a:cubicBezTo>
                        <a:pt x="80290" y="57496"/>
                        <a:pt x="74812" y="63398"/>
                        <a:pt x="72986" y="63398"/>
                      </a:cubicBezTo>
                      <a:cubicBezTo>
                        <a:pt x="71160" y="63398"/>
                        <a:pt x="64312" y="70406"/>
                        <a:pt x="64312" y="70406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315" name="Freeform 5314"/>
                <p:cNvSpPr/>
                <p:nvPr/>
              </p:nvSpPr>
              <p:spPr>
                <a:xfrm>
                  <a:off x="5618278" y="953534"/>
                  <a:ext cx="107253" cy="8299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7253" h="82994" fill="none">
                      <a:moveTo>
                        <a:pt x="0" y="0"/>
                      </a:moveTo>
                      <a:cubicBezTo>
                        <a:pt x="0" y="0"/>
                        <a:pt x="36008" y="13602"/>
                        <a:pt x="37834" y="13602"/>
                      </a:cubicBezTo>
                      <a:cubicBezTo>
                        <a:pt x="39660" y="13602"/>
                        <a:pt x="60660" y="15815"/>
                        <a:pt x="62486" y="17290"/>
                      </a:cubicBezTo>
                      <a:cubicBezTo>
                        <a:pt x="64312" y="18766"/>
                        <a:pt x="77095" y="24668"/>
                        <a:pt x="79834" y="26881"/>
                      </a:cubicBezTo>
                      <a:cubicBezTo>
                        <a:pt x="82572" y="29094"/>
                        <a:pt x="105398" y="38684"/>
                        <a:pt x="105398" y="38684"/>
                      </a:cubicBezTo>
                      <a:lnTo>
                        <a:pt x="107253" y="43848"/>
                      </a:lnTo>
                      <a:cubicBezTo>
                        <a:pt x="107253" y="43848"/>
                        <a:pt x="94442" y="56390"/>
                        <a:pt x="91703" y="58603"/>
                      </a:cubicBezTo>
                      <a:cubicBezTo>
                        <a:pt x="88964" y="60816"/>
                        <a:pt x="79834" y="71882"/>
                        <a:pt x="79834" y="73357"/>
                      </a:cubicBezTo>
                      <a:cubicBezTo>
                        <a:pt x="79834" y="74833"/>
                        <a:pt x="78920" y="77784"/>
                        <a:pt x="77095" y="79259"/>
                      </a:cubicBezTo>
                      <a:cubicBezTo>
                        <a:pt x="75268" y="80734"/>
                        <a:pt x="70703" y="82994"/>
                        <a:pt x="70703" y="82994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316" name="Freeform 5315"/>
                <p:cNvSpPr/>
                <p:nvPr/>
              </p:nvSpPr>
              <p:spPr>
                <a:xfrm>
                  <a:off x="5651575" y="929536"/>
                  <a:ext cx="118723" cy="678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723" h="67847" fill="none">
                      <a:moveTo>
                        <a:pt x="0" y="0"/>
                      </a:moveTo>
                      <a:cubicBezTo>
                        <a:pt x="5450" y="6616"/>
                        <a:pt x="50188" y="20633"/>
                        <a:pt x="50188" y="20633"/>
                      </a:cubicBezTo>
                      <a:cubicBezTo>
                        <a:pt x="50188" y="20633"/>
                        <a:pt x="62058" y="30223"/>
                        <a:pt x="63427" y="31330"/>
                      </a:cubicBezTo>
                      <a:cubicBezTo>
                        <a:pt x="64797" y="32437"/>
                        <a:pt x="91732" y="51248"/>
                        <a:pt x="94927" y="53830"/>
                      </a:cubicBezTo>
                      <a:cubicBezTo>
                        <a:pt x="98123" y="56412"/>
                        <a:pt x="118723" y="67847"/>
                        <a:pt x="118723" y="67847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317" name="Freeform 5316"/>
                <p:cNvSpPr/>
                <p:nvPr/>
              </p:nvSpPr>
              <p:spPr>
                <a:xfrm>
                  <a:off x="5687184" y="886725"/>
                  <a:ext cx="126941" cy="1239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6941" h="123937" fill="none">
                      <a:moveTo>
                        <a:pt x="0" y="0"/>
                      </a:moveTo>
                      <a:lnTo>
                        <a:pt x="45623" y="36886"/>
                      </a:lnTo>
                      <a:cubicBezTo>
                        <a:pt x="45623" y="36886"/>
                        <a:pt x="73471" y="53116"/>
                        <a:pt x="73471" y="59386"/>
                      </a:cubicBezTo>
                      <a:cubicBezTo>
                        <a:pt x="73471" y="65657"/>
                        <a:pt x="79405" y="78936"/>
                        <a:pt x="85797" y="86313"/>
                      </a:cubicBezTo>
                      <a:cubicBezTo>
                        <a:pt x="92188" y="93691"/>
                        <a:pt x="98579" y="98116"/>
                        <a:pt x="104971" y="105494"/>
                      </a:cubicBezTo>
                      <a:cubicBezTo>
                        <a:pt x="111362" y="112871"/>
                        <a:pt x="126941" y="123199"/>
                        <a:pt x="126941" y="123937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318" name="Freeform 5317"/>
                <p:cNvSpPr/>
                <p:nvPr/>
              </p:nvSpPr>
              <p:spPr>
                <a:xfrm>
                  <a:off x="5783995" y="923656"/>
                  <a:ext cx="6334" cy="604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334" h="60447" fill="none">
                      <a:moveTo>
                        <a:pt x="-57" y="0"/>
                      </a:moveTo>
                      <a:lnTo>
                        <a:pt x="6334" y="25036"/>
                      </a:lnTo>
                      <a:cubicBezTo>
                        <a:pt x="6334" y="25036"/>
                        <a:pt x="3595" y="39791"/>
                        <a:pt x="3595" y="42742"/>
                      </a:cubicBezTo>
                      <a:cubicBezTo>
                        <a:pt x="3595" y="45693"/>
                        <a:pt x="-57" y="60447"/>
                        <a:pt x="-57" y="60447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319" name="Freeform 5318"/>
                <p:cNvSpPr/>
                <p:nvPr/>
              </p:nvSpPr>
              <p:spPr>
                <a:xfrm>
                  <a:off x="5760655" y="914758"/>
                  <a:ext cx="1370" cy="2877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70" h="28771" fill="none">
                      <a:moveTo>
                        <a:pt x="0" y="28771"/>
                      </a:moveTo>
                      <a:lnTo>
                        <a:pt x="0" y="10328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320" name="Freeform 5319"/>
                <p:cNvSpPr/>
                <p:nvPr/>
              </p:nvSpPr>
              <p:spPr>
                <a:xfrm>
                  <a:off x="5856980" y="1089598"/>
                  <a:ext cx="154303" cy="1475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4303" h="147544" fill="none">
                      <a:moveTo>
                        <a:pt x="0" y="0"/>
                      </a:moveTo>
                      <a:lnTo>
                        <a:pt x="59347" y="44263"/>
                      </a:lnTo>
                      <a:lnTo>
                        <a:pt x="99521" y="80412"/>
                      </a:lnTo>
                      <a:lnTo>
                        <a:pt x="121434" y="109921"/>
                      </a:lnTo>
                      <a:lnTo>
                        <a:pt x="135129" y="120986"/>
                      </a:lnTo>
                      <a:lnTo>
                        <a:pt x="154303" y="147544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321" name="Freeform 5320"/>
                <p:cNvSpPr/>
                <p:nvPr/>
              </p:nvSpPr>
              <p:spPr>
                <a:xfrm>
                  <a:off x="5876182" y="1152304"/>
                  <a:ext cx="103145" cy="1092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3145" h="109205" fill="none">
                      <a:moveTo>
                        <a:pt x="0" y="0"/>
                      </a:moveTo>
                      <a:lnTo>
                        <a:pt x="33754" y="24345"/>
                      </a:lnTo>
                      <a:cubicBezTo>
                        <a:pt x="33754" y="24345"/>
                        <a:pt x="55666" y="39099"/>
                        <a:pt x="55666" y="42050"/>
                      </a:cubicBezTo>
                      <a:cubicBezTo>
                        <a:pt x="55666" y="45001"/>
                        <a:pt x="62058" y="61969"/>
                        <a:pt x="66623" y="65657"/>
                      </a:cubicBezTo>
                      <a:cubicBezTo>
                        <a:pt x="71188" y="69346"/>
                        <a:pt x="90362" y="89264"/>
                        <a:pt x="93101" y="89264"/>
                      </a:cubicBezTo>
                      <a:cubicBezTo>
                        <a:pt x="95840" y="89264"/>
                        <a:pt x="103145" y="109205"/>
                        <a:pt x="103145" y="109205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5322" name="Freeform 5321"/>
                <p:cNvSpPr/>
                <p:nvPr/>
              </p:nvSpPr>
              <p:spPr>
                <a:xfrm>
                  <a:off x="5893559" y="1207632"/>
                  <a:ext cx="58377" cy="5311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8377" h="53116" fill="none">
                      <a:moveTo>
                        <a:pt x="0" y="0"/>
                      </a:moveTo>
                      <a:cubicBezTo>
                        <a:pt x="0" y="0"/>
                        <a:pt x="20943" y="12541"/>
                        <a:pt x="21856" y="14754"/>
                      </a:cubicBezTo>
                      <a:cubicBezTo>
                        <a:pt x="22769" y="16968"/>
                        <a:pt x="36464" y="32460"/>
                        <a:pt x="36464" y="32460"/>
                      </a:cubicBezTo>
                      <a:lnTo>
                        <a:pt x="56094" y="48321"/>
                      </a:lnTo>
                      <a:lnTo>
                        <a:pt x="58377" y="5311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</p:grpSp>
          <p:grpSp>
            <p:nvGrpSpPr>
              <p:cNvPr id="5323" name="Group 5322"/>
              <p:cNvGrpSpPr/>
              <p:nvPr/>
            </p:nvGrpSpPr>
            <p:grpSpPr>
              <a:xfrm>
                <a:off x="5284258" y="729771"/>
                <a:ext cx="396840" cy="425904"/>
                <a:chOff x="5284258" y="729771"/>
                <a:chExt cx="396840" cy="425904"/>
              </a:xfrm>
            </p:grpSpPr>
            <p:grpSp>
              <p:nvGrpSpPr>
                <p:cNvPr id="5324" name="Group 5323"/>
                <p:cNvGrpSpPr/>
                <p:nvPr/>
              </p:nvGrpSpPr>
              <p:grpSpPr>
                <a:xfrm>
                  <a:off x="5284258" y="729771"/>
                  <a:ext cx="396840" cy="425904"/>
                  <a:chOff x="5284258" y="729771"/>
                  <a:chExt cx="396840" cy="425904"/>
                </a:xfrm>
              </p:grpSpPr>
              <p:sp>
                <p:nvSpPr>
                  <p:cNvPr id="5325" name="Freeform 5324"/>
                  <p:cNvSpPr/>
                  <p:nvPr/>
                </p:nvSpPr>
                <p:spPr>
                  <a:xfrm>
                    <a:off x="5495465" y="1103206"/>
                    <a:ext cx="55697" cy="227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5697" h="22745">
                        <a:moveTo>
                          <a:pt x="0" y="5000"/>
                        </a:moveTo>
                        <a:cubicBezTo>
                          <a:pt x="0" y="8334"/>
                          <a:pt x="17647" y="26113"/>
                          <a:pt x="34190" y="22224"/>
                        </a:cubicBezTo>
                        <a:cubicBezTo>
                          <a:pt x="50734" y="18335"/>
                          <a:pt x="55697" y="2778"/>
                          <a:pt x="55697" y="556"/>
                        </a:cubicBezTo>
                        <a:cubicBezTo>
                          <a:pt x="55697" y="-1667"/>
                          <a:pt x="3309" y="3334"/>
                          <a:pt x="0" y="500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326" name="Freeform 5325"/>
                  <p:cNvSpPr/>
                  <p:nvPr/>
                </p:nvSpPr>
                <p:spPr>
                  <a:xfrm>
                    <a:off x="5592693" y="1002086"/>
                    <a:ext cx="62763" cy="433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763" h="43337">
                        <a:moveTo>
                          <a:pt x="379" y="9445"/>
                        </a:moveTo>
                        <a:cubicBezTo>
                          <a:pt x="379" y="9445"/>
                          <a:pt x="-5687" y="44448"/>
                          <a:pt x="30158" y="43337"/>
                        </a:cubicBezTo>
                        <a:cubicBezTo>
                          <a:pt x="66002" y="42226"/>
                          <a:pt x="62694" y="0"/>
                          <a:pt x="62694" y="0"/>
                        </a:cubicBezTo>
                        <a:cubicBezTo>
                          <a:pt x="62694" y="0"/>
                          <a:pt x="49459" y="25558"/>
                          <a:pt x="379" y="9445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327" name="Freeform 5326"/>
                  <p:cNvSpPr/>
                  <p:nvPr/>
                </p:nvSpPr>
                <p:spPr>
                  <a:xfrm>
                    <a:off x="5581044" y="1033652"/>
                    <a:ext cx="44013" cy="4962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4013" h="49622">
                        <a:moveTo>
                          <a:pt x="44013" y="8994"/>
                        </a:moveTo>
                        <a:cubicBezTo>
                          <a:pt x="44013" y="8994"/>
                          <a:pt x="40704" y="30662"/>
                          <a:pt x="14786" y="46219"/>
                        </a:cubicBezTo>
                        <a:cubicBezTo>
                          <a:pt x="-11132" y="61776"/>
                          <a:pt x="4860" y="18995"/>
                          <a:pt x="4860" y="18995"/>
                        </a:cubicBezTo>
                        <a:cubicBezTo>
                          <a:pt x="4860" y="18995"/>
                          <a:pt x="26366" y="-16008"/>
                          <a:pt x="44013" y="8994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328" name="Freeform 5327"/>
                  <p:cNvSpPr/>
                  <p:nvPr/>
                </p:nvSpPr>
                <p:spPr>
                  <a:xfrm>
                    <a:off x="5524141" y="1072092"/>
                    <a:ext cx="82167" cy="408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167" h="40802">
                        <a:moveTo>
                          <a:pt x="0" y="28891"/>
                        </a:moveTo>
                        <a:cubicBezTo>
                          <a:pt x="1379" y="30280"/>
                          <a:pt x="22058" y="50560"/>
                          <a:pt x="50182" y="35003"/>
                        </a:cubicBezTo>
                        <a:cubicBezTo>
                          <a:pt x="78307" y="19446"/>
                          <a:pt x="82167" y="0"/>
                          <a:pt x="82167" y="0"/>
                        </a:cubicBezTo>
                        <a:cubicBezTo>
                          <a:pt x="82167" y="0"/>
                          <a:pt x="60108" y="14446"/>
                          <a:pt x="44668" y="8890"/>
                        </a:cubicBezTo>
                        <a:cubicBezTo>
                          <a:pt x="29227" y="3334"/>
                          <a:pt x="0" y="28891"/>
                          <a:pt x="0" y="28891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329" name="Freeform 5328"/>
                  <p:cNvSpPr/>
                  <p:nvPr/>
                </p:nvSpPr>
                <p:spPr>
                  <a:xfrm>
                    <a:off x="5360221" y="988718"/>
                    <a:ext cx="33811" cy="428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811" h="42816">
                        <a:moveTo>
                          <a:pt x="138" y="19481"/>
                        </a:moveTo>
                        <a:cubicBezTo>
                          <a:pt x="3722" y="15869"/>
                          <a:pt x="22196" y="-13300"/>
                          <a:pt x="28813" y="7258"/>
                        </a:cubicBezTo>
                        <a:cubicBezTo>
                          <a:pt x="35431" y="27815"/>
                          <a:pt x="37085" y="47817"/>
                          <a:pt x="23850" y="41705"/>
                        </a:cubicBezTo>
                        <a:cubicBezTo>
                          <a:pt x="10615" y="35593"/>
                          <a:pt x="-1516" y="19481"/>
                          <a:pt x="138" y="19481"/>
                        </a:cubicBezTo>
                        <a:close/>
                      </a:path>
                    </a:pathLst>
                  </a:custGeom>
                  <a:noFill/>
                  <a:ln w="7700" cap="flat">
                    <a:noFill/>
                    <a:bevel/>
                  </a:ln>
                </p:spPr>
              </p:sp>
              <p:sp>
                <p:nvSpPr>
                  <p:cNvPr id="5330" name="Freeform 5329"/>
                  <p:cNvSpPr/>
                  <p:nvPr/>
                </p:nvSpPr>
                <p:spPr>
                  <a:xfrm>
                    <a:off x="5452830" y="797624"/>
                    <a:ext cx="170572" cy="14223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0572" h="142234">
                        <a:moveTo>
                          <a:pt x="130975" y="130570"/>
                        </a:moveTo>
                        <a:cubicBezTo>
                          <a:pt x="130975" y="130570"/>
                          <a:pt x="105065" y="116553"/>
                          <a:pt x="76688" y="103275"/>
                        </a:cubicBezTo>
                        <a:cubicBezTo>
                          <a:pt x="48311" y="89997"/>
                          <a:pt x="22093" y="80776"/>
                          <a:pt x="12531" y="47949"/>
                        </a:cubicBezTo>
                        <a:cubicBezTo>
                          <a:pt x="2969" y="15122"/>
                          <a:pt x="-11528" y="0"/>
                          <a:pt x="15615" y="0"/>
                        </a:cubicBezTo>
                        <a:cubicBezTo>
                          <a:pt x="42759" y="0"/>
                          <a:pt x="61882" y="8114"/>
                          <a:pt x="88409" y="15491"/>
                        </a:cubicBezTo>
                        <a:cubicBezTo>
                          <a:pt x="114936" y="22868"/>
                          <a:pt x="127273" y="33196"/>
                          <a:pt x="132826" y="45736"/>
                        </a:cubicBezTo>
                        <a:cubicBezTo>
                          <a:pt x="138377" y="58277"/>
                          <a:pt x="144547" y="78194"/>
                          <a:pt x="148248" y="89259"/>
                        </a:cubicBezTo>
                        <a:cubicBezTo>
                          <a:pt x="151949" y="100325"/>
                          <a:pt x="164287" y="115816"/>
                          <a:pt x="164287" y="126144"/>
                        </a:cubicBezTo>
                        <a:cubicBezTo>
                          <a:pt x="164287" y="136471"/>
                          <a:pt x="178476" y="137946"/>
                          <a:pt x="164287" y="141635"/>
                        </a:cubicBezTo>
                        <a:cubicBezTo>
                          <a:pt x="150098" y="145324"/>
                          <a:pt x="129741" y="130570"/>
                          <a:pt x="130975" y="130570"/>
                        </a:cubicBezTo>
                        <a:close/>
                      </a:path>
                    </a:pathLst>
                  </a:custGeom>
                  <a:gradFill>
                    <a:gsLst>
                      <a:gs pos="74000">
                        <a:srgbClr val="C80E12"/>
                      </a:gs>
                      <a:gs pos="0">
                        <a:srgbClr val="DB160B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331" name="Freeform 5330"/>
                  <p:cNvSpPr/>
                  <p:nvPr/>
                </p:nvSpPr>
                <p:spPr>
                  <a:xfrm>
                    <a:off x="5483264" y="751509"/>
                    <a:ext cx="60867" cy="7889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0867" h="78896">
                        <a:moveTo>
                          <a:pt x="18267" y="68895"/>
                        </a:moveTo>
                        <a:cubicBezTo>
                          <a:pt x="18267" y="61116"/>
                          <a:pt x="-17026" y="2222"/>
                          <a:pt x="10547" y="556"/>
                        </a:cubicBezTo>
                        <a:cubicBezTo>
                          <a:pt x="38119" y="-1111"/>
                          <a:pt x="59075" y="-556"/>
                          <a:pt x="60763" y="26113"/>
                        </a:cubicBezTo>
                        <a:cubicBezTo>
                          <a:pt x="62384" y="52782"/>
                          <a:pt x="45840" y="78896"/>
                          <a:pt x="34811" y="78896"/>
                        </a:cubicBezTo>
                        <a:cubicBezTo>
                          <a:pt x="23782" y="78896"/>
                          <a:pt x="18267" y="68895"/>
                          <a:pt x="18267" y="68895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332" name="Freeform 5331"/>
                  <p:cNvSpPr/>
                  <p:nvPr/>
                </p:nvSpPr>
                <p:spPr>
                  <a:xfrm>
                    <a:off x="5440388" y="734980"/>
                    <a:ext cx="71689" cy="8695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1689" h="86951">
                        <a:moveTo>
                          <a:pt x="36327" y="85424"/>
                        </a:moveTo>
                        <a:cubicBezTo>
                          <a:pt x="36327" y="83757"/>
                          <a:pt x="9306" y="60977"/>
                          <a:pt x="1585" y="40420"/>
                        </a:cubicBezTo>
                        <a:cubicBezTo>
                          <a:pt x="-6135" y="19863"/>
                          <a:pt x="15372" y="-3473"/>
                          <a:pt x="39084" y="417"/>
                        </a:cubicBezTo>
                        <a:cubicBezTo>
                          <a:pt x="62797" y="4306"/>
                          <a:pt x="70517" y="14307"/>
                          <a:pt x="71689" y="29308"/>
                        </a:cubicBezTo>
                        <a:cubicBezTo>
                          <a:pt x="72724" y="44309"/>
                          <a:pt x="58937" y="96536"/>
                          <a:pt x="36327" y="85424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333" name="Freeform 5332"/>
                  <p:cNvSpPr/>
                  <p:nvPr/>
                </p:nvSpPr>
                <p:spPr>
                  <a:xfrm>
                    <a:off x="5397582" y="729771"/>
                    <a:ext cx="82167" cy="7785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167" h="77854">
                        <a:moveTo>
                          <a:pt x="0" y="17849"/>
                        </a:moveTo>
                        <a:cubicBezTo>
                          <a:pt x="0" y="17849"/>
                          <a:pt x="11029" y="-5487"/>
                          <a:pt x="42462" y="1181"/>
                        </a:cubicBezTo>
                        <a:cubicBezTo>
                          <a:pt x="73895" y="7848"/>
                          <a:pt x="82167" y="13960"/>
                          <a:pt x="82167" y="35072"/>
                        </a:cubicBezTo>
                        <a:cubicBezTo>
                          <a:pt x="82167" y="56185"/>
                          <a:pt x="68932" y="77854"/>
                          <a:pt x="68932" y="77854"/>
                        </a:cubicBezTo>
                        <a:cubicBezTo>
                          <a:pt x="68932" y="77854"/>
                          <a:pt x="1654" y="38927"/>
                          <a:pt x="0" y="1784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334" name="Freeform 5333"/>
                  <p:cNvSpPr/>
                  <p:nvPr/>
                </p:nvSpPr>
                <p:spPr>
                  <a:xfrm>
                    <a:off x="5526622" y="765536"/>
                    <a:ext cx="70517" cy="756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0517" h="75667">
                        <a:moveTo>
                          <a:pt x="0" y="63200"/>
                        </a:moveTo>
                        <a:cubicBezTo>
                          <a:pt x="0" y="58200"/>
                          <a:pt x="0" y="27086"/>
                          <a:pt x="7720" y="11529"/>
                        </a:cubicBezTo>
                        <a:cubicBezTo>
                          <a:pt x="15441" y="-4028"/>
                          <a:pt x="29779" y="-2361"/>
                          <a:pt x="49079" y="7640"/>
                        </a:cubicBezTo>
                        <a:cubicBezTo>
                          <a:pt x="68381" y="17640"/>
                          <a:pt x="76377" y="31531"/>
                          <a:pt x="65899" y="46532"/>
                        </a:cubicBezTo>
                        <a:cubicBezTo>
                          <a:pt x="55421" y="61533"/>
                          <a:pt x="21507" y="93203"/>
                          <a:pt x="0" y="6320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335" name="Freeform 5334"/>
                  <p:cNvSpPr/>
                  <p:nvPr/>
                </p:nvSpPr>
                <p:spPr>
                  <a:xfrm>
                    <a:off x="5562053" y="797556"/>
                    <a:ext cx="80926" cy="6451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0926" h="64519">
                        <a:moveTo>
                          <a:pt x="12546" y="64519"/>
                        </a:moveTo>
                        <a:cubicBezTo>
                          <a:pt x="12546" y="64519"/>
                          <a:pt x="-4053" y="61544"/>
                          <a:pt x="910" y="40960"/>
                        </a:cubicBezTo>
                        <a:cubicBezTo>
                          <a:pt x="5873" y="20376"/>
                          <a:pt x="24181" y="-11955"/>
                          <a:pt x="51203" y="4513"/>
                        </a:cubicBezTo>
                        <a:cubicBezTo>
                          <a:pt x="78224" y="20980"/>
                          <a:pt x="80926" y="43627"/>
                          <a:pt x="80926" y="43627"/>
                        </a:cubicBezTo>
                        <a:cubicBezTo>
                          <a:pt x="80926" y="43627"/>
                          <a:pt x="47839" y="37760"/>
                          <a:pt x="12546" y="6451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336" name="Freeform 5335"/>
                  <p:cNvSpPr/>
                  <p:nvPr/>
                </p:nvSpPr>
                <p:spPr>
                  <a:xfrm>
                    <a:off x="5572668" y="834435"/>
                    <a:ext cx="98434" cy="6722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8434" h="67228">
                        <a:moveTo>
                          <a:pt x="20294" y="67228"/>
                        </a:moveTo>
                        <a:cubicBezTo>
                          <a:pt x="20294" y="67228"/>
                          <a:pt x="0" y="55252"/>
                          <a:pt x="0" y="39640"/>
                        </a:cubicBezTo>
                        <a:cubicBezTo>
                          <a:pt x="0" y="24026"/>
                          <a:pt x="10753" y="17480"/>
                          <a:pt x="23988" y="10692"/>
                        </a:cubicBezTo>
                        <a:cubicBezTo>
                          <a:pt x="37223" y="3903"/>
                          <a:pt x="55973" y="-10352"/>
                          <a:pt x="79685" y="12049"/>
                        </a:cubicBezTo>
                        <a:cubicBezTo>
                          <a:pt x="103398" y="34451"/>
                          <a:pt x="97883" y="48027"/>
                          <a:pt x="97883" y="48027"/>
                        </a:cubicBezTo>
                        <a:cubicBezTo>
                          <a:pt x="97883" y="48027"/>
                          <a:pt x="52278" y="8139"/>
                          <a:pt x="20294" y="67228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337" name="Freeform 5336"/>
                  <p:cNvSpPr/>
                  <p:nvPr/>
                </p:nvSpPr>
                <p:spPr>
                  <a:xfrm>
                    <a:off x="5593348" y="859399"/>
                    <a:ext cx="86854" cy="6899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6854" h="68999">
                        <a:moveTo>
                          <a:pt x="0" y="47678"/>
                        </a:moveTo>
                        <a:cubicBezTo>
                          <a:pt x="0" y="47678"/>
                          <a:pt x="25367" y="29898"/>
                          <a:pt x="44668" y="35454"/>
                        </a:cubicBezTo>
                        <a:cubicBezTo>
                          <a:pt x="63969" y="41010"/>
                          <a:pt x="86854" y="64901"/>
                          <a:pt x="86854" y="68791"/>
                        </a:cubicBezTo>
                        <a:cubicBezTo>
                          <a:pt x="86854" y="72679"/>
                          <a:pt x="84924" y="18786"/>
                          <a:pt x="71138" y="8786"/>
                        </a:cubicBezTo>
                        <a:cubicBezTo>
                          <a:pt x="57351" y="-1215"/>
                          <a:pt x="0" y="-15661"/>
                          <a:pt x="0" y="47678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338" name="Freeform 5337"/>
                  <p:cNvSpPr/>
                  <p:nvPr/>
                </p:nvSpPr>
                <p:spPr>
                  <a:xfrm>
                    <a:off x="5593349" y="892526"/>
                    <a:ext cx="87750" cy="928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7750" h="92820">
                        <a:moveTo>
                          <a:pt x="0" y="14550"/>
                        </a:moveTo>
                        <a:cubicBezTo>
                          <a:pt x="0" y="14550"/>
                          <a:pt x="15441" y="25662"/>
                          <a:pt x="16544" y="28996"/>
                        </a:cubicBezTo>
                        <a:cubicBezTo>
                          <a:pt x="17646" y="32329"/>
                          <a:pt x="37223" y="23440"/>
                          <a:pt x="52112" y="45108"/>
                        </a:cubicBezTo>
                        <a:cubicBezTo>
                          <a:pt x="67002" y="66777"/>
                          <a:pt x="72516" y="87889"/>
                          <a:pt x="70310" y="92335"/>
                        </a:cubicBezTo>
                        <a:cubicBezTo>
                          <a:pt x="68104" y="96780"/>
                          <a:pt x="92093" y="69555"/>
                          <a:pt x="87129" y="37330"/>
                        </a:cubicBezTo>
                        <a:cubicBezTo>
                          <a:pt x="82167" y="5105"/>
                          <a:pt x="27711" y="-15314"/>
                          <a:pt x="0" y="1455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339" name="Freeform 5338"/>
                  <p:cNvSpPr/>
                  <p:nvPr/>
                </p:nvSpPr>
                <p:spPr>
                  <a:xfrm>
                    <a:off x="5343125" y="747481"/>
                    <a:ext cx="92197" cy="5681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2197" h="56811">
                        <a:moveTo>
                          <a:pt x="2068" y="56811"/>
                        </a:moveTo>
                        <a:cubicBezTo>
                          <a:pt x="2068" y="56811"/>
                          <a:pt x="-10616" y="20761"/>
                          <a:pt x="26332" y="5311"/>
                        </a:cubicBezTo>
                        <a:cubicBezTo>
                          <a:pt x="63280" y="-10139"/>
                          <a:pt x="86992" y="11105"/>
                          <a:pt x="91956" y="31061"/>
                        </a:cubicBezTo>
                        <a:cubicBezTo>
                          <a:pt x="96918" y="51017"/>
                          <a:pt x="19715" y="3380"/>
                          <a:pt x="2068" y="56811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C80F13"/>
                      </a:gs>
                      <a:gs pos="0">
                        <a:srgbClr val="D9595B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340" name="Freeform 5339"/>
                  <p:cNvSpPr/>
                  <p:nvPr/>
                </p:nvSpPr>
                <p:spPr>
                  <a:xfrm>
                    <a:off x="5288670" y="881832"/>
                    <a:ext cx="38464" cy="7413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8464" h="74138">
                        <a:moveTo>
                          <a:pt x="23713" y="74138"/>
                        </a:moveTo>
                        <a:cubicBezTo>
                          <a:pt x="23713" y="74138"/>
                          <a:pt x="-1103" y="65804"/>
                          <a:pt x="0" y="45247"/>
                        </a:cubicBezTo>
                        <a:cubicBezTo>
                          <a:pt x="1103" y="24690"/>
                          <a:pt x="7720" y="-6980"/>
                          <a:pt x="29779" y="1354"/>
                        </a:cubicBezTo>
                        <a:cubicBezTo>
                          <a:pt x="51837" y="9688"/>
                          <a:pt x="25367" y="72472"/>
                          <a:pt x="23713" y="74138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D03336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341" name="Freeform 5340"/>
                  <p:cNvSpPr/>
                  <p:nvPr/>
                </p:nvSpPr>
                <p:spPr>
                  <a:xfrm>
                    <a:off x="5316932" y="783388"/>
                    <a:ext cx="42290" cy="625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290" h="62575">
                        <a:moveTo>
                          <a:pt x="2068" y="62575"/>
                        </a:moveTo>
                        <a:cubicBezTo>
                          <a:pt x="2068" y="62575"/>
                          <a:pt x="-10616" y="19238"/>
                          <a:pt x="26332" y="2570"/>
                        </a:cubicBezTo>
                        <a:cubicBezTo>
                          <a:pt x="63279" y="-14098"/>
                          <a:pt x="27986" y="53685"/>
                          <a:pt x="2068" y="62575"/>
                        </a:cubicBezTo>
                        <a:close/>
                      </a:path>
                    </a:pathLst>
                  </a:custGeom>
                  <a:gradFill>
                    <a:gsLst>
                      <a:gs pos="49000">
                        <a:srgbClr val="D03336"/>
                      </a:gs>
                      <a:gs pos="0">
                        <a:srgbClr val="DB6162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342" name="Freeform 5341"/>
                  <p:cNvSpPr/>
                  <p:nvPr/>
                </p:nvSpPr>
                <p:spPr>
                  <a:xfrm>
                    <a:off x="5301353" y="821167"/>
                    <a:ext cx="59557" cy="7604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557" h="76047">
                        <a:moveTo>
                          <a:pt x="14594" y="76047"/>
                        </a:moveTo>
                        <a:cubicBezTo>
                          <a:pt x="13139" y="76047"/>
                          <a:pt x="-14503" y="59237"/>
                          <a:pt x="10229" y="28204"/>
                        </a:cubicBezTo>
                        <a:cubicBezTo>
                          <a:pt x="34961" y="-2829"/>
                          <a:pt x="44418" y="-8001"/>
                          <a:pt x="57511" y="11395"/>
                        </a:cubicBezTo>
                        <a:cubicBezTo>
                          <a:pt x="70605" y="30790"/>
                          <a:pt x="18231" y="72814"/>
                          <a:pt x="14594" y="76047"/>
                        </a:cubicBezTo>
                        <a:close/>
                      </a:path>
                    </a:pathLst>
                  </a:custGeom>
                  <a:gradFill>
                    <a:gsLst>
                      <a:gs pos="70000">
                        <a:srgbClr val="D03336"/>
                      </a:gs>
                      <a:gs pos="0">
                        <a:srgbClr val="DF7475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343" name="Freeform 5342"/>
                  <p:cNvSpPr/>
                  <p:nvPr/>
                </p:nvSpPr>
                <p:spPr>
                  <a:xfrm>
                    <a:off x="5284258" y="941003"/>
                    <a:ext cx="33742" cy="7108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742" h="71083">
                        <a:moveTo>
                          <a:pt x="30330" y="71083"/>
                        </a:moveTo>
                        <a:cubicBezTo>
                          <a:pt x="30330" y="71083"/>
                          <a:pt x="-1103" y="61082"/>
                          <a:pt x="0" y="24967"/>
                        </a:cubicBezTo>
                        <a:cubicBezTo>
                          <a:pt x="1103" y="-11147"/>
                          <a:pt x="24264" y="2188"/>
                          <a:pt x="24815" y="3299"/>
                        </a:cubicBezTo>
                        <a:cubicBezTo>
                          <a:pt x="25367" y="4410"/>
                          <a:pt x="40256" y="58859"/>
                          <a:pt x="30330" y="71083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D03336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344" name="Freeform 5343"/>
                  <p:cNvSpPr/>
                  <p:nvPr/>
                </p:nvSpPr>
                <p:spPr>
                  <a:xfrm>
                    <a:off x="5297631" y="1028755"/>
                    <a:ext cx="28503" cy="4444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8503" h="44448">
                        <a:moveTo>
                          <a:pt x="24126" y="44448"/>
                        </a:moveTo>
                        <a:cubicBezTo>
                          <a:pt x="24126" y="44448"/>
                          <a:pt x="5101" y="45282"/>
                          <a:pt x="965" y="31114"/>
                        </a:cubicBezTo>
                        <a:cubicBezTo>
                          <a:pt x="-3171" y="16946"/>
                          <a:pt x="7031" y="0"/>
                          <a:pt x="7031" y="0"/>
                        </a:cubicBezTo>
                        <a:cubicBezTo>
                          <a:pt x="7031" y="0"/>
                          <a:pt x="40118" y="18890"/>
                          <a:pt x="24126" y="4444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345" name="Freeform 5344"/>
                  <p:cNvSpPr/>
                  <p:nvPr/>
                </p:nvSpPr>
                <p:spPr>
                  <a:xfrm>
                    <a:off x="5295287" y="987085"/>
                    <a:ext cx="62038" cy="7972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038" h="79729">
                        <a:moveTo>
                          <a:pt x="42462" y="0"/>
                        </a:moveTo>
                        <a:cubicBezTo>
                          <a:pt x="42462" y="0"/>
                          <a:pt x="0" y="4445"/>
                          <a:pt x="0" y="33336"/>
                        </a:cubicBezTo>
                        <a:cubicBezTo>
                          <a:pt x="0" y="62227"/>
                          <a:pt x="18198" y="79729"/>
                          <a:pt x="46046" y="79729"/>
                        </a:cubicBezTo>
                        <a:cubicBezTo>
                          <a:pt x="73895" y="79729"/>
                          <a:pt x="60660" y="11668"/>
                          <a:pt x="42462" y="0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346" name="Freeform 5345"/>
                  <p:cNvSpPr/>
                  <p:nvPr/>
                </p:nvSpPr>
                <p:spPr>
                  <a:xfrm>
                    <a:off x="5332786" y="1088726"/>
                    <a:ext cx="47080" cy="378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7080" h="37816">
                        <a:moveTo>
                          <a:pt x="0" y="6702"/>
                        </a:moveTo>
                        <a:cubicBezTo>
                          <a:pt x="0" y="6702"/>
                          <a:pt x="0" y="36705"/>
                          <a:pt x="25367" y="37816"/>
                        </a:cubicBezTo>
                        <a:cubicBezTo>
                          <a:pt x="50734" y="38927"/>
                          <a:pt x="46874" y="5591"/>
                          <a:pt x="46874" y="5591"/>
                        </a:cubicBezTo>
                        <a:cubicBezTo>
                          <a:pt x="46874" y="5591"/>
                          <a:pt x="10478" y="-7744"/>
                          <a:pt x="0" y="6702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347" name="Freeform 5346"/>
                  <p:cNvSpPr/>
                  <p:nvPr/>
                </p:nvSpPr>
                <p:spPr>
                  <a:xfrm>
                    <a:off x="5310211" y="1049315"/>
                    <a:ext cx="34225" cy="6458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4225" h="64589">
                        <a:moveTo>
                          <a:pt x="33053" y="39448"/>
                        </a:moveTo>
                        <a:cubicBezTo>
                          <a:pt x="33053" y="50560"/>
                          <a:pt x="38016" y="68339"/>
                          <a:pt x="27538" y="63894"/>
                        </a:cubicBezTo>
                        <a:cubicBezTo>
                          <a:pt x="17061" y="59449"/>
                          <a:pt x="-14924" y="32781"/>
                          <a:pt x="8237" y="6667"/>
                        </a:cubicBezTo>
                        <a:cubicBezTo>
                          <a:pt x="31398" y="-19446"/>
                          <a:pt x="35259" y="39448"/>
                          <a:pt x="33053" y="3944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348" name="Freeform 5347"/>
                  <p:cNvSpPr/>
                  <p:nvPr/>
                </p:nvSpPr>
                <p:spPr>
                  <a:xfrm>
                    <a:off x="5296941" y="929304"/>
                    <a:ext cx="59040" cy="832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040" h="83202">
                        <a:moveTo>
                          <a:pt x="23031" y="0"/>
                        </a:moveTo>
                        <a:cubicBezTo>
                          <a:pt x="23031" y="0"/>
                          <a:pt x="-6778" y="17779"/>
                          <a:pt x="1445" y="43893"/>
                        </a:cubicBezTo>
                        <a:cubicBezTo>
                          <a:pt x="9669" y="70006"/>
                          <a:pt x="23031" y="86118"/>
                          <a:pt x="43590" y="82785"/>
                        </a:cubicBezTo>
                        <a:cubicBezTo>
                          <a:pt x="64148" y="79452"/>
                          <a:pt x="70315" y="7778"/>
                          <a:pt x="23031" y="0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D03336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349" name="Freeform 5348"/>
                  <p:cNvSpPr/>
                  <p:nvPr/>
                </p:nvSpPr>
                <p:spPr>
                  <a:xfrm>
                    <a:off x="5305765" y="843772"/>
                    <a:ext cx="75480" cy="9782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5480" h="97822">
                        <a:moveTo>
                          <a:pt x="73895" y="12744"/>
                        </a:moveTo>
                        <a:cubicBezTo>
                          <a:pt x="73895" y="12744"/>
                          <a:pt x="64520" y="-4480"/>
                          <a:pt x="42462" y="1076"/>
                        </a:cubicBezTo>
                        <a:cubicBezTo>
                          <a:pt x="20404" y="6633"/>
                          <a:pt x="0" y="38302"/>
                          <a:pt x="0" y="54970"/>
                        </a:cubicBezTo>
                        <a:cubicBezTo>
                          <a:pt x="0" y="71638"/>
                          <a:pt x="7720" y="95529"/>
                          <a:pt x="34190" y="97822"/>
                        </a:cubicBezTo>
                        <a:cubicBezTo>
                          <a:pt x="60660" y="99974"/>
                          <a:pt x="81615" y="52748"/>
                          <a:pt x="73895" y="12744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D03336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350" name="Freeform 5349"/>
                  <p:cNvSpPr/>
                  <p:nvPr/>
                </p:nvSpPr>
                <p:spPr>
                  <a:xfrm>
                    <a:off x="5344987" y="842456"/>
                    <a:ext cx="82098" cy="9973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098" h="99730">
                        <a:moveTo>
                          <a:pt x="34121" y="99626"/>
                        </a:moveTo>
                        <a:cubicBezTo>
                          <a:pt x="13717" y="97404"/>
                          <a:pt x="-3378" y="67957"/>
                          <a:pt x="482" y="41844"/>
                        </a:cubicBezTo>
                        <a:cubicBezTo>
                          <a:pt x="4343" y="15730"/>
                          <a:pt x="10960" y="-4271"/>
                          <a:pt x="44599" y="729"/>
                        </a:cubicBezTo>
                        <a:cubicBezTo>
                          <a:pt x="78237" y="5730"/>
                          <a:pt x="82098" y="45733"/>
                          <a:pt x="82098" y="55734"/>
                        </a:cubicBezTo>
                        <a:cubicBezTo>
                          <a:pt x="82098" y="65735"/>
                          <a:pt x="54525" y="101849"/>
                          <a:pt x="34121" y="99626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CF2E32"/>
                      </a:gs>
                      <a:gs pos="0">
                        <a:srgbClr val="DE6F70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351" name="Freeform 5350"/>
                  <p:cNvSpPr/>
                  <p:nvPr/>
                </p:nvSpPr>
                <p:spPr>
                  <a:xfrm>
                    <a:off x="5326376" y="922947"/>
                    <a:ext cx="69552" cy="8466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9552" h="84660">
                        <a:moveTo>
                          <a:pt x="33432" y="798"/>
                        </a:moveTo>
                        <a:cubicBezTo>
                          <a:pt x="56042" y="8021"/>
                          <a:pt x="54938" y="54136"/>
                          <a:pt x="67622" y="71916"/>
                        </a:cubicBezTo>
                        <a:cubicBezTo>
                          <a:pt x="80305" y="89696"/>
                          <a:pt x="27366" y="90806"/>
                          <a:pt x="7514" y="63026"/>
                        </a:cubicBezTo>
                        <a:cubicBezTo>
                          <a:pt x="-12339" y="35246"/>
                          <a:pt x="10822" y="-6424"/>
                          <a:pt x="33432" y="79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352" name="Freeform 5351"/>
                  <p:cNvSpPr/>
                  <p:nvPr/>
                </p:nvSpPr>
                <p:spPr>
                  <a:xfrm>
                    <a:off x="5338232" y="989861"/>
                    <a:ext cx="66795" cy="650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6795" h="65075">
                        <a:moveTo>
                          <a:pt x="40514" y="1667"/>
                        </a:moveTo>
                        <a:cubicBezTo>
                          <a:pt x="40514" y="1667"/>
                          <a:pt x="9424" y="-7778"/>
                          <a:pt x="1652" y="18335"/>
                        </a:cubicBezTo>
                        <a:cubicBezTo>
                          <a:pt x="-6121" y="44448"/>
                          <a:pt x="13310" y="62783"/>
                          <a:pt x="47509" y="65005"/>
                        </a:cubicBezTo>
                        <a:cubicBezTo>
                          <a:pt x="81709" y="67227"/>
                          <a:pt x="64998" y="17501"/>
                          <a:pt x="40514" y="166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353" name="Freeform 5352"/>
                  <p:cNvSpPr/>
                  <p:nvPr/>
                </p:nvSpPr>
                <p:spPr>
                  <a:xfrm>
                    <a:off x="5332166" y="1045736"/>
                    <a:ext cx="77273" cy="615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7273" h="61568">
                        <a:moveTo>
                          <a:pt x="39238" y="243"/>
                        </a:moveTo>
                        <a:cubicBezTo>
                          <a:pt x="39238" y="243"/>
                          <a:pt x="5672" y="-3646"/>
                          <a:pt x="699" y="20245"/>
                        </a:cubicBezTo>
                        <a:cubicBezTo>
                          <a:pt x="-4273" y="44136"/>
                          <a:pt x="16239" y="59137"/>
                          <a:pt x="48562" y="61360"/>
                        </a:cubicBezTo>
                        <a:cubicBezTo>
                          <a:pt x="80885" y="63582"/>
                          <a:pt x="77156" y="48581"/>
                          <a:pt x="77156" y="48581"/>
                        </a:cubicBezTo>
                        <a:cubicBezTo>
                          <a:pt x="77156" y="48581"/>
                          <a:pt x="41103" y="13022"/>
                          <a:pt x="39238" y="243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354" name="Freeform 5353"/>
                  <p:cNvSpPr/>
                  <p:nvPr/>
                </p:nvSpPr>
                <p:spPr>
                  <a:xfrm>
                    <a:off x="5363805" y="1103782"/>
                    <a:ext cx="49856" cy="3831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9856" h="38318">
                        <a:moveTo>
                          <a:pt x="1054" y="493"/>
                        </a:moveTo>
                        <a:cubicBezTo>
                          <a:pt x="1054" y="493"/>
                          <a:pt x="-5573" y="21132"/>
                          <a:pt x="14309" y="32058"/>
                        </a:cubicBezTo>
                        <a:cubicBezTo>
                          <a:pt x="34191" y="42984"/>
                          <a:pt x="49856" y="36307"/>
                          <a:pt x="49856" y="36307"/>
                        </a:cubicBezTo>
                        <a:cubicBezTo>
                          <a:pt x="49856" y="36307"/>
                          <a:pt x="37204" y="-4970"/>
                          <a:pt x="1054" y="493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355" name="Freeform 5354"/>
                  <p:cNvSpPr/>
                  <p:nvPr/>
                </p:nvSpPr>
                <p:spPr>
                  <a:xfrm>
                    <a:off x="5392894" y="1119075"/>
                    <a:ext cx="39843" cy="2659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9843" h="26599">
                        <a:moveTo>
                          <a:pt x="0" y="9133"/>
                        </a:moveTo>
                        <a:cubicBezTo>
                          <a:pt x="0" y="11911"/>
                          <a:pt x="13235" y="24134"/>
                          <a:pt x="24816" y="26356"/>
                        </a:cubicBezTo>
                        <a:cubicBezTo>
                          <a:pt x="36396" y="28579"/>
                          <a:pt x="45771" y="14133"/>
                          <a:pt x="35293" y="3577"/>
                        </a:cubicBezTo>
                        <a:cubicBezTo>
                          <a:pt x="24816" y="-6980"/>
                          <a:pt x="0" y="9133"/>
                          <a:pt x="0" y="9133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356" name="Freeform 5355"/>
                  <p:cNvSpPr/>
                  <p:nvPr/>
                </p:nvSpPr>
                <p:spPr>
                  <a:xfrm>
                    <a:off x="5374145" y="1077647"/>
                    <a:ext cx="61211" cy="5867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1211" h="58674">
                        <a:moveTo>
                          <a:pt x="9862" y="0"/>
                        </a:moveTo>
                        <a:cubicBezTo>
                          <a:pt x="9862" y="0"/>
                          <a:pt x="-10464" y="20287"/>
                          <a:pt x="7188" y="41273"/>
                        </a:cubicBezTo>
                        <a:cubicBezTo>
                          <a:pt x="24839" y="62259"/>
                          <a:pt x="43560" y="60161"/>
                          <a:pt x="49979" y="55964"/>
                        </a:cubicBezTo>
                        <a:cubicBezTo>
                          <a:pt x="56397" y="51766"/>
                          <a:pt x="61211" y="35677"/>
                          <a:pt x="61211" y="35677"/>
                        </a:cubicBezTo>
                        <a:cubicBezTo>
                          <a:pt x="61211" y="35677"/>
                          <a:pt x="38211" y="1399"/>
                          <a:pt x="9862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357" name="Freeform 5356"/>
                  <p:cNvSpPr/>
                  <p:nvPr/>
                </p:nvSpPr>
                <p:spPr>
                  <a:xfrm>
                    <a:off x="5423156" y="1118763"/>
                    <a:ext cx="72309" cy="3691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2309" h="36913">
                        <a:moveTo>
                          <a:pt x="1172" y="0"/>
                        </a:moveTo>
                        <a:cubicBezTo>
                          <a:pt x="1172" y="0"/>
                          <a:pt x="-5997" y="17779"/>
                          <a:pt x="14958" y="31669"/>
                        </a:cubicBezTo>
                        <a:cubicBezTo>
                          <a:pt x="35913" y="45559"/>
                          <a:pt x="57732" y="28336"/>
                          <a:pt x="65312" y="21113"/>
                        </a:cubicBezTo>
                        <a:cubicBezTo>
                          <a:pt x="72893" y="13890"/>
                          <a:pt x="72309" y="9445"/>
                          <a:pt x="72309" y="9445"/>
                        </a:cubicBezTo>
                        <a:cubicBezTo>
                          <a:pt x="72309" y="9445"/>
                          <a:pt x="44029" y="28613"/>
                          <a:pt x="31493" y="16668"/>
                        </a:cubicBezTo>
                        <a:cubicBezTo>
                          <a:pt x="18956" y="4722"/>
                          <a:pt x="5253" y="2222"/>
                          <a:pt x="1172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358" name="Freeform 5357"/>
                  <p:cNvSpPr/>
                  <p:nvPr/>
                </p:nvSpPr>
                <p:spPr>
                  <a:xfrm>
                    <a:off x="5422363" y="1096227"/>
                    <a:ext cx="45874" cy="3809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5874" h="38094">
                        <a:moveTo>
                          <a:pt x="17405" y="868"/>
                        </a:moveTo>
                        <a:cubicBezTo>
                          <a:pt x="17405" y="868"/>
                          <a:pt x="3067" y="-5243"/>
                          <a:pt x="310" y="14758"/>
                        </a:cubicBezTo>
                        <a:cubicBezTo>
                          <a:pt x="-2447" y="34760"/>
                          <a:pt x="13545" y="38094"/>
                          <a:pt x="18508" y="38094"/>
                        </a:cubicBezTo>
                        <a:cubicBezTo>
                          <a:pt x="23471" y="38094"/>
                          <a:pt x="41393" y="38371"/>
                          <a:pt x="45529" y="22537"/>
                        </a:cubicBezTo>
                        <a:cubicBezTo>
                          <a:pt x="49665" y="6702"/>
                          <a:pt x="16302" y="868"/>
                          <a:pt x="17405" y="868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359" name="Freeform 5358"/>
                  <p:cNvSpPr/>
                  <p:nvPr/>
                </p:nvSpPr>
                <p:spPr>
                  <a:xfrm>
                    <a:off x="5446247" y="1095427"/>
                    <a:ext cx="51423" cy="4615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1423" h="46151">
                        <a:moveTo>
                          <a:pt x="2657" y="3105"/>
                        </a:moveTo>
                        <a:cubicBezTo>
                          <a:pt x="2657" y="3105"/>
                          <a:pt x="-10472" y="44622"/>
                          <a:pt x="21413" y="46105"/>
                        </a:cubicBezTo>
                        <a:cubicBezTo>
                          <a:pt x="53298" y="47587"/>
                          <a:pt x="51423" y="26829"/>
                          <a:pt x="51423" y="26829"/>
                        </a:cubicBezTo>
                        <a:cubicBezTo>
                          <a:pt x="51423" y="26829"/>
                          <a:pt x="51423" y="9036"/>
                          <a:pt x="51423" y="1622"/>
                        </a:cubicBezTo>
                        <a:cubicBezTo>
                          <a:pt x="51423" y="-5792"/>
                          <a:pt x="17037" y="14967"/>
                          <a:pt x="2657" y="3105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360" name="Freeform 5359"/>
                  <p:cNvSpPr/>
                  <p:nvPr/>
                </p:nvSpPr>
                <p:spPr>
                  <a:xfrm>
                    <a:off x="5476715" y="1094492"/>
                    <a:ext cx="53491" cy="3927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3491" h="39274">
                        <a:moveTo>
                          <a:pt x="0" y="11494"/>
                        </a:moveTo>
                        <a:cubicBezTo>
                          <a:pt x="0" y="11494"/>
                          <a:pt x="6066" y="39274"/>
                          <a:pt x="27573" y="39274"/>
                        </a:cubicBezTo>
                        <a:cubicBezTo>
                          <a:pt x="49079" y="39274"/>
                          <a:pt x="53491" y="20939"/>
                          <a:pt x="53491" y="17050"/>
                        </a:cubicBezTo>
                        <a:cubicBezTo>
                          <a:pt x="53491" y="13161"/>
                          <a:pt x="32536" y="17050"/>
                          <a:pt x="18198" y="4271"/>
                        </a:cubicBezTo>
                        <a:cubicBezTo>
                          <a:pt x="3860" y="-8508"/>
                          <a:pt x="0" y="11494"/>
                          <a:pt x="0" y="1149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361" name="Freeform 5360"/>
                  <p:cNvSpPr/>
                  <p:nvPr/>
                </p:nvSpPr>
                <p:spPr>
                  <a:xfrm>
                    <a:off x="5429876" y="1052645"/>
                    <a:ext cx="73964" cy="6396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3964" h="63964">
                        <a:moveTo>
                          <a:pt x="10443" y="0"/>
                        </a:moveTo>
                        <a:cubicBezTo>
                          <a:pt x="10443" y="0"/>
                          <a:pt x="23678" y="10556"/>
                          <a:pt x="34156" y="10556"/>
                        </a:cubicBezTo>
                        <a:cubicBezTo>
                          <a:pt x="44633" y="10556"/>
                          <a:pt x="55662" y="3889"/>
                          <a:pt x="57317" y="3889"/>
                        </a:cubicBezTo>
                        <a:cubicBezTo>
                          <a:pt x="58971" y="3889"/>
                          <a:pt x="77721" y="15001"/>
                          <a:pt x="73309" y="27224"/>
                        </a:cubicBezTo>
                        <a:cubicBezTo>
                          <a:pt x="68897" y="39448"/>
                          <a:pt x="62280" y="60561"/>
                          <a:pt x="48494" y="63339"/>
                        </a:cubicBezTo>
                        <a:cubicBezTo>
                          <a:pt x="34707" y="66117"/>
                          <a:pt x="18715" y="60005"/>
                          <a:pt x="10443" y="48337"/>
                        </a:cubicBezTo>
                        <a:cubicBezTo>
                          <a:pt x="2171" y="36670"/>
                          <a:pt x="-8306" y="5000"/>
                          <a:pt x="10443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362" name="Freeform 5361"/>
                  <p:cNvSpPr/>
                  <p:nvPr/>
                </p:nvSpPr>
                <p:spPr>
                  <a:xfrm>
                    <a:off x="5479404" y="1055735"/>
                    <a:ext cx="89956" cy="5858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9956" h="58582">
                        <a:moveTo>
                          <a:pt x="1723" y="26912"/>
                        </a:moveTo>
                        <a:cubicBezTo>
                          <a:pt x="1723" y="30801"/>
                          <a:pt x="16613" y="58582"/>
                          <a:pt x="40325" y="58582"/>
                        </a:cubicBezTo>
                        <a:cubicBezTo>
                          <a:pt x="64038" y="58582"/>
                          <a:pt x="75067" y="43025"/>
                          <a:pt x="77824" y="36358"/>
                        </a:cubicBezTo>
                        <a:cubicBezTo>
                          <a:pt x="80581" y="29690"/>
                          <a:pt x="89956" y="2466"/>
                          <a:pt x="89956" y="2466"/>
                        </a:cubicBezTo>
                        <a:cubicBezTo>
                          <a:pt x="89956" y="2466"/>
                          <a:pt x="76997" y="2743"/>
                          <a:pt x="74515" y="243"/>
                        </a:cubicBezTo>
                        <a:cubicBezTo>
                          <a:pt x="72034" y="-2257"/>
                          <a:pt x="73412" y="15244"/>
                          <a:pt x="45840" y="16356"/>
                        </a:cubicBezTo>
                        <a:cubicBezTo>
                          <a:pt x="18267" y="17467"/>
                          <a:pt x="11649" y="5244"/>
                          <a:pt x="10547" y="5244"/>
                        </a:cubicBezTo>
                        <a:cubicBezTo>
                          <a:pt x="9444" y="5244"/>
                          <a:pt x="-4894" y="5799"/>
                          <a:pt x="1723" y="26912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363" name="Freeform 5362"/>
                  <p:cNvSpPr/>
                  <p:nvPr/>
                </p:nvSpPr>
                <p:spPr>
                  <a:xfrm>
                    <a:off x="5474441" y="1022643"/>
                    <a:ext cx="78617" cy="611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617" h="61116">
                        <a:moveTo>
                          <a:pt x="22131" y="1667"/>
                        </a:moveTo>
                        <a:cubicBezTo>
                          <a:pt x="23353" y="2778"/>
                          <a:pt x="33742" y="7223"/>
                          <a:pt x="49020" y="4445"/>
                        </a:cubicBezTo>
                        <a:cubicBezTo>
                          <a:pt x="64298" y="1667"/>
                          <a:pt x="71631" y="0"/>
                          <a:pt x="71631" y="0"/>
                        </a:cubicBezTo>
                        <a:cubicBezTo>
                          <a:pt x="71631" y="0"/>
                          <a:pt x="80186" y="24446"/>
                          <a:pt x="78353" y="33336"/>
                        </a:cubicBezTo>
                        <a:cubicBezTo>
                          <a:pt x="76520" y="42226"/>
                          <a:pt x="61490" y="61116"/>
                          <a:pt x="48045" y="61116"/>
                        </a:cubicBezTo>
                        <a:cubicBezTo>
                          <a:pt x="34601" y="61116"/>
                          <a:pt x="8878" y="51671"/>
                          <a:pt x="3412" y="42782"/>
                        </a:cubicBezTo>
                        <a:cubicBezTo>
                          <a:pt x="-2122" y="33892"/>
                          <a:pt x="-4147" y="1667"/>
                          <a:pt x="22131" y="166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364" name="Freeform 5363"/>
                  <p:cNvSpPr/>
                  <p:nvPr/>
                </p:nvSpPr>
                <p:spPr>
                  <a:xfrm>
                    <a:off x="5539546" y="1037088"/>
                    <a:ext cx="65658" cy="5253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5658" h="52539">
                        <a:moveTo>
                          <a:pt x="0" y="0"/>
                        </a:moveTo>
                        <a:cubicBezTo>
                          <a:pt x="0" y="0"/>
                          <a:pt x="-1620" y="48893"/>
                          <a:pt x="25953" y="52227"/>
                        </a:cubicBezTo>
                        <a:cubicBezTo>
                          <a:pt x="53526" y="55560"/>
                          <a:pt x="59040" y="31669"/>
                          <a:pt x="60694" y="26669"/>
                        </a:cubicBezTo>
                        <a:cubicBezTo>
                          <a:pt x="62349" y="21668"/>
                          <a:pt x="65658" y="13890"/>
                          <a:pt x="65658" y="13890"/>
                        </a:cubicBezTo>
                        <a:cubicBezTo>
                          <a:pt x="65658" y="13890"/>
                          <a:pt x="41118" y="28613"/>
                          <a:pt x="27883" y="23057"/>
                        </a:cubicBezTo>
                        <a:cubicBezTo>
                          <a:pt x="14648" y="17501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365" name="Freeform 5364"/>
                  <p:cNvSpPr/>
                  <p:nvPr/>
                </p:nvSpPr>
                <p:spPr>
                  <a:xfrm>
                    <a:off x="5539719" y="992639"/>
                    <a:ext cx="78789" cy="695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789" h="69520">
                        <a:moveTo>
                          <a:pt x="965" y="32781"/>
                        </a:moveTo>
                        <a:cubicBezTo>
                          <a:pt x="-138" y="36114"/>
                          <a:pt x="-6204" y="67784"/>
                          <a:pt x="34052" y="69520"/>
                        </a:cubicBezTo>
                        <a:cubicBezTo>
                          <a:pt x="74308" y="71118"/>
                          <a:pt x="77065" y="42782"/>
                          <a:pt x="77065" y="42782"/>
                        </a:cubicBezTo>
                        <a:cubicBezTo>
                          <a:pt x="77065" y="42782"/>
                          <a:pt x="84235" y="29447"/>
                          <a:pt x="69345" y="16668"/>
                        </a:cubicBezTo>
                        <a:cubicBezTo>
                          <a:pt x="54456" y="3889"/>
                          <a:pt x="49493" y="0"/>
                          <a:pt x="48390" y="0"/>
                        </a:cubicBezTo>
                        <a:cubicBezTo>
                          <a:pt x="47287" y="0"/>
                          <a:pt x="20817" y="30558"/>
                          <a:pt x="965" y="32781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366" name="Freeform 5365"/>
                  <p:cNvSpPr/>
                  <p:nvPr/>
                </p:nvSpPr>
                <p:spPr>
                  <a:xfrm>
                    <a:off x="5586696" y="916837"/>
                    <a:ext cx="80926" cy="10261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0926" h="102613">
                        <a:moveTo>
                          <a:pt x="79168" y="65249"/>
                        </a:moveTo>
                        <a:cubicBezTo>
                          <a:pt x="79168" y="65249"/>
                          <a:pt x="66485" y="10244"/>
                          <a:pt x="38912" y="1354"/>
                        </a:cubicBezTo>
                        <a:cubicBezTo>
                          <a:pt x="11339" y="-7535"/>
                          <a:pt x="4170" y="29134"/>
                          <a:pt x="1413" y="45803"/>
                        </a:cubicBezTo>
                        <a:cubicBezTo>
                          <a:pt x="-1344" y="62471"/>
                          <a:pt x="-5204" y="100252"/>
                          <a:pt x="43875" y="102613"/>
                        </a:cubicBezTo>
                        <a:cubicBezTo>
                          <a:pt x="92955" y="104697"/>
                          <a:pt x="79168" y="64138"/>
                          <a:pt x="79168" y="6524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367" name="Freeform 5366"/>
                  <p:cNvSpPr/>
                  <p:nvPr/>
                </p:nvSpPr>
                <p:spPr>
                  <a:xfrm>
                    <a:off x="5391791" y="1050980"/>
                    <a:ext cx="62004" cy="583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004" h="58369">
                        <a:moveTo>
                          <a:pt x="61345" y="38354"/>
                        </a:moveTo>
                        <a:cubicBezTo>
                          <a:pt x="56300" y="60073"/>
                          <a:pt x="38412" y="59611"/>
                          <a:pt x="23735" y="57301"/>
                        </a:cubicBezTo>
                        <a:cubicBezTo>
                          <a:pt x="9058" y="54990"/>
                          <a:pt x="-3325" y="46672"/>
                          <a:pt x="803" y="31885"/>
                        </a:cubicBezTo>
                        <a:cubicBezTo>
                          <a:pt x="4931" y="17098"/>
                          <a:pt x="12269" y="8780"/>
                          <a:pt x="12269" y="8780"/>
                        </a:cubicBezTo>
                        <a:cubicBezTo>
                          <a:pt x="12269" y="8780"/>
                          <a:pt x="11810" y="17098"/>
                          <a:pt x="29239" y="18484"/>
                        </a:cubicBezTo>
                        <a:cubicBezTo>
                          <a:pt x="46668" y="19870"/>
                          <a:pt x="42999" y="0"/>
                          <a:pt x="42999" y="0"/>
                        </a:cubicBezTo>
                        <a:cubicBezTo>
                          <a:pt x="42999" y="0"/>
                          <a:pt x="66390" y="16636"/>
                          <a:pt x="61345" y="3835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368" name="Freeform 5367"/>
                  <p:cNvSpPr/>
                  <p:nvPr/>
                </p:nvSpPr>
                <p:spPr>
                  <a:xfrm>
                    <a:off x="5344004" y="1029013"/>
                    <a:ext cx="56920" cy="597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6920" h="59745">
                        <a:moveTo>
                          <a:pt x="23509" y="354"/>
                        </a:moveTo>
                        <a:cubicBezTo>
                          <a:pt x="-17037" y="6618"/>
                          <a:pt x="318" y="46940"/>
                          <a:pt x="34107" y="58545"/>
                        </a:cubicBezTo>
                        <a:cubicBezTo>
                          <a:pt x="67895" y="70151"/>
                          <a:pt x="64054" y="-5951"/>
                          <a:pt x="23509" y="35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369" name="Freeform 5368"/>
                  <p:cNvSpPr/>
                  <p:nvPr/>
                </p:nvSpPr>
                <p:spPr>
                  <a:xfrm>
                    <a:off x="5381210" y="1028198"/>
                    <a:ext cx="59626" cy="5559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626" h="55595">
                        <a:moveTo>
                          <a:pt x="14441" y="1667"/>
                        </a:moveTo>
                        <a:cubicBezTo>
                          <a:pt x="14441" y="1667"/>
                          <a:pt x="-1551" y="556"/>
                          <a:pt x="103" y="30003"/>
                        </a:cubicBezTo>
                        <a:cubicBezTo>
                          <a:pt x="1758" y="59450"/>
                          <a:pt x="42565" y="62783"/>
                          <a:pt x="53594" y="43893"/>
                        </a:cubicBezTo>
                        <a:cubicBezTo>
                          <a:pt x="64623" y="25002"/>
                          <a:pt x="65175" y="-7779"/>
                          <a:pt x="14441" y="166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370" name="Freeform 5369"/>
                  <p:cNvSpPr/>
                  <p:nvPr/>
                </p:nvSpPr>
                <p:spPr>
                  <a:xfrm>
                    <a:off x="5379488" y="991528"/>
                    <a:ext cx="53491" cy="5674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3491" h="56741">
                        <a:moveTo>
                          <a:pt x="52009" y="40559"/>
                        </a:moveTo>
                        <a:cubicBezTo>
                          <a:pt x="52009" y="40559"/>
                          <a:pt x="24988" y="67783"/>
                          <a:pt x="8996" y="51671"/>
                        </a:cubicBezTo>
                        <a:cubicBezTo>
                          <a:pt x="-6997" y="35559"/>
                          <a:pt x="-2033" y="0"/>
                          <a:pt x="26642" y="0"/>
                        </a:cubicBezTo>
                        <a:cubicBezTo>
                          <a:pt x="55318" y="0"/>
                          <a:pt x="55318" y="34447"/>
                          <a:pt x="52009" y="40559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371" name="Freeform 5370"/>
                  <p:cNvSpPr/>
                  <p:nvPr/>
                </p:nvSpPr>
                <p:spPr>
                  <a:xfrm>
                    <a:off x="5418124" y="1002639"/>
                    <a:ext cx="78720" cy="6372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720" h="63721">
                        <a:moveTo>
                          <a:pt x="21645" y="0"/>
                        </a:moveTo>
                        <a:cubicBezTo>
                          <a:pt x="21645" y="0"/>
                          <a:pt x="1792" y="6112"/>
                          <a:pt x="138" y="25558"/>
                        </a:cubicBezTo>
                        <a:cubicBezTo>
                          <a:pt x="-1516" y="45004"/>
                          <a:pt x="11718" y="60005"/>
                          <a:pt x="34879" y="63339"/>
                        </a:cubicBezTo>
                        <a:cubicBezTo>
                          <a:pt x="58040" y="66672"/>
                          <a:pt x="76790" y="47226"/>
                          <a:pt x="78445" y="38337"/>
                        </a:cubicBezTo>
                        <a:cubicBezTo>
                          <a:pt x="80098" y="29447"/>
                          <a:pt x="74033" y="8890"/>
                          <a:pt x="66312" y="7778"/>
                        </a:cubicBezTo>
                        <a:cubicBezTo>
                          <a:pt x="58592" y="6667"/>
                          <a:pt x="34328" y="15001"/>
                          <a:pt x="21645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372" name="Freeform 5371"/>
                  <p:cNvSpPr/>
                  <p:nvPr/>
                </p:nvSpPr>
                <p:spPr>
                  <a:xfrm>
                    <a:off x="5367527" y="903186"/>
                    <a:ext cx="78204" cy="9789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204" h="97891">
                        <a:moveTo>
                          <a:pt x="59568" y="556"/>
                        </a:moveTo>
                        <a:cubicBezTo>
                          <a:pt x="59568" y="556"/>
                          <a:pt x="13290" y="-4445"/>
                          <a:pt x="3917" y="15001"/>
                        </a:cubicBezTo>
                        <a:cubicBezTo>
                          <a:pt x="-5455" y="34448"/>
                          <a:pt x="2160" y="95564"/>
                          <a:pt x="23834" y="97786"/>
                        </a:cubicBezTo>
                        <a:cubicBezTo>
                          <a:pt x="45509" y="100009"/>
                          <a:pt x="81242" y="65006"/>
                          <a:pt x="78020" y="40004"/>
                        </a:cubicBezTo>
                        <a:cubicBezTo>
                          <a:pt x="74798" y="15001"/>
                          <a:pt x="61325" y="556"/>
                          <a:pt x="59568" y="556"/>
                        </a:cubicBezTo>
                        <a:close/>
                      </a:path>
                    </a:pathLst>
                  </a:custGeom>
                  <a:gradFill>
                    <a:gsLst>
                      <a:gs pos="39000">
                        <a:srgbClr val="D03336"/>
                      </a:gs>
                      <a:gs pos="0">
                        <a:srgbClr val="DB6162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373" name="Freeform 5372"/>
                  <p:cNvSpPr/>
                  <p:nvPr/>
                </p:nvSpPr>
                <p:spPr>
                  <a:xfrm>
                    <a:off x="5408818" y="972324"/>
                    <a:ext cx="70483" cy="701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0483" h="70145">
                        <a:moveTo>
                          <a:pt x="781" y="21761"/>
                        </a:moveTo>
                        <a:cubicBezTo>
                          <a:pt x="781" y="21761"/>
                          <a:pt x="15964" y="-9970"/>
                          <a:pt x="51795" y="3093"/>
                        </a:cubicBezTo>
                        <a:cubicBezTo>
                          <a:pt x="87627" y="16156"/>
                          <a:pt x="63128" y="50247"/>
                          <a:pt x="50913" y="65320"/>
                        </a:cubicBezTo>
                        <a:cubicBezTo>
                          <a:pt x="38698" y="80393"/>
                          <a:pt x="-6548" y="58941"/>
                          <a:pt x="781" y="21761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374" name="Freeform 5373"/>
                  <p:cNvSpPr/>
                  <p:nvPr/>
                </p:nvSpPr>
                <p:spPr>
                  <a:xfrm>
                    <a:off x="5425878" y="936279"/>
                    <a:ext cx="76445" cy="7809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6445" h="78097">
                        <a:moveTo>
                          <a:pt x="19680" y="6910"/>
                        </a:moveTo>
                        <a:cubicBezTo>
                          <a:pt x="17198" y="5799"/>
                          <a:pt x="-21403" y="35246"/>
                          <a:pt x="16647" y="66360"/>
                        </a:cubicBezTo>
                        <a:cubicBezTo>
                          <a:pt x="54697" y="97474"/>
                          <a:pt x="85579" y="61360"/>
                          <a:pt x="73998" y="22467"/>
                        </a:cubicBezTo>
                        <a:cubicBezTo>
                          <a:pt x="62418" y="-16425"/>
                          <a:pt x="17750" y="6910"/>
                          <a:pt x="19680" y="691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375" name="Freeform 5374"/>
                  <p:cNvSpPr/>
                  <p:nvPr/>
                </p:nvSpPr>
                <p:spPr>
                  <a:xfrm>
                    <a:off x="5472855" y="990302"/>
                    <a:ext cx="63900" cy="608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3900" h="60804">
                        <a:moveTo>
                          <a:pt x="0" y="26228"/>
                        </a:moveTo>
                        <a:cubicBezTo>
                          <a:pt x="-1103" y="9004"/>
                          <a:pt x="21846" y="-13391"/>
                          <a:pt x="47976" y="10115"/>
                        </a:cubicBezTo>
                        <a:cubicBezTo>
                          <a:pt x="74106" y="33622"/>
                          <a:pt x="66725" y="58795"/>
                          <a:pt x="35929" y="60676"/>
                        </a:cubicBezTo>
                        <a:cubicBezTo>
                          <a:pt x="5133" y="62556"/>
                          <a:pt x="1103" y="43452"/>
                          <a:pt x="0" y="26228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376" name="Freeform 5375"/>
                  <p:cNvSpPr/>
                  <p:nvPr/>
                </p:nvSpPr>
                <p:spPr>
                  <a:xfrm>
                    <a:off x="5545268" y="973194"/>
                    <a:ext cx="62694" cy="7111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694" h="71117">
                        <a:moveTo>
                          <a:pt x="55334" y="19840"/>
                        </a:moveTo>
                        <a:cubicBezTo>
                          <a:pt x="69685" y="46221"/>
                          <a:pt x="63798" y="74359"/>
                          <a:pt x="32888" y="70842"/>
                        </a:cubicBezTo>
                        <a:cubicBezTo>
                          <a:pt x="1978" y="67325"/>
                          <a:pt x="-6118" y="17202"/>
                          <a:pt x="4186" y="7529"/>
                        </a:cubicBezTo>
                        <a:cubicBezTo>
                          <a:pt x="14489" y="-2143"/>
                          <a:pt x="40983" y="-6540"/>
                          <a:pt x="55334" y="1984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377" name="Freeform 5376"/>
                  <p:cNvSpPr/>
                  <p:nvPr/>
                </p:nvSpPr>
                <p:spPr>
                  <a:xfrm>
                    <a:off x="5491054" y="947812"/>
                    <a:ext cx="83132" cy="7805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3132" h="78057">
                        <a:moveTo>
                          <a:pt x="42110" y="335"/>
                        </a:moveTo>
                        <a:cubicBezTo>
                          <a:pt x="42110" y="335"/>
                          <a:pt x="5324" y="3261"/>
                          <a:pt x="968" y="20817"/>
                        </a:cubicBezTo>
                        <a:cubicBezTo>
                          <a:pt x="-3388" y="38373"/>
                          <a:pt x="5808" y="71047"/>
                          <a:pt x="37270" y="76899"/>
                        </a:cubicBezTo>
                        <a:cubicBezTo>
                          <a:pt x="68732" y="82751"/>
                          <a:pt x="77929" y="65195"/>
                          <a:pt x="81800" y="57880"/>
                        </a:cubicBezTo>
                        <a:cubicBezTo>
                          <a:pt x="85673" y="50565"/>
                          <a:pt x="83737" y="-5029"/>
                          <a:pt x="42110" y="335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378" name="Freeform 5377"/>
                  <p:cNvSpPr/>
                  <p:nvPr/>
                </p:nvSpPr>
                <p:spPr>
                  <a:xfrm>
                    <a:off x="5485986" y="869574"/>
                    <a:ext cx="90266" cy="10782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0266" h="107822">
                        <a:moveTo>
                          <a:pt x="655" y="60839"/>
                        </a:moveTo>
                        <a:cubicBezTo>
                          <a:pt x="7180" y="142512"/>
                          <a:pt x="2585" y="92508"/>
                          <a:pt x="22989" y="94730"/>
                        </a:cubicBezTo>
                        <a:cubicBezTo>
                          <a:pt x="43393" y="96952"/>
                          <a:pt x="64348" y="96397"/>
                          <a:pt x="71517" y="83063"/>
                        </a:cubicBezTo>
                        <a:cubicBezTo>
                          <a:pt x="78686" y="69728"/>
                          <a:pt x="94678" y="47504"/>
                          <a:pt x="89164" y="36948"/>
                        </a:cubicBezTo>
                        <a:cubicBezTo>
                          <a:pt x="83649" y="26391"/>
                          <a:pt x="74274" y="3334"/>
                          <a:pt x="55800" y="3334"/>
                        </a:cubicBezTo>
                        <a:cubicBezTo>
                          <a:pt x="37327" y="3334"/>
                          <a:pt x="-5871" y="-20835"/>
                          <a:pt x="655" y="6083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379" name="Freeform 5378"/>
                  <p:cNvSpPr/>
                  <p:nvPr/>
                </p:nvSpPr>
                <p:spPr>
                  <a:xfrm>
                    <a:off x="5550989" y="905863"/>
                    <a:ext cx="76756" cy="956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6756" h="95668">
                        <a:moveTo>
                          <a:pt x="47267" y="215"/>
                        </a:moveTo>
                        <a:cubicBezTo>
                          <a:pt x="47267" y="215"/>
                          <a:pt x="13132" y="-3785"/>
                          <a:pt x="5411" y="20661"/>
                        </a:cubicBezTo>
                        <a:cubicBezTo>
                          <a:pt x="-2309" y="45108"/>
                          <a:pt x="-8375" y="95668"/>
                          <a:pt x="35741" y="95668"/>
                        </a:cubicBezTo>
                        <a:cubicBezTo>
                          <a:pt x="79858" y="95668"/>
                          <a:pt x="95244" y="11361"/>
                          <a:pt x="47267" y="215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380" name="Freeform 5379"/>
                  <p:cNvSpPr/>
                  <p:nvPr/>
                </p:nvSpPr>
                <p:spPr>
                  <a:xfrm>
                    <a:off x="5336129" y="758038"/>
                    <a:ext cx="103466" cy="9018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3466" h="90182">
                        <a:moveTo>
                          <a:pt x="43255" y="89035"/>
                        </a:moveTo>
                        <a:cubicBezTo>
                          <a:pt x="40497" y="89035"/>
                          <a:pt x="23264" y="93897"/>
                          <a:pt x="12925" y="83480"/>
                        </a:cubicBezTo>
                        <a:cubicBezTo>
                          <a:pt x="2585" y="73062"/>
                          <a:pt x="-1965" y="72367"/>
                          <a:pt x="793" y="54588"/>
                        </a:cubicBezTo>
                        <a:cubicBezTo>
                          <a:pt x="3550" y="36809"/>
                          <a:pt x="25043" y="4916"/>
                          <a:pt x="52133" y="472"/>
                        </a:cubicBezTo>
                        <a:cubicBezTo>
                          <a:pt x="79086" y="-3973"/>
                          <a:pt x="100447" y="20918"/>
                          <a:pt x="103466" y="29808"/>
                        </a:cubicBezTo>
                        <a:cubicBezTo>
                          <a:pt x="105962" y="38697"/>
                          <a:pt x="49872" y="35142"/>
                          <a:pt x="43255" y="89035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CD2528"/>
                      </a:gs>
                      <a:gs pos="0">
                        <a:srgbClr val="D75254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381" name="Freeform 5380"/>
                  <p:cNvSpPr/>
                  <p:nvPr/>
                </p:nvSpPr>
                <p:spPr>
                  <a:xfrm>
                    <a:off x="5377695" y="860408"/>
                    <a:ext cx="72620" cy="8136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2620" h="81361">
                        <a:moveTo>
                          <a:pt x="24574" y="0"/>
                        </a:moveTo>
                        <a:cubicBezTo>
                          <a:pt x="25677" y="0"/>
                          <a:pt x="63176" y="10001"/>
                          <a:pt x="69793" y="33336"/>
                        </a:cubicBezTo>
                        <a:cubicBezTo>
                          <a:pt x="76411" y="56672"/>
                          <a:pt x="70896" y="71673"/>
                          <a:pt x="58764" y="80007"/>
                        </a:cubicBezTo>
                        <a:cubicBezTo>
                          <a:pt x="46632" y="88341"/>
                          <a:pt x="-42152" y="58338"/>
                          <a:pt x="24574" y="0"/>
                        </a:cubicBezTo>
                        <a:close/>
                      </a:path>
                    </a:pathLst>
                  </a:custGeom>
                  <a:gradFill>
                    <a:gsLst>
                      <a:gs pos="48000">
                        <a:srgbClr val="CE272B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382" name="Freeform 5381"/>
                  <p:cNvSpPr/>
                  <p:nvPr/>
                </p:nvSpPr>
                <p:spPr>
                  <a:xfrm>
                    <a:off x="5379022" y="783836"/>
                    <a:ext cx="96315" cy="8934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315" h="89348">
                        <a:moveTo>
                          <a:pt x="26365" y="89348"/>
                        </a:moveTo>
                        <a:cubicBezTo>
                          <a:pt x="26365" y="89348"/>
                          <a:pt x="-1614" y="85000"/>
                          <a:pt x="0" y="55799"/>
                        </a:cubicBezTo>
                        <a:cubicBezTo>
                          <a:pt x="1614" y="26599"/>
                          <a:pt x="36051" y="-13163"/>
                          <a:pt x="65645" y="4232"/>
                        </a:cubicBezTo>
                        <a:cubicBezTo>
                          <a:pt x="95238" y="21628"/>
                          <a:pt x="96315" y="45859"/>
                          <a:pt x="96315" y="45859"/>
                        </a:cubicBezTo>
                        <a:cubicBezTo>
                          <a:pt x="96315" y="45859"/>
                          <a:pt x="65107" y="47101"/>
                          <a:pt x="26365" y="8934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CD2628"/>
                      </a:gs>
                      <a:gs pos="0">
                        <a:srgbClr val="D54C4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383" name="Freeform 5382"/>
                  <p:cNvSpPr/>
                  <p:nvPr/>
                </p:nvSpPr>
                <p:spPr>
                  <a:xfrm>
                    <a:off x="5407404" y="824017"/>
                    <a:ext cx="91369" cy="8768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1369" h="87681">
                        <a:moveTo>
                          <a:pt x="23816" y="85841"/>
                        </a:moveTo>
                        <a:cubicBezTo>
                          <a:pt x="23816" y="85841"/>
                          <a:pt x="-4860" y="65839"/>
                          <a:pt x="655" y="46949"/>
                        </a:cubicBezTo>
                        <a:cubicBezTo>
                          <a:pt x="6169" y="28058"/>
                          <a:pt x="50837" y="-14168"/>
                          <a:pt x="74550" y="4723"/>
                        </a:cubicBezTo>
                        <a:cubicBezTo>
                          <a:pt x="98262" y="23613"/>
                          <a:pt x="89991" y="36392"/>
                          <a:pt x="89991" y="36392"/>
                        </a:cubicBezTo>
                        <a:cubicBezTo>
                          <a:pt x="89991" y="36392"/>
                          <a:pt x="53595" y="99175"/>
                          <a:pt x="23816" y="85841"/>
                        </a:cubicBezTo>
                        <a:close/>
                      </a:path>
                    </a:pathLst>
                  </a:custGeom>
                  <a:gradFill>
                    <a:gsLst>
                      <a:gs pos="80000">
                        <a:srgbClr val="C9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384" name="Freeform 5383"/>
                  <p:cNvSpPr/>
                  <p:nvPr/>
                </p:nvSpPr>
                <p:spPr>
                  <a:xfrm>
                    <a:off x="5424017" y="855407"/>
                    <a:ext cx="96259" cy="1014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259" h="101437">
                        <a:moveTo>
                          <a:pt x="0" y="56907"/>
                        </a:moveTo>
                        <a:cubicBezTo>
                          <a:pt x="0" y="56907"/>
                          <a:pt x="-2002" y="74040"/>
                          <a:pt x="17935" y="90068"/>
                        </a:cubicBezTo>
                        <a:cubicBezTo>
                          <a:pt x="37871" y="106096"/>
                          <a:pt x="63220" y="103333"/>
                          <a:pt x="71195" y="92832"/>
                        </a:cubicBezTo>
                        <a:cubicBezTo>
                          <a:pt x="79169" y="82331"/>
                          <a:pt x="94457" y="44408"/>
                          <a:pt x="96259" y="30591"/>
                        </a:cubicBezTo>
                        <a:cubicBezTo>
                          <a:pt x="97875" y="16773"/>
                          <a:pt x="76397" y="-2961"/>
                          <a:pt x="62726" y="355"/>
                        </a:cubicBezTo>
                        <a:cubicBezTo>
                          <a:pt x="49055" y="3671"/>
                          <a:pt x="17935" y="20429"/>
                          <a:pt x="0" y="5690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</p:grpSp>
            <p:sp>
              <p:nvSpPr>
                <p:cNvPr id="5385" name="Freeform 5384"/>
                <p:cNvSpPr/>
                <p:nvPr/>
              </p:nvSpPr>
              <p:spPr>
                <a:xfrm>
                  <a:off x="5346124" y="1124145"/>
                  <a:ext cx="5101" cy="152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01" h="15244" fill="none">
                      <a:moveTo>
                        <a:pt x="5080" y="132"/>
                      </a:moveTo>
                      <a:cubicBezTo>
                        <a:pt x="5080" y="132"/>
                        <a:pt x="-6390" y="-2535"/>
                        <a:pt x="5080" y="15244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FBD4B3"/>
                  </a:solidFill>
                  <a:bevel/>
                </a:ln>
              </p:spPr>
            </p:sp>
            <p:sp>
              <p:nvSpPr>
                <p:cNvPr id="5386" name="Freeform 5385"/>
                <p:cNvSpPr/>
                <p:nvPr/>
              </p:nvSpPr>
              <p:spPr>
                <a:xfrm>
                  <a:off x="5577977" y="1026845"/>
                  <a:ext cx="8203" cy="165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203" h="16564" fill="none">
                      <a:moveTo>
                        <a:pt x="-14" y="535"/>
                      </a:moveTo>
                      <a:cubicBezTo>
                        <a:pt x="-14" y="535"/>
                        <a:pt x="14103" y="-4799"/>
                        <a:pt x="5280" y="16536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FBD4B3"/>
                  </a:solidFill>
                  <a:bevel/>
                </a:ln>
              </p:spPr>
            </p:sp>
          </p:grpSp>
          <p:grpSp>
            <p:nvGrpSpPr>
              <p:cNvPr id="5387" name="Group 5386"/>
              <p:cNvGrpSpPr/>
              <p:nvPr/>
            </p:nvGrpSpPr>
            <p:grpSpPr>
              <a:xfrm flipH="1">
                <a:off x="5640927" y="626151"/>
                <a:ext cx="396840" cy="425903"/>
                <a:chOff x="5640927" y="626151"/>
                <a:chExt cx="396840" cy="425903"/>
              </a:xfrm>
            </p:grpSpPr>
            <p:grpSp>
              <p:nvGrpSpPr>
                <p:cNvPr id="5388" name="Group 5387"/>
                <p:cNvGrpSpPr/>
                <p:nvPr/>
              </p:nvGrpSpPr>
              <p:grpSpPr>
                <a:xfrm>
                  <a:off x="5640927" y="626151"/>
                  <a:ext cx="396840" cy="425903"/>
                  <a:chOff x="5640927" y="626151"/>
                  <a:chExt cx="396840" cy="425903"/>
                </a:xfrm>
              </p:grpSpPr>
              <p:sp>
                <p:nvSpPr>
                  <p:cNvPr id="5389" name="Freeform 5388"/>
                  <p:cNvSpPr/>
                  <p:nvPr/>
                </p:nvSpPr>
                <p:spPr>
                  <a:xfrm>
                    <a:off x="5852133" y="999586"/>
                    <a:ext cx="55697" cy="227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5697" h="22745">
                        <a:moveTo>
                          <a:pt x="0" y="5000"/>
                        </a:moveTo>
                        <a:cubicBezTo>
                          <a:pt x="0" y="8334"/>
                          <a:pt x="17647" y="26113"/>
                          <a:pt x="34190" y="22224"/>
                        </a:cubicBezTo>
                        <a:cubicBezTo>
                          <a:pt x="50734" y="18335"/>
                          <a:pt x="55697" y="2778"/>
                          <a:pt x="55697" y="556"/>
                        </a:cubicBezTo>
                        <a:cubicBezTo>
                          <a:pt x="55697" y="-1667"/>
                          <a:pt x="3309" y="3334"/>
                          <a:pt x="0" y="500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390" name="Freeform 5389"/>
                  <p:cNvSpPr/>
                  <p:nvPr/>
                </p:nvSpPr>
                <p:spPr>
                  <a:xfrm>
                    <a:off x="5949362" y="898465"/>
                    <a:ext cx="62763" cy="433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763" h="43337">
                        <a:moveTo>
                          <a:pt x="379" y="9445"/>
                        </a:moveTo>
                        <a:cubicBezTo>
                          <a:pt x="379" y="9445"/>
                          <a:pt x="-5687" y="44448"/>
                          <a:pt x="30158" y="43337"/>
                        </a:cubicBezTo>
                        <a:cubicBezTo>
                          <a:pt x="66002" y="42226"/>
                          <a:pt x="62694" y="0"/>
                          <a:pt x="62694" y="0"/>
                        </a:cubicBezTo>
                        <a:cubicBezTo>
                          <a:pt x="62694" y="0"/>
                          <a:pt x="49459" y="25558"/>
                          <a:pt x="379" y="9445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391" name="Freeform 5390"/>
                  <p:cNvSpPr/>
                  <p:nvPr/>
                </p:nvSpPr>
                <p:spPr>
                  <a:xfrm>
                    <a:off x="5937713" y="930030"/>
                    <a:ext cx="44013" cy="4962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4013" h="49622">
                        <a:moveTo>
                          <a:pt x="44013" y="8994"/>
                        </a:moveTo>
                        <a:cubicBezTo>
                          <a:pt x="44013" y="8994"/>
                          <a:pt x="40704" y="30662"/>
                          <a:pt x="14786" y="46219"/>
                        </a:cubicBezTo>
                        <a:cubicBezTo>
                          <a:pt x="-11132" y="61776"/>
                          <a:pt x="4860" y="18995"/>
                          <a:pt x="4860" y="18995"/>
                        </a:cubicBezTo>
                        <a:cubicBezTo>
                          <a:pt x="4860" y="18995"/>
                          <a:pt x="26366" y="-16008"/>
                          <a:pt x="44013" y="8994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392" name="Freeform 5391"/>
                  <p:cNvSpPr/>
                  <p:nvPr/>
                </p:nvSpPr>
                <p:spPr>
                  <a:xfrm>
                    <a:off x="5880810" y="968471"/>
                    <a:ext cx="82167" cy="408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167" h="40802">
                        <a:moveTo>
                          <a:pt x="0" y="28891"/>
                        </a:moveTo>
                        <a:cubicBezTo>
                          <a:pt x="1379" y="30280"/>
                          <a:pt x="22058" y="50560"/>
                          <a:pt x="50182" y="35003"/>
                        </a:cubicBezTo>
                        <a:cubicBezTo>
                          <a:pt x="78307" y="19446"/>
                          <a:pt x="82167" y="0"/>
                          <a:pt x="82167" y="0"/>
                        </a:cubicBezTo>
                        <a:cubicBezTo>
                          <a:pt x="82167" y="0"/>
                          <a:pt x="60108" y="14446"/>
                          <a:pt x="44668" y="8890"/>
                        </a:cubicBezTo>
                        <a:cubicBezTo>
                          <a:pt x="29227" y="3334"/>
                          <a:pt x="0" y="28891"/>
                          <a:pt x="0" y="28891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393" name="Freeform 5392"/>
                  <p:cNvSpPr/>
                  <p:nvPr/>
                </p:nvSpPr>
                <p:spPr>
                  <a:xfrm>
                    <a:off x="5716890" y="885097"/>
                    <a:ext cx="33811" cy="428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811" h="42816">
                        <a:moveTo>
                          <a:pt x="138" y="19481"/>
                        </a:moveTo>
                        <a:cubicBezTo>
                          <a:pt x="3722" y="15869"/>
                          <a:pt x="22196" y="-13300"/>
                          <a:pt x="28813" y="7258"/>
                        </a:cubicBezTo>
                        <a:cubicBezTo>
                          <a:pt x="35431" y="27815"/>
                          <a:pt x="37085" y="47817"/>
                          <a:pt x="23850" y="41705"/>
                        </a:cubicBezTo>
                        <a:cubicBezTo>
                          <a:pt x="10615" y="35593"/>
                          <a:pt x="-1516" y="19481"/>
                          <a:pt x="138" y="19481"/>
                        </a:cubicBezTo>
                        <a:close/>
                      </a:path>
                    </a:pathLst>
                  </a:custGeom>
                  <a:noFill/>
                  <a:ln w="7700" cap="flat">
                    <a:noFill/>
                    <a:bevel/>
                  </a:ln>
                </p:spPr>
              </p:sp>
              <p:sp>
                <p:nvSpPr>
                  <p:cNvPr id="5394" name="Freeform 5393"/>
                  <p:cNvSpPr/>
                  <p:nvPr/>
                </p:nvSpPr>
                <p:spPr>
                  <a:xfrm>
                    <a:off x="5809499" y="694003"/>
                    <a:ext cx="170572" cy="14223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0572" h="142234">
                        <a:moveTo>
                          <a:pt x="130975" y="130569"/>
                        </a:moveTo>
                        <a:cubicBezTo>
                          <a:pt x="130975" y="130569"/>
                          <a:pt x="105065" y="116553"/>
                          <a:pt x="76688" y="103275"/>
                        </a:cubicBezTo>
                        <a:cubicBezTo>
                          <a:pt x="48311" y="89997"/>
                          <a:pt x="22093" y="80776"/>
                          <a:pt x="12531" y="47949"/>
                        </a:cubicBezTo>
                        <a:cubicBezTo>
                          <a:pt x="2969" y="15122"/>
                          <a:pt x="-11528" y="0"/>
                          <a:pt x="15615" y="0"/>
                        </a:cubicBezTo>
                        <a:cubicBezTo>
                          <a:pt x="42759" y="0"/>
                          <a:pt x="61882" y="8114"/>
                          <a:pt x="88409" y="15491"/>
                        </a:cubicBezTo>
                        <a:cubicBezTo>
                          <a:pt x="114936" y="22868"/>
                          <a:pt x="127273" y="33196"/>
                          <a:pt x="132826" y="45736"/>
                        </a:cubicBezTo>
                        <a:cubicBezTo>
                          <a:pt x="138377" y="58277"/>
                          <a:pt x="144547" y="78194"/>
                          <a:pt x="148248" y="89259"/>
                        </a:cubicBezTo>
                        <a:cubicBezTo>
                          <a:pt x="151949" y="100324"/>
                          <a:pt x="164287" y="115816"/>
                          <a:pt x="164287" y="126143"/>
                        </a:cubicBezTo>
                        <a:cubicBezTo>
                          <a:pt x="164287" y="136471"/>
                          <a:pt x="178476" y="137946"/>
                          <a:pt x="164287" y="141635"/>
                        </a:cubicBezTo>
                        <a:cubicBezTo>
                          <a:pt x="150098" y="145323"/>
                          <a:pt x="129741" y="130569"/>
                          <a:pt x="130975" y="130569"/>
                        </a:cubicBezTo>
                        <a:close/>
                      </a:path>
                    </a:pathLst>
                  </a:custGeom>
                  <a:gradFill>
                    <a:gsLst>
                      <a:gs pos="74000">
                        <a:srgbClr val="C80E12"/>
                      </a:gs>
                      <a:gs pos="0">
                        <a:srgbClr val="DB160B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395" name="Freeform 5394"/>
                  <p:cNvSpPr/>
                  <p:nvPr/>
                </p:nvSpPr>
                <p:spPr>
                  <a:xfrm>
                    <a:off x="5839933" y="647889"/>
                    <a:ext cx="60867" cy="7889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0867" h="78896">
                        <a:moveTo>
                          <a:pt x="18267" y="68895"/>
                        </a:moveTo>
                        <a:cubicBezTo>
                          <a:pt x="18267" y="61116"/>
                          <a:pt x="-17026" y="2222"/>
                          <a:pt x="10547" y="556"/>
                        </a:cubicBezTo>
                        <a:cubicBezTo>
                          <a:pt x="38119" y="-1111"/>
                          <a:pt x="59075" y="-556"/>
                          <a:pt x="60763" y="26113"/>
                        </a:cubicBezTo>
                        <a:cubicBezTo>
                          <a:pt x="62384" y="52782"/>
                          <a:pt x="45840" y="78896"/>
                          <a:pt x="34811" y="78896"/>
                        </a:cubicBezTo>
                        <a:cubicBezTo>
                          <a:pt x="23782" y="78896"/>
                          <a:pt x="18267" y="68895"/>
                          <a:pt x="18267" y="68895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396" name="Freeform 5395"/>
                  <p:cNvSpPr/>
                  <p:nvPr/>
                </p:nvSpPr>
                <p:spPr>
                  <a:xfrm>
                    <a:off x="5797057" y="631360"/>
                    <a:ext cx="71689" cy="8695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1689" h="86951">
                        <a:moveTo>
                          <a:pt x="36327" y="85424"/>
                        </a:moveTo>
                        <a:cubicBezTo>
                          <a:pt x="36327" y="83757"/>
                          <a:pt x="9306" y="60977"/>
                          <a:pt x="1585" y="40420"/>
                        </a:cubicBezTo>
                        <a:cubicBezTo>
                          <a:pt x="-6135" y="19863"/>
                          <a:pt x="15372" y="-3473"/>
                          <a:pt x="39084" y="417"/>
                        </a:cubicBezTo>
                        <a:cubicBezTo>
                          <a:pt x="62797" y="4306"/>
                          <a:pt x="70517" y="14307"/>
                          <a:pt x="71689" y="29308"/>
                        </a:cubicBezTo>
                        <a:cubicBezTo>
                          <a:pt x="72724" y="44309"/>
                          <a:pt x="58937" y="96536"/>
                          <a:pt x="36327" y="85424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397" name="Freeform 5396"/>
                  <p:cNvSpPr/>
                  <p:nvPr/>
                </p:nvSpPr>
                <p:spPr>
                  <a:xfrm>
                    <a:off x="5754251" y="626151"/>
                    <a:ext cx="82167" cy="7785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167" h="77854">
                        <a:moveTo>
                          <a:pt x="0" y="17849"/>
                        </a:moveTo>
                        <a:cubicBezTo>
                          <a:pt x="0" y="17849"/>
                          <a:pt x="11029" y="-5487"/>
                          <a:pt x="42462" y="1181"/>
                        </a:cubicBezTo>
                        <a:cubicBezTo>
                          <a:pt x="73895" y="7848"/>
                          <a:pt x="82167" y="13959"/>
                          <a:pt x="82167" y="35072"/>
                        </a:cubicBezTo>
                        <a:cubicBezTo>
                          <a:pt x="82167" y="56185"/>
                          <a:pt x="68932" y="77854"/>
                          <a:pt x="68932" y="77854"/>
                        </a:cubicBezTo>
                        <a:cubicBezTo>
                          <a:pt x="68932" y="77854"/>
                          <a:pt x="1654" y="38927"/>
                          <a:pt x="0" y="1784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398" name="Freeform 5397"/>
                  <p:cNvSpPr/>
                  <p:nvPr/>
                </p:nvSpPr>
                <p:spPr>
                  <a:xfrm>
                    <a:off x="5883291" y="661915"/>
                    <a:ext cx="70517" cy="7566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0517" h="75666">
                        <a:moveTo>
                          <a:pt x="0" y="63200"/>
                        </a:moveTo>
                        <a:cubicBezTo>
                          <a:pt x="0" y="58200"/>
                          <a:pt x="0" y="27086"/>
                          <a:pt x="7720" y="11529"/>
                        </a:cubicBezTo>
                        <a:cubicBezTo>
                          <a:pt x="15441" y="-4028"/>
                          <a:pt x="29779" y="-2361"/>
                          <a:pt x="49079" y="7640"/>
                        </a:cubicBezTo>
                        <a:cubicBezTo>
                          <a:pt x="68381" y="17640"/>
                          <a:pt x="76377" y="31531"/>
                          <a:pt x="65899" y="46532"/>
                        </a:cubicBezTo>
                        <a:cubicBezTo>
                          <a:pt x="55421" y="61533"/>
                          <a:pt x="21507" y="93203"/>
                          <a:pt x="0" y="6320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399" name="Freeform 5398"/>
                  <p:cNvSpPr/>
                  <p:nvPr/>
                </p:nvSpPr>
                <p:spPr>
                  <a:xfrm>
                    <a:off x="5918722" y="693936"/>
                    <a:ext cx="80926" cy="6451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0926" h="64519">
                        <a:moveTo>
                          <a:pt x="12546" y="64519"/>
                        </a:moveTo>
                        <a:cubicBezTo>
                          <a:pt x="12546" y="64519"/>
                          <a:pt x="-4053" y="61544"/>
                          <a:pt x="910" y="40960"/>
                        </a:cubicBezTo>
                        <a:cubicBezTo>
                          <a:pt x="5873" y="20376"/>
                          <a:pt x="24181" y="-11954"/>
                          <a:pt x="51203" y="4513"/>
                        </a:cubicBezTo>
                        <a:cubicBezTo>
                          <a:pt x="78224" y="20980"/>
                          <a:pt x="80926" y="43627"/>
                          <a:pt x="80926" y="43627"/>
                        </a:cubicBezTo>
                        <a:cubicBezTo>
                          <a:pt x="80926" y="43627"/>
                          <a:pt x="47839" y="37760"/>
                          <a:pt x="12546" y="6451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00" name="Freeform 5399"/>
                  <p:cNvSpPr/>
                  <p:nvPr/>
                </p:nvSpPr>
                <p:spPr>
                  <a:xfrm>
                    <a:off x="5929336" y="730815"/>
                    <a:ext cx="98434" cy="6722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8434" h="67228">
                        <a:moveTo>
                          <a:pt x="20294" y="67228"/>
                        </a:moveTo>
                        <a:cubicBezTo>
                          <a:pt x="20294" y="67228"/>
                          <a:pt x="0" y="55252"/>
                          <a:pt x="0" y="39640"/>
                        </a:cubicBezTo>
                        <a:cubicBezTo>
                          <a:pt x="0" y="24026"/>
                          <a:pt x="10753" y="17480"/>
                          <a:pt x="23988" y="10692"/>
                        </a:cubicBezTo>
                        <a:cubicBezTo>
                          <a:pt x="37223" y="3903"/>
                          <a:pt x="55973" y="-10352"/>
                          <a:pt x="79685" y="12049"/>
                        </a:cubicBezTo>
                        <a:cubicBezTo>
                          <a:pt x="103398" y="34451"/>
                          <a:pt x="97883" y="48027"/>
                          <a:pt x="97883" y="48027"/>
                        </a:cubicBezTo>
                        <a:cubicBezTo>
                          <a:pt x="97883" y="48027"/>
                          <a:pt x="52278" y="8139"/>
                          <a:pt x="20294" y="67228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01" name="Freeform 5400"/>
                  <p:cNvSpPr/>
                  <p:nvPr/>
                </p:nvSpPr>
                <p:spPr>
                  <a:xfrm>
                    <a:off x="5950017" y="755779"/>
                    <a:ext cx="86854" cy="6899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6854" h="68999">
                        <a:moveTo>
                          <a:pt x="0" y="47678"/>
                        </a:moveTo>
                        <a:cubicBezTo>
                          <a:pt x="0" y="47678"/>
                          <a:pt x="25367" y="29898"/>
                          <a:pt x="44668" y="35454"/>
                        </a:cubicBezTo>
                        <a:cubicBezTo>
                          <a:pt x="63969" y="41010"/>
                          <a:pt x="86854" y="64901"/>
                          <a:pt x="86854" y="68790"/>
                        </a:cubicBezTo>
                        <a:cubicBezTo>
                          <a:pt x="86854" y="72679"/>
                          <a:pt x="84924" y="18786"/>
                          <a:pt x="71138" y="8785"/>
                        </a:cubicBezTo>
                        <a:cubicBezTo>
                          <a:pt x="57351" y="-1215"/>
                          <a:pt x="0" y="-15661"/>
                          <a:pt x="0" y="47678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02" name="Freeform 5401"/>
                  <p:cNvSpPr/>
                  <p:nvPr/>
                </p:nvSpPr>
                <p:spPr>
                  <a:xfrm>
                    <a:off x="5950018" y="788905"/>
                    <a:ext cx="87750" cy="928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7750" h="92820">
                        <a:moveTo>
                          <a:pt x="0" y="14550"/>
                        </a:moveTo>
                        <a:cubicBezTo>
                          <a:pt x="0" y="14550"/>
                          <a:pt x="15441" y="25662"/>
                          <a:pt x="16544" y="28996"/>
                        </a:cubicBezTo>
                        <a:cubicBezTo>
                          <a:pt x="17646" y="32329"/>
                          <a:pt x="37223" y="23439"/>
                          <a:pt x="52112" y="45108"/>
                        </a:cubicBezTo>
                        <a:cubicBezTo>
                          <a:pt x="67002" y="66777"/>
                          <a:pt x="72516" y="87889"/>
                          <a:pt x="70310" y="92335"/>
                        </a:cubicBezTo>
                        <a:cubicBezTo>
                          <a:pt x="68104" y="96779"/>
                          <a:pt x="92093" y="69555"/>
                          <a:pt x="87129" y="37330"/>
                        </a:cubicBezTo>
                        <a:cubicBezTo>
                          <a:pt x="82167" y="5105"/>
                          <a:pt x="27711" y="-15314"/>
                          <a:pt x="0" y="1455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03" name="Freeform 5402"/>
                  <p:cNvSpPr/>
                  <p:nvPr/>
                </p:nvSpPr>
                <p:spPr>
                  <a:xfrm>
                    <a:off x="5699794" y="643861"/>
                    <a:ext cx="92197" cy="5681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2197" h="56810">
                        <a:moveTo>
                          <a:pt x="2068" y="56810"/>
                        </a:moveTo>
                        <a:cubicBezTo>
                          <a:pt x="2068" y="56810"/>
                          <a:pt x="-10616" y="20761"/>
                          <a:pt x="26332" y="5311"/>
                        </a:cubicBezTo>
                        <a:cubicBezTo>
                          <a:pt x="63280" y="-10139"/>
                          <a:pt x="86992" y="11105"/>
                          <a:pt x="91956" y="31061"/>
                        </a:cubicBezTo>
                        <a:cubicBezTo>
                          <a:pt x="96918" y="51017"/>
                          <a:pt x="19715" y="3380"/>
                          <a:pt x="2068" y="5681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C80F13"/>
                      </a:gs>
                      <a:gs pos="0">
                        <a:srgbClr val="D9595B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04" name="Freeform 5403"/>
                  <p:cNvSpPr/>
                  <p:nvPr/>
                </p:nvSpPr>
                <p:spPr>
                  <a:xfrm>
                    <a:off x="5645338" y="778211"/>
                    <a:ext cx="38464" cy="7413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8464" h="74138">
                        <a:moveTo>
                          <a:pt x="23713" y="74138"/>
                        </a:moveTo>
                        <a:cubicBezTo>
                          <a:pt x="23713" y="74138"/>
                          <a:pt x="-1103" y="65804"/>
                          <a:pt x="0" y="45247"/>
                        </a:cubicBezTo>
                        <a:cubicBezTo>
                          <a:pt x="1103" y="24690"/>
                          <a:pt x="7720" y="-6980"/>
                          <a:pt x="29779" y="1354"/>
                        </a:cubicBezTo>
                        <a:cubicBezTo>
                          <a:pt x="51837" y="9688"/>
                          <a:pt x="25367" y="72472"/>
                          <a:pt x="23713" y="74138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D03336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05" name="Freeform 5404"/>
                  <p:cNvSpPr/>
                  <p:nvPr/>
                </p:nvSpPr>
                <p:spPr>
                  <a:xfrm>
                    <a:off x="5673601" y="679767"/>
                    <a:ext cx="42290" cy="625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290" h="62575">
                        <a:moveTo>
                          <a:pt x="2068" y="62575"/>
                        </a:moveTo>
                        <a:cubicBezTo>
                          <a:pt x="2068" y="62575"/>
                          <a:pt x="-10616" y="19238"/>
                          <a:pt x="26332" y="2570"/>
                        </a:cubicBezTo>
                        <a:cubicBezTo>
                          <a:pt x="63279" y="-14098"/>
                          <a:pt x="27986" y="53685"/>
                          <a:pt x="2068" y="62575"/>
                        </a:cubicBezTo>
                        <a:close/>
                      </a:path>
                    </a:pathLst>
                  </a:custGeom>
                  <a:gradFill>
                    <a:gsLst>
                      <a:gs pos="49000">
                        <a:srgbClr val="D03336"/>
                      </a:gs>
                      <a:gs pos="0">
                        <a:srgbClr val="DB6162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06" name="Freeform 5405"/>
                  <p:cNvSpPr/>
                  <p:nvPr/>
                </p:nvSpPr>
                <p:spPr>
                  <a:xfrm>
                    <a:off x="5658022" y="717547"/>
                    <a:ext cx="59557" cy="7604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557" h="76047">
                        <a:moveTo>
                          <a:pt x="14594" y="76047"/>
                        </a:moveTo>
                        <a:cubicBezTo>
                          <a:pt x="13139" y="76047"/>
                          <a:pt x="-14503" y="59237"/>
                          <a:pt x="10229" y="28204"/>
                        </a:cubicBezTo>
                        <a:cubicBezTo>
                          <a:pt x="34961" y="-2829"/>
                          <a:pt x="44418" y="-8001"/>
                          <a:pt x="57511" y="11395"/>
                        </a:cubicBezTo>
                        <a:cubicBezTo>
                          <a:pt x="70605" y="30790"/>
                          <a:pt x="18231" y="72814"/>
                          <a:pt x="14594" y="76047"/>
                        </a:cubicBezTo>
                        <a:close/>
                      </a:path>
                    </a:pathLst>
                  </a:custGeom>
                  <a:gradFill>
                    <a:gsLst>
                      <a:gs pos="70000">
                        <a:srgbClr val="D03336"/>
                      </a:gs>
                      <a:gs pos="0">
                        <a:srgbClr val="DF7475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07" name="Freeform 5406"/>
                  <p:cNvSpPr/>
                  <p:nvPr/>
                </p:nvSpPr>
                <p:spPr>
                  <a:xfrm>
                    <a:off x="5640927" y="837383"/>
                    <a:ext cx="33742" cy="7108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742" h="71082">
                        <a:moveTo>
                          <a:pt x="30330" y="71082"/>
                        </a:moveTo>
                        <a:cubicBezTo>
                          <a:pt x="30330" y="71082"/>
                          <a:pt x="-1103" y="61082"/>
                          <a:pt x="0" y="24967"/>
                        </a:cubicBezTo>
                        <a:cubicBezTo>
                          <a:pt x="1103" y="-11147"/>
                          <a:pt x="24264" y="2188"/>
                          <a:pt x="24815" y="3299"/>
                        </a:cubicBezTo>
                        <a:cubicBezTo>
                          <a:pt x="25367" y="4410"/>
                          <a:pt x="40256" y="58859"/>
                          <a:pt x="30330" y="71082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D03336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08" name="Freeform 5407"/>
                  <p:cNvSpPr/>
                  <p:nvPr/>
                </p:nvSpPr>
                <p:spPr>
                  <a:xfrm>
                    <a:off x="5654300" y="925135"/>
                    <a:ext cx="28503" cy="4444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8503" h="44448">
                        <a:moveTo>
                          <a:pt x="24126" y="44448"/>
                        </a:moveTo>
                        <a:cubicBezTo>
                          <a:pt x="24126" y="44448"/>
                          <a:pt x="5101" y="45282"/>
                          <a:pt x="965" y="31114"/>
                        </a:cubicBezTo>
                        <a:cubicBezTo>
                          <a:pt x="-3171" y="16946"/>
                          <a:pt x="7031" y="0"/>
                          <a:pt x="7031" y="0"/>
                        </a:cubicBezTo>
                        <a:cubicBezTo>
                          <a:pt x="7031" y="0"/>
                          <a:pt x="40118" y="18890"/>
                          <a:pt x="24126" y="4444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09" name="Freeform 5408"/>
                  <p:cNvSpPr/>
                  <p:nvPr/>
                </p:nvSpPr>
                <p:spPr>
                  <a:xfrm>
                    <a:off x="5651956" y="883464"/>
                    <a:ext cx="62038" cy="7972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038" h="79729">
                        <a:moveTo>
                          <a:pt x="42462" y="0"/>
                        </a:moveTo>
                        <a:cubicBezTo>
                          <a:pt x="42462" y="0"/>
                          <a:pt x="0" y="4445"/>
                          <a:pt x="0" y="33336"/>
                        </a:cubicBezTo>
                        <a:cubicBezTo>
                          <a:pt x="0" y="62227"/>
                          <a:pt x="18198" y="79729"/>
                          <a:pt x="46046" y="79729"/>
                        </a:cubicBezTo>
                        <a:cubicBezTo>
                          <a:pt x="73895" y="79729"/>
                          <a:pt x="60660" y="11668"/>
                          <a:pt x="42462" y="0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10" name="Freeform 5409"/>
                  <p:cNvSpPr/>
                  <p:nvPr/>
                </p:nvSpPr>
                <p:spPr>
                  <a:xfrm>
                    <a:off x="5689455" y="985105"/>
                    <a:ext cx="47080" cy="378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7080" h="37816">
                        <a:moveTo>
                          <a:pt x="0" y="6702"/>
                        </a:moveTo>
                        <a:cubicBezTo>
                          <a:pt x="0" y="6702"/>
                          <a:pt x="0" y="36704"/>
                          <a:pt x="25367" y="37816"/>
                        </a:cubicBezTo>
                        <a:cubicBezTo>
                          <a:pt x="50734" y="38927"/>
                          <a:pt x="46874" y="5591"/>
                          <a:pt x="46874" y="5591"/>
                        </a:cubicBezTo>
                        <a:cubicBezTo>
                          <a:pt x="46874" y="5591"/>
                          <a:pt x="10478" y="-7744"/>
                          <a:pt x="0" y="6702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11" name="Freeform 5410"/>
                  <p:cNvSpPr/>
                  <p:nvPr/>
                </p:nvSpPr>
                <p:spPr>
                  <a:xfrm>
                    <a:off x="5666879" y="945694"/>
                    <a:ext cx="34225" cy="6458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4225" h="64589">
                        <a:moveTo>
                          <a:pt x="33053" y="39448"/>
                        </a:moveTo>
                        <a:cubicBezTo>
                          <a:pt x="33053" y="50560"/>
                          <a:pt x="38016" y="68339"/>
                          <a:pt x="27538" y="63894"/>
                        </a:cubicBezTo>
                        <a:cubicBezTo>
                          <a:pt x="17061" y="59449"/>
                          <a:pt x="-14924" y="32781"/>
                          <a:pt x="8237" y="6667"/>
                        </a:cubicBezTo>
                        <a:cubicBezTo>
                          <a:pt x="31398" y="-19446"/>
                          <a:pt x="35259" y="39448"/>
                          <a:pt x="33053" y="3944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12" name="Freeform 5411"/>
                  <p:cNvSpPr/>
                  <p:nvPr/>
                </p:nvSpPr>
                <p:spPr>
                  <a:xfrm>
                    <a:off x="5653610" y="825684"/>
                    <a:ext cx="59040" cy="832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040" h="83202">
                        <a:moveTo>
                          <a:pt x="23031" y="0"/>
                        </a:moveTo>
                        <a:cubicBezTo>
                          <a:pt x="23031" y="0"/>
                          <a:pt x="-6778" y="17779"/>
                          <a:pt x="1445" y="43893"/>
                        </a:cubicBezTo>
                        <a:cubicBezTo>
                          <a:pt x="9669" y="70006"/>
                          <a:pt x="23031" y="86118"/>
                          <a:pt x="43590" y="82785"/>
                        </a:cubicBezTo>
                        <a:cubicBezTo>
                          <a:pt x="64148" y="79451"/>
                          <a:pt x="70315" y="7778"/>
                          <a:pt x="23031" y="0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D03336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13" name="Freeform 5412"/>
                  <p:cNvSpPr/>
                  <p:nvPr/>
                </p:nvSpPr>
                <p:spPr>
                  <a:xfrm>
                    <a:off x="5662434" y="740151"/>
                    <a:ext cx="75480" cy="9782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5480" h="97821">
                        <a:moveTo>
                          <a:pt x="73895" y="12744"/>
                        </a:moveTo>
                        <a:cubicBezTo>
                          <a:pt x="73895" y="12744"/>
                          <a:pt x="64520" y="-4480"/>
                          <a:pt x="42462" y="1076"/>
                        </a:cubicBezTo>
                        <a:cubicBezTo>
                          <a:pt x="20404" y="6633"/>
                          <a:pt x="0" y="38302"/>
                          <a:pt x="0" y="54970"/>
                        </a:cubicBezTo>
                        <a:cubicBezTo>
                          <a:pt x="0" y="71638"/>
                          <a:pt x="7720" y="95529"/>
                          <a:pt x="34190" y="97821"/>
                        </a:cubicBezTo>
                        <a:cubicBezTo>
                          <a:pt x="60660" y="99974"/>
                          <a:pt x="81615" y="52748"/>
                          <a:pt x="73895" y="12744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D03336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14" name="Freeform 5413"/>
                  <p:cNvSpPr/>
                  <p:nvPr/>
                </p:nvSpPr>
                <p:spPr>
                  <a:xfrm>
                    <a:off x="5701655" y="738835"/>
                    <a:ext cx="82098" cy="9973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098" h="99730">
                        <a:moveTo>
                          <a:pt x="34121" y="99626"/>
                        </a:moveTo>
                        <a:cubicBezTo>
                          <a:pt x="13717" y="97403"/>
                          <a:pt x="-3378" y="67957"/>
                          <a:pt x="482" y="41844"/>
                        </a:cubicBezTo>
                        <a:cubicBezTo>
                          <a:pt x="4343" y="15730"/>
                          <a:pt x="10960" y="-4271"/>
                          <a:pt x="44599" y="729"/>
                        </a:cubicBezTo>
                        <a:cubicBezTo>
                          <a:pt x="78237" y="5730"/>
                          <a:pt x="82098" y="45733"/>
                          <a:pt x="82098" y="55734"/>
                        </a:cubicBezTo>
                        <a:cubicBezTo>
                          <a:pt x="82098" y="65735"/>
                          <a:pt x="54525" y="101849"/>
                          <a:pt x="34121" y="99626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CF2E32"/>
                      </a:gs>
                      <a:gs pos="0">
                        <a:srgbClr val="DE6F70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15" name="Freeform 5414"/>
                  <p:cNvSpPr/>
                  <p:nvPr/>
                </p:nvSpPr>
                <p:spPr>
                  <a:xfrm>
                    <a:off x="5683045" y="819327"/>
                    <a:ext cx="69552" cy="8466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9552" h="84660">
                        <a:moveTo>
                          <a:pt x="33432" y="798"/>
                        </a:moveTo>
                        <a:cubicBezTo>
                          <a:pt x="56042" y="8021"/>
                          <a:pt x="54938" y="54136"/>
                          <a:pt x="67622" y="71915"/>
                        </a:cubicBezTo>
                        <a:cubicBezTo>
                          <a:pt x="80305" y="89696"/>
                          <a:pt x="27366" y="90806"/>
                          <a:pt x="7514" y="63026"/>
                        </a:cubicBezTo>
                        <a:cubicBezTo>
                          <a:pt x="-12339" y="35246"/>
                          <a:pt x="10822" y="-6424"/>
                          <a:pt x="33432" y="79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16" name="Freeform 5415"/>
                  <p:cNvSpPr/>
                  <p:nvPr/>
                </p:nvSpPr>
                <p:spPr>
                  <a:xfrm>
                    <a:off x="5694901" y="886240"/>
                    <a:ext cx="66795" cy="650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6795" h="65075">
                        <a:moveTo>
                          <a:pt x="40514" y="1667"/>
                        </a:moveTo>
                        <a:cubicBezTo>
                          <a:pt x="40514" y="1667"/>
                          <a:pt x="9424" y="-7778"/>
                          <a:pt x="1652" y="18335"/>
                        </a:cubicBezTo>
                        <a:cubicBezTo>
                          <a:pt x="-6121" y="44448"/>
                          <a:pt x="13310" y="62783"/>
                          <a:pt x="47509" y="65005"/>
                        </a:cubicBezTo>
                        <a:cubicBezTo>
                          <a:pt x="81709" y="67227"/>
                          <a:pt x="64998" y="17501"/>
                          <a:pt x="40514" y="166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17" name="Freeform 5416"/>
                  <p:cNvSpPr/>
                  <p:nvPr/>
                </p:nvSpPr>
                <p:spPr>
                  <a:xfrm>
                    <a:off x="5688835" y="942115"/>
                    <a:ext cx="77273" cy="615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7273" h="61568">
                        <a:moveTo>
                          <a:pt x="39238" y="243"/>
                        </a:moveTo>
                        <a:cubicBezTo>
                          <a:pt x="39238" y="243"/>
                          <a:pt x="5672" y="-3646"/>
                          <a:pt x="699" y="20245"/>
                        </a:cubicBezTo>
                        <a:cubicBezTo>
                          <a:pt x="-4273" y="44136"/>
                          <a:pt x="16239" y="59137"/>
                          <a:pt x="48562" y="61359"/>
                        </a:cubicBezTo>
                        <a:cubicBezTo>
                          <a:pt x="80885" y="63582"/>
                          <a:pt x="77156" y="48581"/>
                          <a:pt x="77156" y="48581"/>
                        </a:cubicBezTo>
                        <a:cubicBezTo>
                          <a:pt x="77156" y="48581"/>
                          <a:pt x="41103" y="13022"/>
                          <a:pt x="39238" y="243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18" name="Freeform 5417"/>
                  <p:cNvSpPr/>
                  <p:nvPr/>
                </p:nvSpPr>
                <p:spPr>
                  <a:xfrm>
                    <a:off x="5720474" y="1000161"/>
                    <a:ext cx="49856" cy="3831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9856" h="38318">
                        <a:moveTo>
                          <a:pt x="1054" y="493"/>
                        </a:moveTo>
                        <a:cubicBezTo>
                          <a:pt x="1054" y="493"/>
                          <a:pt x="-5573" y="21132"/>
                          <a:pt x="14309" y="32058"/>
                        </a:cubicBezTo>
                        <a:cubicBezTo>
                          <a:pt x="34191" y="42984"/>
                          <a:pt x="49856" y="36307"/>
                          <a:pt x="49856" y="36307"/>
                        </a:cubicBezTo>
                        <a:cubicBezTo>
                          <a:pt x="49856" y="36307"/>
                          <a:pt x="37204" y="-4970"/>
                          <a:pt x="1054" y="493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19" name="Freeform 5418"/>
                  <p:cNvSpPr/>
                  <p:nvPr/>
                </p:nvSpPr>
                <p:spPr>
                  <a:xfrm>
                    <a:off x="5749563" y="1015454"/>
                    <a:ext cx="39843" cy="2659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9843" h="26599">
                        <a:moveTo>
                          <a:pt x="0" y="9133"/>
                        </a:moveTo>
                        <a:cubicBezTo>
                          <a:pt x="0" y="11911"/>
                          <a:pt x="13235" y="24134"/>
                          <a:pt x="24816" y="26356"/>
                        </a:cubicBezTo>
                        <a:cubicBezTo>
                          <a:pt x="36396" y="28579"/>
                          <a:pt x="45771" y="14133"/>
                          <a:pt x="35293" y="3577"/>
                        </a:cubicBezTo>
                        <a:cubicBezTo>
                          <a:pt x="24816" y="-6980"/>
                          <a:pt x="0" y="9133"/>
                          <a:pt x="0" y="9133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20" name="Freeform 5419"/>
                  <p:cNvSpPr/>
                  <p:nvPr/>
                </p:nvSpPr>
                <p:spPr>
                  <a:xfrm>
                    <a:off x="5730814" y="974026"/>
                    <a:ext cx="61211" cy="5867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1211" h="58674">
                        <a:moveTo>
                          <a:pt x="9862" y="0"/>
                        </a:moveTo>
                        <a:cubicBezTo>
                          <a:pt x="9862" y="0"/>
                          <a:pt x="-10464" y="20287"/>
                          <a:pt x="7188" y="41273"/>
                        </a:cubicBezTo>
                        <a:cubicBezTo>
                          <a:pt x="24839" y="62259"/>
                          <a:pt x="43560" y="60161"/>
                          <a:pt x="49979" y="55963"/>
                        </a:cubicBezTo>
                        <a:cubicBezTo>
                          <a:pt x="56397" y="51766"/>
                          <a:pt x="61211" y="35677"/>
                          <a:pt x="61211" y="35677"/>
                        </a:cubicBezTo>
                        <a:cubicBezTo>
                          <a:pt x="61211" y="35677"/>
                          <a:pt x="38211" y="1399"/>
                          <a:pt x="9862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21" name="Freeform 5420"/>
                  <p:cNvSpPr/>
                  <p:nvPr/>
                </p:nvSpPr>
                <p:spPr>
                  <a:xfrm>
                    <a:off x="5779825" y="1015142"/>
                    <a:ext cx="72309" cy="3691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2309" h="36913">
                        <a:moveTo>
                          <a:pt x="1172" y="0"/>
                        </a:moveTo>
                        <a:cubicBezTo>
                          <a:pt x="1172" y="0"/>
                          <a:pt x="-5997" y="17779"/>
                          <a:pt x="14958" y="31669"/>
                        </a:cubicBezTo>
                        <a:cubicBezTo>
                          <a:pt x="35913" y="45559"/>
                          <a:pt x="57732" y="28336"/>
                          <a:pt x="65312" y="21113"/>
                        </a:cubicBezTo>
                        <a:cubicBezTo>
                          <a:pt x="72893" y="13890"/>
                          <a:pt x="72309" y="9445"/>
                          <a:pt x="72309" y="9445"/>
                        </a:cubicBezTo>
                        <a:cubicBezTo>
                          <a:pt x="72309" y="9445"/>
                          <a:pt x="44029" y="28613"/>
                          <a:pt x="31493" y="16668"/>
                        </a:cubicBezTo>
                        <a:cubicBezTo>
                          <a:pt x="18956" y="4722"/>
                          <a:pt x="5253" y="2222"/>
                          <a:pt x="1172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22" name="Freeform 5421"/>
                  <p:cNvSpPr/>
                  <p:nvPr/>
                </p:nvSpPr>
                <p:spPr>
                  <a:xfrm>
                    <a:off x="5779031" y="992605"/>
                    <a:ext cx="45874" cy="3809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5874" h="38093">
                        <a:moveTo>
                          <a:pt x="17405" y="868"/>
                        </a:moveTo>
                        <a:cubicBezTo>
                          <a:pt x="17405" y="868"/>
                          <a:pt x="3067" y="-5243"/>
                          <a:pt x="310" y="14758"/>
                        </a:cubicBezTo>
                        <a:cubicBezTo>
                          <a:pt x="-2447" y="34760"/>
                          <a:pt x="13545" y="38093"/>
                          <a:pt x="18508" y="38093"/>
                        </a:cubicBezTo>
                        <a:cubicBezTo>
                          <a:pt x="23471" y="38093"/>
                          <a:pt x="41393" y="38371"/>
                          <a:pt x="45529" y="22537"/>
                        </a:cubicBezTo>
                        <a:cubicBezTo>
                          <a:pt x="49665" y="6702"/>
                          <a:pt x="16302" y="868"/>
                          <a:pt x="17405" y="868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23" name="Freeform 5422"/>
                  <p:cNvSpPr/>
                  <p:nvPr/>
                </p:nvSpPr>
                <p:spPr>
                  <a:xfrm>
                    <a:off x="5802916" y="991806"/>
                    <a:ext cx="51423" cy="4615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1423" h="46151">
                        <a:moveTo>
                          <a:pt x="2657" y="3105"/>
                        </a:moveTo>
                        <a:cubicBezTo>
                          <a:pt x="2657" y="3105"/>
                          <a:pt x="-10472" y="44622"/>
                          <a:pt x="21413" y="46105"/>
                        </a:cubicBezTo>
                        <a:cubicBezTo>
                          <a:pt x="53298" y="47587"/>
                          <a:pt x="51423" y="26829"/>
                          <a:pt x="51423" y="26829"/>
                        </a:cubicBezTo>
                        <a:cubicBezTo>
                          <a:pt x="51423" y="26829"/>
                          <a:pt x="51423" y="9036"/>
                          <a:pt x="51423" y="1622"/>
                        </a:cubicBezTo>
                        <a:cubicBezTo>
                          <a:pt x="51423" y="-5792"/>
                          <a:pt x="17037" y="14967"/>
                          <a:pt x="2657" y="3105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24" name="Freeform 5423"/>
                  <p:cNvSpPr/>
                  <p:nvPr/>
                </p:nvSpPr>
                <p:spPr>
                  <a:xfrm>
                    <a:off x="5833384" y="990871"/>
                    <a:ext cx="53491" cy="3927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3491" h="39274">
                        <a:moveTo>
                          <a:pt x="0" y="11494"/>
                        </a:moveTo>
                        <a:cubicBezTo>
                          <a:pt x="0" y="11494"/>
                          <a:pt x="6066" y="39274"/>
                          <a:pt x="27573" y="39274"/>
                        </a:cubicBezTo>
                        <a:cubicBezTo>
                          <a:pt x="49079" y="39274"/>
                          <a:pt x="53491" y="20939"/>
                          <a:pt x="53491" y="17050"/>
                        </a:cubicBezTo>
                        <a:cubicBezTo>
                          <a:pt x="53491" y="13161"/>
                          <a:pt x="32536" y="17050"/>
                          <a:pt x="18198" y="4271"/>
                        </a:cubicBezTo>
                        <a:cubicBezTo>
                          <a:pt x="3860" y="-8508"/>
                          <a:pt x="0" y="11494"/>
                          <a:pt x="0" y="1149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25" name="Freeform 5424"/>
                  <p:cNvSpPr/>
                  <p:nvPr/>
                </p:nvSpPr>
                <p:spPr>
                  <a:xfrm>
                    <a:off x="5786545" y="949023"/>
                    <a:ext cx="73964" cy="6396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3964" h="63963">
                        <a:moveTo>
                          <a:pt x="10443" y="0"/>
                        </a:moveTo>
                        <a:cubicBezTo>
                          <a:pt x="10443" y="0"/>
                          <a:pt x="23678" y="10556"/>
                          <a:pt x="34156" y="10556"/>
                        </a:cubicBezTo>
                        <a:cubicBezTo>
                          <a:pt x="44633" y="10556"/>
                          <a:pt x="55662" y="3889"/>
                          <a:pt x="57317" y="3889"/>
                        </a:cubicBezTo>
                        <a:cubicBezTo>
                          <a:pt x="58971" y="3889"/>
                          <a:pt x="77721" y="15001"/>
                          <a:pt x="73309" y="27224"/>
                        </a:cubicBezTo>
                        <a:cubicBezTo>
                          <a:pt x="68897" y="39448"/>
                          <a:pt x="62280" y="60560"/>
                          <a:pt x="48494" y="63338"/>
                        </a:cubicBezTo>
                        <a:cubicBezTo>
                          <a:pt x="34707" y="66117"/>
                          <a:pt x="18715" y="60005"/>
                          <a:pt x="10443" y="48337"/>
                        </a:cubicBezTo>
                        <a:cubicBezTo>
                          <a:pt x="2171" y="36670"/>
                          <a:pt x="-8306" y="5000"/>
                          <a:pt x="10443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26" name="Freeform 5425"/>
                  <p:cNvSpPr/>
                  <p:nvPr/>
                </p:nvSpPr>
                <p:spPr>
                  <a:xfrm>
                    <a:off x="5836073" y="952115"/>
                    <a:ext cx="89956" cy="5858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9956" h="58582">
                        <a:moveTo>
                          <a:pt x="1723" y="26912"/>
                        </a:moveTo>
                        <a:cubicBezTo>
                          <a:pt x="1723" y="30801"/>
                          <a:pt x="16613" y="58582"/>
                          <a:pt x="40325" y="58582"/>
                        </a:cubicBezTo>
                        <a:cubicBezTo>
                          <a:pt x="64038" y="58582"/>
                          <a:pt x="75067" y="43025"/>
                          <a:pt x="77824" y="36357"/>
                        </a:cubicBezTo>
                        <a:cubicBezTo>
                          <a:pt x="80581" y="29690"/>
                          <a:pt x="89956" y="2466"/>
                          <a:pt x="89956" y="2466"/>
                        </a:cubicBezTo>
                        <a:cubicBezTo>
                          <a:pt x="89956" y="2466"/>
                          <a:pt x="76997" y="2743"/>
                          <a:pt x="74515" y="243"/>
                        </a:cubicBezTo>
                        <a:cubicBezTo>
                          <a:pt x="72034" y="-2257"/>
                          <a:pt x="73412" y="15244"/>
                          <a:pt x="45840" y="16356"/>
                        </a:cubicBezTo>
                        <a:cubicBezTo>
                          <a:pt x="18267" y="17467"/>
                          <a:pt x="11649" y="5244"/>
                          <a:pt x="10547" y="5244"/>
                        </a:cubicBezTo>
                        <a:cubicBezTo>
                          <a:pt x="9444" y="5244"/>
                          <a:pt x="-4894" y="5799"/>
                          <a:pt x="1723" y="26912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27" name="Freeform 5426"/>
                  <p:cNvSpPr/>
                  <p:nvPr/>
                </p:nvSpPr>
                <p:spPr>
                  <a:xfrm>
                    <a:off x="5831109" y="919023"/>
                    <a:ext cx="78617" cy="611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617" h="61116">
                        <a:moveTo>
                          <a:pt x="22131" y="1667"/>
                        </a:moveTo>
                        <a:cubicBezTo>
                          <a:pt x="23353" y="2778"/>
                          <a:pt x="33742" y="7223"/>
                          <a:pt x="49020" y="4445"/>
                        </a:cubicBezTo>
                        <a:cubicBezTo>
                          <a:pt x="64298" y="1667"/>
                          <a:pt x="71631" y="0"/>
                          <a:pt x="71631" y="0"/>
                        </a:cubicBezTo>
                        <a:cubicBezTo>
                          <a:pt x="71631" y="0"/>
                          <a:pt x="80186" y="24446"/>
                          <a:pt x="78353" y="33336"/>
                        </a:cubicBezTo>
                        <a:cubicBezTo>
                          <a:pt x="76520" y="42226"/>
                          <a:pt x="61490" y="61116"/>
                          <a:pt x="48045" y="61116"/>
                        </a:cubicBezTo>
                        <a:cubicBezTo>
                          <a:pt x="34601" y="61116"/>
                          <a:pt x="8878" y="51671"/>
                          <a:pt x="3412" y="42781"/>
                        </a:cubicBezTo>
                        <a:cubicBezTo>
                          <a:pt x="-2122" y="33892"/>
                          <a:pt x="-4147" y="1667"/>
                          <a:pt x="22131" y="166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28" name="Freeform 5427"/>
                  <p:cNvSpPr/>
                  <p:nvPr/>
                </p:nvSpPr>
                <p:spPr>
                  <a:xfrm>
                    <a:off x="5896215" y="933467"/>
                    <a:ext cx="65658" cy="5253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5658" h="52539">
                        <a:moveTo>
                          <a:pt x="0" y="0"/>
                        </a:moveTo>
                        <a:cubicBezTo>
                          <a:pt x="0" y="0"/>
                          <a:pt x="-1620" y="48893"/>
                          <a:pt x="25953" y="52227"/>
                        </a:cubicBezTo>
                        <a:cubicBezTo>
                          <a:pt x="53526" y="55560"/>
                          <a:pt x="59040" y="31669"/>
                          <a:pt x="60694" y="26669"/>
                        </a:cubicBezTo>
                        <a:cubicBezTo>
                          <a:pt x="62349" y="21668"/>
                          <a:pt x="65658" y="13890"/>
                          <a:pt x="65658" y="13890"/>
                        </a:cubicBezTo>
                        <a:cubicBezTo>
                          <a:pt x="65658" y="13890"/>
                          <a:pt x="41118" y="28613"/>
                          <a:pt x="27883" y="23057"/>
                        </a:cubicBezTo>
                        <a:cubicBezTo>
                          <a:pt x="14648" y="17501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29" name="Freeform 5428"/>
                  <p:cNvSpPr/>
                  <p:nvPr/>
                </p:nvSpPr>
                <p:spPr>
                  <a:xfrm>
                    <a:off x="5896388" y="889019"/>
                    <a:ext cx="78789" cy="695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789" h="69520">
                        <a:moveTo>
                          <a:pt x="965" y="32781"/>
                        </a:moveTo>
                        <a:cubicBezTo>
                          <a:pt x="-138" y="36114"/>
                          <a:pt x="-6204" y="67784"/>
                          <a:pt x="34052" y="69520"/>
                        </a:cubicBezTo>
                        <a:cubicBezTo>
                          <a:pt x="74308" y="71117"/>
                          <a:pt x="77065" y="42781"/>
                          <a:pt x="77065" y="42781"/>
                        </a:cubicBezTo>
                        <a:cubicBezTo>
                          <a:pt x="77065" y="42781"/>
                          <a:pt x="84235" y="29447"/>
                          <a:pt x="69345" y="16668"/>
                        </a:cubicBezTo>
                        <a:cubicBezTo>
                          <a:pt x="54456" y="3889"/>
                          <a:pt x="49493" y="0"/>
                          <a:pt x="48390" y="0"/>
                        </a:cubicBezTo>
                        <a:cubicBezTo>
                          <a:pt x="47287" y="0"/>
                          <a:pt x="20817" y="30558"/>
                          <a:pt x="965" y="32781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30" name="Freeform 5429"/>
                  <p:cNvSpPr/>
                  <p:nvPr/>
                </p:nvSpPr>
                <p:spPr>
                  <a:xfrm>
                    <a:off x="5943365" y="813217"/>
                    <a:ext cx="80926" cy="10261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0926" h="102613">
                        <a:moveTo>
                          <a:pt x="79168" y="65249"/>
                        </a:moveTo>
                        <a:cubicBezTo>
                          <a:pt x="79168" y="65249"/>
                          <a:pt x="66485" y="10244"/>
                          <a:pt x="38912" y="1354"/>
                        </a:cubicBezTo>
                        <a:cubicBezTo>
                          <a:pt x="11339" y="-7535"/>
                          <a:pt x="4170" y="29134"/>
                          <a:pt x="1413" y="45803"/>
                        </a:cubicBezTo>
                        <a:cubicBezTo>
                          <a:pt x="-1344" y="62471"/>
                          <a:pt x="-5204" y="100252"/>
                          <a:pt x="43875" y="102613"/>
                        </a:cubicBezTo>
                        <a:cubicBezTo>
                          <a:pt x="92955" y="104697"/>
                          <a:pt x="79168" y="64137"/>
                          <a:pt x="79168" y="6524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31" name="Freeform 5430"/>
                  <p:cNvSpPr/>
                  <p:nvPr/>
                </p:nvSpPr>
                <p:spPr>
                  <a:xfrm>
                    <a:off x="5748460" y="947359"/>
                    <a:ext cx="62004" cy="583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004" h="58369">
                        <a:moveTo>
                          <a:pt x="61345" y="38354"/>
                        </a:moveTo>
                        <a:cubicBezTo>
                          <a:pt x="56300" y="60073"/>
                          <a:pt x="38412" y="59611"/>
                          <a:pt x="23735" y="57301"/>
                        </a:cubicBezTo>
                        <a:cubicBezTo>
                          <a:pt x="9058" y="54990"/>
                          <a:pt x="-3325" y="46672"/>
                          <a:pt x="803" y="31885"/>
                        </a:cubicBezTo>
                        <a:cubicBezTo>
                          <a:pt x="4931" y="17098"/>
                          <a:pt x="12269" y="8780"/>
                          <a:pt x="12269" y="8780"/>
                        </a:cubicBezTo>
                        <a:cubicBezTo>
                          <a:pt x="12269" y="8780"/>
                          <a:pt x="11810" y="17098"/>
                          <a:pt x="29239" y="18484"/>
                        </a:cubicBezTo>
                        <a:cubicBezTo>
                          <a:pt x="46668" y="19870"/>
                          <a:pt x="42999" y="0"/>
                          <a:pt x="42999" y="0"/>
                        </a:cubicBezTo>
                        <a:cubicBezTo>
                          <a:pt x="42999" y="0"/>
                          <a:pt x="66390" y="16636"/>
                          <a:pt x="61345" y="3835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32" name="Freeform 5431"/>
                  <p:cNvSpPr/>
                  <p:nvPr/>
                </p:nvSpPr>
                <p:spPr>
                  <a:xfrm>
                    <a:off x="5700673" y="925392"/>
                    <a:ext cx="56920" cy="5974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6920" h="59744">
                        <a:moveTo>
                          <a:pt x="23509" y="354"/>
                        </a:moveTo>
                        <a:cubicBezTo>
                          <a:pt x="-17037" y="6618"/>
                          <a:pt x="318" y="46940"/>
                          <a:pt x="34107" y="58545"/>
                        </a:cubicBezTo>
                        <a:cubicBezTo>
                          <a:pt x="67895" y="70151"/>
                          <a:pt x="64054" y="-5951"/>
                          <a:pt x="23509" y="35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33" name="Freeform 5432"/>
                  <p:cNvSpPr/>
                  <p:nvPr/>
                </p:nvSpPr>
                <p:spPr>
                  <a:xfrm>
                    <a:off x="5737879" y="924577"/>
                    <a:ext cx="59626" cy="5559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626" h="55595">
                        <a:moveTo>
                          <a:pt x="14441" y="1667"/>
                        </a:moveTo>
                        <a:cubicBezTo>
                          <a:pt x="14441" y="1667"/>
                          <a:pt x="-1551" y="556"/>
                          <a:pt x="103" y="30003"/>
                        </a:cubicBezTo>
                        <a:cubicBezTo>
                          <a:pt x="1758" y="59450"/>
                          <a:pt x="42565" y="62783"/>
                          <a:pt x="53594" y="43893"/>
                        </a:cubicBezTo>
                        <a:cubicBezTo>
                          <a:pt x="64623" y="25002"/>
                          <a:pt x="65175" y="-7779"/>
                          <a:pt x="14441" y="166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34" name="Freeform 5433"/>
                  <p:cNvSpPr/>
                  <p:nvPr/>
                </p:nvSpPr>
                <p:spPr>
                  <a:xfrm>
                    <a:off x="5736156" y="887907"/>
                    <a:ext cx="53491" cy="5674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3491" h="56741">
                        <a:moveTo>
                          <a:pt x="52009" y="40559"/>
                        </a:moveTo>
                        <a:cubicBezTo>
                          <a:pt x="52009" y="40559"/>
                          <a:pt x="24988" y="67783"/>
                          <a:pt x="8996" y="51671"/>
                        </a:cubicBezTo>
                        <a:cubicBezTo>
                          <a:pt x="-6997" y="35559"/>
                          <a:pt x="-2033" y="0"/>
                          <a:pt x="26642" y="0"/>
                        </a:cubicBezTo>
                        <a:cubicBezTo>
                          <a:pt x="55318" y="0"/>
                          <a:pt x="55318" y="34447"/>
                          <a:pt x="52009" y="40559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35" name="Freeform 5434"/>
                  <p:cNvSpPr/>
                  <p:nvPr/>
                </p:nvSpPr>
                <p:spPr>
                  <a:xfrm>
                    <a:off x="5774792" y="899019"/>
                    <a:ext cx="78720" cy="6372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720" h="63721">
                        <a:moveTo>
                          <a:pt x="21645" y="0"/>
                        </a:moveTo>
                        <a:cubicBezTo>
                          <a:pt x="21645" y="0"/>
                          <a:pt x="1792" y="6112"/>
                          <a:pt x="138" y="25558"/>
                        </a:cubicBezTo>
                        <a:cubicBezTo>
                          <a:pt x="-1516" y="45004"/>
                          <a:pt x="11718" y="60005"/>
                          <a:pt x="34879" y="63339"/>
                        </a:cubicBezTo>
                        <a:cubicBezTo>
                          <a:pt x="58040" y="66672"/>
                          <a:pt x="76790" y="47226"/>
                          <a:pt x="78445" y="38337"/>
                        </a:cubicBezTo>
                        <a:cubicBezTo>
                          <a:pt x="80098" y="29447"/>
                          <a:pt x="74033" y="8890"/>
                          <a:pt x="66312" y="7778"/>
                        </a:cubicBezTo>
                        <a:cubicBezTo>
                          <a:pt x="58592" y="6667"/>
                          <a:pt x="34328" y="15001"/>
                          <a:pt x="21645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36" name="Freeform 5435"/>
                  <p:cNvSpPr/>
                  <p:nvPr/>
                </p:nvSpPr>
                <p:spPr>
                  <a:xfrm>
                    <a:off x="5724196" y="799565"/>
                    <a:ext cx="78204" cy="9789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204" h="97891">
                        <a:moveTo>
                          <a:pt x="59568" y="556"/>
                        </a:moveTo>
                        <a:cubicBezTo>
                          <a:pt x="59568" y="556"/>
                          <a:pt x="13290" y="-4445"/>
                          <a:pt x="3917" y="15001"/>
                        </a:cubicBezTo>
                        <a:cubicBezTo>
                          <a:pt x="-5455" y="34447"/>
                          <a:pt x="2160" y="95564"/>
                          <a:pt x="23834" y="97786"/>
                        </a:cubicBezTo>
                        <a:cubicBezTo>
                          <a:pt x="45509" y="100009"/>
                          <a:pt x="81242" y="65006"/>
                          <a:pt x="78020" y="40004"/>
                        </a:cubicBezTo>
                        <a:cubicBezTo>
                          <a:pt x="74798" y="15001"/>
                          <a:pt x="61325" y="556"/>
                          <a:pt x="59568" y="556"/>
                        </a:cubicBezTo>
                        <a:close/>
                      </a:path>
                    </a:pathLst>
                  </a:custGeom>
                  <a:gradFill>
                    <a:gsLst>
                      <a:gs pos="39000">
                        <a:srgbClr val="D03336"/>
                      </a:gs>
                      <a:gs pos="0">
                        <a:srgbClr val="DB6162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37" name="Freeform 5436"/>
                  <p:cNvSpPr/>
                  <p:nvPr/>
                </p:nvSpPr>
                <p:spPr>
                  <a:xfrm>
                    <a:off x="5765486" y="868703"/>
                    <a:ext cx="70483" cy="701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0483" h="70145">
                        <a:moveTo>
                          <a:pt x="781" y="21761"/>
                        </a:moveTo>
                        <a:cubicBezTo>
                          <a:pt x="781" y="21761"/>
                          <a:pt x="15964" y="-9970"/>
                          <a:pt x="51795" y="3093"/>
                        </a:cubicBezTo>
                        <a:cubicBezTo>
                          <a:pt x="87627" y="16156"/>
                          <a:pt x="63128" y="50247"/>
                          <a:pt x="50913" y="65320"/>
                        </a:cubicBezTo>
                        <a:cubicBezTo>
                          <a:pt x="38698" y="80393"/>
                          <a:pt x="-6548" y="58941"/>
                          <a:pt x="781" y="21761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38" name="Freeform 5437"/>
                  <p:cNvSpPr/>
                  <p:nvPr/>
                </p:nvSpPr>
                <p:spPr>
                  <a:xfrm>
                    <a:off x="5782547" y="832658"/>
                    <a:ext cx="76445" cy="7809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6445" h="78097">
                        <a:moveTo>
                          <a:pt x="19680" y="6910"/>
                        </a:moveTo>
                        <a:cubicBezTo>
                          <a:pt x="17198" y="5799"/>
                          <a:pt x="-21403" y="35246"/>
                          <a:pt x="16647" y="66360"/>
                        </a:cubicBezTo>
                        <a:cubicBezTo>
                          <a:pt x="54697" y="97474"/>
                          <a:pt x="85579" y="61359"/>
                          <a:pt x="73998" y="22467"/>
                        </a:cubicBezTo>
                        <a:cubicBezTo>
                          <a:pt x="62418" y="-16425"/>
                          <a:pt x="17750" y="6910"/>
                          <a:pt x="19680" y="691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39" name="Freeform 5438"/>
                  <p:cNvSpPr/>
                  <p:nvPr/>
                </p:nvSpPr>
                <p:spPr>
                  <a:xfrm>
                    <a:off x="5829524" y="886681"/>
                    <a:ext cx="63900" cy="608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3900" h="60804">
                        <a:moveTo>
                          <a:pt x="0" y="26228"/>
                        </a:moveTo>
                        <a:cubicBezTo>
                          <a:pt x="-1103" y="9004"/>
                          <a:pt x="21846" y="-13391"/>
                          <a:pt x="47976" y="10115"/>
                        </a:cubicBezTo>
                        <a:cubicBezTo>
                          <a:pt x="74106" y="33622"/>
                          <a:pt x="66725" y="58795"/>
                          <a:pt x="35929" y="60675"/>
                        </a:cubicBezTo>
                        <a:cubicBezTo>
                          <a:pt x="5133" y="62556"/>
                          <a:pt x="1103" y="43452"/>
                          <a:pt x="0" y="26228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40" name="Freeform 5439"/>
                  <p:cNvSpPr/>
                  <p:nvPr/>
                </p:nvSpPr>
                <p:spPr>
                  <a:xfrm>
                    <a:off x="5901937" y="869574"/>
                    <a:ext cx="62694" cy="7111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694" h="71117">
                        <a:moveTo>
                          <a:pt x="55334" y="19840"/>
                        </a:moveTo>
                        <a:cubicBezTo>
                          <a:pt x="69685" y="46221"/>
                          <a:pt x="63798" y="74359"/>
                          <a:pt x="32888" y="70842"/>
                        </a:cubicBezTo>
                        <a:cubicBezTo>
                          <a:pt x="1978" y="67325"/>
                          <a:pt x="-6118" y="17202"/>
                          <a:pt x="4186" y="7529"/>
                        </a:cubicBezTo>
                        <a:cubicBezTo>
                          <a:pt x="14489" y="-2143"/>
                          <a:pt x="40983" y="-6540"/>
                          <a:pt x="55334" y="1984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41" name="Freeform 5440"/>
                  <p:cNvSpPr/>
                  <p:nvPr/>
                </p:nvSpPr>
                <p:spPr>
                  <a:xfrm>
                    <a:off x="5847722" y="844190"/>
                    <a:ext cx="83132" cy="7805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3132" h="78057">
                        <a:moveTo>
                          <a:pt x="42110" y="335"/>
                        </a:moveTo>
                        <a:cubicBezTo>
                          <a:pt x="42110" y="335"/>
                          <a:pt x="5324" y="3261"/>
                          <a:pt x="968" y="20817"/>
                        </a:cubicBezTo>
                        <a:cubicBezTo>
                          <a:pt x="-3388" y="38373"/>
                          <a:pt x="5808" y="71047"/>
                          <a:pt x="37270" y="76899"/>
                        </a:cubicBezTo>
                        <a:cubicBezTo>
                          <a:pt x="68732" y="82751"/>
                          <a:pt x="77929" y="65195"/>
                          <a:pt x="81800" y="57880"/>
                        </a:cubicBezTo>
                        <a:cubicBezTo>
                          <a:pt x="85673" y="50565"/>
                          <a:pt x="83737" y="-5029"/>
                          <a:pt x="42110" y="335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42" name="Freeform 5441"/>
                  <p:cNvSpPr/>
                  <p:nvPr/>
                </p:nvSpPr>
                <p:spPr>
                  <a:xfrm>
                    <a:off x="5842655" y="765953"/>
                    <a:ext cx="90266" cy="10782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0266" h="107822">
                        <a:moveTo>
                          <a:pt x="655" y="60839"/>
                        </a:moveTo>
                        <a:cubicBezTo>
                          <a:pt x="7180" y="142512"/>
                          <a:pt x="2585" y="92508"/>
                          <a:pt x="22989" y="94730"/>
                        </a:cubicBezTo>
                        <a:cubicBezTo>
                          <a:pt x="43393" y="96952"/>
                          <a:pt x="64348" y="96397"/>
                          <a:pt x="71517" y="83063"/>
                        </a:cubicBezTo>
                        <a:cubicBezTo>
                          <a:pt x="78686" y="69728"/>
                          <a:pt x="94678" y="47504"/>
                          <a:pt x="89164" y="36947"/>
                        </a:cubicBezTo>
                        <a:cubicBezTo>
                          <a:pt x="83649" y="26391"/>
                          <a:pt x="74274" y="3334"/>
                          <a:pt x="55800" y="3334"/>
                        </a:cubicBezTo>
                        <a:cubicBezTo>
                          <a:pt x="37327" y="3334"/>
                          <a:pt x="-5871" y="-20835"/>
                          <a:pt x="655" y="6083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43" name="Freeform 5442"/>
                  <p:cNvSpPr/>
                  <p:nvPr/>
                </p:nvSpPr>
                <p:spPr>
                  <a:xfrm>
                    <a:off x="5907658" y="802242"/>
                    <a:ext cx="76756" cy="956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6756" h="95668">
                        <a:moveTo>
                          <a:pt x="47267" y="215"/>
                        </a:moveTo>
                        <a:cubicBezTo>
                          <a:pt x="47267" y="215"/>
                          <a:pt x="13132" y="-3785"/>
                          <a:pt x="5411" y="20661"/>
                        </a:cubicBezTo>
                        <a:cubicBezTo>
                          <a:pt x="-2309" y="45108"/>
                          <a:pt x="-8375" y="95668"/>
                          <a:pt x="35741" y="95668"/>
                        </a:cubicBezTo>
                        <a:cubicBezTo>
                          <a:pt x="79858" y="95668"/>
                          <a:pt x="95244" y="11361"/>
                          <a:pt x="47267" y="215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44" name="Freeform 5443"/>
                  <p:cNvSpPr/>
                  <p:nvPr/>
                </p:nvSpPr>
                <p:spPr>
                  <a:xfrm>
                    <a:off x="5692798" y="654418"/>
                    <a:ext cx="103466" cy="9018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3466" h="90181">
                        <a:moveTo>
                          <a:pt x="43255" y="89035"/>
                        </a:moveTo>
                        <a:cubicBezTo>
                          <a:pt x="40497" y="89035"/>
                          <a:pt x="23264" y="93897"/>
                          <a:pt x="12925" y="83480"/>
                        </a:cubicBezTo>
                        <a:cubicBezTo>
                          <a:pt x="2585" y="73062"/>
                          <a:pt x="-1965" y="72367"/>
                          <a:pt x="793" y="54588"/>
                        </a:cubicBezTo>
                        <a:cubicBezTo>
                          <a:pt x="3550" y="36809"/>
                          <a:pt x="25043" y="4916"/>
                          <a:pt x="52133" y="472"/>
                        </a:cubicBezTo>
                        <a:cubicBezTo>
                          <a:pt x="79086" y="-3973"/>
                          <a:pt x="100447" y="20918"/>
                          <a:pt x="103466" y="29808"/>
                        </a:cubicBezTo>
                        <a:cubicBezTo>
                          <a:pt x="105962" y="38697"/>
                          <a:pt x="49872" y="35142"/>
                          <a:pt x="43255" y="89035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CD2528"/>
                      </a:gs>
                      <a:gs pos="0">
                        <a:srgbClr val="D75254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45" name="Freeform 5444"/>
                  <p:cNvSpPr/>
                  <p:nvPr/>
                </p:nvSpPr>
                <p:spPr>
                  <a:xfrm>
                    <a:off x="5734364" y="756787"/>
                    <a:ext cx="72620" cy="8136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2620" h="81361">
                        <a:moveTo>
                          <a:pt x="24574" y="0"/>
                        </a:moveTo>
                        <a:cubicBezTo>
                          <a:pt x="25677" y="0"/>
                          <a:pt x="63176" y="10001"/>
                          <a:pt x="69793" y="33336"/>
                        </a:cubicBezTo>
                        <a:cubicBezTo>
                          <a:pt x="76411" y="56672"/>
                          <a:pt x="70896" y="71673"/>
                          <a:pt x="58764" y="80007"/>
                        </a:cubicBezTo>
                        <a:cubicBezTo>
                          <a:pt x="46632" y="88341"/>
                          <a:pt x="-42152" y="58338"/>
                          <a:pt x="24574" y="0"/>
                        </a:cubicBezTo>
                        <a:close/>
                      </a:path>
                    </a:pathLst>
                  </a:custGeom>
                  <a:gradFill>
                    <a:gsLst>
                      <a:gs pos="48000">
                        <a:srgbClr val="CE272B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46" name="Freeform 5445"/>
                  <p:cNvSpPr/>
                  <p:nvPr/>
                </p:nvSpPr>
                <p:spPr>
                  <a:xfrm>
                    <a:off x="5735691" y="680215"/>
                    <a:ext cx="96315" cy="8934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315" h="89348">
                        <a:moveTo>
                          <a:pt x="26365" y="89348"/>
                        </a:moveTo>
                        <a:cubicBezTo>
                          <a:pt x="26365" y="89348"/>
                          <a:pt x="-1614" y="85000"/>
                          <a:pt x="0" y="55799"/>
                        </a:cubicBezTo>
                        <a:cubicBezTo>
                          <a:pt x="1614" y="26599"/>
                          <a:pt x="36051" y="-13163"/>
                          <a:pt x="65645" y="4232"/>
                        </a:cubicBezTo>
                        <a:cubicBezTo>
                          <a:pt x="95238" y="21628"/>
                          <a:pt x="96315" y="45858"/>
                          <a:pt x="96315" y="45858"/>
                        </a:cubicBezTo>
                        <a:cubicBezTo>
                          <a:pt x="96315" y="45858"/>
                          <a:pt x="65107" y="47101"/>
                          <a:pt x="26365" y="8934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CD2628"/>
                      </a:gs>
                      <a:gs pos="0">
                        <a:srgbClr val="D54C4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47" name="Freeform 5446"/>
                  <p:cNvSpPr/>
                  <p:nvPr/>
                </p:nvSpPr>
                <p:spPr>
                  <a:xfrm>
                    <a:off x="5764073" y="720397"/>
                    <a:ext cx="91369" cy="8768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1369" h="87681">
                        <a:moveTo>
                          <a:pt x="23816" y="85840"/>
                        </a:moveTo>
                        <a:cubicBezTo>
                          <a:pt x="23816" y="85840"/>
                          <a:pt x="-4860" y="65839"/>
                          <a:pt x="655" y="46949"/>
                        </a:cubicBezTo>
                        <a:cubicBezTo>
                          <a:pt x="6169" y="28058"/>
                          <a:pt x="50837" y="-14168"/>
                          <a:pt x="74550" y="4723"/>
                        </a:cubicBezTo>
                        <a:cubicBezTo>
                          <a:pt x="98262" y="23613"/>
                          <a:pt x="89991" y="36392"/>
                          <a:pt x="89991" y="36392"/>
                        </a:cubicBezTo>
                        <a:cubicBezTo>
                          <a:pt x="89991" y="36392"/>
                          <a:pt x="53595" y="99175"/>
                          <a:pt x="23816" y="85840"/>
                        </a:cubicBezTo>
                        <a:close/>
                      </a:path>
                    </a:pathLst>
                  </a:custGeom>
                  <a:gradFill>
                    <a:gsLst>
                      <a:gs pos="80000">
                        <a:srgbClr val="C9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48" name="Freeform 5447"/>
                  <p:cNvSpPr/>
                  <p:nvPr/>
                </p:nvSpPr>
                <p:spPr>
                  <a:xfrm>
                    <a:off x="5780686" y="751787"/>
                    <a:ext cx="96259" cy="1014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259" h="101437">
                        <a:moveTo>
                          <a:pt x="0" y="56907"/>
                        </a:moveTo>
                        <a:cubicBezTo>
                          <a:pt x="0" y="56907"/>
                          <a:pt x="-2002" y="74040"/>
                          <a:pt x="17935" y="90068"/>
                        </a:cubicBezTo>
                        <a:cubicBezTo>
                          <a:pt x="37871" y="106095"/>
                          <a:pt x="63220" y="103333"/>
                          <a:pt x="71195" y="92832"/>
                        </a:cubicBezTo>
                        <a:cubicBezTo>
                          <a:pt x="79169" y="82331"/>
                          <a:pt x="94457" y="44408"/>
                          <a:pt x="96259" y="30591"/>
                        </a:cubicBezTo>
                        <a:cubicBezTo>
                          <a:pt x="97875" y="16773"/>
                          <a:pt x="76397" y="-2961"/>
                          <a:pt x="62726" y="355"/>
                        </a:cubicBezTo>
                        <a:cubicBezTo>
                          <a:pt x="49055" y="3671"/>
                          <a:pt x="17935" y="20429"/>
                          <a:pt x="0" y="5690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</p:grpSp>
            <p:sp>
              <p:nvSpPr>
                <p:cNvPr id="5449" name="Freeform 5448"/>
                <p:cNvSpPr/>
                <p:nvPr/>
              </p:nvSpPr>
              <p:spPr>
                <a:xfrm>
                  <a:off x="5702793" y="1020524"/>
                  <a:ext cx="5101" cy="152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01" h="15244" fill="none">
                      <a:moveTo>
                        <a:pt x="5080" y="132"/>
                      </a:moveTo>
                      <a:cubicBezTo>
                        <a:pt x="5080" y="132"/>
                        <a:pt x="-6390" y="-2535"/>
                        <a:pt x="5080" y="15244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FBD4B3"/>
                  </a:solidFill>
                  <a:bevel/>
                </a:ln>
              </p:spPr>
            </p:sp>
            <p:sp>
              <p:nvSpPr>
                <p:cNvPr id="5450" name="Freeform 5449"/>
                <p:cNvSpPr/>
                <p:nvPr/>
              </p:nvSpPr>
              <p:spPr>
                <a:xfrm>
                  <a:off x="5873226" y="978888"/>
                  <a:ext cx="13786" cy="4000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786" h="40003" fill="none">
                      <a:moveTo>
                        <a:pt x="13759" y="40003"/>
                      </a:moveTo>
                      <a:cubicBezTo>
                        <a:pt x="13759" y="40003"/>
                        <a:pt x="-10946" y="23099"/>
                        <a:pt x="5818" y="0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FBD4B3"/>
                  </a:solidFill>
                  <a:bevel/>
                </a:ln>
              </p:spPr>
            </p:sp>
          </p:grpSp>
          <p:grpSp>
            <p:nvGrpSpPr>
              <p:cNvPr id="5451" name="Group 5450"/>
              <p:cNvGrpSpPr/>
              <p:nvPr/>
            </p:nvGrpSpPr>
            <p:grpSpPr>
              <a:xfrm>
                <a:off x="5538331" y="939397"/>
                <a:ext cx="396840" cy="425903"/>
                <a:chOff x="5538331" y="939397"/>
                <a:chExt cx="396840" cy="425903"/>
              </a:xfrm>
            </p:grpSpPr>
            <p:grpSp>
              <p:nvGrpSpPr>
                <p:cNvPr id="5452" name="Group 5451"/>
                <p:cNvGrpSpPr/>
                <p:nvPr/>
              </p:nvGrpSpPr>
              <p:grpSpPr>
                <a:xfrm>
                  <a:off x="5538331" y="939397"/>
                  <a:ext cx="396840" cy="425903"/>
                  <a:chOff x="5538331" y="939397"/>
                  <a:chExt cx="396840" cy="425903"/>
                </a:xfrm>
              </p:grpSpPr>
              <p:sp>
                <p:nvSpPr>
                  <p:cNvPr id="5453" name="Freeform 5452"/>
                  <p:cNvSpPr/>
                  <p:nvPr/>
                </p:nvSpPr>
                <p:spPr>
                  <a:xfrm>
                    <a:off x="5749537" y="1312832"/>
                    <a:ext cx="55697" cy="227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5697" h="22745">
                        <a:moveTo>
                          <a:pt x="0" y="5000"/>
                        </a:moveTo>
                        <a:cubicBezTo>
                          <a:pt x="0" y="8334"/>
                          <a:pt x="17647" y="26113"/>
                          <a:pt x="34190" y="22224"/>
                        </a:cubicBezTo>
                        <a:cubicBezTo>
                          <a:pt x="50734" y="18335"/>
                          <a:pt x="55697" y="2778"/>
                          <a:pt x="55697" y="556"/>
                        </a:cubicBezTo>
                        <a:cubicBezTo>
                          <a:pt x="55697" y="-1667"/>
                          <a:pt x="3309" y="3334"/>
                          <a:pt x="0" y="500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54" name="Freeform 5453"/>
                  <p:cNvSpPr/>
                  <p:nvPr/>
                </p:nvSpPr>
                <p:spPr>
                  <a:xfrm>
                    <a:off x="5846766" y="1211711"/>
                    <a:ext cx="62763" cy="433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763" h="43337">
                        <a:moveTo>
                          <a:pt x="379" y="9445"/>
                        </a:moveTo>
                        <a:cubicBezTo>
                          <a:pt x="379" y="9445"/>
                          <a:pt x="-5687" y="44448"/>
                          <a:pt x="30158" y="43337"/>
                        </a:cubicBezTo>
                        <a:cubicBezTo>
                          <a:pt x="66002" y="42226"/>
                          <a:pt x="62694" y="0"/>
                          <a:pt x="62694" y="0"/>
                        </a:cubicBezTo>
                        <a:cubicBezTo>
                          <a:pt x="62694" y="0"/>
                          <a:pt x="49459" y="25558"/>
                          <a:pt x="379" y="9445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55" name="Freeform 5454"/>
                  <p:cNvSpPr/>
                  <p:nvPr/>
                </p:nvSpPr>
                <p:spPr>
                  <a:xfrm>
                    <a:off x="5835117" y="1243276"/>
                    <a:ext cx="44013" cy="4962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4013" h="49622">
                        <a:moveTo>
                          <a:pt x="44013" y="8994"/>
                        </a:moveTo>
                        <a:cubicBezTo>
                          <a:pt x="44013" y="8994"/>
                          <a:pt x="40704" y="30662"/>
                          <a:pt x="14786" y="46219"/>
                        </a:cubicBezTo>
                        <a:cubicBezTo>
                          <a:pt x="-11132" y="61776"/>
                          <a:pt x="4860" y="18995"/>
                          <a:pt x="4860" y="18995"/>
                        </a:cubicBezTo>
                        <a:cubicBezTo>
                          <a:pt x="4860" y="18995"/>
                          <a:pt x="26366" y="-16008"/>
                          <a:pt x="44013" y="8994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56" name="Freeform 5455"/>
                  <p:cNvSpPr/>
                  <p:nvPr/>
                </p:nvSpPr>
                <p:spPr>
                  <a:xfrm>
                    <a:off x="5778214" y="1281717"/>
                    <a:ext cx="82167" cy="408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167" h="40802">
                        <a:moveTo>
                          <a:pt x="0" y="28891"/>
                        </a:moveTo>
                        <a:cubicBezTo>
                          <a:pt x="1379" y="30280"/>
                          <a:pt x="22058" y="50560"/>
                          <a:pt x="50182" y="35003"/>
                        </a:cubicBezTo>
                        <a:cubicBezTo>
                          <a:pt x="78307" y="19446"/>
                          <a:pt x="82167" y="0"/>
                          <a:pt x="82167" y="0"/>
                        </a:cubicBezTo>
                        <a:cubicBezTo>
                          <a:pt x="82167" y="0"/>
                          <a:pt x="60108" y="14446"/>
                          <a:pt x="44668" y="8890"/>
                        </a:cubicBezTo>
                        <a:cubicBezTo>
                          <a:pt x="29227" y="3334"/>
                          <a:pt x="0" y="28891"/>
                          <a:pt x="0" y="28891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57" name="Freeform 5456"/>
                  <p:cNvSpPr/>
                  <p:nvPr/>
                </p:nvSpPr>
                <p:spPr>
                  <a:xfrm>
                    <a:off x="5614294" y="1198343"/>
                    <a:ext cx="33811" cy="428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811" h="42816">
                        <a:moveTo>
                          <a:pt x="138" y="19481"/>
                        </a:moveTo>
                        <a:cubicBezTo>
                          <a:pt x="3722" y="15869"/>
                          <a:pt x="22196" y="-13300"/>
                          <a:pt x="28813" y="7258"/>
                        </a:cubicBezTo>
                        <a:cubicBezTo>
                          <a:pt x="35431" y="27815"/>
                          <a:pt x="37085" y="47817"/>
                          <a:pt x="23850" y="41705"/>
                        </a:cubicBezTo>
                        <a:cubicBezTo>
                          <a:pt x="10615" y="35593"/>
                          <a:pt x="-1516" y="19481"/>
                          <a:pt x="138" y="1948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458" name="Freeform 5457"/>
                  <p:cNvSpPr/>
                  <p:nvPr/>
                </p:nvSpPr>
                <p:spPr>
                  <a:xfrm>
                    <a:off x="5706903" y="1007249"/>
                    <a:ext cx="170572" cy="14223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0572" h="142234">
                        <a:moveTo>
                          <a:pt x="130975" y="130569"/>
                        </a:moveTo>
                        <a:cubicBezTo>
                          <a:pt x="130975" y="130569"/>
                          <a:pt x="105065" y="116553"/>
                          <a:pt x="76688" y="103275"/>
                        </a:cubicBezTo>
                        <a:cubicBezTo>
                          <a:pt x="48311" y="89997"/>
                          <a:pt x="22093" y="80776"/>
                          <a:pt x="12531" y="47949"/>
                        </a:cubicBezTo>
                        <a:cubicBezTo>
                          <a:pt x="2969" y="15122"/>
                          <a:pt x="-11528" y="0"/>
                          <a:pt x="15615" y="0"/>
                        </a:cubicBezTo>
                        <a:cubicBezTo>
                          <a:pt x="42759" y="0"/>
                          <a:pt x="61882" y="8114"/>
                          <a:pt x="88409" y="15491"/>
                        </a:cubicBezTo>
                        <a:cubicBezTo>
                          <a:pt x="114936" y="22868"/>
                          <a:pt x="127273" y="33196"/>
                          <a:pt x="132826" y="45736"/>
                        </a:cubicBezTo>
                        <a:cubicBezTo>
                          <a:pt x="138377" y="58277"/>
                          <a:pt x="144547" y="78194"/>
                          <a:pt x="148248" y="89259"/>
                        </a:cubicBezTo>
                        <a:cubicBezTo>
                          <a:pt x="151949" y="100324"/>
                          <a:pt x="164287" y="115816"/>
                          <a:pt x="164287" y="126143"/>
                        </a:cubicBezTo>
                        <a:cubicBezTo>
                          <a:pt x="164287" y="136471"/>
                          <a:pt x="178476" y="137946"/>
                          <a:pt x="164287" y="141635"/>
                        </a:cubicBezTo>
                        <a:cubicBezTo>
                          <a:pt x="150098" y="145323"/>
                          <a:pt x="129741" y="130569"/>
                          <a:pt x="130975" y="130569"/>
                        </a:cubicBezTo>
                        <a:close/>
                      </a:path>
                    </a:pathLst>
                  </a:custGeom>
                  <a:gradFill>
                    <a:gsLst>
                      <a:gs pos="74000">
                        <a:srgbClr val="000000"/>
                      </a:gs>
                      <a:gs pos="0">
                        <a:srgbClr val="000000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59" name="Freeform 5458"/>
                  <p:cNvSpPr/>
                  <p:nvPr/>
                </p:nvSpPr>
                <p:spPr>
                  <a:xfrm>
                    <a:off x="5737337" y="961135"/>
                    <a:ext cx="60867" cy="7889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0867" h="78896">
                        <a:moveTo>
                          <a:pt x="18267" y="68895"/>
                        </a:moveTo>
                        <a:cubicBezTo>
                          <a:pt x="18267" y="61116"/>
                          <a:pt x="-17026" y="2222"/>
                          <a:pt x="10547" y="556"/>
                        </a:cubicBezTo>
                        <a:cubicBezTo>
                          <a:pt x="38119" y="-1111"/>
                          <a:pt x="59075" y="-556"/>
                          <a:pt x="60763" y="26113"/>
                        </a:cubicBezTo>
                        <a:cubicBezTo>
                          <a:pt x="62384" y="52782"/>
                          <a:pt x="45840" y="78896"/>
                          <a:pt x="34811" y="78896"/>
                        </a:cubicBezTo>
                        <a:cubicBezTo>
                          <a:pt x="23782" y="78896"/>
                          <a:pt x="18267" y="68895"/>
                          <a:pt x="18267" y="68895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60" name="Freeform 5459"/>
                  <p:cNvSpPr/>
                  <p:nvPr/>
                </p:nvSpPr>
                <p:spPr>
                  <a:xfrm>
                    <a:off x="5694461" y="944606"/>
                    <a:ext cx="71689" cy="8695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1689" h="86951">
                        <a:moveTo>
                          <a:pt x="36327" y="85424"/>
                        </a:moveTo>
                        <a:cubicBezTo>
                          <a:pt x="36327" y="83757"/>
                          <a:pt x="9306" y="60977"/>
                          <a:pt x="1585" y="40420"/>
                        </a:cubicBezTo>
                        <a:cubicBezTo>
                          <a:pt x="-6135" y="19863"/>
                          <a:pt x="15372" y="-3473"/>
                          <a:pt x="39084" y="417"/>
                        </a:cubicBezTo>
                        <a:cubicBezTo>
                          <a:pt x="62797" y="4306"/>
                          <a:pt x="70517" y="14307"/>
                          <a:pt x="71689" y="29308"/>
                        </a:cubicBezTo>
                        <a:cubicBezTo>
                          <a:pt x="72724" y="44309"/>
                          <a:pt x="58937" y="96536"/>
                          <a:pt x="36327" y="85424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61" name="Freeform 5460"/>
                  <p:cNvSpPr/>
                  <p:nvPr/>
                </p:nvSpPr>
                <p:spPr>
                  <a:xfrm>
                    <a:off x="5651655" y="939397"/>
                    <a:ext cx="82167" cy="7785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167" h="77854">
                        <a:moveTo>
                          <a:pt x="0" y="17849"/>
                        </a:moveTo>
                        <a:cubicBezTo>
                          <a:pt x="0" y="17849"/>
                          <a:pt x="11029" y="-5487"/>
                          <a:pt x="42462" y="1181"/>
                        </a:cubicBezTo>
                        <a:cubicBezTo>
                          <a:pt x="73895" y="7848"/>
                          <a:pt x="82167" y="13959"/>
                          <a:pt x="82167" y="35072"/>
                        </a:cubicBezTo>
                        <a:cubicBezTo>
                          <a:pt x="82167" y="56185"/>
                          <a:pt x="68932" y="77854"/>
                          <a:pt x="68932" y="77854"/>
                        </a:cubicBezTo>
                        <a:cubicBezTo>
                          <a:pt x="68932" y="77854"/>
                          <a:pt x="1654" y="38927"/>
                          <a:pt x="0" y="1784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62" name="Freeform 5461"/>
                  <p:cNvSpPr/>
                  <p:nvPr/>
                </p:nvSpPr>
                <p:spPr>
                  <a:xfrm>
                    <a:off x="5780695" y="975161"/>
                    <a:ext cx="70517" cy="7566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0517" h="75666">
                        <a:moveTo>
                          <a:pt x="0" y="63200"/>
                        </a:moveTo>
                        <a:cubicBezTo>
                          <a:pt x="0" y="58200"/>
                          <a:pt x="0" y="27086"/>
                          <a:pt x="7720" y="11529"/>
                        </a:cubicBezTo>
                        <a:cubicBezTo>
                          <a:pt x="15441" y="-4028"/>
                          <a:pt x="29779" y="-2361"/>
                          <a:pt x="49079" y="7640"/>
                        </a:cubicBezTo>
                        <a:cubicBezTo>
                          <a:pt x="68381" y="17640"/>
                          <a:pt x="76377" y="31531"/>
                          <a:pt x="65899" y="46532"/>
                        </a:cubicBezTo>
                        <a:cubicBezTo>
                          <a:pt x="55421" y="61533"/>
                          <a:pt x="21507" y="93203"/>
                          <a:pt x="0" y="6320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63" name="Freeform 5462"/>
                  <p:cNvSpPr/>
                  <p:nvPr/>
                </p:nvSpPr>
                <p:spPr>
                  <a:xfrm>
                    <a:off x="5816126" y="1007182"/>
                    <a:ext cx="80926" cy="6451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0926" h="64519">
                        <a:moveTo>
                          <a:pt x="12546" y="64519"/>
                        </a:moveTo>
                        <a:cubicBezTo>
                          <a:pt x="12546" y="64519"/>
                          <a:pt x="-4053" y="61544"/>
                          <a:pt x="910" y="40960"/>
                        </a:cubicBezTo>
                        <a:cubicBezTo>
                          <a:pt x="5873" y="20376"/>
                          <a:pt x="24181" y="-11954"/>
                          <a:pt x="51203" y="4513"/>
                        </a:cubicBezTo>
                        <a:cubicBezTo>
                          <a:pt x="78224" y="20980"/>
                          <a:pt x="80926" y="43627"/>
                          <a:pt x="80926" y="43627"/>
                        </a:cubicBezTo>
                        <a:cubicBezTo>
                          <a:pt x="80926" y="43627"/>
                          <a:pt x="47839" y="37760"/>
                          <a:pt x="12546" y="6451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64" name="Freeform 5463"/>
                  <p:cNvSpPr/>
                  <p:nvPr/>
                </p:nvSpPr>
                <p:spPr>
                  <a:xfrm>
                    <a:off x="5826740" y="1044061"/>
                    <a:ext cx="98434" cy="6722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8434" h="67228">
                        <a:moveTo>
                          <a:pt x="20294" y="67228"/>
                        </a:moveTo>
                        <a:cubicBezTo>
                          <a:pt x="20294" y="67228"/>
                          <a:pt x="0" y="55252"/>
                          <a:pt x="0" y="39640"/>
                        </a:cubicBezTo>
                        <a:cubicBezTo>
                          <a:pt x="0" y="24026"/>
                          <a:pt x="10753" y="17480"/>
                          <a:pt x="23988" y="10692"/>
                        </a:cubicBezTo>
                        <a:cubicBezTo>
                          <a:pt x="37223" y="3903"/>
                          <a:pt x="55973" y="-10352"/>
                          <a:pt x="79685" y="12049"/>
                        </a:cubicBezTo>
                        <a:cubicBezTo>
                          <a:pt x="103398" y="34451"/>
                          <a:pt x="97883" y="48027"/>
                          <a:pt x="97883" y="48027"/>
                        </a:cubicBezTo>
                        <a:cubicBezTo>
                          <a:pt x="97883" y="48027"/>
                          <a:pt x="52278" y="8139"/>
                          <a:pt x="20294" y="67228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65" name="Freeform 5464"/>
                  <p:cNvSpPr/>
                  <p:nvPr/>
                </p:nvSpPr>
                <p:spPr>
                  <a:xfrm>
                    <a:off x="5847421" y="1069025"/>
                    <a:ext cx="86854" cy="6899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6854" h="68999">
                        <a:moveTo>
                          <a:pt x="0" y="47678"/>
                        </a:moveTo>
                        <a:cubicBezTo>
                          <a:pt x="0" y="47678"/>
                          <a:pt x="25367" y="29898"/>
                          <a:pt x="44668" y="35454"/>
                        </a:cubicBezTo>
                        <a:cubicBezTo>
                          <a:pt x="63969" y="41010"/>
                          <a:pt x="86854" y="64901"/>
                          <a:pt x="86854" y="68790"/>
                        </a:cubicBezTo>
                        <a:cubicBezTo>
                          <a:pt x="86854" y="72679"/>
                          <a:pt x="84924" y="18786"/>
                          <a:pt x="71138" y="8785"/>
                        </a:cubicBezTo>
                        <a:cubicBezTo>
                          <a:pt x="57351" y="-1215"/>
                          <a:pt x="0" y="-15661"/>
                          <a:pt x="0" y="47678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66" name="Freeform 5465"/>
                  <p:cNvSpPr/>
                  <p:nvPr/>
                </p:nvSpPr>
                <p:spPr>
                  <a:xfrm>
                    <a:off x="5847422" y="1102151"/>
                    <a:ext cx="87750" cy="928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7750" h="92820">
                        <a:moveTo>
                          <a:pt x="0" y="14550"/>
                        </a:moveTo>
                        <a:cubicBezTo>
                          <a:pt x="0" y="14550"/>
                          <a:pt x="15441" y="25662"/>
                          <a:pt x="16544" y="28996"/>
                        </a:cubicBezTo>
                        <a:cubicBezTo>
                          <a:pt x="17646" y="32329"/>
                          <a:pt x="37223" y="23439"/>
                          <a:pt x="52112" y="45108"/>
                        </a:cubicBezTo>
                        <a:cubicBezTo>
                          <a:pt x="67002" y="66777"/>
                          <a:pt x="72516" y="87889"/>
                          <a:pt x="70310" y="92335"/>
                        </a:cubicBezTo>
                        <a:cubicBezTo>
                          <a:pt x="68104" y="96779"/>
                          <a:pt x="92093" y="69555"/>
                          <a:pt x="87129" y="37330"/>
                        </a:cubicBezTo>
                        <a:cubicBezTo>
                          <a:pt x="82167" y="5105"/>
                          <a:pt x="27711" y="-15314"/>
                          <a:pt x="0" y="1455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67" name="Freeform 5466"/>
                  <p:cNvSpPr/>
                  <p:nvPr/>
                </p:nvSpPr>
                <p:spPr>
                  <a:xfrm>
                    <a:off x="5597198" y="957107"/>
                    <a:ext cx="92197" cy="5681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2197" h="56810">
                        <a:moveTo>
                          <a:pt x="2068" y="56810"/>
                        </a:moveTo>
                        <a:cubicBezTo>
                          <a:pt x="2068" y="56810"/>
                          <a:pt x="-10616" y="20761"/>
                          <a:pt x="26332" y="5311"/>
                        </a:cubicBezTo>
                        <a:cubicBezTo>
                          <a:pt x="63280" y="-10139"/>
                          <a:pt x="86992" y="11105"/>
                          <a:pt x="91956" y="31061"/>
                        </a:cubicBezTo>
                        <a:cubicBezTo>
                          <a:pt x="96918" y="51017"/>
                          <a:pt x="19715" y="3380"/>
                          <a:pt x="2068" y="5681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00000"/>
                      </a:gs>
                      <a:gs pos="0">
                        <a:srgbClr val="4F4F4F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68" name="Freeform 5467"/>
                  <p:cNvSpPr/>
                  <p:nvPr/>
                </p:nvSpPr>
                <p:spPr>
                  <a:xfrm>
                    <a:off x="5542742" y="1091457"/>
                    <a:ext cx="38464" cy="7413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8464" h="74138">
                        <a:moveTo>
                          <a:pt x="23713" y="74138"/>
                        </a:moveTo>
                        <a:cubicBezTo>
                          <a:pt x="23713" y="74138"/>
                          <a:pt x="-1103" y="65804"/>
                          <a:pt x="0" y="45247"/>
                        </a:cubicBezTo>
                        <a:cubicBezTo>
                          <a:pt x="1103" y="24690"/>
                          <a:pt x="7720" y="-6980"/>
                          <a:pt x="29779" y="1354"/>
                        </a:cubicBezTo>
                        <a:cubicBezTo>
                          <a:pt x="51837" y="9688"/>
                          <a:pt x="25367" y="72472"/>
                          <a:pt x="23713" y="74138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69" name="Freeform 5468"/>
                  <p:cNvSpPr/>
                  <p:nvPr/>
                </p:nvSpPr>
                <p:spPr>
                  <a:xfrm>
                    <a:off x="5571005" y="993013"/>
                    <a:ext cx="42290" cy="625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290" h="62575">
                        <a:moveTo>
                          <a:pt x="2068" y="62575"/>
                        </a:moveTo>
                        <a:cubicBezTo>
                          <a:pt x="2068" y="62575"/>
                          <a:pt x="-10616" y="19238"/>
                          <a:pt x="26332" y="2570"/>
                        </a:cubicBezTo>
                        <a:cubicBezTo>
                          <a:pt x="63279" y="-14098"/>
                          <a:pt x="27986" y="53685"/>
                          <a:pt x="2068" y="62575"/>
                        </a:cubicBezTo>
                        <a:close/>
                      </a:path>
                    </a:pathLst>
                  </a:custGeom>
                  <a:gradFill>
                    <a:gsLst>
                      <a:gs pos="49000">
                        <a:srgbClr val="000000"/>
                      </a:gs>
                      <a:gs pos="0">
                        <a:srgbClr val="575757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70" name="Freeform 5469"/>
                  <p:cNvSpPr/>
                  <p:nvPr/>
                </p:nvSpPr>
                <p:spPr>
                  <a:xfrm>
                    <a:off x="5555426" y="1030793"/>
                    <a:ext cx="59557" cy="7604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557" h="76047">
                        <a:moveTo>
                          <a:pt x="14594" y="76047"/>
                        </a:moveTo>
                        <a:cubicBezTo>
                          <a:pt x="13139" y="76047"/>
                          <a:pt x="-14503" y="59237"/>
                          <a:pt x="10229" y="28204"/>
                        </a:cubicBezTo>
                        <a:cubicBezTo>
                          <a:pt x="34961" y="-2829"/>
                          <a:pt x="44418" y="-8001"/>
                          <a:pt x="57511" y="11395"/>
                        </a:cubicBezTo>
                        <a:cubicBezTo>
                          <a:pt x="70605" y="30790"/>
                          <a:pt x="18231" y="72814"/>
                          <a:pt x="14594" y="76047"/>
                        </a:cubicBezTo>
                        <a:close/>
                      </a:path>
                    </a:pathLst>
                  </a:custGeom>
                  <a:gradFill>
                    <a:gsLst>
                      <a:gs pos="70000">
                        <a:srgbClr val="000000"/>
                      </a:gs>
                      <a:gs pos="0">
                        <a:srgbClr val="6B6B6B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71" name="Freeform 5470"/>
                  <p:cNvSpPr/>
                  <p:nvPr/>
                </p:nvSpPr>
                <p:spPr>
                  <a:xfrm>
                    <a:off x="5538331" y="1150629"/>
                    <a:ext cx="33742" cy="7108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742" h="71082">
                        <a:moveTo>
                          <a:pt x="30330" y="71082"/>
                        </a:moveTo>
                        <a:cubicBezTo>
                          <a:pt x="30330" y="71082"/>
                          <a:pt x="-1103" y="61082"/>
                          <a:pt x="0" y="24967"/>
                        </a:cubicBezTo>
                        <a:cubicBezTo>
                          <a:pt x="1103" y="-11147"/>
                          <a:pt x="24264" y="2188"/>
                          <a:pt x="24815" y="3299"/>
                        </a:cubicBezTo>
                        <a:cubicBezTo>
                          <a:pt x="25367" y="4410"/>
                          <a:pt x="40256" y="58859"/>
                          <a:pt x="30330" y="71082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72" name="Freeform 5471"/>
                  <p:cNvSpPr/>
                  <p:nvPr/>
                </p:nvSpPr>
                <p:spPr>
                  <a:xfrm>
                    <a:off x="5551704" y="1238381"/>
                    <a:ext cx="28503" cy="4444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8503" h="44448">
                        <a:moveTo>
                          <a:pt x="24126" y="44448"/>
                        </a:moveTo>
                        <a:cubicBezTo>
                          <a:pt x="24126" y="44448"/>
                          <a:pt x="5101" y="45282"/>
                          <a:pt x="965" y="31114"/>
                        </a:cubicBezTo>
                        <a:cubicBezTo>
                          <a:pt x="-3171" y="16946"/>
                          <a:pt x="7031" y="0"/>
                          <a:pt x="7031" y="0"/>
                        </a:cubicBezTo>
                        <a:cubicBezTo>
                          <a:pt x="7031" y="0"/>
                          <a:pt x="40118" y="18890"/>
                          <a:pt x="24126" y="4444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636363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73" name="Freeform 5472"/>
                  <p:cNvSpPr/>
                  <p:nvPr/>
                </p:nvSpPr>
                <p:spPr>
                  <a:xfrm>
                    <a:off x="5549360" y="1196710"/>
                    <a:ext cx="62038" cy="7972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038" h="79729">
                        <a:moveTo>
                          <a:pt x="42462" y="0"/>
                        </a:moveTo>
                        <a:cubicBezTo>
                          <a:pt x="42462" y="0"/>
                          <a:pt x="0" y="4445"/>
                          <a:pt x="0" y="33336"/>
                        </a:cubicBezTo>
                        <a:cubicBezTo>
                          <a:pt x="0" y="62227"/>
                          <a:pt x="18198" y="79729"/>
                          <a:pt x="46046" y="79729"/>
                        </a:cubicBezTo>
                        <a:cubicBezTo>
                          <a:pt x="73895" y="79729"/>
                          <a:pt x="60660" y="11668"/>
                          <a:pt x="42462" y="0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636363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74" name="Freeform 5473"/>
                  <p:cNvSpPr/>
                  <p:nvPr/>
                </p:nvSpPr>
                <p:spPr>
                  <a:xfrm>
                    <a:off x="5586859" y="1298351"/>
                    <a:ext cx="47080" cy="378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7080" h="37816">
                        <a:moveTo>
                          <a:pt x="0" y="6702"/>
                        </a:moveTo>
                        <a:cubicBezTo>
                          <a:pt x="0" y="6702"/>
                          <a:pt x="0" y="36704"/>
                          <a:pt x="25367" y="37816"/>
                        </a:cubicBezTo>
                        <a:cubicBezTo>
                          <a:pt x="50734" y="38927"/>
                          <a:pt x="46874" y="5591"/>
                          <a:pt x="46874" y="5591"/>
                        </a:cubicBezTo>
                        <a:cubicBezTo>
                          <a:pt x="46874" y="5591"/>
                          <a:pt x="10478" y="-7744"/>
                          <a:pt x="0" y="6702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636363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75" name="Freeform 5474"/>
                  <p:cNvSpPr/>
                  <p:nvPr/>
                </p:nvSpPr>
                <p:spPr>
                  <a:xfrm>
                    <a:off x="5564283" y="1258940"/>
                    <a:ext cx="34225" cy="6458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4225" h="64589">
                        <a:moveTo>
                          <a:pt x="33053" y="39448"/>
                        </a:moveTo>
                        <a:cubicBezTo>
                          <a:pt x="33053" y="50560"/>
                          <a:pt x="38016" y="68339"/>
                          <a:pt x="27538" y="63894"/>
                        </a:cubicBezTo>
                        <a:cubicBezTo>
                          <a:pt x="17061" y="59449"/>
                          <a:pt x="-14924" y="32781"/>
                          <a:pt x="8237" y="6667"/>
                        </a:cubicBezTo>
                        <a:cubicBezTo>
                          <a:pt x="31398" y="-19446"/>
                          <a:pt x="35259" y="39448"/>
                          <a:pt x="33053" y="3944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636363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76" name="Freeform 5475"/>
                  <p:cNvSpPr/>
                  <p:nvPr/>
                </p:nvSpPr>
                <p:spPr>
                  <a:xfrm>
                    <a:off x="5551014" y="1138930"/>
                    <a:ext cx="59040" cy="832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040" h="83202">
                        <a:moveTo>
                          <a:pt x="23031" y="0"/>
                        </a:moveTo>
                        <a:cubicBezTo>
                          <a:pt x="23031" y="0"/>
                          <a:pt x="-6778" y="17779"/>
                          <a:pt x="1445" y="43893"/>
                        </a:cubicBezTo>
                        <a:cubicBezTo>
                          <a:pt x="9669" y="70006"/>
                          <a:pt x="23031" y="86118"/>
                          <a:pt x="43590" y="82785"/>
                        </a:cubicBezTo>
                        <a:cubicBezTo>
                          <a:pt x="64148" y="79451"/>
                          <a:pt x="70315" y="7778"/>
                          <a:pt x="23031" y="0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77" name="Freeform 5476"/>
                  <p:cNvSpPr/>
                  <p:nvPr/>
                </p:nvSpPr>
                <p:spPr>
                  <a:xfrm>
                    <a:off x="5559838" y="1053397"/>
                    <a:ext cx="75480" cy="9782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5480" h="97821">
                        <a:moveTo>
                          <a:pt x="73895" y="12744"/>
                        </a:moveTo>
                        <a:cubicBezTo>
                          <a:pt x="73895" y="12744"/>
                          <a:pt x="64520" y="-4480"/>
                          <a:pt x="42462" y="1076"/>
                        </a:cubicBezTo>
                        <a:cubicBezTo>
                          <a:pt x="20404" y="6633"/>
                          <a:pt x="0" y="38302"/>
                          <a:pt x="0" y="54970"/>
                        </a:cubicBezTo>
                        <a:cubicBezTo>
                          <a:pt x="0" y="71638"/>
                          <a:pt x="7720" y="95529"/>
                          <a:pt x="34190" y="97821"/>
                        </a:cubicBezTo>
                        <a:cubicBezTo>
                          <a:pt x="60660" y="99974"/>
                          <a:pt x="81615" y="52748"/>
                          <a:pt x="73895" y="12744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78" name="Freeform 5477"/>
                  <p:cNvSpPr/>
                  <p:nvPr/>
                </p:nvSpPr>
                <p:spPr>
                  <a:xfrm>
                    <a:off x="5599059" y="1052081"/>
                    <a:ext cx="82098" cy="9973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098" h="99730">
                        <a:moveTo>
                          <a:pt x="34121" y="99626"/>
                        </a:moveTo>
                        <a:cubicBezTo>
                          <a:pt x="13717" y="97403"/>
                          <a:pt x="-3378" y="67957"/>
                          <a:pt x="482" y="41844"/>
                        </a:cubicBezTo>
                        <a:cubicBezTo>
                          <a:pt x="4343" y="15730"/>
                          <a:pt x="10960" y="-4271"/>
                          <a:pt x="44599" y="729"/>
                        </a:cubicBezTo>
                        <a:cubicBezTo>
                          <a:pt x="78237" y="5730"/>
                          <a:pt x="82098" y="45733"/>
                          <a:pt x="82098" y="55734"/>
                        </a:cubicBezTo>
                        <a:cubicBezTo>
                          <a:pt x="82098" y="65735"/>
                          <a:pt x="54525" y="101849"/>
                          <a:pt x="34121" y="99626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6666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79" name="Freeform 5478"/>
                  <p:cNvSpPr/>
                  <p:nvPr/>
                </p:nvSpPr>
                <p:spPr>
                  <a:xfrm>
                    <a:off x="5580449" y="1132573"/>
                    <a:ext cx="69552" cy="8466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9552" h="84660">
                        <a:moveTo>
                          <a:pt x="33432" y="798"/>
                        </a:moveTo>
                        <a:cubicBezTo>
                          <a:pt x="56042" y="8021"/>
                          <a:pt x="54938" y="54136"/>
                          <a:pt x="67622" y="71915"/>
                        </a:cubicBezTo>
                        <a:cubicBezTo>
                          <a:pt x="80305" y="89696"/>
                          <a:pt x="27366" y="90806"/>
                          <a:pt x="7514" y="63026"/>
                        </a:cubicBezTo>
                        <a:cubicBezTo>
                          <a:pt x="-12339" y="35246"/>
                          <a:pt x="10822" y="-6424"/>
                          <a:pt x="33432" y="79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636363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80" name="Freeform 5479"/>
                  <p:cNvSpPr/>
                  <p:nvPr/>
                </p:nvSpPr>
                <p:spPr>
                  <a:xfrm>
                    <a:off x="5592305" y="1199486"/>
                    <a:ext cx="66795" cy="650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6795" h="65075">
                        <a:moveTo>
                          <a:pt x="40514" y="1667"/>
                        </a:moveTo>
                        <a:cubicBezTo>
                          <a:pt x="40514" y="1667"/>
                          <a:pt x="9424" y="-7778"/>
                          <a:pt x="1652" y="18335"/>
                        </a:cubicBezTo>
                        <a:cubicBezTo>
                          <a:pt x="-6121" y="44448"/>
                          <a:pt x="13310" y="62783"/>
                          <a:pt x="47509" y="65005"/>
                        </a:cubicBezTo>
                        <a:cubicBezTo>
                          <a:pt x="81709" y="67227"/>
                          <a:pt x="64998" y="17501"/>
                          <a:pt x="40514" y="166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81" name="Freeform 5480"/>
                  <p:cNvSpPr/>
                  <p:nvPr/>
                </p:nvSpPr>
                <p:spPr>
                  <a:xfrm>
                    <a:off x="5586239" y="1255362"/>
                    <a:ext cx="77273" cy="615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7273" h="61568">
                        <a:moveTo>
                          <a:pt x="39238" y="243"/>
                        </a:moveTo>
                        <a:cubicBezTo>
                          <a:pt x="39238" y="243"/>
                          <a:pt x="5672" y="-3646"/>
                          <a:pt x="699" y="20245"/>
                        </a:cubicBezTo>
                        <a:cubicBezTo>
                          <a:pt x="-4273" y="44136"/>
                          <a:pt x="16239" y="59137"/>
                          <a:pt x="48562" y="61359"/>
                        </a:cubicBezTo>
                        <a:cubicBezTo>
                          <a:pt x="80885" y="63582"/>
                          <a:pt x="77156" y="48581"/>
                          <a:pt x="77156" y="48581"/>
                        </a:cubicBezTo>
                        <a:cubicBezTo>
                          <a:pt x="77156" y="48581"/>
                          <a:pt x="41103" y="13022"/>
                          <a:pt x="39238" y="243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82" name="Freeform 5481"/>
                  <p:cNvSpPr/>
                  <p:nvPr/>
                </p:nvSpPr>
                <p:spPr>
                  <a:xfrm>
                    <a:off x="5617878" y="1313407"/>
                    <a:ext cx="49856" cy="3831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9856" h="38318">
                        <a:moveTo>
                          <a:pt x="1054" y="493"/>
                        </a:moveTo>
                        <a:cubicBezTo>
                          <a:pt x="1054" y="493"/>
                          <a:pt x="-5573" y="21132"/>
                          <a:pt x="14309" y="32058"/>
                        </a:cubicBezTo>
                        <a:cubicBezTo>
                          <a:pt x="34191" y="42984"/>
                          <a:pt x="49856" y="36307"/>
                          <a:pt x="49856" y="36307"/>
                        </a:cubicBezTo>
                        <a:cubicBezTo>
                          <a:pt x="49856" y="36307"/>
                          <a:pt x="37204" y="-4970"/>
                          <a:pt x="1054" y="493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636363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83" name="Freeform 5482"/>
                  <p:cNvSpPr/>
                  <p:nvPr/>
                </p:nvSpPr>
                <p:spPr>
                  <a:xfrm>
                    <a:off x="5646967" y="1328700"/>
                    <a:ext cx="39843" cy="2659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9843" h="26599">
                        <a:moveTo>
                          <a:pt x="0" y="9133"/>
                        </a:moveTo>
                        <a:cubicBezTo>
                          <a:pt x="0" y="11911"/>
                          <a:pt x="13235" y="24134"/>
                          <a:pt x="24816" y="26356"/>
                        </a:cubicBezTo>
                        <a:cubicBezTo>
                          <a:pt x="36396" y="28579"/>
                          <a:pt x="45771" y="14133"/>
                          <a:pt x="35293" y="3577"/>
                        </a:cubicBezTo>
                        <a:cubicBezTo>
                          <a:pt x="24816" y="-6980"/>
                          <a:pt x="0" y="9133"/>
                          <a:pt x="0" y="9133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84" name="Freeform 5483"/>
                  <p:cNvSpPr/>
                  <p:nvPr/>
                </p:nvSpPr>
                <p:spPr>
                  <a:xfrm>
                    <a:off x="5628218" y="1287272"/>
                    <a:ext cx="61211" cy="5867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1211" h="58674">
                        <a:moveTo>
                          <a:pt x="9862" y="0"/>
                        </a:moveTo>
                        <a:cubicBezTo>
                          <a:pt x="9862" y="0"/>
                          <a:pt x="-10464" y="20287"/>
                          <a:pt x="7188" y="41273"/>
                        </a:cubicBezTo>
                        <a:cubicBezTo>
                          <a:pt x="24839" y="62259"/>
                          <a:pt x="43560" y="60161"/>
                          <a:pt x="49979" y="55963"/>
                        </a:cubicBezTo>
                        <a:cubicBezTo>
                          <a:pt x="56397" y="51766"/>
                          <a:pt x="61211" y="35677"/>
                          <a:pt x="61211" y="35677"/>
                        </a:cubicBezTo>
                        <a:cubicBezTo>
                          <a:pt x="61211" y="35677"/>
                          <a:pt x="38211" y="1399"/>
                          <a:pt x="9862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85" name="Freeform 5484"/>
                  <p:cNvSpPr/>
                  <p:nvPr/>
                </p:nvSpPr>
                <p:spPr>
                  <a:xfrm>
                    <a:off x="5677229" y="1328388"/>
                    <a:ext cx="72309" cy="3691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2309" h="36913">
                        <a:moveTo>
                          <a:pt x="1172" y="0"/>
                        </a:moveTo>
                        <a:cubicBezTo>
                          <a:pt x="1172" y="0"/>
                          <a:pt x="-5997" y="17779"/>
                          <a:pt x="14958" y="31669"/>
                        </a:cubicBezTo>
                        <a:cubicBezTo>
                          <a:pt x="35913" y="45559"/>
                          <a:pt x="57732" y="28336"/>
                          <a:pt x="65312" y="21113"/>
                        </a:cubicBezTo>
                        <a:cubicBezTo>
                          <a:pt x="72893" y="13890"/>
                          <a:pt x="72309" y="9445"/>
                          <a:pt x="72309" y="9445"/>
                        </a:cubicBezTo>
                        <a:cubicBezTo>
                          <a:pt x="72309" y="9445"/>
                          <a:pt x="44029" y="28613"/>
                          <a:pt x="31493" y="16668"/>
                        </a:cubicBezTo>
                        <a:cubicBezTo>
                          <a:pt x="18956" y="4722"/>
                          <a:pt x="5253" y="2222"/>
                          <a:pt x="1172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86" name="Freeform 5485"/>
                  <p:cNvSpPr/>
                  <p:nvPr/>
                </p:nvSpPr>
                <p:spPr>
                  <a:xfrm>
                    <a:off x="5676435" y="1305851"/>
                    <a:ext cx="45874" cy="3809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5874" h="38093">
                        <a:moveTo>
                          <a:pt x="17405" y="868"/>
                        </a:moveTo>
                        <a:cubicBezTo>
                          <a:pt x="17405" y="868"/>
                          <a:pt x="3067" y="-5243"/>
                          <a:pt x="310" y="14758"/>
                        </a:cubicBezTo>
                        <a:cubicBezTo>
                          <a:pt x="-2447" y="34760"/>
                          <a:pt x="13545" y="38093"/>
                          <a:pt x="18508" y="38093"/>
                        </a:cubicBezTo>
                        <a:cubicBezTo>
                          <a:pt x="23471" y="38093"/>
                          <a:pt x="41393" y="38371"/>
                          <a:pt x="45529" y="22537"/>
                        </a:cubicBezTo>
                        <a:cubicBezTo>
                          <a:pt x="49665" y="6702"/>
                          <a:pt x="16302" y="868"/>
                          <a:pt x="17405" y="868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87" name="Freeform 5486"/>
                  <p:cNvSpPr/>
                  <p:nvPr/>
                </p:nvSpPr>
                <p:spPr>
                  <a:xfrm>
                    <a:off x="5700320" y="1305052"/>
                    <a:ext cx="51423" cy="4615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1423" h="46151">
                        <a:moveTo>
                          <a:pt x="2657" y="3105"/>
                        </a:moveTo>
                        <a:cubicBezTo>
                          <a:pt x="2657" y="3105"/>
                          <a:pt x="-10472" y="44622"/>
                          <a:pt x="21413" y="46105"/>
                        </a:cubicBezTo>
                        <a:cubicBezTo>
                          <a:pt x="53298" y="47587"/>
                          <a:pt x="51423" y="26829"/>
                          <a:pt x="51423" y="26829"/>
                        </a:cubicBezTo>
                        <a:cubicBezTo>
                          <a:pt x="51423" y="26829"/>
                          <a:pt x="51423" y="9036"/>
                          <a:pt x="51423" y="1622"/>
                        </a:cubicBezTo>
                        <a:cubicBezTo>
                          <a:pt x="51423" y="-5792"/>
                          <a:pt x="17037" y="14967"/>
                          <a:pt x="2657" y="3105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88" name="Freeform 5487"/>
                  <p:cNvSpPr/>
                  <p:nvPr/>
                </p:nvSpPr>
                <p:spPr>
                  <a:xfrm>
                    <a:off x="5730788" y="1304117"/>
                    <a:ext cx="53491" cy="3927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3491" h="39274">
                        <a:moveTo>
                          <a:pt x="0" y="11494"/>
                        </a:moveTo>
                        <a:cubicBezTo>
                          <a:pt x="0" y="11494"/>
                          <a:pt x="6066" y="39274"/>
                          <a:pt x="27573" y="39274"/>
                        </a:cubicBezTo>
                        <a:cubicBezTo>
                          <a:pt x="49079" y="39274"/>
                          <a:pt x="53491" y="20939"/>
                          <a:pt x="53491" y="17050"/>
                        </a:cubicBezTo>
                        <a:cubicBezTo>
                          <a:pt x="53491" y="13161"/>
                          <a:pt x="32536" y="17050"/>
                          <a:pt x="18198" y="4271"/>
                        </a:cubicBezTo>
                        <a:cubicBezTo>
                          <a:pt x="3860" y="-8508"/>
                          <a:pt x="0" y="11494"/>
                          <a:pt x="0" y="1149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89" name="Freeform 5488"/>
                  <p:cNvSpPr/>
                  <p:nvPr/>
                </p:nvSpPr>
                <p:spPr>
                  <a:xfrm>
                    <a:off x="5683949" y="1262270"/>
                    <a:ext cx="73964" cy="6396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3964" h="63963">
                        <a:moveTo>
                          <a:pt x="10443" y="0"/>
                        </a:moveTo>
                        <a:cubicBezTo>
                          <a:pt x="10443" y="0"/>
                          <a:pt x="23678" y="10556"/>
                          <a:pt x="34156" y="10556"/>
                        </a:cubicBezTo>
                        <a:cubicBezTo>
                          <a:pt x="44633" y="10556"/>
                          <a:pt x="55662" y="3889"/>
                          <a:pt x="57317" y="3889"/>
                        </a:cubicBezTo>
                        <a:cubicBezTo>
                          <a:pt x="58971" y="3889"/>
                          <a:pt x="77721" y="15001"/>
                          <a:pt x="73309" y="27224"/>
                        </a:cubicBezTo>
                        <a:cubicBezTo>
                          <a:pt x="68897" y="39448"/>
                          <a:pt x="62280" y="60560"/>
                          <a:pt x="48494" y="63338"/>
                        </a:cubicBezTo>
                        <a:cubicBezTo>
                          <a:pt x="34707" y="66117"/>
                          <a:pt x="18715" y="60005"/>
                          <a:pt x="10443" y="48337"/>
                        </a:cubicBezTo>
                        <a:cubicBezTo>
                          <a:pt x="2171" y="36670"/>
                          <a:pt x="-8306" y="5000"/>
                          <a:pt x="10443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90" name="Freeform 5489"/>
                  <p:cNvSpPr/>
                  <p:nvPr/>
                </p:nvSpPr>
                <p:spPr>
                  <a:xfrm>
                    <a:off x="5733477" y="1265361"/>
                    <a:ext cx="89956" cy="5858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9956" h="58582">
                        <a:moveTo>
                          <a:pt x="1723" y="26912"/>
                        </a:moveTo>
                        <a:cubicBezTo>
                          <a:pt x="1723" y="30801"/>
                          <a:pt x="16613" y="58582"/>
                          <a:pt x="40325" y="58582"/>
                        </a:cubicBezTo>
                        <a:cubicBezTo>
                          <a:pt x="64038" y="58582"/>
                          <a:pt x="75067" y="43025"/>
                          <a:pt x="77824" y="36357"/>
                        </a:cubicBezTo>
                        <a:cubicBezTo>
                          <a:pt x="80581" y="29690"/>
                          <a:pt x="89956" y="2466"/>
                          <a:pt x="89956" y="2466"/>
                        </a:cubicBezTo>
                        <a:cubicBezTo>
                          <a:pt x="89956" y="2466"/>
                          <a:pt x="76997" y="2743"/>
                          <a:pt x="74515" y="243"/>
                        </a:cubicBezTo>
                        <a:cubicBezTo>
                          <a:pt x="72034" y="-2257"/>
                          <a:pt x="73412" y="15244"/>
                          <a:pt x="45840" y="16356"/>
                        </a:cubicBezTo>
                        <a:cubicBezTo>
                          <a:pt x="18267" y="17467"/>
                          <a:pt x="11649" y="5244"/>
                          <a:pt x="10547" y="5244"/>
                        </a:cubicBezTo>
                        <a:cubicBezTo>
                          <a:pt x="9444" y="5244"/>
                          <a:pt x="-4894" y="5799"/>
                          <a:pt x="1723" y="26912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91" name="Freeform 5490"/>
                  <p:cNvSpPr/>
                  <p:nvPr/>
                </p:nvSpPr>
                <p:spPr>
                  <a:xfrm>
                    <a:off x="5728513" y="1232269"/>
                    <a:ext cx="78617" cy="611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617" h="61116">
                        <a:moveTo>
                          <a:pt x="22131" y="1667"/>
                        </a:moveTo>
                        <a:cubicBezTo>
                          <a:pt x="23353" y="2778"/>
                          <a:pt x="33742" y="7223"/>
                          <a:pt x="49020" y="4445"/>
                        </a:cubicBezTo>
                        <a:cubicBezTo>
                          <a:pt x="64298" y="1667"/>
                          <a:pt x="71631" y="0"/>
                          <a:pt x="71631" y="0"/>
                        </a:cubicBezTo>
                        <a:cubicBezTo>
                          <a:pt x="71631" y="0"/>
                          <a:pt x="80186" y="24446"/>
                          <a:pt x="78353" y="33336"/>
                        </a:cubicBezTo>
                        <a:cubicBezTo>
                          <a:pt x="76520" y="42226"/>
                          <a:pt x="61490" y="61116"/>
                          <a:pt x="48045" y="61116"/>
                        </a:cubicBezTo>
                        <a:cubicBezTo>
                          <a:pt x="34601" y="61116"/>
                          <a:pt x="8878" y="51671"/>
                          <a:pt x="3412" y="42781"/>
                        </a:cubicBezTo>
                        <a:cubicBezTo>
                          <a:pt x="-2122" y="33892"/>
                          <a:pt x="-4147" y="1667"/>
                          <a:pt x="22131" y="166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92" name="Freeform 5491"/>
                  <p:cNvSpPr/>
                  <p:nvPr/>
                </p:nvSpPr>
                <p:spPr>
                  <a:xfrm>
                    <a:off x="5793619" y="1246713"/>
                    <a:ext cx="65658" cy="5253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5658" h="52539">
                        <a:moveTo>
                          <a:pt x="0" y="0"/>
                        </a:moveTo>
                        <a:cubicBezTo>
                          <a:pt x="0" y="0"/>
                          <a:pt x="-1620" y="48893"/>
                          <a:pt x="25953" y="52227"/>
                        </a:cubicBezTo>
                        <a:cubicBezTo>
                          <a:pt x="53526" y="55560"/>
                          <a:pt x="59040" y="31669"/>
                          <a:pt x="60694" y="26669"/>
                        </a:cubicBezTo>
                        <a:cubicBezTo>
                          <a:pt x="62349" y="21668"/>
                          <a:pt x="65658" y="13890"/>
                          <a:pt x="65658" y="13890"/>
                        </a:cubicBezTo>
                        <a:cubicBezTo>
                          <a:pt x="65658" y="13890"/>
                          <a:pt x="41118" y="28613"/>
                          <a:pt x="27883" y="23057"/>
                        </a:cubicBezTo>
                        <a:cubicBezTo>
                          <a:pt x="14648" y="17501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93" name="Freeform 5492"/>
                  <p:cNvSpPr/>
                  <p:nvPr/>
                </p:nvSpPr>
                <p:spPr>
                  <a:xfrm>
                    <a:off x="5793792" y="1202265"/>
                    <a:ext cx="78789" cy="695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789" h="69520">
                        <a:moveTo>
                          <a:pt x="965" y="32781"/>
                        </a:moveTo>
                        <a:cubicBezTo>
                          <a:pt x="-138" y="36114"/>
                          <a:pt x="-6204" y="67784"/>
                          <a:pt x="34052" y="69520"/>
                        </a:cubicBezTo>
                        <a:cubicBezTo>
                          <a:pt x="74308" y="71117"/>
                          <a:pt x="77065" y="42781"/>
                          <a:pt x="77065" y="42781"/>
                        </a:cubicBezTo>
                        <a:cubicBezTo>
                          <a:pt x="77065" y="42781"/>
                          <a:pt x="84235" y="29447"/>
                          <a:pt x="69345" y="16668"/>
                        </a:cubicBezTo>
                        <a:cubicBezTo>
                          <a:pt x="54456" y="3889"/>
                          <a:pt x="49493" y="0"/>
                          <a:pt x="48390" y="0"/>
                        </a:cubicBezTo>
                        <a:cubicBezTo>
                          <a:pt x="47287" y="0"/>
                          <a:pt x="20817" y="30558"/>
                          <a:pt x="965" y="32781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94" name="Freeform 5493"/>
                  <p:cNvSpPr/>
                  <p:nvPr/>
                </p:nvSpPr>
                <p:spPr>
                  <a:xfrm>
                    <a:off x="5840769" y="1126463"/>
                    <a:ext cx="80926" cy="10261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0926" h="102613">
                        <a:moveTo>
                          <a:pt x="79168" y="65249"/>
                        </a:moveTo>
                        <a:cubicBezTo>
                          <a:pt x="79168" y="65249"/>
                          <a:pt x="66485" y="10244"/>
                          <a:pt x="38912" y="1354"/>
                        </a:cubicBezTo>
                        <a:cubicBezTo>
                          <a:pt x="11339" y="-7535"/>
                          <a:pt x="4170" y="29134"/>
                          <a:pt x="1413" y="45803"/>
                        </a:cubicBezTo>
                        <a:cubicBezTo>
                          <a:pt x="-1344" y="62471"/>
                          <a:pt x="-5204" y="100252"/>
                          <a:pt x="43875" y="102613"/>
                        </a:cubicBezTo>
                        <a:cubicBezTo>
                          <a:pt x="92955" y="104697"/>
                          <a:pt x="79168" y="64137"/>
                          <a:pt x="79168" y="6524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95" name="Freeform 5494"/>
                  <p:cNvSpPr/>
                  <p:nvPr/>
                </p:nvSpPr>
                <p:spPr>
                  <a:xfrm>
                    <a:off x="5645864" y="1260605"/>
                    <a:ext cx="62004" cy="583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004" h="58369">
                        <a:moveTo>
                          <a:pt x="61345" y="38354"/>
                        </a:moveTo>
                        <a:cubicBezTo>
                          <a:pt x="56300" y="60073"/>
                          <a:pt x="38412" y="59611"/>
                          <a:pt x="23735" y="57301"/>
                        </a:cubicBezTo>
                        <a:cubicBezTo>
                          <a:pt x="9058" y="54990"/>
                          <a:pt x="-3325" y="46672"/>
                          <a:pt x="803" y="31885"/>
                        </a:cubicBezTo>
                        <a:cubicBezTo>
                          <a:pt x="4931" y="17098"/>
                          <a:pt x="12269" y="8780"/>
                          <a:pt x="12269" y="8780"/>
                        </a:cubicBezTo>
                        <a:cubicBezTo>
                          <a:pt x="12269" y="8780"/>
                          <a:pt x="11810" y="17098"/>
                          <a:pt x="29239" y="18484"/>
                        </a:cubicBezTo>
                        <a:cubicBezTo>
                          <a:pt x="46668" y="19870"/>
                          <a:pt x="42999" y="0"/>
                          <a:pt x="42999" y="0"/>
                        </a:cubicBezTo>
                        <a:cubicBezTo>
                          <a:pt x="42999" y="0"/>
                          <a:pt x="66390" y="16636"/>
                          <a:pt x="61345" y="3835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96" name="Freeform 5495"/>
                  <p:cNvSpPr/>
                  <p:nvPr/>
                </p:nvSpPr>
                <p:spPr>
                  <a:xfrm>
                    <a:off x="5598077" y="1238638"/>
                    <a:ext cx="56920" cy="5974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6920" h="59744">
                        <a:moveTo>
                          <a:pt x="23509" y="354"/>
                        </a:moveTo>
                        <a:cubicBezTo>
                          <a:pt x="-17037" y="6618"/>
                          <a:pt x="318" y="46940"/>
                          <a:pt x="34107" y="58545"/>
                        </a:cubicBezTo>
                        <a:cubicBezTo>
                          <a:pt x="67895" y="70151"/>
                          <a:pt x="64054" y="-5951"/>
                          <a:pt x="23509" y="35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97" name="Freeform 5496"/>
                  <p:cNvSpPr/>
                  <p:nvPr/>
                </p:nvSpPr>
                <p:spPr>
                  <a:xfrm>
                    <a:off x="5635283" y="1237823"/>
                    <a:ext cx="59626" cy="5559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626" h="55595">
                        <a:moveTo>
                          <a:pt x="14441" y="1667"/>
                        </a:moveTo>
                        <a:cubicBezTo>
                          <a:pt x="14441" y="1667"/>
                          <a:pt x="-1551" y="556"/>
                          <a:pt x="103" y="30003"/>
                        </a:cubicBezTo>
                        <a:cubicBezTo>
                          <a:pt x="1758" y="59450"/>
                          <a:pt x="42565" y="62783"/>
                          <a:pt x="53594" y="43893"/>
                        </a:cubicBezTo>
                        <a:cubicBezTo>
                          <a:pt x="64623" y="25002"/>
                          <a:pt x="65175" y="-7779"/>
                          <a:pt x="14441" y="166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98" name="Freeform 5497"/>
                  <p:cNvSpPr/>
                  <p:nvPr/>
                </p:nvSpPr>
                <p:spPr>
                  <a:xfrm>
                    <a:off x="5633560" y="1201153"/>
                    <a:ext cx="53491" cy="5674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3491" h="56741">
                        <a:moveTo>
                          <a:pt x="52009" y="40559"/>
                        </a:moveTo>
                        <a:cubicBezTo>
                          <a:pt x="52009" y="40559"/>
                          <a:pt x="24988" y="67783"/>
                          <a:pt x="8996" y="51671"/>
                        </a:cubicBezTo>
                        <a:cubicBezTo>
                          <a:pt x="-6997" y="35559"/>
                          <a:pt x="-2033" y="0"/>
                          <a:pt x="26642" y="0"/>
                        </a:cubicBezTo>
                        <a:cubicBezTo>
                          <a:pt x="55318" y="0"/>
                          <a:pt x="55318" y="34447"/>
                          <a:pt x="52009" y="40559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499" name="Freeform 5498"/>
                  <p:cNvSpPr/>
                  <p:nvPr/>
                </p:nvSpPr>
                <p:spPr>
                  <a:xfrm>
                    <a:off x="5672196" y="1212265"/>
                    <a:ext cx="78720" cy="6372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720" h="63721">
                        <a:moveTo>
                          <a:pt x="21645" y="0"/>
                        </a:moveTo>
                        <a:cubicBezTo>
                          <a:pt x="21645" y="0"/>
                          <a:pt x="1792" y="6112"/>
                          <a:pt x="138" y="25558"/>
                        </a:cubicBezTo>
                        <a:cubicBezTo>
                          <a:pt x="-1516" y="45004"/>
                          <a:pt x="11718" y="60005"/>
                          <a:pt x="34879" y="63339"/>
                        </a:cubicBezTo>
                        <a:cubicBezTo>
                          <a:pt x="58040" y="66672"/>
                          <a:pt x="76790" y="47226"/>
                          <a:pt x="78445" y="38337"/>
                        </a:cubicBezTo>
                        <a:cubicBezTo>
                          <a:pt x="80098" y="29447"/>
                          <a:pt x="74033" y="8890"/>
                          <a:pt x="66312" y="7778"/>
                        </a:cubicBezTo>
                        <a:cubicBezTo>
                          <a:pt x="58592" y="6667"/>
                          <a:pt x="34328" y="15001"/>
                          <a:pt x="21645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500" name="Freeform 5499"/>
                  <p:cNvSpPr/>
                  <p:nvPr/>
                </p:nvSpPr>
                <p:spPr>
                  <a:xfrm>
                    <a:off x="5621600" y="1112811"/>
                    <a:ext cx="78204" cy="9789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204" h="97891">
                        <a:moveTo>
                          <a:pt x="59568" y="556"/>
                        </a:moveTo>
                        <a:cubicBezTo>
                          <a:pt x="59568" y="556"/>
                          <a:pt x="13290" y="-4445"/>
                          <a:pt x="3917" y="15001"/>
                        </a:cubicBezTo>
                        <a:cubicBezTo>
                          <a:pt x="-5455" y="34447"/>
                          <a:pt x="2160" y="95564"/>
                          <a:pt x="23834" y="97786"/>
                        </a:cubicBezTo>
                        <a:cubicBezTo>
                          <a:pt x="45509" y="100009"/>
                          <a:pt x="81242" y="65006"/>
                          <a:pt x="78020" y="40004"/>
                        </a:cubicBezTo>
                        <a:cubicBezTo>
                          <a:pt x="74798" y="15001"/>
                          <a:pt x="61325" y="556"/>
                          <a:pt x="59568" y="556"/>
                        </a:cubicBezTo>
                        <a:close/>
                      </a:path>
                    </a:pathLst>
                  </a:custGeom>
                  <a:gradFill>
                    <a:gsLst>
                      <a:gs pos="39000">
                        <a:srgbClr val="000000"/>
                      </a:gs>
                      <a:gs pos="0">
                        <a:srgbClr val="575757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501" name="Freeform 5500"/>
                  <p:cNvSpPr/>
                  <p:nvPr/>
                </p:nvSpPr>
                <p:spPr>
                  <a:xfrm>
                    <a:off x="5662890" y="1181950"/>
                    <a:ext cx="70483" cy="701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0483" h="70145">
                        <a:moveTo>
                          <a:pt x="781" y="21761"/>
                        </a:moveTo>
                        <a:cubicBezTo>
                          <a:pt x="781" y="21761"/>
                          <a:pt x="15964" y="-9970"/>
                          <a:pt x="51795" y="3093"/>
                        </a:cubicBezTo>
                        <a:cubicBezTo>
                          <a:pt x="87627" y="16156"/>
                          <a:pt x="63128" y="50247"/>
                          <a:pt x="50913" y="65320"/>
                        </a:cubicBezTo>
                        <a:cubicBezTo>
                          <a:pt x="38698" y="80393"/>
                          <a:pt x="-6548" y="58941"/>
                          <a:pt x="781" y="21761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502" name="Freeform 5501"/>
                  <p:cNvSpPr/>
                  <p:nvPr/>
                </p:nvSpPr>
                <p:spPr>
                  <a:xfrm>
                    <a:off x="5679951" y="1145904"/>
                    <a:ext cx="76445" cy="7809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6445" h="78097">
                        <a:moveTo>
                          <a:pt x="19680" y="6910"/>
                        </a:moveTo>
                        <a:cubicBezTo>
                          <a:pt x="17198" y="5799"/>
                          <a:pt x="-21403" y="35246"/>
                          <a:pt x="16647" y="66360"/>
                        </a:cubicBezTo>
                        <a:cubicBezTo>
                          <a:pt x="54697" y="97474"/>
                          <a:pt x="85579" y="61359"/>
                          <a:pt x="73998" y="22467"/>
                        </a:cubicBezTo>
                        <a:cubicBezTo>
                          <a:pt x="62418" y="-16425"/>
                          <a:pt x="17750" y="6910"/>
                          <a:pt x="19680" y="691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503" name="Freeform 5502"/>
                  <p:cNvSpPr/>
                  <p:nvPr/>
                </p:nvSpPr>
                <p:spPr>
                  <a:xfrm>
                    <a:off x="5726928" y="1199927"/>
                    <a:ext cx="63900" cy="608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3900" h="60804">
                        <a:moveTo>
                          <a:pt x="0" y="26228"/>
                        </a:moveTo>
                        <a:cubicBezTo>
                          <a:pt x="-1103" y="9004"/>
                          <a:pt x="21846" y="-13391"/>
                          <a:pt x="47976" y="10115"/>
                        </a:cubicBezTo>
                        <a:cubicBezTo>
                          <a:pt x="74106" y="33622"/>
                          <a:pt x="66725" y="58795"/>
                          <a:pt x="35929" y="60675"/>
                        </a:cubicBezTo>
                        <a:cubicBezTo>
                          <a:pt x="5133" y="62556"/>
                          <a:pt x="1103" y="43452"/>
                          <a:pt x="0" y="26228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504" name="Freeform 5503"/>
                  <p:cNvSpPr/>
                  <p:nvPr/>
                </p:nvSpPr>
                <p:spPr>
                  <a:xfrm>
                    <a:off x="5799341" y="1182820"/>
                    <a:ext cx="62694" cy="7111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694" h="71117">
                        <a:moveTo>
                          <a:pt x="55334" y="19840"/>
                        </a:moveTo>
                        <a:cubicBezTo>
                          <a:pt x="69685" y="46221"/>
                          <a:pt x="63798" y="74359"/>
                          <a:pt x="32888" y="70842"/>
                        </a:cubicBezTo>
                        <a:cubicBezTo>
                          <a:pt x="1978" y="67325"/>
                          <a:pt x="-6118" y="17202"/>
                          <a:pt x="4186" y="7529"/>
                        </a:cubicBezTo>
                        <a:cubicBezTo>
                          <a:pt x="14489" y="-2143"/>
                          <a:pt x="40983" y="-6540"/>
                          <a:pt x="55334" y="1984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505" name="Freeform 5504"/>
                  <p:cNvSpPr/>
                  <p:nvPr/>
                </p:nvSpPr>
                <p:spPr>
                  <a:xfrm>
                    <a:off x="5745126" y="1157436"/>
                    <a:ext cx="83132" cy="7805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3132" h="78057">
                        <a:moveTo>
                          <a:pt x="42110" y="335"/>
                        </a:moveTo>
                        <a:cubicBezTo>
                          <a:pt x="42110" y="335"/>
                          <a:pt x="5324" y="3261"/>
                          <a:pt x="968" y="20817"/>
                        </a:cubicBezTo>
                        <a:cubicBezTo>
                          <a:pt x="-3388" y="38373"/>
                          <a:pt x="5808" y="71047"/>
                          <a:pt x="37270" y="76899"/>
                        </a:cubicBezTo>
                        <a:cubicBezTo>
                          <a:pt x="68732" y="82751"/>
                          <a:pt x="77929" y="65195"/>
                          <a:pt x="81800" y="57880"/>
                        </a:cubicBezTo>
                        <a:cubicBezTo>
                          <a:pt x="85673" y="50565"/>
                          <a:pt x="83737" y="-5029"/>
                          <a:pt x="42110" y="335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506" name="Freeform 5505"/>
                  <p:cNvSpPr/>
                  <p:nvPr/>
                </p:nvSpPr>
                <p:spPr>
                  <a:xfrm>
                    <a:off x="5740059" y="1079199"/>
                    <a:ext cx="90266" cy="10782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0266" h="107822">
                        <a:moveTo>
                          <a:pt x="655" y="60839"/>
                        </a:moveTo>
                        <a:cubicBezTo>
                          <a:pt x="7180" y="142512"/>
                          <a:pt x="2585" y="92508"/>
                          <a:pt x="22989" y="94730"/>
                        </a:cubicBezTo>
                        <a:cubicBezTo>
                          <a:pt x="43393" y="96952"/>
                          <a:pt x="64348" y="96397"/>
                          <a:pt x="71517" y="83063"/>
                        </a:cubicBezTo>
                        <a:cubicBezTo>
                          <a:pt x="78686" y="69728"/>
                          <a:pt x="94678" y="47504"/>
                          <a:pt x="89164" y="36947"/>
                        </a:cubicBezTo>
                        <a:cubicBezTo>
                          <a:pt x="83649" y="26391"/>
                          <a:pt x="74274" y="3334"/>
                          <a:pt x="55800" y="3334"/>
                        </a:cubicBezTo>
                        <a:cubicBezTo>
                          <a:pt x="37327" y="3334"/>
                          <a:pt x="-5871" y="-20835"/>
                          <a:pt x="655" y="6083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507" name="Freeform 5506"/>
                  <p:cNvSpPr/>
                  <p:nvPr/>
                </p:nvSpPr>
                <p:spPr>
                  <a:xfrm>
                    <a:off x="5805062" y="1115488"/>
                    <a:ext cx="76756" cy="956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6756" h="95668">
                        <a:moveTo>
                          <a:pt x="47267" y="215"/>
                        </a:moveTo>
                        <a:cubicBezTo>
                          <a:pt x="47267" y="215"/>
                          <a:pt x="13132" y="-3785"/>
                          <a:pt x="5411" y="20661"/>
                        </a:cubicBezTo>
                        <a:cubicBezTo>
                          <a:pt x="-2309" y="45108"/>
                          <a:pt x="-8375" y="95668"/>
                          <a:pt x="35741" y="95668"/>
                        </a:cubicBezTo>
                        <a:cubicBezTo>
                          <a:pt x="79858" y="95668"/>
                          <a:pt x="95244" y="11361"/>
                          <a:pt x="47267" y="215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508" name="Freeform 5507"/>
                  <p:cNvSpPr/>
                  <p:nvPr/>
                </p:nvSpPr>
                <p:spPr>
                  <a:xfrm>
                    <a:off x="5590202" y="967664"/>
                    <a:ext cx="103466" cy="9018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3466" h="90181">
                        <a:moveTo>
                          <a:pt x="43255" y="89035"/>
                        </a:moveTo>
                        <a:cubicBezTo>
                          <a:pt x="40497" y="89035"/>
                          <a:pt x="23264" y="93897"/>
                          <a:pt x="12925" y="83480"/>
                        </a:cubicBezTo>
                        <a:cubicBezTo>
                          <a:pt x="2585" y="73062"/>
                          <a:pt x="-1965" y="72367"/>
                          <a:pt x="793" y="54588"/>
                        </a:cubicBezTo>
                        <a:cubicBezTo>
                          <a:pt x="3550" y="36809"/>
                          <a:pt x="25043" y="4916"/>
                          <a:pt x="52133" y="472"/>
                        </a:cubicBezTo>
                        <a:cubicBezTo>
                          <a:pt x="79086" y="-3973"/>
                          <a:pt x="100447" y="20918"/>
                          <a:pt x="103466" y="29808"/>
                        </a:cubicBezTo>
                        <a:cubicBezTo>
                          <a:pt x="105962" y="38697"/>
                          <a:pt x="49872" y="35142"/>
                          <a:pt x="43255" y="89035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000000"/>
                      </a:gs>
                      <a:gs pos="0">
                        <a:srgbClr val="474747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509" name="Freeform 5508"/>
                  <p:cNvSpPr/>
                  <p:nvPr/>
                </p:nvSpPr>
                <p:spPr>
                  <a:xfrm>
                    <a:off x="5631767" y="1070034"/>
                    <a:ext cx="72620" cy="8136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2620" h="81361">
                        <a:moveTo>
                          <a:pt x="24574" y="0"/>
                        </a:moveTo>
                        <a:cubicBezTo>
                          <a:pt x="25677" y="0"/>
                          <a:pt x="63176" y="10001"/>
                          <a:pt x="69793" y="33336"/>
                        </a:cubicBezTo>
                        <a:cubicBezTo>
                          <a:pt x="76411" y="56672"/>
                          <a:pt x="70896" y="71673"/>
                          <a:pt x="58764" y="80007"/>
                        </a:cubicBezTo>
                        <a:cubicBezTo>
                          <a:pt x="46632" y="88341"/>
                          <a:pt x="-42152" y="58338"/>
                          <a:pt x="24574" y="0"/>
                        </a:cubicBezTo>
                        <a:close/>
                      </a:path>
                    </a:pathLst>
                  </a:custGeom>
                  <a:gradFill>
                    <a:gsLst>
                      <a:gs pos="48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510" name="Freeform 5509"/>
                  <p:cNvSpPr/>
                  <p:nvPr/>
                </p:nvSpPr>
                <p:spPr>
                  <a:xfrm>
                    <a:off x="5633095" y="993461"/>
                    <a:ext cx="96315" cy="8934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315" h="89348">
                        <a:moveTo>
                          <a:pt x="26365" y="89348"/>
                        </a:moveTo>
                        <a:cubicBezTo>
                          <a:pt x="26365" y="89348"/>
                          <a:pt x="-1614" y="85000"/>
                          <a:pt x="0" y="55799"/>
                        </a:cubicBezTo>
                        <a:cubicBezTo>
                          <a:pt x="1614" y="26599"/>
                          <a:pt x="36051" y="-13163"/>
                          <a:pt x="65645" y="4232"/>
                        </a:cubicBezTo>
                        <a:cubicBezTo>
                          <a:pt x="95238" y="21628"/>
                          <a:pt x="96315" y="45858"/>
                          <a:pt x="96315" y="45858"/>
                        </a:cubicBezTo>
                        <a:cubicBezTo>
                          <a:pt x="96315" y="45858"/>
                          <a:pt x="65107" y="47101"/>
                          <a:pt x="26365" y="8934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404040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511" name="Freeform 5510"/>
                  <p:cNvSpPr/>
                  <p:nvPr/>
                </p:nvSpPr>
                <p:spPr>
                  <a:xfrm>
                    <a:off x="5661477" y="1033643"/>
                    <a:ext cx="91369" cy="8768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1369" h="87681">
                        <a:moveTo>
                          <a:pt x="23816" y="85840"/>
                        </a:moveTo>
                        <a:cubicBezTo>
                          <a:pt x="23816" y="85840"/>
                          <a:pt x="-4860" y="65839"/>
                          <a:pt x="655" y="46949"/>
                        </a:cubicBezTo>
                        <a:cubicBezTo>
                          <a:pt x="6169" y="28058"/>
                          <a:pt x="50837" y="-14168"/>
                          <a:pt x="74550" y="4723"/>
                        </a:cubicBezTo>
                        <a:cubicBezTo>
                          <a:pt x="98262" y="23613"/>
                          <a:pt x="89991" y="36392"/>
                          <a:pt x="89991" y="36392"/>
                        </a:cubicBezTo>
                        <a:cubicBezTo>
                          <a:pt x="89991" y="36392"/>
                          <a:pt x="53595" y="99175"/>
                          <a:pt x="23816" y="85840"/>
                        </a:cubicBezTo>
                        <a:close/>
                      </a:path>
                    </a:pathLst>
                  </a:custGeom>
                  <a:gradFill>
                    <a:gsLst>
                      <a:gs pos="80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512" name="Freeform 5511"/>
                  <p:cNvSpPr/>
                  <p:nvPr/>
                </p:nvSpPr>
                <p:spPr>
                  <a:xfrm>
                    <a:off x="5678090" y="1065033"/>
                    <a:ext cx="96259" cy="1014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259" h="101437">
                        <a:moveTo>
                          <a:pt x="0" y="56907"/>
                        </a:moveTo>
                        <a:cubicBezTo>
                          <a:pt x="0" y="56907"/>
                          <a:pt x="-2002" y="74040"/>
                          <a:pt x="17935" y="90068"/>
                        </a:cubicBezTo>
                        <a:cubicBezTo>
                          <a:pt x="37871" y="106095"/>
                          <a:pt x="63220" y="103333"/>
                          <a:pt x="71195" y="92832"/>
                        </a:cubicBezTo>
                        <a:cubicBezTo>
                          <a:pt x="79169" y="82331"/>
                          <a:pt x="94457" y="44408"/>
                          <a:pt x="96259" y="30591"/>
                        </a:cubicBezTo>
                        <a:cubicBezTo>
                          <a:pt x="97875" y="16773"/>
                          <a:pt x="76397" y="-2961"/>
                          <a:pt x="62726" y="355"/>
                        </a:cubicBezTo>
                        <a:cubicBezTo>
                          <a:pt x="49055" y="3671"/>
                          <a:pt x="17935" y="20429"/>
                          <a:pt x="0" y="5690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</p:grpSp>
            <p:sp>
              <p:nvSpPr>
                <p:cNvPr id="5513" name="Freeform 5512"/>
                <p:cNvSpPr/>
                <p:nvPr/>
              </p:nvSpPr>
              <p:spPr>
                <a:xfrm>
                  <a:off x="5600197" y="1333770"/>
                  <a:ext cx="5101" cy="152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01" h="15244" fill="none">
                      <a:moveTo>
                        <a:pt x="5080" y="132"/>
                      </a:moveTo>
                      <a:cubicBezTo>
                        <a:pt x="5080" y="132"/>
                        <a:pt x="-6390" y="-2535"/>
                        <a:pt x="5080" y="15244"/>
                      </a:cubicBezTo>
                    </a:path>
                  </a:pathLst>
                </a:custGeom>
                <a:solidFill>
                  <a:srgbClr val="000000"/>
                </a:solidFill>
                <a:ln w="7700" cap="flat">
                  <a:solidFill>
                    <a:srgbClr val="FBD4B3"/>
                  </a:solidFill>
                  <a:bevel/>
                </a:ln>
              </p:spPr>
            </p:sp>
          </p:grpSp>
        </p:grpSp>
        <p:grpSp>
          <p:nvGrpSpPr>
            <p:cNvPr id="5514" name="Callout 2"/>
            <p:cNvGrpSpPr/>
            <p:nvPr/>
          </p:nvGrpSpPr>
          <p:grpSpPr>
            <a:xfrm>
              <a:off x="7363214" y="540859"/>
              <a:ext cx="992599" cy="909886"/>
              <a:chOff x="7363214" y="540859"/>
              <a:chExt cx="992599" cy="909886"/>
            </a:xfrm>
          </p:grpSpPr>
          <p:grpSp>
            <p:nvGrpSpPr>
              <p:cNvPr id="5515" name="Group 5514"/>
              <p:cNvGrpSpPr/>
              <p:nvPr/>
            </p:nvGrpSpPr>
            <p:grpSpPr>
              <a:xfrm>
                <a:off x="7363214" y="540859"/>
                <a:ext cx="992599" cy="909886"/>
                <a:chOff x="7363214" y="540859"/>
                <a:chExt cx="992599" cy="909886"/>
              </a:xfrm>
            </p:grpSpPr>
            <p:sp>
              <p:nvSpPr>
                <p:cNvPr id="5516" name="Freeform 5515"/>
                <p:cNvSpPr/>
                <p:nvPr/>
              </p:nvSpPr>
              <p:spPr>
                <a:xfrm>
                  <a:off x="7446117" y="540859"/>
                  <a:ext cx="909701" cy="9098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09701" h="909886">
                      <a:moveTo>
                        <a:pt x="0" y="454941"/>
                      </a:moveTo>
                      <a:cubicBezTo>
                        <a:pt x="0" y="203683"/>
                        <a:pt x="203642" y="0"/>
                        <a:pt x="454849" y="0"/>
                      </a:cubicBezTo>
                      <a:cubicBezTo>
                        <a:pt x="706055" y="0"/>
                        <a:pt x="909701" y="203683"/>
                        <a:pt x="909701" y="454941"/>
                      </a:cubicBezTo>
                      <a:cubicBezTo>
                        <a:pt x="909701" y="706199"/>
                        <a:pt x="706055" y="909886"/>
                        <a:pt x="454849" y="909886"/>
                      </a:cubicBezTo>
                      <a:cubicBezTo>
                        <a:pt x="203642" y="909886"/>
                        <a:pt x="0" y="706199"/>
                        <a:pt x="0" y="454941"/>
                      </a:cubicBezTo>
                      <a:close/>
                    </a:path>
                  </a:pathLst>
                </a:custGeom>
                <a:solidFill>
                  <a:srgbClr val="763C30"/>
                </a:solidFill>
                <a:ln w="7700" cap="flat">
                  <a:noFill/>
                  <a:bevel/>
                </a:ln>
              </p:spPr>
            </p:sp>
            <p:sp>
              <p:nvSpPr>
                <p:cNvPr id="5517" name="Freeform 5516"/>
                <p:cNvSpPr/>
                <p:nvPr/>
              </p:nvSpPr>
              <p:spPr>
                <a:xfrm>
                  <a:off x="7363214" y="563269"/>
                  <a:ext cx="318170" cy="31823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8170" h="318236">
                      <a:moveTo>
                        <a:pt x="0" y="159117"/>
                      </a:moveTo>
                      <a:cubicBezTo>
                        <a:pt x="0" y="71239"/>
                        <a:pt x="71225" y="0"/>
                        <a:pt x="159085" y="0"/>
                      </a:cubicBezTo>
                      <a:cubicBezTo>
                        <a:pt x="246945" y="0"/>
                        <a:pt x="318170" y="71239"/>
                        <a:pt x="318170" y="159117"/>
                      </a:cubicBezTo>
                      <a:cubicBezTo>
                        <a:pt x="318170" y="246996"/>
                        <a:pt x="246945" y="318236"/>
                        <a:pt x="159085" y="318236"/>
                      </a:cubicBezTo>
                      <a:cubicBezTo>
                        <a:pt x="71225" y="318236"/>
                        <a:pt x="0" y="246996"/>
                        <a:pt x="0" y="159117"/>
                      </a:cubicBezTo>
                      <a:close/>
                    </a:path>
                  </a:pathLst>
                </a:custGeom>
                <a:solidFill>
                  <a:srgbClr val="763C30"/>
                </a:solidFill>
                <a:ln w="7700" cap="flat">
                  <a:noFill/>
                  <a:bevel/>
                </a:ln>
              </p:spPr>
            </p:sp>
          </p:grpSp>
          <p:sp>
            <p:nvSpPr>
              <p:cNvPr id="5518" name="Freeform 5517"/>
              <p:cNvSpPr/>
              <p:nvPr/>
            </p:nvSpPr>
            <p:spPr>
              <a:xfrm>
                <a:off x="7485087" y="611331"/>
                <a:ext cx="817155" cy="817209"/>
              </a:xfrm>
              <a:custGeom>
                <a:avLst/>
                <a:gdLst/>
                <a:ahLst/>
                <a:cxnLst/>
                <a:rect l="0" t="0" r="0" b="0"/>
                <a:pathLst>
                  <a:path w="817155" h="817209">
                    <a:moveTo>
                      <a:pt x="0" y="408605"/>
                    </a:moveTo>
                    <a:cubicBezTo>
                      <a:pt x="0" y="182938"/>
                      <a:pt x="182926" y="0"/>
                      <a:pt x="408578" y="0"/>
                    </a:cubicBezTo>
                    <a:cubicBezTo>
                      <a:pt x="634230" y="0"/>
                      <a:pt x="817155" y="182938"/>
                      <a:pt x="817155" y="408605"/>
                    </a:cubicBezTo>
                    <a:cubicBezTo>
                      <a:pt x="817155" y="634271"/>
                      <a:pt x="634230" y="817209"/>
                      <a:pt x="408578" y="817209"/>
                    </a:cubicBezTo>
                    <a:cubicBezTo>
                      <a:pt x="182926" y="817209"/>
                      <a:pt x="0" y="634271"/>
                      <a:pt x="0" y="408605"/>
                    </a:cubicBezTo>
                    <a:close/>
                  </a:path>
                </a:pathLst>
              </a:custGeom>
              <a:solidFill>
                <a:srgbClr val="FFFFFF"/>
              </a:solidFill>
              <a:ln w="7700" cap="flat">
                <a:noFill/>
                <a:bevel/>
              </a:ln>
            </p:spPr>
          </p:sp>
          <p:grpSp>
            <p:nvGrpSpPr>
              <p:cNvPr id="5519" name="Group 5518"/>
              <p:cNvGrpSpPr/>
              <p:nvPr/>
            </p:nvGrpSpPr>
            <p:grpSpPr>
              <a:xfrm>
                <a:off x="7438751" y="599989"/>
                <a:ext cx="855285" cy="783899"/>
                <a:chOff x="7438751" y="599989"/>
                <a:chExt cx="855285" cy="783899"/>
              </a:xfrm>
            </p:grpSpPr>
            <p:sp>
              <p:nvSpPr>
                <p:cNvPr id="5520" name="Freeform 5519"/>
                <p:cNvSpPr/>
                <p:nvPr/>
              </p:nvSpPr>
              <p:spPr>
                <a:xfrm>
                  <a:off x="7510186" y="599989"/>
                  <a:ext cx="783845" cy="7838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83845" h="783899">
                      <a:moveTo>
                        <a:pt x="0" y="391949"/>
                      </a:moveTo>
                      <a:cubicBezTo>
                        <a:pt x="0" y="175481"/>
                        <a:pt x="175470" y="0"/>
                        <a:pt x="391924" y="0"/>
                      </a:cubicBezTo>
                      <a:cubicBezTo>
                        <a:pt x="608378" y="0"/>
                        <a:pt x="783845" y="175481"/>
                        <a:pt x="783845" y="391949"/>
                      </a:cubicBezTo>
                      <a:cubicBezTo>
                        <a:pt x="783845" y="608418"/>
                        <a:pt x="608378" y="783899"/>
                        <a:pt x="391924" y="783899"/>
                      </a:cubicBezTo>
                      <a:cubicBezTo>
                        <a:pt x="175470" y="783899"/>
                        <a:pt x="0" y="608418"/>
                        <a:pt x="0" y="391949"/>
                      </a:cubicBezTo>
                      <a:close/>
                    </a:path>
                  </a:pathLst>
                </a:custGeom>
                <a:solidFill>
                  <a:srgbClr val="EBEBEB"/>
                </a:solidFill>
                <a:ln w="7700" cap="flat">
                  <a:noFill/>
                  <a:bevel/>
                </a:ln>
              </p:spPr>
            </p:sp>
            <p:sp>
              <p:nvSpPr>
                <p:cNvPr id="5521" name="Freeform 5520"/>
                <p:cNvSpPr/>
                <p:nvPr/>
              </p:nvSpPr>
              <p:spPr>
                <a:xfrm>
                  <a:off x="7438751" y="619296"/>
                  <a:ext cx="274154" cy="2741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4154" h="274172">
                      <a:moveTo>
                        <a:pt x="0" y="137086"/>
                      </a:moveTo>
                      <a:cubicBezTo>
                        <a:pt x="0" y="61376"/>
                        <a:pt x="61372" y="0"/>
                        <a:pt x="137077" y="0"/>
                      </a:cubicBezTo>
                      <a:cubicBezTo>
                        <a:pt x="212783" y="0"/>
                        <a:pt x="274154" y="61376"/>
                        <a:pt x="274154" y="137086"/>
                      </a:cubicBezTo>
                      <a:cubicBezTo>
                        <a:pt x="274154" y="212796"/>
                        <a:pt x="212783" y="274172"/>
                        <a:pt x="137077" y="274172"/>
                      </a:cubicBezTo>
                      <a:cubicBezTo>
                        <a:pt x="61372" y="274172"/>
                        <a:pt x="0" y="212796"/>
                        <a:pt x="0" y="137086"/>
                      </a:cubicBezTo>
                      <a:close/>
                    </a:path>
                  </a:pathLst>
                </a:custGeom>
                <a:solidFill>
                  <a:srgbClr val="EBEBEB"/>
                </a:solidFill>
                <a:ln w="7700" cap="flat">
                  <a:noFill/>
                  <a:bevel/>
                </a:ln>
              </p:spPr>
            </p:sp>
          </p:grpSp>
        </p:grpSp>
        <p:grpSp>
          <p:nvGrpSpPr>
            <p:cNvPr id="5577" name="Plant 12"/>
            <p:cNvGrpSpPr/>
            <p:nvPr/>
          </p:nvGrpSpPr>
          <p:grpSpPr>
            <a:xfrm>
              <a:off x="2157545" y="1732431"/>
              <a:ext cx="678610" cy="678610"/>
              <a:chOff x="2157545" y="1732431"/>
              <a:chExt cx="678610" cy="678610"/>
            </a:xfrm>
          </p:grpSpPr>
          <p:grpSp>
            <p:nvGrpSpPr>
              <p:cNvPr id="5578" name="Group 5577"/>
              <p:cNvGrpSpPr/>
              <p:nvPr/>
            </p:nvGrpSpPr>
            <p:grpSpPr>
              <a:xfrm flipH="1">
                <a:off x="2157242" y="1999590"/>
                <a:ext cx="230814" cy="245615"/>
                <a:chOff x="2157242" y="1999590"/>
                <a:chExt cx="230814" cy="245615"/>
              </a:xfrm>
            </p:grpSpPr>
            <p:sp>
              <p:nvSpPr>
                <p:cNvPr id="5579" name="Freeform 5578"/>
                <p:cNvSpPr/>
                <p:nvPr/>
              </p:nvSpPr>
              <p:spPr>
                <a:xfrm>
                  <a:off x="2157242" y="1999590"/>
                  <a:ext cx="230814" cy="24561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0814" h="245615">
                      <a:moveTo>
                        <a:pt x="197724" y="0"/>
                      </a:moveTo>
                      <a:cubicBezTo>
                        <a:pt x="197724" y="0"/>
                        <a:pt x="86607" y="1660"/>
                        <a:pt x="39218" y="91276"/>
                      </a:cubicBezTo>
                      <a:cubicBezTo>
                        <a:pt x="-8170" y="180892"/>
                        <a:pt x="9804" y="185871"/>
                        <a:pt x="9804" y="185871"/>
                      </a:cubicBezTo>
                      <a:cubicBezTo>
                        <a:pt x="9804" y="185871"/>
                        <a:pt x="3268" y="202466"/>
                        <a:pt x="3268" y="212424"/>
                      </a:cubicBezTo>
                      <a:cubicBezTo>
                        <a:pt x="3268" y="222381"/>
                        <a:pt x="0" y="245615"/>
                        <a:pt x="0" y="245615"/>
                      </a:cubicBezTo>
                      <a:lnTo>
                        <a:pt x="17975" y="227359"/>
                      </a:lnTo>
                      <a:cubicBezTo>
                        <a:pt x="17975" y="227359"/>
                        <a:pt x="111118" y="227359"/>
                        <a:pt x="146251" y="199977"/>
                      </a:cubicBezTo>
                      <a:cubicBezTo>
                        <a:pt x="181384" y="172594"/>
                        <a:pt x="282697" y="34851"/>
                        <a:pt x="19772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7C451"/>
                    </a:gs>
                    <a:gs pos="100000">
                      <a:srgbClr val="468E23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5580" name="Freeform 5579"/>
                <p:cNvSpPr/>
                <p:nvPr/>
              </p:nvSpPr>
              <p:spPr>
                <a:xfrm>
                  <a:off x="2160509" y="2007790"/>
                  <a:ext cx="205894" cy="23399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5894" h="233998">
                      <a:moveTo>
                        <a:pt x="0" y="233998"/>
                      </a:moveTo>
                      <a:cubicBezTo>
                        <a:pt x="3268" y="220721"/>
                        <a:pt x="60461" y="142722"/>
                        <a:pt x="119288" y="82978"/>
                      </a:cubicBezTo>
                      <a:cubicBezTo>
                        <a:pt x="178115" y="23234"/>
                        <a:pt x="205894" y="0"/>
                        <a:pt x="205894" y="0"/>
                      </a:cubicBezTo>
                      <a:cubicBezTo>
                        <a:pt x="205894" y="0"/>
                        <a:pt x="13073" y="207445"/>
                        <a:pt x="0" y="233998"/>
                      </a:cubicBezTo>
                      <a:close/>
                    </a:path>
                  </a:pathLst>
                </a:custGeom>
                <a:solidFill>
                  <a:srgbClr val="A1CC67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5581" name="Group 5580"/>
              <p:cNvGrpSpPr/>
              <p:nvPr/>
            </p:nvGrpSpPr>
            <p:grpSpPr>
              <a:xfrm>
                <a:off x="2475069" y="1733238"/>
                <a:ext cx="118706" cy="181561"/>
                <a:chOff x="2475069" y="1733238"/>
                <a:chExt cx="118706" cy="181561"/>
              </a:xfrm>
            </p:grpSpPr>
            <p:sp>
              <p:nvSpPr>
                <p:cNvPr id="5582" name="Freeform 5581"/>
                <p:cNvSpPr/>
                <p:nvPr/>
              </p:nvSpPr>
              <p:spPr>
                <a:xfrm>
                  <a:off x="2475069" y="1733238"/>
                  <a:ext cx="118706" cy="18156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706" h="181561">
                      <a:moveTo>
                        <a:pt x="9606" y="154762"/>
                      </a:moveTo>
                      <a:cubicBezTo>
                        <a:pt x="9606" y="147273"/>
                        <a:pt x="-18960" y="91103"/>
                        <a:pt x="22026" y="47414"/>
                      </a:cubicBezTo>
                      <a:cubicBezTo>
                        <a:pt x="63011" y="3725"/>
                        <a:pt x="77916" y="0"/>
                        <a:pt x="77916" y="0"/>
                      </a:cubicBezTo>
                      <a:cubicBezTo>
                        <a:pt x="77916" y="0"/>
                        <a:pt x="137531" y="89854"/>
                        <a:pt x="112691" y="138535"/>
                      </a:cubicBezTo>
                      <a:cubicBezTo>
                        <a:pt x="87851" y="187216"/>
                        <a:pt x="40656" y="197202"/>
                        <a:pt x="9606" y="154762"/>
                      </a:cubicBezTo>
                      <a:close/>
                    </a:path>
                  </a:pathLst>
                </a:custGeom>
                <a:solidFill>
                  <a:srgbClr val="529C2F"/>
                </a:solidFill>
                <a:ln w="7700" cap="flat">
                  <a:noFill/>
                  <a:bevel/>
                </a:ln>
              </p:spPr>
            </p:sp>
            <p:sp>
              <p:nvSpPr>
                <p:cNvPr id="5583" name="Freeform 5582"/>
                <p:cNvSpPr/>
                <p:nvPr/>
              </p:nvSpPr>
              <p:spPr>
                <a:xfrm>
                  <a:off x="2522575" y="1733238"/>
                  <a:ext cx="30448" cy="17851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448" h="178518">
                      <a:moveTo>
                        <a:pt x="602" y="178518"/>
                      </a:moveTo>
                      <a:cubicBezTo>
                        <a:pt x="602" y="138535"/>
                        <a:pt x="-3124" y="117315"/>
                        <a:pt x="6811" y="74875"/>
                      </a:cubicBezTo>
                      <a:cubicBezTo>
                        <a:pt x="16747" y="32435"/>
                        <a:pt x="30409" y="0"/>
                        <a:pt x="30409" y="0"/>
                      </a:cubicBezTo>
                      <a:cubicBezTo>
                        <a:pt x="30409" y="0"/>
                        <a:pt x="4328" y="152266"/>
                        <a:pt x="602" y="178518"/>
                      </a:cubicBezTo>
                      <a:close/>
                    </a:path>
                  </a:pathLst>
                </a:custGeom>
                <a:solidFill>
                  <a:srgbClr val="9FCB66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5584" name="Group 5583"/>
              <p:cNvGrpSpPr/>
              <p:nvPr/>
            </p:nvGrpSpPr>
            <p:grpSpPr>
              <a:xfrm flipH="1">
                <a:off x="2622477" y="2122397"/>
                <a:ext cx="172201" cy="183243"/>
                <a:chOff x="2622477" y="2122397"/>
                <a:chExt cx="172201" cy="183243"/>
              </a:xfrm>
            </p:grpSpPr>
            <p:sp>
              <p:nvSpPr>
                <p:cNvPr id="5585" name="Freeform 5584"/>
                <p:cNvSpPr/>
                <p:nvPr/>
              </p:nvSpPr>
              <p:spPr>
                <a:xfrm>
                  <a:off x="2622477" y="2122397"/>
                  <a:ext cx="172201" cy="18324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2201" h="183243">
                      <a:moveTo>
                        <a:pt x="147514" y="0"/>
                      </a:moveTo>
                      <a:cubicBezTo>
                        <a:pt x="147514" y="0"/>
                        <a:pt x="64614" y="1238"/>
                        <a:pt x="29259" y="68097"/>
                      </a:cubicBezTo>
                      <a:cubicBezTo>
                        <a:pt x="-6096" y="134956"/>
                        <a:pt x="7315" y="138671"/>
                        <a:pt x="7315" y="138671"/>
                      </a:cubicBezTo>
                      <a:cubicBezTo>
                        <a:pt x="7315" y="138671"/>
                        <a:pt x="2438" y="151052"/>
                        <a:pt x="2438" y="158481"/>
                      </a:cubicBezTo>
                      <a:cubicBezTo>
                        <a:pt x="2438" y="165910"/>
                        <a:pt x="0" y="183243"/>
                        <a:pt x="0" y="183243"/>
                      </a:cubicBezTo>
                      <a:lnTo>
                        <a:pt x="13410" y="169624"/>
                      </a:lnTo>
                      <a:cubicBezTo>
                        <a:pt x="13410" y="169624"/>
                        <a:pt x="82901" y="169624"/>
                        <a:pt x="109111" y="149194"/>
                      </a:cubicBezTo>
                      <a:cubicBezTo>
                        <a:pt x="135323" y="128766"/>
                        <a:pt x="210909" y="26001"/>
                        <a:pt x="14751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7C451"/>
                    </a:gs>
                    <a:gs pos="100000">
                      <a:srgbClr val="468E23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5586" name="Freeform 5585"/>
                <p:cNvSpPr/>
                <p:nvPr/>
              </p:nvSpPr>
              <p:spPr>
                <a:xfrm>
                  <a:off x="2624914" y="2128515"/>
                  <a:ext cx="153610" cy="1745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3610" h="174576">
                      <a:moveTo>
                        <a:pt x="0" y="174576"/>
                      </a:moveTo>
                      <a:cubicBezTo>
                        <a:pt x="2438" y="164671"/>
                        <a:pt x="45108" y="106479"/>
                        <a:pt x="88996" y="61906"/>
                      </a:cubicBezTo>
                      <a:cubicBezTo>
                        <a:pt x="132884" y="17334"/>
                        <a:pt x="153610" y="0"/>
                        <a:pt x="153610" y="0"/>
                      </a:cubicBezTo>
                      <a:cubicBezTo>
                        <a:pt x="153610" y="0"/>
                        <a:pt x="9753" y="154766"/>
                        <a:pt x="0" y="174576"/>
                      </a:cubicBezTo>
                      <a:close/>
                    </a:path>
                  </a:pathLst>
                </a:custGeom>
                <a:solidFill>
                  <a:srgbClr val="A1CC67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5587" name="Group 5586"/>
              <p:cNvGrpSpPr/>
              <p:nvPr/>
            </p:nvGrpSpPr>
            <p:grpSpPr>
              <a:xfrm>
                <a:off x="2697149" y="1910353"/>
                <a:ext cx="134949" cy="206404"/>
                <a:chOff x="2697149" y="1910353"/>
                <a:chExt cx="134949" cy="206404"/>
              </a:xfrm>
            </p:grpSpPr>
            <p:sp>
              <p:nvSpPr>
                <p:cNvPr id="5588" name="Freeform 5587"/>
                <p:cNvSpPr/>
                <p:nvPr/>
              </p:nvSpPr>
              <p:spPr>
                <a:xfrm>
                  <a:off x="2697149" y="1910353"/>
                  <a:ext cx="134949" cy="2064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4949" h="206404">
                      <a:moveTo>
                        <a:pt x="10920" y="175939"/>
                      </a:moveTo>
                      <a:cubicBezTo>
                        <a:pt x="10920" y="167425"/>
                        <a:pt x="-21554" y="103568"/>
                        <a:pt x="25040" y="53901"/>
                      </a:cubicBezTo>
                      <a:cubicBezTo>
                        <a:pt x="71633" y="4235"/>
                        <a:pt x="88577" y="0"/>
                        <a:pt x="88577" y="0"/>
                      </a:cubicBezTo>
                      <a:cubicBezTo>
                        <a:pt x="88577" y="0"/>
                        <a:pt x="156350" y="102149"/>
                        <a:pt x="128111" y="157491"/>
                      </a:cubicBezTo>
                      <a:cubicBezTo>
                        <a:pt x="99872" y="212833"/>
                        <a:pt x="46219" y="224185"/>
                        <a:pt x="10920" y="175939"/>
                      </a:cubicBezTo>
                      <a:close/>
                    </a:path>
                  </a:pathLst>
                </a:custGeom>
                <a:solidFill>
                  <a:srgbClr val="529C2F"/>
                </a:solidFill>
                <a:ln w="7700" cap="flat">
                  <a:noFill/>
                  <a:bevel/>
                </a:ln>
              </p:spPr>
            </p:sp>
            <p:sp>
              <p:nvSpPr>
                <p:cNvPr id="5589" name="Freeform 5588"/>
                <p:cNvSpPr/>
                <p:nvPr/>
              </p:nvSpPr>
              <p:spPr>
                <a:xfrm>
                  <a:off x="2751156" y="1910353"/>
                  <a:ext cx="34614" cy="2029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14" h="202945">
                      <a:moveTo>
                        <a:pt x="684" y="202945"/>
                      </a:moveTo>
                      <a:cubicBezTo>
                        <a:pt x="684" y="157491"/>
                        <a:pt x="-3552" y="133368"/>
                        <a:pt x="7744" y="85120"/>
                      </a:cubicBezTo>
                      <a:cubicBezTo>
                        <a:pt x="19039" y="36873"/>
                        <a:pt x="34570" y="0"/>
                        <a:pt x="34570" y="0"/>
                      </a:cubicBezTo>
                      <a:cubicBezTo>
                        <a:pt x="34570" y="0"/>
                        <a:pt x="4920" y="173101"/>
                        <a:pt x="684" y="202945"/>
                      </a:cubicBezTo>
                      <a:close/>
                    </a:path>
                  </a:pathLst>
                </a:custGeom>
                <a:solidFill>
                  <a:srgbClr val="9FCB66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5590" name="Group 5589"/>
              <p:cNvGrpSpPr/>
              <p:nvPr/>
            </p:nvGrpSpPr>
            <p:grpSpPr>
              <a:xfrm flipH="1">
                <a:off x="2302868" y="1732397"/>
                <a:ext cx="172201" cy="183243"/>
                <a:chOff x="2302868" y="1732397"/>
                <a:chExt cx="172201" cy="183243"/>
              </a:xfrm>
            </p:grpSpPr>
            <p:sp>
              <p:nvSpPr>
                <p:cNvPr id="5591" name="Freeform 5590"/>
                <p:cNvSpPr/>
                <p:nvPr/>
              </p:nvSpPr>
              <p:spPr>
                <a:xfrm>
                  <a:off x="2302868" y="1732397"/>
                  <a:ext cx="172201" cy="18324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2201" h="183243">
                      <a:moveTo>
                        <a:pt x="147514" y="0"/>
                      </a:moveTo>
                      <a:cubicBezTo>
                        <a:pt x="147514" y="0"/>
                        <a:pt x="64614" y="1238"/>
                        <a:pt x="29259" y="68097"/>
                      </a:cubicBezTo>
                      <a:cubicBezTo>
                        <a:pt x="-6096" y="134956"/>
                        <a:pt x="7315" y="138671"/>
                        <a:pt x="7315" y="138671"/>
                      </a:cubicBezTo>
                      <a:cubicBezTo>
                        <a:pt x="7315" y="138671"/>
                        <a:pt x="2438" y="151052"/>
                        <a:pt x="2438" y="158481"/>
                      </a:cubicBezTo>
                      <a:cubicBezTo>
                        <a:pt x="2438" y="165910"/>
                        <a:pt x="0" y="183243"/>
                        <a:pt x="0" y="183243"/>
                      </a:cubicBezTo>
                      <a:lnTo>
                        <a:pt x="13410" y="169624"/>
                      </a:lnTo>
                      <a:cubicBezTo>
                        <a:pt x="13410" y="169624"/>
                        <a:pt x="82901" y="169624"/>
                        <a:pt x="109111" y="149194"/>
                      </a:cubicBezTo>
                      <a:cubicBezTo>
                        <a:pt x="135323" y="128766"/>
                        <a:pt x="210909" y="26001"/>
                        <a:pt x="14751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7C451"/>
                    </a:gs>
                    <a:gs pos="100000">
                      <a:srgbClr val="468E23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5592" name="Freeform 5591"/>
                <p:cNvSpPr/>
                <p:nvPr/>
              </p:nvSpPr>
              <p:spPr>
                <a:xfrm>
                  <a:off x="2305305" y="1738515"/>
                  <a:ext cx="153610" cy="1745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3610" h="174576">
                      <a:moveTo>
                        <a:pt x="0" y="174576"/>
                      </a:moveTo>
                      <a:cubicBezTo>
                        <a:pt x="2438" y="164671"/>
                        <a:pt x="45108" y="106479"/>
                        <a:pt x="88996" y="61906"/>
                      </a:cubicBezTo>
                      <a:cubicBezTo>
                        <a:pt x="132884" y="17334"/>
                        <a:pt x="153610" y="0"/>
                        <a:pt x="153610" y="0"/>
                      </a:cubicBezTo>
                      <a:cubicBezTo>
                        <a:pt x="153610" y="0"/>
                        <a:pt x="9753" y="154766"/>
                        <a:pt x="0" y="174576"/>
                      </a:cubicBezTo>
                      <a:close/>
                    </a:path>
                  </a:pathLst>
                </a:custGeom>
                <a:solidFill>
                  <a:srgbClr val="A1CC67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5593" name="Group 5592"/>
              <p:cNvGrpSpPr/>
              <p:nvPr/>
            </p:nvGrpSpPr>
            <p:grpSpPr>
              <a:xfrm>
                <a:off x="2222044" y="2200257"/>
                <a:ext cx="198066" cy="210766"/>
                <a:chOff x="2222044" y="2200257"/>
                <a:chExt cx="198066" cy="210766"/>
              </a:xfrm>
            </p:grpSpPr>
            <p:sp>
              <p:nvSpPr>
                <p:cNvPr id="5594" name="Freeform 5593"/>
                <p:cNvSpPr/>
                <p:nvPr/>
              </p:nvSpPr>
              <p:spPr>
                <a:xfrm>
                  <a:off x="2222044" y="2200257"/>
                  <a:ext cx="198066" cy="21076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8066" h="210766">
                      <a:moveTo>
                        <a:pt x="169671" y="0"/>
                      </a:moveTo>
                      <a:cubicBezTo>
                        <a:pt x="169671" y="0"/>
                        <a:pt x="74319" y="1424"/>
                        <a:pt x="33654" y="78325"/>
                      </a:cubicBezTo>
                      <a:cubicBezTo>
                        <a:pt x="-7011" y="155227"/>
                        <a:pt x="8413" y="159499"/>
                        <a:pt x="8413" y="159499"/>
                      </a:cubicBezTo>
                      <a:cubicBezTo>
                        <a:pt x="8413" y="159499"/>
                        <a:pt x="2804" y="173740"/>
                        <a:pt x="2804" y="182284"/>
                      </a:cubicBezTo>
                      <a:cubicBezTo>
                        <a:pt x="2804" y="190829"/>
                        <a:pt x="0" y="210766"/>
                        <a:pt x="0" y="210766"/>
                      </a:cubicBezTo>
                      <a:lnTo>
                        <a:pt x="15425" y="195101"/>
                      </a:lnTo>
                      <a:cubicBezTo>
                        <a:pt x="15425" y="195101"/>
                        <a:pt x="95352" y="195101"/>
                        <a:pt x="125500" y="171604"/>
                      </a:cubicBezTo>
                      <a:cubicBezTo>
                        <a:pt x="155649" y="148106"/>
                        <a:pt x="242587" y="29906"/>
                        <a:pt x="169671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7C451"/>
                    </a:gs>
                    <a:gs pos="100000">
                      <a:srgbClr val="468E23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5595" name="Freeform 5594"/>
                <p:cNvSpPr/>
                <p:nvPr/>
              </p:nvSpPr>
              <p:spPr>
                <a:xfrm>
                  <a:off x="2224848" y="2207294"/>
                  <a:ext cx="176682" cy="20079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6682" h="200798">
                      <a:moveTo>
                        <a:pt x="0" y="200798"/>
                      </a:moveTo>
                      <a:cubicBezTo>
                        <a:pt x="2804" y="189405"/>
                        <a:pt x="51883" y="122472"/>
                        <a:pt x="102363" y="71205"/>
                      </a:cubicBezTo>
                      <a:cubicBezTo>
                        <a:pt x="152843" y="19937"/>
                        <a:pt x="176682" y="0"/>
                        <a:pt x="176682" y="0"/>
                      </a:cubicBezTo>
                      <a:cubicBezTo>
                        <a:pt x="176682" y="0"/>
                        <a:pt x="11218" y="178012"/>
                        <a:pt x="0" y="200798"/>
                      </a:cubicBezTo>
                      <a:close/>
                    </a:path>
                  </a:pathLst>
                </a:custGeom>
                <a:solidFill>
                  <a:srgbClr val="A1CC67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5596" name="Group 5595"/>
              <p:cNvGrpSpPr/>
              <p:nvPr/>
            </p:nvGrpSpPr>
            <p:grpSpPr>
              <a:xfrm>
                <a:off x="2208010" y="1824020"/>
                <a:ext cx="361916" cy="334476"/>
                <a:chOff x="2208010" y="1824020"/>
                <a:chExt cx="361916" cy="334476"/>
              </a:xfrm>
            </p:grpSpPr>
            <p:sp>
              <p:nvSpPr>
                <p:cNvPr id="5597" name="Freeform 5596"/>
                <p:cNvSpPr/>
                <p:nvPr/>
              </p:nvSpPr>
              <p:spPr>
                <a:xfrm>
                  <a:off x="2230383" y="1890891"/>
                  <a:ext cx="143282" cy="1087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3282" h="108726">
                      <a:moveTo>
                        <a:pt x="132351" y="64246"/>
                      </a:moveTo>
                      <a:cubicBezTo>
                        <a:pt x="132351" y="64246"/>
                        <a:pt x="93029" y="9242"/>
                        <a:pt x="52224" y="1707"/>
                      </a:cubicBezTo>
                      <a:cubicBezTo>
                        <a:pt x="11419" y="-5828"/>
                        <a:pt x="13644" y="13763"/>
                        <a:pt x="13644" y="13763"/>
                      </a:cubicBezTo>
                      <a:cubicBezTo>
                        <a:pt x="13644" y="13763"/>
                        <a:pt x="1032" y="17530"/>
                        <a:pt x="3257" y="35614"/>
                      </a:cubicBezTo>
                      <a:cubicBezTo>
                        <a:pt x="5483" y="53698"/>
                        <a:pt x="-7130" y="40135"/>
                        <a:pt x="6225" y="66507"/>
                      </a:cubicBezTo>
                      <a:cubicBezTo>
                        <a:pt x="19580" y="92879"/>
                        <a:pt x="67804" y="108726"/>
                        <a:pt x="97481" y="108726"/>
                      </a:cubicBezTo>
                      <a:cubicBezTo>
                        <a:pt x="127158" y="108726"/>
                        <a:pt x="141625" y="92502"/>
                        <a:pt x="142738" y="93632"/>
                      </a:cubicBezTo>
                      <a:cubicBezTo>
                        <a:pt x="142738" y="93632"/>
                        <a:pt x="146817" y="78940"/>
                        <a:pt x="132351" y="6424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5F7B3"/>
                    </a:gs>
                    <a:gs pos="100000">
                      <a:srgbClr val="EEF179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5598" name="Freeform 5597"/>
                <p:cNvSpPr/>
                <p:nvPr/>
              </p:nvSpPr>
              <p:spPr>
                <a:xfrm>
                  <a:off x="2208010" y="1981428"/>
                  <a:ext cx="157020" cy="9200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7020" h="92007">
                      <a:moveTo>
                        <a:pt x="154725" y="8371"/>
                      </a:moveTo>
                      <a:cubicBezTo>
                        <a:pt x="151015" y="8371"/>
                        <a:pt x="67178" y="-11973"/>
                        <a:pt x="33050" y="10631"/>
                      </a:cubicBezTo>
                      <a:cubicBezTo>
                        <a:pt x="-1078" y="33236"/>
                        <a:pt x="9309" y="32482"/>
                        <a:pt x="9309" y="32482"/>
                      </a:cubicBezTo>
                      <a:cubicBezTo>
                        <a:pt x="9309" y="32482"/>
                        <a:pt x="3373" y="37003"/>
                        <a:pt x="6341" y="43784"/>
                      </a:cubicBezTo>
                      <a:cubicBezTo>
                        <a:pt x="9309" y="50566"/>
                        <a:pt x="-4046" y="58101"/>
                        <a:pt x="1148" y="64882"/>
                      </a:cubicBezTo>
                      <a:cubicBezTo>
                        <a:pt x="6341" y="71663"/>
                        <a:pt x="18212" y="72417"/>
                        <a:pt x="18212" y="72417"/>
                      </a:cubicBezTo>
                      <a:cubicBezTo>
                        <a:pt x="18212" y="72417"/>
                        <a:pt x="18954" y="83719"/>
                        <a:pt x="24147" y="83719"/>
                      </a:cubicBezTo>
                      <a:cubicBezTo>
                        <a:pt x="29340" y="83719"/>
                        <a:pt x="34534" y="83719"/>
                        <a:pt x="34534" y="83719"/>
                      </a:cubicBezTo>
                      <a:cubicBezTo>
                        <a:pt x="34534" y="83719"/>
                        <a:pt x="44179" y="98035"/>
                        <a:pt x="92404" y="88994"/>
                      </a:cubicBezTo>
                      <a:cubicBezTo>
                        <a:pt x="140628" y="79951"/>
                        <a:pt x="165111" y="12892"/>
                        <a:pt x="154725" y="837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1EF8D"/>
                    </a:gs>
                    <a:gs pos="100000">
                      <a:srgbClr val="E7E53F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5599" name="Freeform 5598"/>
                <p:cNvSpPr/>
                <p:nvPr/>
              </p:nvSpPr>
              <p:spPr>
                <a:xfrm>
                  <a:off x="2277854" y="1995261"/>
                  <a:ext cx="122301" cy="1462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301" h="146282">
                      <a:moveTo>
                        <a:pt x="101202" y="1319"/>
                      </a:moveTo>
                      <a:cubicBezTo>
                        <a:pt x="95267" y="-1695"/>
                        <a:pt x="11430" y="32965"/>
                        <a:pt x="3269" y="68379"/>
                      </a:cubicBezTo>
                      <a:cubicBezTo>
                        <a:pt x="-4892" y="103792"/>
                        <a:pt x="4753" y="109067"/>
                        <a:pt x="4753" y="109067"/>
                      </a:cubicBezTo>
                      <a:cubicBezTo>
                        <a:pt x="4753" y="109067"/>
                        <a:pt x="7721" y="111327"/>
                        <a:pt x="12172" y="114341"/>
                      </a:cubicBezTo>
                      <a:cubicBezTo>
                        <a:pt x="16624" y="117355"/>
                        <a:pt x="12914" y="128657"/>
                        <a:pt x="21817" y="136192"/>
                      </a:cubicBezTo>
                      <a:cubicBezTo>
                        <a:pt x="30720" y="143727"/>
                        <a:pt x="44074" y="137699"/>
                        <a:pt x="44074" y="137699"/>
                      </a:cubicBezTo>
                      <a:cubicBezTo>
                        <a:pt x="44074" y="137699"/>
                        <a:pt x="62622" y="148248"/>
                        <a:pt x="72267" y="145987"/>
                      </a:cubicBezTo>
                      <a:cubicBezTo>
                        <a:pt x="81912" y="143727"/>
                        <a:pt x="110847" y="134685"/>
                        <a:pt x="119750" y="93997"/>
                      </a:cubicBezTo>
                      <a:cubicBezTo>
                        <a:pt x="128652" y="53309"/>
                        <a:pt x="111589" y="2826"/>
                        <a:pt x="111589" y="2826"/>
                      </a:cubicBezTo>
                      <a:cubicBezTo>
                        <a:pt x="111589" y="2826"/>
                        <a:pt x="111589" y="-2449"/>
                        <a:pt x="101202" y="13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EAEC86"/>
                    </a:gs>
                    <a:gs pos="100000">
                      <a:srgbClr val="DCDF35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5600" name="Freeform 5599"/>
                <p:cNvSpPr/>
                <p:nvPr/>
              </p:nvSpPr>
              <p:spPr>
                <a:xfrm>
                  <a:off x="2381143" y="1996379"/>
                  <a:ext cx="106071" cy="16211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6071" h="162117">
                      <a:moveTo>
                        <a:pt x="6074" y="8488"/>
                      </a:moveTo>
                      <a:cubicBezTo>
                        <a:pt x="3849" y="10749"/>
                        <a:pt x="-12474" y="113976"/>
                        <a:pt x="19429" y="138087"/>
                      </a:cubicBezTo>
                      <a:cubicBezTo>
                        <a:pt x="51331" y="162117"/>
                        <a:pt x="51331" y="161446"/>
                        <a:pt x="51331" y="161446"/>
                      </a:cubicBezTo>
                      <a:cubicBezTo>
                        <a:pt x="51331" y="161446"/>
                        <a:pt x="60605" y="165589"/>
                        <a:pt x="66170" y="153157"/>
                      </a:cubicBezTo>
                      <a:cubicBezTo>
                        <a:pt x="71734" y="140725"/>
                        <a:pt x="76556" y="160692"/>
                        <a:pt x="86201" y="150897"/>
                      </a:cubicBezTo>
                      <a:cubicBezTo>
                        <a:pt x="95846" y="141102"/>
                        <a:pt x="89169" y="135073"/>
                        <a:pt x="89169" y="135073"/>
                      </a:cubicBezTo>
                      <a:cubicBezTo>
                        <a:pt x="89169" y="135073"/>
                        <a:pt x="102524" y="134320"/>
                        <a:pt x="102524" y="124525"/>
                      </a:cubicBezTo>
                      <a:cubicBezTo>
                        <a:pt x="102524" y="114729"/>
                        <a:pt x="102524" y="114729"/>
                        <a:pt x="102524" y="114729"/>
                      </a:cubicBezTo>
                      <a:cubicBezTo>
                        <a:pt x="102524" y="114729"/>
                        <a:pt x="123297" y="74795"/>
                        <a:pt x="64686" y="27326"/>
                      </a:cubicBezTo>
                      <a:cubicBezTo>
                        <a:pt x="6074" y="-20144"/>
                        <a:pt x="6074" y="8488"/>
                        <a:pt x="6074" y="848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2F194"/>
                    </a:gs>
                    <a:gs pos="100000">
                      <a:srgbClr val="E8E748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5601" name="Freeform 5600"/>
                <p:cNvSpPr/>
                <p:nvPr/>
              </p:nvSpPr>
              <p:spPr>
                <a:xfrm>
                  <a:off x="2402937" y="1962296"/>
                  <a:ext cx="166989" cy="11125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6989" h="111257">
                      <a:moveTo>
                        <a:pt x="4312" y="32023"/>
                      </a:moveTo>
                      <a:cubicBezTo>
                        <a:pt x="4312" y="32023"/>
                        <a:pt x="36957" y="102850"/>
                        <a:pt x="90375" y="109632"/>
                      </a:cubicBezTo>
                      <a:cubicBezTo>
                        <a:pt x="143793" y="116413"/>
                        <a:pt x="147503" y="99837"/>
                        <a:pt x="147503" y="99837"/>
                      </a:cubicBezTo>
                      <a:cubicBezTo>
                        <a:pt x="147503" y="99837"/>
                        <a:pt x="163083" y="105864"/>
                        <a:pt x="164567" y="92301"/>
                      </a:cubicBezTo>
                      <a:cubicBezTo>
                        <a:pt x="166051" y="78739"/>
                        <a:pt x="157889" y="71204"/>
                        <a:pt x="157889" y="71204"/>
                      </a:cubicBezTo>
                      <a:cubicBezTo>
                        <a:pt x="157889" y="71204"/>
                        <a:pt x="172727" y="66683"/>
                        <a:pt x="164567" y="58395"/>
                      </a:cubicBezTo>
                      <a:cubicBezTo>
                        <a:pt x="156405" y="50107"/>
                        <a:pt x="120794" y="-7158"/>
                        <a:pt x="49940" y="754"/>
                      </a:cubicBezTo>
                      <a:cubicBezTo>
                        <a:pt x="-20913" y="8665"/>
                        <a:pt x="4312" y="32023"/>
                        <a:pt x="4312" y="3202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ECEA8B"/>
                    </a:gs>
                    <a:gs pos="100000">
                      <a:srgbClr val="E0DC3D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5602" name="Freeform 5601"/>
                <p:cNvSpPr/>
                <p:nvPr/>
              </p:nvSpPr>
              <p:spPr>
                <a:xfrm>
                  <a:off x="2396619" y="1883769"/>
                  <a:ext cx="163454" cy="1253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3454" h="125325">
                      <a:moveTo>
                        <a:pt x="12114" y="90206"/>
                      </a:moveTo>
                      <a:cubicBezTo>
                        <a:pt x="12114" y="90206"/>
                        <a:pt x="29178" y="41983"/>
                        <a:pt x="72952" y="16365"/>
                      </a:cubicBezTo>
                      <a:cubicBezTo>
                        <a:pt x="116724" y="-9254"/>
                        <a:pt x="146402" y="2802"/>
                        <a:pt x="146402" y="2802"/>
                      </a:cubicBezTo>
                      <a:cubicBezTo>
                        <a:pt x="146402" y="2802"/>
                        <a:pt x="150853" y="7323"/>
                        <a:pt x="146402" y="14858"/>
                      </a:cubicBezTo>
                      <a:cubicBezTo>
                        <a:pt x="141949" y="22393"/>
                        <a:pt x="159756" y="8830"/>
                        <a:pt x="162723" y="23900"/>
                      </a:cubicBezTo>
                      <a:cubicBezTo>
                        <a:pt x="165692" y="38969"/>
                        <a:pt x="153821" y="49518"/>
                        <a:pt x="153821" y="49518"/>
                      </a:cubicBezTo>
                      <a:cubicBezTo>
                        <a:pt x="153821" y="49518"/>
                        <a:pt x="166433" y="52532"/>
                        <a:pt x="162723" y="58560"/>
                      </a:cubicBezTo>
                      <a:cubicBezTo>
                        <a:pt x="159013" y="64588"/>
                        <a:pt x="134531" y="135415"/>
                        <a:pt x="50694" y="124113"/>
                      </a:cubicBezTo>
                      <a:cubicBezTo>
                        <a:pt x="-33143" y="112810"/>
                        <a:pt x="12114" y="87192"/>
                        <a:pt x="12114" y="9020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4F3A2"/>
                    </a:gs>
                    <a:gs pos="100000">
                      <a:srgbClr val="ECEB5C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5603" name="Freeform 5602"/>
                <p:cNvSpPr/>
                <p:nvPr/>
              </p:nvSpPr>
              <p:spPr>
                <a:xfrm>
                  <a:off x="2382245" y="1826198"/>
                  <a:ext cx="107520" cy="14769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7520" h="147694">
                      <a:moveTo>
                        <a:pt x="7199" y="130447"/>
                      </a:moveTo>
                      <a:cubicBezTo>
                        <a:pt x="4231" y="122158"/>
                        <a:pt x="-17284" y="33248"/>
                        <a:pt x="31682" y="12903"/>
                      </a:cubicBezTo>
                      <a:cubicBezTo>
                        <a:pt x="80648" y="-7441"/>
                        <a:pt x="74713" y="848"/>
                        <a:pt x="82133" y="6876"/>
                      </a:cubicBezTo>
                      <a:cubicBezTo>
                        <a:pt x="89552" y="12903"/>
                        <a:pt x="92519" y="2355"/>
                        <a:pt x="101422" y="16671"/>
                      </a:cubicBezTo>
                      <a:cubicBezTo>
                        <a:pt x="110325" y="30987"/>
                        <a:pt x="119229" y="101815"/>
                        <a:pt x="53940" y="134214"/>
                      </a:cubicBezTo>
                      <a:cubicBezTo>
                        <a:pt x="-11349" y="166614"/>
                        <a:pt x="7199" y="130447"/>
                        <a:pt x="7199" y="13044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2EF8B"/>
                    </a:gs>
                    <a:gs pos="100000">
                      <a:srgbClr val="E8E33C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5604" name="Freeform 5603"/>
                <p:cNvSpPr/>
                <p:nvPr/>
              </p:nvSpPr>
              <p:spPr>
                <a:xfrm>
                  <a:off x="2296808" y="1824020"/>
                  <a:ext cx="111693" cy="14698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1693" h="146988">
                      <a:moveTo>
                        <a:pt x="65926" y="141666"/>
                      </a:moveTo>
                      <a:cubicBezTo>
                        <a:pt x="65926" y="141666"/>
                        <a:pt x="-11233" y="98718"/>
                        <a:pt x="1379" y="44467"/>
                      </a:cubicBezTo>
                      <a:cubicBezTo>
                        <a:pt x="13992" y="-9783"/>
                        <a:pt x="25120" y="18095"/>
                        <a:pt x="25120" y="18095"/>
                      </a:cubicBezTo>
                      <a:cubicBezTo>
                        <a:pt x="25120" y="18095"/>
                        <a:pt x="32540" y="-12044"/>
                        <a:pt x="66668" y="5286"/>
                      </a:cubicBezTo>
                      <a:cubicBezTo>
                        <a:pt x="100796" y="22616"/>
                        <a:pt x="108216" y="39193"/>
                        <a:pt x="111183" y="85909"/>
                      </a:cubicBezTo>
                      <a:cubicBezTo>
                        <a:pt x="114150" y="132625"/>
                        <a:pt x="104506" y="158997"/>
                        <a:pt x="65926" y="14166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4F39C"/>
                    </a:gs>
                    <a:gs pos="100000">
                      <a:srgbClr val="ECEB53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5605" name="Freeform 5604"/>
                <p:cNvSpPr/>
                <p:nvPr/>
              </p:nvSpPr>
              <p:spPr>
                <a:xfrm>
                  <a:off x="2342193" y="1935453"/>
                  <a:ext cx="95753" cy="894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5753" h="89476">
                      <a:moveTo>
                        <a:pt x="11639" y="34754"/>
                      </a:moveTo>
                      <a:cubicBezTo>
                        <a:pt x="11639" y="32494"/>
                        <a:pt x="10896" y="12903"/>
                        <a:pt x="24251" y="11396"/>
                      </a:cubicBezTo>
                      <a:cubicBezTo>
                        <a:pt x="37606" y="9889"/>
                        <a:pt x="38347" y="-3673"/>
                        <a:pt x="53186" y="848"/>
                      </a:cubicBezTo>
                      <a:cubicBezTo>
                        <a:pt x="68024" y="5369"/>
                        <a:pt x="73218" y="3108"/>
                        <a:pt x="75443" y="9136"/>
                      </a:cubicBezTo>
                      <a:cubicBezTo>
                        <a:pt x="77669" y="15164"/>
                        <a:pt x="86573" y="14410"/>
                        <a:pt x="90281" y="27220"/>
                      </a:cubicBezTo>
                      <a:cubicBezTo>
                        <a:pt x="93991" y="40029"/>
                        <a:pt x="99184" y="46057"/>
                        <a:pt x="92508" y="55852"/>
                      </a:cubicBezTo>
                      <a:cubicBezTo>
                        <a:pt x="85830" y="65647"/>
                        <a:pt x="92507" y="65647"/>
                        <a:pt x="79153" y="77703"/>
                      </a:cubicBezTo>
                      <a:cubicBezTo>
                        <a:pt x="65798" y="89759"/>
                        <a:pt x="73217" y="75443"/>
                        <a:pt x="56154" y="80717"/>
                      </a:cubicBezTo>
                      <a:cubicBezTo>
                        <a:pt x="39089" y="85991"/>
                        <a:pt x="35380" y="99553"/>
                        <a:pt x="19057" y="76196"/>
                      </a:cubicBezTo>
                      <a:cubicBezTo>
                        <a:pt x="2736" y="52838"/>
                        <a:pt x="4961" y="63387"/>
                        <a:pt x="1623" y="58489"/>
                      </a:cubicBezTo>
                      <a:cubicBezTo>
                        <a:pt x="-1716" y="53591"/>
                        <a:pt x="-974" y="36261"/>
                        <a:pt x="11639" y="34754"/>
                      </a:cubicBezTo>
                      <a:close/>
                    </a:path>
                  </a:pathLst>
                </a:custGeom>
                <a:solidFill>
                  <a:srgbClr val="3862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5606" name="Freeform 5605"/>
                <p:cNvSpPr/>
                <p:nvPr/>
              </p:nvSpPr>
              <p:spPr>
                <a:xfrm>
                  <a:off x="2364218" y="1951150"/>
                  <a:ext cx="64802" cy="6055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4802" h="60553">
                      <a:moveTo>
                        <a:pt x="7877" y="23520"/>
                      </a:moveTo>
                      <a:cubicBezTo>
                        <a:pt x="7877" y="21990"/>
                        <a:pt x="7374" y="8732"/>
                        <a:pt x="16412" y="7713"/>
                      </a:cubicBezTo>
                      <a:cubicBezTo>
                        <a:pt x="25450" y="6693"/>
                        <a:pt x="25951" y="-2486"/>
                        <a:pt x="35994" y="574"/>
                      </a:cubicBezTo>
                      <a:cubicBezTo>
                        <a:pt x="46035" y="3633"/>
                        <a:pt x="49550" y="2103"/>
                        <a:pt x="51056" y="6183"/>
                      </a:cubicBezTo>
                      <a:cubicBezTo>
                        <a:pt x="52563" y="10262"/>
                        <a:pt x="58588" y="9752"/>
                        <a:pt x="61098" y="18421"/>
                      </a:cubicBezTo>
                      <a:cubicBezTo>
                        <a:pt x="63609" y="27090"/>
                        <a:pt x="67123" y="31169"/>
                        <a:pt x="62605" y="37798"/>
                      </a:cubicBezTo>
                      <a:cubicBezTo>
                        <a:pt x="58086" y="44427"/>
                        <a:pt x="62604" y="44427"/>
                        <a:pt x="53567" y="52586"/>
                      </a:cubicBezTo>
                      <a:cubicBezTo>
                        <a:pt x="44529" y="60745"/>
                        <a:pt x="49550" y="51056"/>
                        <a:pt x="38002" y="54626"/>
                      </a:cubicBezTo>
                      <a:cubicBezTo>
                        <a:pt x="26454" y="58195"/>
                        <a:pt x="23943" y="67373"/>
                        <a:pt x="12897" y="51566"/>
                      </a:cubicBezTo>
                      <a:cubicBezTo>
                        <a:pt x="1851" y="35758"/>
                        <a:pt x="3358" y="42897"/>
                        <a:pt x="1098" y="39583"/>
                      </a:cubicBezTo>
                      <a:cubicBezTo>
                        <a:pt x="-1161" y="36268"/>
                        <a:pt x="-659" y="24540"/>
                        <a:pt x="7877" y="23520"/>
                      </a:cubicBezTo>
                      <a:close/>
                    </a:path>
                  </a:pathLst>
                </a:custGeom>
                <a:solidFill>
                  <a:srgbClr val="483D8B"/>
                </a:solidFill>
                <a:ln w="7700" cap="flat">
                  <a:noFill/>
                  <a:bevel/>
                </a:ln>
              </p:spPr>
            </p:sp>
            <p:sp>
              <p:nvSpPr>
                <p:cNvPr id="5607" name="Freeform 5606"/>
                <p:cNvSpPr/>
                <p:nvPr/>
              </p:nvSpPr>
              <p:spPr>
                <a:xfrm>
                  <a:off x="2382187" y="1973421"/>
                  <a:ext cx="15766" cy="160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766" h="16012">
                      <a:moveTo>
                        <a:pt x="0" y="8006"/>
                      </a:moveTo>
                      <a:cubicBezTo>
                        <a:pt x="0" y="3584"/>
                        <a:pt x="3529" y="0"/>
                        <a:pt x="7883" y="0"/>
                      </a:cubicBezTo>
                      <a:cubicBezTo>
                        <a:pt x="12236" y="0"/>
                        <a:pt x="15766" y="3584"/>
                        <a:pt x="15766" y="8006"/>
                      </a:cubicBezTo>
                      <a:cubicBezTo>
                        <a:pt x="15766" y="12427"/>
                        <a:pt x="12236" y="16012"/>
                        <a:pt x="7883" y="16012"/>
                      </a:cubicBezTo>
                      <a:cubicBezTo>
                        <a:pt x="3529" y="16012"/>
                        <a:pt x="0" y="12427"/>
                        <a:pt x="0" y="8006"/>
                      </a:cubicBezTo>
                      <a:close/>
                    </a:path>
                  </a:pathLst>
                </a:custGeom>
                <a:solidFill>
                  <a:srgbClr val="9EB8ED"/>
                </a:solidFill>
                <a:ln w="7700" cap="flat">
                  <a:noFill/>
                  <a:bevel/>
                </a:ln>
              </p:spPr>
            </p:sp>
            <p:sp>
              <p:nvSpPr>
                <p:cNvPr id="5608" name="Freeform 5607"/>
                <p:cNvSpPr/>
                <p:nvPr/>
              </p:nvSpPr>
              <p:spPr>
                <a:xfrm>
                  <a:off x="2410588" y="1970773"/>
                  <a:ext cx="7419" cy="80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419" h="8006">
                      <a:moveTo>
                        <a:pt x="0" y="4003"/>
                      </a:moveTo>
                      <a:cubicBezTo>
                        <a:pt x="0" y="1792"/>
                        <a:pt x="1661" y="0"/>
                        <a:pt x="3710" y="0"/>
                      </a:cubicBezTo>
                      <a:cubicBezTo>
                        <a:pt x="5758" y="0"/>
                        <a:pt x="7419" y="1792"/>
                        <a:pt x="7419" y="4003"/>
                      </a:cubicBezTo>
                      <a:cubicBezTo>
                        <a:pt x="7419" y="6214"/>
                        <a:pt x="5758" y="8006"/>
                        <a:pt x="3710" y="8006"/>
                      </a:cubicBezTo>
                      <a:cubicBezTo>
                        <a:pt x="1661" y="8006"/>
                        <a:pt x="0" y="6214"/>
                        <a:pt x="0" y="4003"/>
                      </a:cubicBezTo>
                      <a:close/>
                    </a:path>
                  </a:pathLst>
                </a:custGeom>
                <a:solidFill>
                  <a:srgbClr val="9EB8ED"/>
                </a:solidFill>
                <a:ln w="7700" cap="flat">
                  <a:noFill/>
                  <a:bevel/>
                </a:ln>
              </p:spPr>
            </p:sp>
            <p:sp>
              <p:nvSpPr>
                <p:cNvPr id="5609" name="Freeform 5608"/>
                <p:cNvSpPr/>
                <p:nvPr/>
              </p:nvSpPr>
              <p:spPr>
                <a:xfrm>
                  <a:off x="2397141" y="1993847"/>
                  <a:ext cx="6955" cy="80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55" h="8006">
                      <a:moveTo>
                        <a:pt x="0" y="4003"/>
                      </a:moveTo>
                      <a:cubicBezTo>
                        <a:pt x="0" y="1792"/>
                        <a:pt x="1557" y="0"/>
                        <a:pt x="3478" y="0"/>
                      </a:cubicBezTo>
                      <a:cubicBezTo>
                        <a:pt x="5398" y="0"/>
                        <a:pt x="6955" y="1792"/>
                        <a:pt x="6955" y="4003"/>
                      </a:cubicBezTo>
                      <a:cubicBezTo>
                        <a:pt x="6955" y="6214"/>
                        <a:pt x="5398" y="8006"/>
                        <a:pt x="3478" y="8006"/>
                      </a:cubicBezTo>
                      <a:cubicBezTo>
                        <a:pt x="1557" y="8006"/>
                        <a:pt x="0" y="6214"/>
                        <a:pt x="0" y="4003"/>
                      </a:cubicBezTo>
                      <a:close/>
                    </a:path>
                  </a:pathLst>
                </a:custGeom>
                <a:solidFill>
                  <a:srgbClr val="9EB8ED"/>
                </a:solidFill>
                <a:ln w="7700" cap="flat">
                  <a:noFill/>
                  <a:bevel/>
                </a:ln>
              </p:spPr>
            </p:sp>
            <p:sp>
              <p:nvSpPr>
                <p:cNvPr id="5610" name="Freeform 5609"/>
                <p:cNvSpPr/>
                <p:nvPr/>
              </p:nvSpPr>
              <p:spPr>
                <a:xfrm>
                  <a:off x="2399459" y="1978779"/>
                  <a:ext cx="7419" cy="80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419" h="8006">
                      <a:moveTo>
                        <a:pt x="0" y="4003"/>
                      </a:moveTo>
                      <a:cubicBezTo>
                        <a:pt x="0" y="1792"/>
                        <a:pt x="1661" y="0"/>
                        <a:pt x="3710" y="0"/>
                      </a:cubicBezTo>
                      <a:cubicBezTo>
                        <a:pt x="5758" y="0"/>
                        <a:pt x="7419" y="1792"/>
                        <a:pt x="7419" y="4003"/>
                      </a:cubicBezTo>
                      <a:cubicBezTo>
                        <a:pt x="7419" y="6214"/>
                        <a:pt x="5758" y="8006"/>
                        <a:pt x="3710" y="8006"/>
                      </a:cubicBezTo>
                      <a:cubicBezTo>
                        <a:pt x="1661" y="8006"/>
                        <a:pt x="0" y="6214"/>
                        <a:pt x="0" y="4003"/>
                      </a:cubicBezTo>
                      <a:close/>
                    </a:path>
                  </a:pathLst>
                </a:custGeom>
                <a:solidFill>
                  <a:srgbClr val="9EB8ED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5611" name="Group 5610"/>
              <p:cNvGrpSpPr/>
              <p:nvPr/>
            </p:nvGrpSpPr>
            <p:grpSpPr>
              <a:xfrm>
                <a:off x="2321075" y="2013556"/>
                <a:ext cx="361916" cy="334475"/>
                <a:chOff x="2321075" y="2013556"/>
                <a:chExt cx="361916" cy="334475"/>
              </a:xfrm>
            </p:grpSpPr>
            <p:sp>
              <p:nvSpPr>
                <p:cNvPr id="5612" name="Freeform 5611"/>
                <p:cNvSpPr/>
                <p:nvPr/>
              </p:nvSpPr>
              <p:spPr>
                <a:xfrm>
                  <a:off x="2343449" y="2080427"/>
                  <a:ext cx="143282" cy="1087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3282" h="108725">
                      <a:moveTo>
                        <a:pt x="132351" y="64246"/>
                      </a:moveTo>
                      <a:cubicBezTo>
                        <a:pt x="132351" y="64246"/>
                        <a:pt x="93029" y="9242"/>
                        <a:pt x="52224" y="1707"/>
                      </a:cubicBezTo>
                      <a:cubicBezTo>
                        <a:pt x="11419" y="-5828"/>
                        <a:pt x="13644" y="13763"/>
                        <a:pt x="13644" y="13763"/>
                      </a:cubicBezTo>
                      <a:cubicBezTo>
                        <a:pt x="13644" y="13763"/>
                        <a:pt x="1032" y="17530"/>
                        <a:pt x="3257" y="35614"/>
                      </a:cubicBezTo>
                      <a:cubicBezTo>
                        <a:pt x="5483" y="53697"/>
                        <a:pt x="-7130" y="40135"/>
                        <a:pt x="6225" y="66507"/>
                      </a:cubicBezTo>
                      <a:cubicBezTo>
                        <a:pt x="19580" y="92878"/>
                        <a:pt x="67804" y="108725"/>
                        <a:pt x="97481" y="108725"/>
                      </a:cubicBezTo>
                      <a:cubicBezTo>
                        <a:pt x="127158" y="108725"/>
                        <a:pt x="141625" y="92502"/>
                        <a:pt x="142738" y="93632"/>
                      </a:cubicBezTo>
                      <a:cubicBezTo>
                        <a:pt x="142738" y="93632"/>
                        <a:pt x="146817" y="78939"/>
                        <a:pt x="132351" y="6424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5F7B3"/>
                    </a:gs>
                    <a:gs pos="100000">
                      <a:srgbClr val="EEF179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5613" name="Freeform 5612"/>
                <p:cNvSpPr/>
                <p:nvPr/>
              </p:nvSpPr>
              <p:spPr>
                <a:xfrm>
                  <a:off x="2321075" y="2170963"/>
                  <a:ext cx="157020" cy="9200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7020" h="92007">
                      <a:moveTo>
                        <a:pt x="154725" y="8371"/>
                      </a:moveTo>
                      <a:cubicBezTo>
                        <a:pt x="151015" y="8371"/>
                        <a:pt x="67178" y="-11973"/>
                        <a:pt x="33050" y="10631"/>
                      </a:cubicBezTo>
                      <a:cubicBezTo>
                        <a:pt x="-1078" y="33236"/>
                        <a:pt x="9309" y="32482"/>
                        <a:pt x="9309" y="32482"/>
                      </a:cubicBezTo>
                      <a:cubicBezTo>
                        <a:pt x="9309" y="32482"/>
                        <a:pt x="3373" y="37003"/>
                        <a:pt x="6341" y="43784"/>
                      </a:cubicBezTo>
                      <a:cubicBezTo>
                        <a:pt x="9309" y="50566"/>
                        <a:pt x="-4046" y="58100"/>
                        <a:pt x="1148" y="64882"/>
                      </a:cubicBezTo>
                      <a:cubicBezTo>
                        <a:pt x="6341" y="71663"/>
                        <a:pt x="18212" y="72417"/>
                        <a:pt x="18212" y="72417"/>
                      </a:cubicBezTo>
                      <a:cubicBezTo>
                        <a:pt x="18212" y="72417"/>
                        <a:pt x="18954" y="83719"/>
                        <a:pt x="24147" y="83719"/>
                      </a:cubicBezTo>
                      <a:cubicBezTo>
                        <a:pt x="29340" y="83719"/>
                        <a:pt x="34534" y="83719"/>
                        <a:pt x="34534" y="83719"/>
                      </a:cubicBezTo>
                      <a:cubicBezTo>
                        <a:pt x="34534" y="83719"/>
                        <a:pt x="44179" y="98034"/>
                        <a:pt x="92404" y="88993"/>
                      </a:cubicBezTo>
                      <a:cubicBezTo>
                        <a:pt x="140628" y="79951"/>
                        <a:pt x="165111" y="12892"/>
                        <a:pt x="154725" y="837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1EF8D"/>
                    </a:gs>
                    <a:gs pos="100000">
                      <a:srgbClr val="E7E53F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5614" name="Freeform 5613"/>
                <p:cNvSpPr/>
                <p:nvPr/>
              </p:nvSpPr>
              <p:spPr>
                <a:xfrm>
                  <a:off x="2390920" y="2184796"/>
                  <a:ext cx="122301" cy="1462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301" h="146282">
                      <a:moveTo>
                        <a:pt x="101202" y="1319"/>
                      </a:moveTo>
                      <a:cubicBezTo>
                        <a:pt x="95267" y="-1695"/>
                        <a:pt x="11430" y="32965"/>
                        <a:pt x="3269" y="68378"/>
                      </a:cubicBezTo>
                      <a:cubicBezTo>
                        <a:pt x="-4892" y="103792"/>
                        <a:pt x="4753" y="109066"/>
                        <a:pt x="4753" y="109066"/>
                      </a:cubicBezTo>
                      <a:cubicBezTo>
                        <a:pt x="4753" y="109066"/>
                        <a:pt x="7721" y="111327"/>
                        <a:pt x="12172" y="114340"/>
                      </a:cubicBezTo>
                      <a:cubicBezTo>
                        <a:pt x="16624" y="117355"/>
                        <a:pt x="12914" y="128657"/>
                        <a:pt x="21817" y="136191"/>
                      </a:cubicBezTo>
                      <a:cubicBezTo>
                        <a:pt x="30720" y="143727"/>
                        <a:pt x="44074" y="137698"/>
                        <a:pt x="44074" y="137698"/>
                      </a:cubicBezTo>
                      <a:cubicBezTo>
                        <a:pt x="44074" y="137698"/>
                        <a:pt x="62622" y="148247"/>
                        <a:pt x="72267" y="145987"/>
                      </a:cubicBezTo>
                      <a:cubicBezTo>
                        <a:pt x="81912" y="143727"/>
                        <a:pt x="110847" y="134685"/>
                        <a:pt x="119750" y="93997"/>
                      </a:cubicBezTo>
                      <a:cubicBezTo>
                        <a:pt x="128652" y="53309"/>
                        <a:pt x="111589" y="2826"/>
                        <a:pt x="111589" y="2826"/>
                      </a:cubicBezTo>
                      <a:cubicBezTo>
                        <a:pt x="111589" y="2826"/>
                        <a:pt x="111589" y="-2449"/>
                        <a:pt x="101202" y="13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EAEC86"/>
                    </a:gs>
                    <a:gs pos="100000">
                      <a:srgbClr val="DCDF35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5615" name="Freeform 5614"/>
                <p:cNvSpPr/>
                <p:nvPr/>
              </p:nvSpPr>
              <p:spPr>
                <a:xfrm>
                  <a:off x="2494209" y="2185915"/>
                  <a:ext cx="106071" cy="16211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6071" h="162116">
                      <a:moveTo>
                        <a:pt x="6074" y="8488"/>
                      </a:moveTo>
                      <a:cubicBezTo>
                        <a:pt x="3849" y="10749"/>
                        <a:pt x="-12474" y="113975"/>
                        <a:pt x="19429" y="138087"/>
                      </a:cubicBezTo>
                      <a:cubicBezTo>
                        <a:pt x="51331" y="162116"/>
                        <a:pt x="51331" y="161445"/>
                        <a:pt x="51331" y="161445"/>
                      </a:cubicBezTo>
                      <a:cubicBezTo>
                        <a:pt x="51331" y="161445"/>
                        <a:pt x="60605" y="165588"/>
                        <a:pt x="66170" y="153157"/>
                      </a:cubicBezTo>
                      <a:cubicBezTo>
                        <a:pt x="71734" y="140724"/>
                        <a:pt x="76556" y="160691"/>
                        <a:pt x="86201" y="150896"/>
                      </a:cubicBezTo>
                      <a:cubicBezTo>
                        <a:pt x="95846" y="141101"/>
                        <a:pt x="89169" y="135073"/>
                        <a:pt x="89169" y="135073"/>
                      </a:cubicBezTo>
                      <a:cubicBezTo>
                        <a:pt x="89169" y="135073"/>
                        <a:pt x="102524" y="134320"/>
                        <a:pt x="102524" y="124524"/>
                      </a:cubicBezTo>
                      <a:cubicBezTo>
                        <a:pt x="102524" y="114729"/>
                        <a:pt x="102524" y="114729"/>
                        <a:pt x="102524" y="114729"/>
                      </a:cubicBezTo>
                      <a:cubicBezTo>
                        <a:pt x="102524" y="114729"/>
                        <a:pt x="123297" y="74795"/>
                        <a:pt x="64686" y="27325"/>
                      </a:cubicBezTo>
                      <a:cubicBezTo>
                        <a:pt x="6074" y="-20144"/>
                        <a:pt x="6074" y="8488"/>
                        <a:pt x="6074" y="848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2F194"/>
                    </a:gs>
                    <a:gs pos="100000">
                      <a:srgbClr val="E8E748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5616" name="Freeform 5615"/>
                <p:cNvSpPr/>
                <p:nvPr/>
              </p:nvSpPr>
              <p:spPr>
                <a:xfrm>
                  <a:off x="2516002" y="2151832"/>
                  <a:ext cx="166989" cy="11125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6989" h="111256">
                      <a:moveTo>
                        <a:pt x="4312" y="32023"/>
                      </a:moveTo>
                      <a:cubicBezTo>
                        <a:pt x="4312" y="32023"/>
                        <a:pt x="36957" y="102850"/>
                        <a:pt x="90375" y="109631"/>
                      </a:cubicBezTo>
                      <a:cubicBezTo>
                        <a:pt x="143793" y="116412"/>
                        <a:pt x="147503" y="99836"/>
                        <a:pt x="147503" y="99836"/>
                      </a:cubicBezTo>
                      <a:cubicBezTo>
                        <a:pt x="147503" y="99836"/>
                        <a:pt x="163083" y="105864"/>
                        <a:pt x="164567" y="92301"/>
                      </a:cubicBezTo>
                      <a:cubicBezTo>
                        <a:pt x="166051" y="78739"/>
                        <a:pt x="157889" y="71204"/>
                        <a:pt x="157889" y="71204"/>
                      </a:cubicBezTo>
                      <a:cubicBezTo>
                        <a:pt x="157889" y="71204"/>
                        <a:pt x="172727" y="66683"/>
                        <a:pt x="164567" y="58395"/>
                      </a:cubicBezTo>
                      <a:cubicBezTo>
                        <a:pt x="156405" y="50106"/>
                        <a:pt x="120794" y="-7158"/>
                        <a:pt x="49940" y="754"/>
                      </a:cubicBezTo>
                      <a:cubicBezTo>
                        <a:pt x="-20913" y="8665"/>
                        <a:pt x="4312" y="32023"/>
                        <a:pt x="4312" y="3202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ECEA8B"/>
                    </a:gs>
                    <a:gs pos="100000">
                      <a:srgbClr val="E0DC3D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5617" name="Freeform 5616"/>
                <p:cNvSpPr/>
                <p:nvPr/>
              </p:nvSpPr>
              <p:spPr>
                <a:xfrm>
                  <a:off x="2509684" y="2073304"/>
                  <a:ext cx="163454" cy="1253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3454" h="125325">
                      <a:moveTo>
                        <a:pt x="12114" y="90206"/>
                      </a:moveTo>
                      <a:cubicBezTo>
                        <a:pt x="12114" y="90206"/>
                        <a:pt x="29178" y="41983"/>
                        <a:pt x="72952" y="16365"/>
                      </a:cubicBezTo>
                      <a:cubicBezTo>
                        <a:pt x="116724" y="-9254"/>
                        <a:pt x="146402" y="2802"/>
                        <a:pt x="146402" y="2802"/>
                      </a:cubicBezTo>
                      <a:cubicBezTo>
                        <a:pt x="146402" y="2802"/>
                        <a:pt x="150853" y="7323"/>
                        <a:pt x="146402" y="14858"/>
                      </a:cubicBezTo>
                      <a:cubicBezTo>
                        <a:pt x="141949" y="22392"/>
                        <a:pt x="159756" y="8830"/>
                        <a:pt x="162723" y="23899"/>
                      </a:cubicBezTo>
                      <a:cubicBezTo>
                        <a:pt x="165692" y="38969"/>
                        <a:pt x="153821" y="49518"/>
                        <a:pt x="153821" y="49518"/>
                      </a:cubicBezTo>
                      <a:cubicBezTo>
                        <a:pt x="153821" y="49518"/>
                        <a:pt x="166433" y="52531"/>
                        <a:pt x="162723" y="58560"/>
                      </a:cubicBezTo>
                      <a:cubicBezTo>
                        <a:pt x="159013" y="64587"/>
                        <a:pt x="134531" y="135415"/>
                        <a:pt x="50694" y="124112"/>
                      </a:cubicBezTo>
                      <a:cubicBezTo>
                        <a:pt x="-33143" y="112810"/>
                        <a:pt x="12114" y="87192"/>
                        <a:pt x="12114" y="9020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4F3A2"/>
                    </a:gs>
                    <a:gs pos="100000">
                      <a:srgbClr val="ECEB5C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5618" name="Freeform 5617"/>
                <p:cNvSpPr/>
                <p:nvPr/>
              </p:nvSpPr>
              <p:spPr>
                <a:xfrm>
                  <a:off x="2495310" y="2015734"/>
                  <a:ext cx="107520" cy="14769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7520" h="147694">
                      <a:moveTo>
                        <a:pt x="7199" y="130446"/>
                      </a:moveTo>
                      <a:cubicBezTo>
                        <a:pt x="4231" y="122158"/>
                        <a:pt x="-17284" y="33247"/>
                        <a:pt x="31682" y="12903"/>
                      </a:cubicBezTo>
                      <a:cubicBezTo>
                        <a:pt x="80648" y="-7441"/>
                        <a:pt x="74713" y="848"/>
                        <a:pt x="82133" y="6876"/>
                      </a:cubicBezTo>
                      <a:cubicBezTo>
                        <a:pt x="89552" y="12903"/>
                        <a:pt x="92519" y="2355"/>
                        <a:pt x="101422" y="16671"/>
                      </a:cubicBezTo>
                      <a:cubicBezTo>
                        <a:pt x="110325" y="30987"/>
                        <a:pt x="119229" y="101814"/>
                        <a:pt x="53940" y="134214"/>
                      </a:cubicBezTo>
                      <a:cubicBezTo>
                        <a:pt x="-11349" y="166613"/>
                        <a:pt x="7199" y="130446"/>
                        <a:pt x="7199" y="13044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2EF8B"/>
                    </a:gs>
                    <a:gs pos="100000">
                      <a:srgbClr val="E8E33C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5619" name="Freeform 5618"/>
                <p:cNvSpPr/>
                <p:nvPr/>
              </p:nvSpPr>
              <p:spPr>
                <a:xfrm>
                  <a:off x="2409874" y="2013556"/>
                  <a:ext cx="111693" cy="14698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1693" h="146988">
                      <a:moveTo>
                        <a:pt x="65926" y="141665"/>
                      </a:moveTo>
                      <a:cubicBezTo>
                        <a:pt x="65926" y="141665"/>
                        <a:pt x="-11233" y="98718"/>
                        <a:pt x="1379" y="44467"/>
                      </a:cubicBezTo>
                      <a:cubicBezTo>
                        <a:pt x="13992" y="-9783"/>
                        <a:pt x="25120" y="18095"/>
                        <a:pt x="25120" y="18095"/>
                      </a:cubicBezTo>
                      <a:cubicBezTo>
                        <a:pt x="25120" y="18095"/>
                        <a:pt x="32540" y="-12044"/>
                        <a:pt x="66668" y="5286"/>
                      </a:cubicBezTo>
                      <a:cubicBezTo>
                        <a:pt x="100796" y="22616"/>
                        <a:pt x="108216" y="39193"/>
                        <a:pt x="111183" y="85909"/>
                      </a:cubicBezTo>
                      <a:cubicBezTo>
                        <a:pt x="114150" y="132625"/>
                        <a:pt x="104506" y="158997"/>
                        <a:pt x="65926" y="14166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4F39C"/>
                    </a:gs>
                    <a:gs pos="100000">
                      <a:srgbClr val="ECEB53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5620" name="Freeform 5619"/>
                <p:cNvSpPr/>
                <p:nvPr/>
              </p:nvSpPr>
              <p:spPr>
                <a:xfrm>
                  <a:off x="2455258" y="2124989"/>
                  <a:ext cx="95753" cy="894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5753" h="89476">
                      <a:moveTo>
                        <a:pt x="11639" y="34754"/>
                      </a:moveTo>
                      <a:cubicBezTo>
                        <a:pt x="11639" y="32494"/>
                        <a:pt x="10896" y="12903"/>
                        <a:pt x="24251" y="11396"/>
                      </a:cubicBezTo>
                      <a:cubicBezTo>
                        <a:pt x="37606" y="9889"/>
                        <a:pt x="38347" y="-3673"/>
                        <a:pt x="53186" y="848"/>
                      </a:cubicBezTo>
                      <a:cubicBezTo>
                        <a:pt x="68024" y="5368"/>
                        <a:pt x="73218" y="3108"/>
                        <a:pt x="75443" y="9136"/>
                      </a:cubicBezTo>
                      <a:cubicBezTo>
                        <a:pt x="77669" y="15164"/>
                        <a:pt x="86573" y="14410"/>
                        <a:pt x="90281" y="27219"/>
                      </a:cubicBezTo>
                      <a:cubicBezTo>
                        <a:pt x="93991" y="40029"/>
                        <a:pt x="99184" y="46056"/>
                        <a:pt x="92508" y="55852"/>
                      </a:cubicBezTo>
                      <a:cubicBezTo>
                        <a:pt x="85830" y="65647"/>
                        <a:pt x="92507" y="65647"/>
                        <a:pt x="79153" y="77702"/>
                      </a:cubicBezTo>
                      <a:cubicBezTo>
                        <a:pt x="65798" y="89758"/>
                        <a:pt x="73217" y="75442"/>
                        <a:pt x="56154" y="80717"/>
                      </a:cubicBezTo>
                      <a:cubicBezTo>
                        <a:pt x="39089" y="85991"/>
                        <a:pt x="35380" y="99553"/>
                        <a:pt x="19057" y="76196"/>
                      </a:cubicBezTo>
                      <a:cubicBezTo>
                        <a:pt x="2736" y="52838"/>
                        <a:pt x="4961" y="63387"/>
                        <a:pt x="1623" y="58489"/>
                      </a:cubicBezTo>
                      <a:cubicBezTo>
                        <a:pt x="-1716" y="53591"/>
                        <a:pt x="-974" y="36261"/>
                        <a:pt x="11639" y="34754"/>
                      </a:cubicBezTo>
                      <a:close/>
                    </a:path>
                  </a:pathLst>
                </a:custGeom>
                <a:solidFill>
                  <a:srgbClr val="3862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5621" name="Freeform 5620"/>
                <p:cNvSpPr/>
                <p:nvPr/>
              </p:nvSpPr>
              <p:spPr>
                <a:xfrm>
                  <a:off x="2477283" y="2140686"/>
                  <a:ext cx="64802" cy="6055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4802" h="60553">
                      <a:moveTo>
                        <a:pt x="7877" y="23520"/>
                      </a:moveTo>
                      <a:cubicBezTo>
                        <a:pt x="7877" y="21990"/>
                        <a:pt x="7374" y="8732"/>
                        <a:pt x="16412" y="7713"/>
                      </a:cubicBezTo>
                      <a:cubicBezTo>
                        <a:pt x="25450" y="6693"/>
                        <a:pt x="25951" y="-2486"/>
                        <a:pt x="35994" y="574"/>
                      </a:cubicBezTo>
                      <a:cubicBezTo>
                        <a:pt x="46035" y="3633"/>
                        <a:pt x="49550" y="2103"/>
                        <a:pt x="51056" y="6183"/>
                      </a:cubicBezTo>
                      <a:cubicBezTo>
                        <a:pt x="52563" y="10262"/>
                        <a:pt x="58588" y="9752"/>
                        <a:pt x="61098" y="18421"/>
                      </a:cubicBezTo>
                      <a:cubicBezTo>
                        <a:pt x="63609" y="27089"/>
                        <a:pt x="67123" y="31169"/>
                        <a:pt x="62605" y="37798"/>
                      </a:cubicBezTo>
                      <a:cubicBezTo>
                        <a:pt x="58086" y="44427"/>
                        <a:pt x="62604" y="44427"/>
                        <a:pt x="53567" y="52585"/>
                      </a:cubicBezTo>
                      <a:cubicBezTo>
                        <a:pt x="44529" y="60744"/>
                        <a:pt x="49550" y="51056"/>
                        <a:pt x="38002" y="54625"/>
                      </a:cubicBezTo>
                      <a:cubicBezTo>
                        <a:pt x="26454" y="58195"/>
                        <a:pt x="23943" y="67372"/>
                        <a:pt x="12897" y="51566"/>
                      </a:cubicBezTo>
                      <a:cubicBezTo>
                        <a:pt x="1851" y="35758"/>
                        <a:pt x="3358" y="42897"/>
                        <a:pt x="1098" y="39583"/>
                      </a:cubicBezTo>
                      <a:cubicBezTo>
                        <a:pt x="-1161" y="36268"/>
                        <a:pt x="-659" y="24540"/>
                        <a:pt x="7877" y="23520"/>
                      </a:cubicBezTo>
                      <a:close/>
                    </a:path>
                  </a:pathLst>
                </a:custGeom>
                <a:solidFill>
                  <a:srgbClr val="483D8B"/>
                </a:solidFill>
                <a:ln w="7700" cap="flat">
                  <a:noFill/>
                  <a:bevel/>
                </a:ln>
              </p:spPr>
            </p:sp>
            <p:sp>
              <p:nvSpPr>
                <p:cNvPr id="5622" name="Freeform 5621"/>
                <p:cNvSpPr/>
                <p:nvPr/>
              </p:nvSpPr>
              <p:spPr>
                <a:xfrm>
                  <a:off x="2495252" y="2162957"/>
                  <a:ext cx="15766" cy="160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766" h="16011">
                      <a:moveTo>
                        <a:pt x="0" y="8006"/>
                      </a:moveTo>
                      <a:cubicBezTo>
                        <a:pt x="0" y="3584"/>
                        <a:pt x="3529" y="0"/>
                        <a:pt x="7883" y="0"/>
                      </a:cubicBezTo>
                      <a:cubicBezTo>
                        <a:pt x="12236" y="0"/>
                        <a:pt x="15766" y="3584"/>
                        <a:pt x="15766" y="8006"/>
                      </a:cubicBezTo>
                      <a:cubicBezTo>
                        <a:pt x="15766" y="12427"/>
                        <a:pt x="12236" y="16011"/>
                        <a:pt x="7883" y="16011"/>
                      </a:cubicBezTo>
                      <a:cubicBezTo>
                        <a:pt x="3529" y="16011"/>
                        <a:pt x="0" y="12427"/>
                        <a:pt x="0" y="8006"/>
                      </a:cubicBezTo>
                      <a:close/>
                    </a:path>
                  </a:pathLst>
                </a:custGeom>
                <a:solidFill>
                  <a:srgbClr val="9EB8ED"/>
                </a:solidFill>
                <a:ln w="7700" cap="flat">
                  <a:noFill/>
                  <a:bevel/>
                </a:ln>
              </p:spPr>
            </p:sp>
            <p:sp>
              <p:nvSpPr>
                <p:cNvPr id="5623" name="Freeform 5622"/>
                <p:cNvSpPr/>
                <p:nvPr/>
              </p:nvSpPr>
              <p:spPr>
                <a:xfrm>
                  <a:off x="2523653" y="2160308"/>
                  <a:ext cx="7419" cy="80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419" h="8006">
                      <a:moveTo>
                        <a:pt x="0" y="4003"/>
                      </a:moveTo>
                      <a:cubicBezTo>
                        <a:pt x="0" y="1792"/>
                        <a:pt x="1661" y="0"/>
                        <a:pt x="3710" y="0"/>
                      </a:cubicBezTo>
                      <a:cubicBezTo>
                        <a:pt x="5758" y="0"/>
                        <a:pt x="7419" y="1792"/>
                        <a:pt x="7419" y="4003"/>
                      </a:cubicBezTo>
                      <a:cubicBezTo>
                        <a:pt x="7419" y="6214"/>
                        <a:pt x="5758" y="8006"/>
                        <a:pt x="3710" y="8006"/>
                      </a:cubicBezTo>
                      <a:cubicBezTo>
                        <a:pt x="1661" y="8006"/>
                        <a:pt x="0" y="6214"/>
                        <a:pt x="0" y="4003"/>
                      </a:cubicBezTo>
                      <a:close/>
                    </a:path>
                  </a:pathLst>
                </a:custGeom>
                <a:solidFill>
                  <a:srgbClr val="9EB8ED"/>
                </a:solidFill>
                <a:ln w="7700" cap="flat">
                  <a:noFill/>
                  <a:bevel/>
                </a:ln>
              </p:spPr>
            </p:sp>
            <p:sp>
              <p:nvSpPr>
                <p:cNvPr id="5624" name="Freeform 5623"/>
                <p:cNvSpPr/>
                <p:nvPr/>
              </p:nvSpPr>
              <p:spPr>
                <a:xfrm>
                  <a:off x="2510206" y="2183384"/>
                  <a:ext cx="6955" cy="80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55" h="8006">
                      <a:moveTo>
                        <a:pt x="0" y="4003"/>
                      </a:moveTo>
                      <a:cubicBezTo>
                        <a:pt x="0" y="1792"/>
                        <a:pt x="1557" y="0"/>
                        <a:pt x="3478" y="0"/>
                      </a:cubicBezTo>
                      <a:cubicBezTo>
                        <a:pt x="5398" y="0"/>
                        <a:pt x="6955" y="1792"/>
                        <a:pt x="6955" y="4003"/>
                      </a:cubicBezTo>
                      <a:cubicBezTo>
                        <a:pt x="6955" y="6214"/>
                        <a:pt x="5398" y="8006"/>
                        <a:pt x="3478" y="8006"/>
                      </a:cubicBezTo>
                      <a:cubicBezTo>
                        <a:pt x="1557" y="8006"/>
                        <a:pt x="0" y="6214"/>
                        <a:pt x="0" y="4003"/>
                      </a:cubicBezTo>
                      <a:close/>
                    </a:path>
                  </a:pathLst>
                </a:custGeom>
                <a:solidFill>
                  <a:srgbClr val="9EB8ED"/>
                </a:solidFill>
                <a:ln w="7700" cap="flat">
                  <a:noFill/>
                  <a:bevel/>
                </a:ln>
              </p:spPr>
            </p:sp>
            <p:sp>
              <p:nvSpPr>
                <p:cNvPr id="5625" name="Freeform 5624"/>
                <p:cNvSpPr/>
                <p:nvPr/>
              </p:nvSpPr>
              <p:spPr>
                <a:xfrm>
                  <a:off x="2512524" y="2168314"/>
                  <a:ext cx="7419" cy="80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419" h="8006">
                      <a:moveTo>
                        <a:pt x="0" y="4003"/>
                      </a:moveTo>
                      <a:cubicBezTo>
                        <a:pt x="0" y="1792"/>
                        <a:pt x="1661" y="0"/>
                        <a:pt x="3710" y="0"/>
                      </a:cubicBezTo>
                      <a:cubicBezTo>
                        <a:pt x="5758" y="0"/>
                        <a:pt x="7419" y="1792"/>
                        <a:pt x="7419" y="4003"/>
                      </a:cubicBezTo>
                      <a:cubicBezTo>
                        <a:pt x="7419" y="6214"/>
                        <a:pt x="5758" y="8006"/>
                        <a:pt x="3710" y="8006"/>
                      </a:cubicBezTo>
                      <a:cubicBezTo>
                        <a:pt x="1661" y="8006"/>
                        <a:pt x="0" y="6214"/>
                        <a:pt x="0" y="4003"/>
                      </a:cubicBezTo>
                      <a:close/>
                    </a:path>
                  </a:pathLst>
                </a:custGeom>
                <a:solidFill>
                  <a:srgbClr val="9EB8ED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5626" name="Group 5625"/>
              <p:cNvGrpSpPr/>
              <p:nvPr/>
            </p:nvGrpSpPr>
            <p:grpSpPr>
              <a:xfrm>
                <a:off x="2474134" y="1824020"/>
                <a:ext cx="361916" cy="334475"/>
                <a:chOff x="2474134" y="1824020"/>
                <a:chExt cx="361916" cy="334475"/>
              </a:xfrm>
            </p:grpSpPr>
            <p:sp>
              <p:nvSpPr>
                <p:cNvPr id="5627" name="Freeform 5626"/>
                <p:cNvSpPr/>
                <p:nvPr/>
              </p:nvSpPr>
              <p:spPr>
                <a:xfrm>
                  <a:off x="2496508" y="1890891"/>
                  <a:ext cx="143282" cy="1087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3282" h="108725">
                      <a:moveTo>
                        <a:pt x="132351" y="64246"/>
                      </a:moveTo>
                      <a:cubicBezTo>
                        <a:pt x="132351" y="64246"/>
                        <a:pt x="93029" y="9242"/>
                        <a:pt x="52224" y="1707"/>
                      </a:cubicBezTo>
                      <a:cubicBezTo>
                        <a:pt x="11419" y="-5828"/>
                        <a:pt x="13644" y="13763"/>
                        <a:pt x="13644" y="13763"/>
                      </a:cubicBezTo>
                      <a:cubicBezTo>
                        <a:pt x="13644" y="13763"/>
                        <a:pt x="1032" y="17530"/>
                        <a:pt x="3257" y="35614"/>
                      </a:cubicBezTo>
                      <a:cubicBezTo>
                        <a:pt x="5483" y="53697"/>
                        <a:pt x="-7130" y="40135"/>
                        <a:pt x="6225" y="66507"/>
                      </a:cubicBezTo>
                      <a:cubicBezTo>
                        <a:pt x="19580" y="92878"/>
                        <a:pt x="67804" y="108725"/>
                        <a:pt x="97481" y="108725"/>
                      </a:cubicBezTo>
                      <a:cubicBezTo>
                        <a:pt x="127158" y="108725"/>
                        <a:pt x="141625" y="92502"/>
                        <a:pt x="142738" y="93632"/>
                      </a:cubicBezTo>
                      <a:cubicBezTo>
                        <a:pt x="142738" y="93632"/>
                        <a:pt x="146817" y="78939"/>
                        <a:pt x="132351" y="6424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5F7B3"/>
                    </a:gs>
                    <a:gs pos="100000">
                      <a:srgbClr val="EEF179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5628" name="Freeform 5627"/>
                <p:cNvSpPr/>
                <p:nvPr/>
              </p:nvSpPr>
              <p:spPr>
                <a:xfrm>
                  <a:off x="2474134" y="1981428"/>
                  <a:ext cx="157020" cy="9200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7020" h="92007">
                      <a:moveTo>
                        <a:pt x="154725" y="8371"/>
                      </a:moveTo>
                      <a:cubicBezTo>
                        <a:pt x="151015" y="8371"/>
                        <a:pt x="67178" y="-11973"/>
                        <a:pt x="33050" y="10631"/>
                      </a:cubicBezTo>
                      <a:cubicBezTo>
                        <a:pt x="-1078" y="33236"/>
                        <a:pt x="9309" y="32482"/>
                        <a:pt x="9309" y="32482"/>
                      </a:cubicBezTo>
                      <a:cubicBezTo>
                        <a:pt x="9309" y="32482"/>
                        <a:pt x="3373" y="37003"/>
                        <a:pt x="6341" y="43784"/>
                      </a:cubicBezTo>
                      <a:cubicBezTo>
                        <a:pt x="9309" y="50566"/>
                        <a:pt x="-4046" y="58100"/>
                        <a:pt x="1148" y="64882"/>
                      </a:cubicBezTo>
                      <a:cubicBezTo>
                        <a:pt x="6341" y="71663"/>
                        <a:pt x="18212" y="72417"/>
                        <a:pt x="18212" y="72417"/>
                      </a:cubicBezTo>
                      <a:cubicBezTo>
                        <a:pt x="18212" y="72417"/>
                        <a:pt x="18954" y="83719"/>
                        <a:pt x="24147" y="83719"/>
                      </a:cubicBezTo>
                      <a:cubicBezTo>
                        <a:pt x="29340" y="83719"/>
                        <a:pt x="34534" y="83719"/>
                        <a:pt x="34534" y="83719"/>
                      </a:cubicBezTo>
                      <a:cubicBezTo>
                        <a:pt x="34534" y="83719"/>
                        <a:pt x="44179" y="98034"/>
                        <a:pt x="92404" y="88993"/>
                      </a:cubicBezTo>
                      <a:cubicBezTo>
                        <a:pt x="140628" y="79951"/>
                        <a:pt x="165111" y="12892"/>
                        <a:pt x="154725" y="837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1EF8D"/>
                    </a:gs>
                    <a:gs pos="100000">
                      <a:srgbClr val="E7E53F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5629" name="Freeform 5628"/>
                <p:cNvSpPr/>
                <p:nvPr/>
              </p:nvSpPr>
              <p:spPr>
                <a:xfrm>
                  <a:off x="2543979" y="1995261"/>
                  <a:ext cx="122301" cy="1462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301" h="146282">
                      <a:moveTo>
                        <a:pt x="101202" y="1319"/>
                      </a:moveTo>
                      <a:cubicBezTo>
                        <a:pt x="95267" y="-1695"/>
                        <a:pt x="11430" y="32965"/>
                        <a:pt x="3269" y="68378"/>
                      </a:cubicBezTo>
                      <a:cubicBezTo>
                        <a:pt x="-4892" y="103792"/>
                        <a:pt x="4753" y="109066"/>
                        <a:pt x="4753" y="109066"/>
                      </a:cubicBezTo>
                      <a:cubicBezTo>
                        <a:pt x="4753" y="109066"/>
                        <a:pt x="7721" y="111327"/>
                        <a:pt x="12172" y="114340"/>
                      </a:cubicBezTo>
                      <a:cubicBezTo>
                        <a:pt x="16624" y="117355"/>
                        <a:pt x="12914" y="128657"/>
                        <a:pt x="21817" y="136191"/>
                      </a:cubicBezTo>
                      <a:cubicBezTo>
                        <a:pt x="30720" y="143727"/>
                        <a:pt x="44074" y="137698"/>
                        <a:pt x="44074" y="137698"/>
                      </a:cubicBezTo>
                      <a:cubicBezTo>
                        <a:pt x="44074" y="137698"/>
                        <a:pt x="62622" y="148247"/>
                        <a:pt x="72267" y="145987"/>
                      </a:cubicBezTo>
                      <a:cubicBezTo>
                        <a:pt x="81912" y="143727"/>
                        <a:pt x="110847" y="134685"/>
                        <a:pt x="119750" y="93997"/>
                      </a:cubicBezTo>
                      <a:cubicBezTo>
                        <a:pt x="128652" y="53309"/>
                        <a:pt x="111589" y="2826"/>
                        <a:pt x="111589" y="2826"/>
                      </a:cubicBezTo>
                      <a:cubicBezTo>
                        <a:pt x="111589" y="2826"/>
                        <a:pt x="111589" y="-2449"/>
                        <a:pt x="101202" y="13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EAEC86"/>
                    </a:gs>
                    <a:gs pos="100000">
                      <a:srgbClr val="DCDF35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5630" name="Freeform 5629"/>
                <p:cNvSpPr/>
                <p:nvPr/>
              </p:nvSpPr>
              <p:spPr>
                <a:xfrm>
                  <a:off x="2647268" y="1996380"/>
                  <a:ext cx="106071" cy="16211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6071" h="162116">
                      <a:moveTo>
                        <a:pt x="6074" y="8488"/>
                      </a:moveTo>
                      <a:cubicBezTo>
                        <a:pt x="3849" y="10749"/>
                        <a:pt x="-12474" y="113975"/>
                        <a:pt x="19429" y="138087"/>
                      </a:cubicBezTo>
                      <a:cubicBezTo>
                        <a:pt x="51331" y="162116"/>
                        <a:pt x="51331" y="161445"/>
                        <a:pt x="51331" y="161445"/>
                      </a:cubicBezTo>
                      <a:cubicBezTo>
                        <a:pt x="51331" y="161445"/>
                        <a:pt x="60605" y="165588"/>
                        <a:pt x="66170" y="153157"/>
                      </a:cubicBezTo>
                      <a:cubicBezTo>
                        <a:pt x="71734" y="140724"/>
                        <a:pt x="76556" y="160691"/>
                        <a:pt x="86201" y="150896"/>
                      </a:cubicBezTo>
                      <a:cubicBezTo>
                        <a:pt x="95846" y="141101"/>
                        <a:pt x="89169" y="135073"/>
                        <a:pt x="89169" y="135073"/>
                      </a:cubicBezTo>
                      <a:cubicBezTo>
                        <a:pt x="89169" y="135073"/>
                        <a:pt x="102524" y="134320"/>
                        <a:pt x="102524" y="124524"/>
                      </a:cubicBezTo>
                      <a:cubicBezTo>
                        <a:pt x="102524" y="114729"/>
                        <a:pt x="102524" y="114729"/>
                        <a:pt x="102524" y="114729"/>
                      </a:cubicBezTo>
                      <a:cubicBezTo>
                        <a:pt x="102524" y="114729"/>
                        <a:pt x="123297" y="74795"/>
                        <a:pt x="64686" y="27325"/>
                      </a:cubicBezTo>
                      <a:cubicBezTo>
                        <a:pt x="6074" y="-20144"/>
                        <a:pt x="6074" y="8488"/>
                        <a:pt x="6074" y="848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2F194"/>
                    </a:gs>
                    <a:gs pos="100000">
                      <a:srgbClr val="E8E748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5631" name="Freeform 5630"/>
                <p:cNvSpPr/>
                <p:nvPr/>
              </p:nvSpPr>
              <p:spPr>
                <a:xfrm>
                  <a:off x="2669061" y="1962296"/>
                  <a:ext cx="166989" cy="11125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6989" h="111256">
                      <a:moveTo>
                        <a:pt x="4312" y="32023"/>
                      </a:moveTo>
                      <a:cubicBezTo>
                        <a:pt x="4312" y="32023"/>
                        <a:pt x="36957" y="102850"/>
                        <a:pt x="90375" y="109631"/>
                      </a:cubicBezTo>
                      <a:cubicBezTo>
                        <a:pt x="143793" y="116412"/>
                        <a:pt x="147503" y="99836"/>
                        <a:pt x="147503" y="99836"/>
                      </a:cubicBezTo>
                      <a:cubicBezTo>
                        <a:pt x="147503" y="99836"/>
                        <a:pt x="163083" y="105864"/>
                        <a:pt x="164567" y="92301"/>
                      </a:cubicBezTo>
                      <a:cubicBezTo>
                        <a:pt x="166051" y="78739"/>
                        <a:pt x="157889" y="71204"/>
                        <a:pt x="157889" y="71204"/>
                      </a:cubicBezTo>
                      <a:cubicBezTo>
                        <a:pt x="157889" y="71204"/>
                        <a:pt x="172727" y="66683"/>
                        <a:pt x="164567" y="58395"/>
                      </a:cubicBezTo>
                      <a:cubicBezTo>
                        <a:pt x="156405" y="50106"/>
                        <a:pt x="120794" y="-7158"/>
                        <a:pt x="49940" y="754"/>
                      </a:cubicBezTo>
                      <a:cubicBezTo>
                        <a:pt x="-20913" y="8665"/>
                        <a:pt x="4312" y="32023"/>
                        <a:pt x="4312" y="3202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ECEA8B"/>
                    </a:gs>
                    <a:gs pos="100000">
                      <a:srgbClr val="E0DC3D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5632" name="Freeform 5631"/>
                <p:cNvSpPr/>
                <p:nvPr/>
              </p:nvSpPr>
              <p:spPr>
                <a:xfrm>
                  <a:off x="2662743" y="1883769"/>
                  <a:ext cx="163454" cy="1253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3454" h="125325">
                      <a:moveTo>
                        <a:pt x="12114" y="90206"/>
                      </a:moveTo>
                      <a:cubicBezTo>
                        <a:pt x="12114" y="90206"/>
                        <a:pt x="29178" y="41983"/>
                        <a:pt x="72952" y="16365"/>
                      </a:cubicBezTo>
                      <a:cubicBezTo>
                        <a:pt x="116724" y="-9254"/>
                        <a:pt x="146402" y="2802"/>
                        <a:pt x="146402" y="2802"/>
                      </a:cubicBezTo>
                      <a:cubicBezTo>
                        <a:pt x="146402" y="2802"/>
                        <a:pt x="150853" y="7323"/>
                        <a:pt x="146402" y="14858"/>
                      </a:cubicBezTo>
                      <a:cubicBezTo>
                        <a:pt x="141949" y="22392"/>
                        <a:pt x="159756" y="8830"/>
                        <a:pt x="162723" y="23899"/>
                      </a:cubicBezTo>
                      <a:cubicBezTo>
                        <a:pt x="165692" y="38969"/>
                        <a:pt x="153821" y="49518"/>
                        <a:pt x="153821" y="49518"/>
                      </a:cubicBezTo>
                      <a:cubicBezTo>
                        <a:pt x="153821" y="49518"/>
                        <a:pt x="166433" y="52531"/>
                        <a:pt x="162723" y="58560"/>
                      </a:cubicBezTo>
                      <a:cubicBezTo>
                        <a:pt x="159013" y="64587"/>
                        <a:pt x="134531" y="135415"/>
                        <a:pt x="50694" y="124112"/>
                      </a:cubicBezTo>
                      <a:cubicBezTo>
                        <a:pt x="-33143" y="112810"/>
                        <a:pt x="12114" y="87192"/>
                        <a:pt x="12114" y="9020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4F3A2"/>
                    </a:gs>
                    <a:gs pos="100000">
                      <a:srgbClr val="ECEB5C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5633" name="Freeform 5632"/>
                <p:cNvSpPr/>
                <p:nvPr/>
              </p:nvSpPr>
              <p:spPr>
                <a:xfrm>
                  <a:off x="2648369" y="1826199"/>
                  <a:ext cx="107520" cy="14769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7520" h="147694">
                      <a:moveTo>
                        <a:pt x="7199" y="130446"/>
                      </a:moveTo>
                      <a:cubicBezTo>
                        <a:pt x="4231" y="122158"/>
                        <a:pt x="-17284" y="33247"/>
                        <a:pt x="31682" y="12903"/>
                      </a:cubicBezTo>
                      <a:cubicBezTo>
                        <a:pt x="80648" y="-7441"/>
                        <a:pt x="74713" y="848"/>
                        <a:pt x="82133" y="6876"/>
                      </a:cubicBezTo>
                      <a:cubicBezTo>
                        <a:pt x="89552" y="12903"/>
                        <a:pt x="92519" y="2355"/>
                        <a:pt x="101422" y="16671"/>
                      </a:cubicBezTo>
                      <a:cubicBezTo>
                        <a:pt x="110325" y="30987"/>
                        <a:pt x="119229" y="101814"/>
                        <a:pt x="53940" y="134214"/>
                      </a:cubicBezTo>
                      <a:cubicBezTo>
                        <a:pt x="-11349" y="166613"/>
                        <a:pt x="7199" y="130446"/>
                        <a:pt x="7199" y="13044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2EF8B"/>
                    </a:gs>
                    <a:gs pos="100000">
                      <a:srgbClr val="E8E33C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5634" name="Freeform 5633"/>
                <p:cNvSpPr/>
                <p:nvPr/>
              </p:nvSpPr>
              <p:spPr>
                <a:xfrm>
                  <a:off x="2562933" y="1824020"/>
                  <a:ext cx="111693" cy="14698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1693" h="146988">
                      <a:moveTo>
                        <a:pt x="65926" y="141665"/>
                      </a:moveTo>
                      <a:cubicBezTo>
                        <a:pt x="65926" y="141665"/>
                        <a:pt x="-11233" y="98718"/>
                        <a:pt x="1379" y="44467"/>
                      </a:cubicBezTo>
                      <a:cubicBezTo>
                        <a:pt x="13992" y="-9783"/>
                        <a:pt x="25120" y="18095"/>
                        <a:pt x="25120" y="18095"/>
                      </a:cubicBezTo>
                      <a:cubicBezTo>
                        <a:pt x="25120" y="18095"/>
                        <a:pt x="32540" y="-12044"/>
                        <a:pt x="66668" y="5286"/>
                      </a:cubicBezTo>
                      <a:cubicBezTo>
                        <a:pt x="100796" y="22616"/>
                        <a:pt x="108216" y="39193"/>
                        <a:pt x="111183" y="85909"/>
                      </a:cubicBezTo>
                      <a:cubicBezTo>
                        <a:pt x="114150" y="132625"/>
                        <a:pt x="104506" y="158997"/>
                        <a:pt x="65926" y="14166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4F39C"/>
                    </a:gs>
                    <a:gs pos="100000">
                      <a:srgbClr val="ECEB53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5635" name="Freeform 5634"/>
                <p:cNvSpPr/>
                <p:nvPr/>
              </p:nvSpPr>
              <p:spPr>
                <a:xfrm>
                  <a:off x="2608317" y="1935453"/>
                  <a:ext cx="95753" cy="894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5753" h="89476">
                      <a:moveTo>
                        <a:pt x="11639" y="34754"/>
                      </a:moveTo>
                      <a:cubicBezTo>
                        <a:pt x="11639" y="32494"/>
                        <a:pt x="10896" y="12903"/>
                        <a:pt x="24251" y="11396"/>
                      </a:cubicBezTo>
                      <a:cubicBezTo>
                        <a:pt x="37606" y="9889"/>
                        <a:pt x="38347" y="-3673"/>
                        <a:pt x="53186" y="848"/>
                      </a:cubicBezTo>
                      <a:cubicBezTo>
                        <a:pt x="68024" y="5368"/>
                        <a:pt x="73218" y="3108"/>
                        <a:pt x="75443" y="9136"/>
                      </a:cubicBezTo>
                      <a:cubicBezTo>
                        <a:pt x="77669" y="15164"/>
                        <a:pt x="86573" y="14410"/>
                        <a:pt x="90281" y="27219"/>
                      </a:cubicBezTo>
                      <a:cubicBezTo>
                        <a:pt x="93991" y="40029"/>
                        <a:pt x="99184" y="46056"/>
                        <a:pt x="92508" y="55852"/>
                      </a:cubicBezTo>
                      <a:cubicBezTo>
                        <a:pt x="85830" y="65647"/>
                        <a:pt x="92507" y="65647"/>
                        <a:pt x="79153" y="77702"/>
                      </a:cubicBezTo>
                      <a:cubicBezTo>
                        <a:pt x="65798" y="89758"/>
                        <a:pt x="73217" y="75442"/>
                        <a:pt x="56154" y="80717"/>
                      </a:cubicBezTo>
                      <a:cubicBezTo>
                        <a:pt x="39089" y="85991"/>
                        <a:pt x="35380" y="99553"/>
                        <a:pt x="19057" y="76196"/>
                      </a:cubicBezTo>
                      <a:cubicBezTo>
                        <a:pt x="2736" y="52838"/>
                        <a:pt x="4961" y="63387"/>
                        <a:pt x="1623" y="58489"/>
                      </a:cubicBezTo>
                      <a:cubicBezTo>
                        <a:pt x="-1716" y="53591"/>
                        <a:pt x="-974" y="36261"/>
                        <a:pt x="11639" y="34754"/>
                      </a:cubicBezTo>
                      <a:close/>
                    </a:path>
                  </a:pathLst>
                </a:custGeom>
                <a:solidFill>
                  <a:srgbClr val="3862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5636" name="Freeform 5635"/>
                <p:cNvSpPr/>
                <p:nvPr/>
              </p:nvSpPr>
              <p:spPr>
                <a:xfrm>
                  <a:off x="2630343" y="1951150"/>
                  <a:ext cx="64802" cy="6055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4802" h="60553">
                      <a:moveTo>
                        <a:pt x="7877" y="23520"/>
                      </a:moveTo>
                      <a:cubicBezTo>
                        <a:pt x="7877" y="21990"/>
                        <a:pt x="7374" y="8732"/>
                        <a:pt x="16412" y="7713"/>
                      </a:cubicBezTo>
                      <a:cubicBezTo>
                        <a:pt x="25450" y="6693"/>
                        <a:pt x="25951" y="-2486"/>
                        <a:pt x="35994" y="574"/>
                      </a:cubicBezTo>
                      <a:cubicBezTo>
                        <a:pt x="46035" y="3633"/>
                        <a:pt x="49550" y="2103"/>
                        <a:pt x="51056" y="6183"/>
                      </a:cubicBezTo>
                      <a:cubicBezTo>
                        <a:pt x="52563" y="10262"/>
                        <a:pt x="58588" y="9752"/>
                        <a:pt x="61098" y="18421"/>
                      </a:cubicBezTo>
                      <a:cubicBezTo>
                        <a:pt x="63609" y="27089"/>
                        <a:pt x="67123" y="31169"/>
                        <a:pt x="62605" y="37798"/>
                      </a:cubicBezTo>
                      <a:cubicBezTo>
                        <a:pt x="58086" y="44427"/>
                        <a:pt x="62604" y="44427"/>
                        <a:pt x="53567" y="52585"/>
                      </a:cubicBezTo>
                      <a:cubicBezTo>
                        <a:pt x="44529" y="60744"/>
                        <a:pt x="49550" y="51056"/>
                        <a:pt x="38002" y="54625"/>
                      </a:cubicBezTo>
                      <a:cubicBezTo>
                        <a:pt x="26454" y="58195"/>
                        <a:pt x="23943" y="67372"/>
                        <a:pt x="12897" y="51566"/>
                      </a:cubicBezTo>
                      <a:cubicBezTo>
                        <a:pt x="1851" y="35758"/>
                        <a:pt x="3358" y="42897"/>
                        <a:pt x="1098" y="39583"/>
                      </a:cubicBezTo>
                      <a:cubicBezTo>
                        <a:pt x="-1161" y="36268"/>
                        <a:pt x="-659" y="24540"/>
                        <a:pt x="7877" y="23520"/>
                      </a:cubicBezTo>
                      <a:close/>
                    </a:path>
                  </a:pathLst>
                </a:custGeom>
                <a:solidFill>
                  <a:srgbClr val="483D8B"/>
                </a:solidFill>
                <a:ln w="7700" cap="flat">
                  <a:noFill/>
                  <a:bevel/>
                </a:ln>
              </p:spPr>
            </p:sp>
            <p:sp>
              <p:nvSpPr>
                <p:cNvPr id="5637" name="Freeform 5636"/>
                <p:cNvSpPr/>
                <p:nvPr/>
              </p:nvSpPr>
              <p:spPr>
                <a:xfrm>
                  <a:off x="2648311" y="1973421"/>
                  <a:ext cx="15766" cy="160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766" h="16011">
                      <a:moveTo>
                        <a:pt x="0" y="8006"/>
                      </a:moveTo>
                      <a:cubicBezTo>
                        <a:pt x="0" y="3584"/>
                        <a:pt x="3529" y="0"/>
                        <a:pt x="7883" y="0"/>
                      </a:cubicBezTo>
                      <a:cubicBezTo>
                        <a:pt x="12236" y="0"/>
                        <a:pt x="15766" y="3584"/>
                        <a:pt x="15766" y="8006"/>
                      </a:cubicBezTo>
                      <a:cubicBezTo>
                        <a:pt x="15766" y="12427"/>
                        <a:pt x="12236" y="16011"/>
                        <a:pt x="7883" y="16011"/>
                      </a:cubicBezTo>
                      <a:cubicBezTo>
                        <a:pt x="3529" y="16011"/>
                        <a:pt x="0" y="12427"/>
                        <a:pt x="0" y="8006"/>
                      </a:cubicBezTo>
                      <a:close/>
                    </a:path>
                  </a:pathLst>
                </a:custGeom>
                <a:solidFill>
                  <a:srgbClr val="9EB8ED"/>
                </a:solidFill>
                <a:ln w="7700" cap="flat">
                  <a:noFill/>
                  <a:bevel/>
                </a:ln>
              </p:spPr>
            </p:sp>
            <p:sp>
              <p:nvSpPr>
                <p:cNvPr id="5638" name="Freeform 5637"/>
                <p:cNvSpPr/>
                <p:nvPr/>
              </p:nvSpPr>
              <p:spPr>
                <a:xfrm>
                  <a:off x="2676712" y="1970773"/>
                  <a:ext cx="7419" cy="80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419" h="8006">
                      <a:moveTo>
                        <a:pt x="0" y="4003"/>
                      </a:moveTo>
                      <a:cubicBezTo>
                        <a:pt x="0" y="1792"/>
                        <a:pt x="1661" y="0"/>
                        <a:pt x="3710" y="0"/>
                      </a:cubicBezTo>
                      <a:cubicBezTo>
                        <a:pt x="5758" y="0"/>
                        <a:pt x="7419" y="1792"/>
                        <a:pt x="7419" y="4003"/>
                      </a:cubicBezTo>
                      <a:cubicBezTo>
                        <a:pt x="7419" y="6214"/>
                        <a:pt x="5758" y="8006"/>
                        <a:pt x="3710" y="8006"/>
                      </a:cubicBezTo>
                      <a:cubicBezTo>
                        <a:pt x="1661" y="8006"/>
                        <a:pt x="0" y="6214"/>
                        <a:pt x="0" y="4003"/>
                      </a:cubicBezTo>
                      <a:close/>
                    </a:path>
                  </a:pathLst>
                </a:custGeom>
                <a:solidFill>
                  <a:srgbClr val="9EB8ED"/>
                </a:solidFill>
                <a:ln w="7700" cap="flat">
                  <a:noFill/>
                  <a:bevel/>
                </a:ln>
              </p:spPr>
            </p:sp>
            <p:sp>
              <p:nvSpPr>
                <p:cNvPr id="5639" name="Freeform 5638"/>
                <p:cNvSpPr/>
                <p:nvPr/>
              </p:nvSpPr>
              <p:spPr>
                <a:xfrm>
                  <a:off x="2663265" y="1993848"/>
                  <a:ext cx="6955" cy="80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55" h="8006">
                      <a:moveTo>
                        <a:pt x="0" y="4003"/>
                      </a:moveTo>
                      <a:cubicBezTo>
                        <a:pt x="0" y="1792"/>
                        <a:pt x="1557" y="0"/>
                        <a:pt x="3478" y="0"/>
                      </a:cubicBezTo>
                      <a:cubicBezTo>
                        <a:pt x="5398" y="0"/>
                        <a:pt x="6955" y="1792"/>
                        <a:pt x="6955" y="4003"/>
                      </a:cubicBezTo>
                      <a:cubicBezTo>
                        <a:pt x="6955" y="6214"/>
                        <a:pt x="5398" y="8006"/>
                        <a:pt x="3478" y="8006"/>
                      </a:cubicBezTo>
                      <a:cubicBezTo>
                        <a:pt x="1557" y="8006"/>
                        <a:pt x="0" y="6214"/>
                        <a:pt x="0" y="4003"/>
                      </a:cubicBezTo>
                      <a:close/>
                    </a:path>
                  </a:pathLst>
                </a:custGeom>
                <a:solidFill>
                  <a:srgbClr val="9EB8ED"/>
                </a:solidFill>
                <a:ln w="7700" cap="flat">
                  <a:noFill/>
                  <a:bevel/>
                </a:ln>
              </p:spPr>
            </p:sp>
            <p:sp>
              <p:nvSpPr>
                <p:cNvPr id="5640" name="Freeform 5639"/>
                <p:cNvSpPr/>
                <p:nvPr/>
              </p:nvSpPr>
              <p:spPr>
                <a:xfrm>
                  <a:off x="2665583" y="1978779"/>
                  <a:ext cx="7419" cy="80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419" h="8006">
                      <a:moveTo>
                        <a:pt x="0" y="4003"/>
                      </a:moveTo>
                      <a:cubicBezTo>
                        <a:pt x="0" y="1792"/>
                        <a:pt x="1661" y="0"/>
                        <a:pt x="3710" y="0"/>
                      </a:cubicBezTo>
                      <a:cubicBezTo>
                        <a:pt x="5758" y="0"/>
                        <a:pt x="7419" y="1792"/>
                        <a:pt x="7419" y="4003"/>
                      </a:cubicBezTo>
                      <a:cubicBezTo>
                        <a:pt x="7419" y="6214"/>
                        <a:pt x="5758" y="8006"/>
                        <a:pt x="3710" y="8006"/>
                      </a:cubicBezTo>
                      <a:cubicBezTo>
                        <a:pt x="1661" y="8006"/>
                        <a:pt x="0" y="6214"/>
                        <a:pt x="0" y="4003"/>
                      </a:cubicBezTo>
                      <a:close/>
                    </a:path>
                  </a:pathLst>
                </a:custGeom>
                <a:solidFill>
                  <a:srgbClr val="9EB8ED"/>
                </a:solidFill>
                <a:ln w="7700" cap="flat">
                  <a:noFill/>
                  <a:bevel/>
                </a:ln>
              </p:spPr>
            </p:sp>
          </p:grpSp>
        </p:grpSp>
        <p:grpSp>
          <p:nvGrpSpPr>
            <p:cNvPr id="5651" name="Plant 13"/>
            <p:cNvGrpSpPr/>
            <p:nvPr/>
          </p:nvGrpSpPr>
          <p:grpSpPr>
            <a:xfrm>
              <a:off x="3574850" y="1809936"/>
              <a:ext cx="523600" cy="523600"/>
              <a:chOff x="3574850" y="1809936"/>
              <a:chExt cx="523600" cy="523600"/>
            </a:xfrm>
          </p:grpSpPr>
          <p:sp>
            <p:nvSpPr>
              <p:cNvPr id="5652" name="Freeform 5651"/>
              <p:cNvSpPr/>
              <p:nvPr/>
            </p:nvSpPr>
            <p:spPr>
              <a:xfrm>
                <a:off x="3731313" y="1818964"/>
                <a:ext cx="165220" cy="232621"/>
              </a:xfrm>
              <a:custGeom>
                <a:avLst/>
                <a:gdLst/>
                <a:ahLst/>
                <a:cxnLst/>
                <a:rect l="0" t="0" r="0" b="0"/>
                <a:pathLst>
                  <a:path w="165220" h="232621">
                    <a:moveTo>
                      <a:pt x="33123" y="155025"/>
                    </a:moveTo>
                    <a:cubicBezTo>
                      <a:pt x="33123" y="155025"/>
                      <a:pt x="5277" y="134511"/>
                      <a:pt x="12463" y="96159"/>
                    </a:cubicBezTo>
                    <a:cubicBezTo>
                      <a:pt x="19649" y="57807"/>
                      <a:pt x="19649" y="30158"/>
                      <a:pt x="12463" y="17671"/>
                    </a:cubicBezTo>
                    <a:cubicBezTo>
                      <a:pt x="5277" y="5184"/>
                      <a:pt x="0" y="1617"/>
                      <a:pt x="0" y="1617"/>
                    </a:cubicBezTo>
                    <a:cubicBezTo>
                      <a:pt x="0" y="1617"/>
                      <a:pt x="58274" y="-8194"/>
                      <a:pt x="100491" y="20347"/>
                    </a:cubicBezTo>
                    <a:cubicBezTo>
                      <a:pt x="142708" y="48888"/>
                      <a:pt x="160672" y="92591"/>
                      <a:pt x="164266" y="120240"/>
                    </a:cubicBezTo>
                    <a:cubicBezTo>
                      <a:pt x="167859" y="147889"/>
                      <a:pt x="161571" y="192485"/>
                      <a:pt x="147199" y="204080"/>
                    </a:cubicBezTo>
                    <a:cubicBezTo>
                      <a:pt x="132828" y="215675"/>
                      <a:pt x="107677" y="232621"/>
                      <a:pt x="107677" y="232621"/>
                    </a:cubicBezTo>
                    <a:cubicBezTo>
                      <a:pt x="107677" y="232621"/>
                      <a:pt x="38512" y="208540"/>
                      <a:pt x="33123" y="155025"/>
                    </a:cubicBezTo>
                    <a:close/>
                  </a:path>
                </a:pathLst>
              </a:custGeom>
              <a:gradFill>
                <a:gsLst>
                  <a:gs pos="0">
                    <a:srgbClr val="DAD1E6"/>
                  </a:gs>
                  <a:gs pos="100000">
                    <a:srgbClr val="BFAED3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5653" name="Freeform 5652"/>
              <p:cNvSpPr/>
              <p:nvPr/>
            </p:nvSpPr>
            <p:spPr>
              <a:xfrm>
                <a:off x="3574850" y="1989039"/>
                <a:ext cx="233094" cy="150342"/>
              </a:xfrm>
              <a:custGeom>
                <a:avLst/>
                <a:gdLst/>
                <a:ahLst/>
                <a:cxnLst/>
                <a:rect l="0" t="0" r="0" b="0"/>
                <a:pathLst>
                  <a:path w="233094" h="150342">
                    <a:moveTo>
                      <a:pt x="199465" y="14382"/>
                    </a:moveTo>
                    <a:cubicBezTo>
                      <a:pt x="199465" y="14382"/>
                      <a:pt x="150063" y="-21294"/>
                      <a:pt x="71017" y="19733"/>
                    </a:cubicBezTo>
                    <a:cubicBezTo>
                      <a:pt x="-8028" y="60761"/>
                      <a:pt x="0" y="141925"/>
                      <a:pt x="0" y="141925"/>
                    </a:cubicBezTo>
                    <a:cubicBezTo>
                      <a:pt x="0" y="141925"/>
                      <a:pt x="28800" y="127654"/>
                      <a:pt x="88083" y="146385"/>
                    </a:cubicBezTo>
                    <a:cubicBezTo>
                      <a:pt x="147368" y="165115"/>
                      <a:pt x="179704" y="109816"/>
                      <a:pt x="179704" y="109816"/>
                    </a:cubicBezTo>
                    <a:cubicBezTo>
                      <a:pt x="179704" y="109816"/>
                      <a:pt x="194076" y="70572"/>
                      <a:pt x="218329" y="77708"/>
                    </a:cubicBezTo>
                    <a:cubicBezTo>
                      <a:pt x="242581" y="84842"/>
                      <a:pt x="237192" y="42923"/>
                      <a:pt x="199465" y="14382"/>
                    </a:cubicBezTo>
                    <a:close/>
                  </a:path>
                </a:pathLst>
              </a:custGeom>
              <a:gradFill>
                <a:gsLst>
                  <a:gs pos="0">
                    <a:srgbClr val="DAD1E6"/>
                  </a:gs>
                  <a:gs pos="100000">
                    <a:srgbClr val="BFAED3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5654" name="Freeform 5653"/>
              <p:cNvSpPr/>
              <p:nvPr/>
            </p:nvSpPr>
            <p:spPr>
              <a:xfrm>
                <a:off x="3645923" y="2033523"/>
                <a:ext cx="211873" cy="257205"/>
              </a:xfrm>
              <a:custGeom>
                <a:avLst/>
                <a:gdLst/>
                <a:ahLst/>
                <a:cxnLst/>
                <a:rect l="0" t="0" r="0" b="0"/>
                <a:pathLst>
                  <a:path w="211873" h="257205">
                    <a:moveTo>
                      <a:pt x="34976" y="257205"/>
                    </a:moveTo>
                    <a:cubicBezTo>
                      <a:pt x="34976" y="257205"/>
                      <a:pt x="-2753" y="219632"/>
                      <a:pt x="0" y="159874"/>
                    </a:cubicBezTo>
                    <a:cubicBezTo>
                      <a:pt x="2636" y="100117"/>
                      <a:pt x="92462" y="23412"/>
                      <a:pt x="131986" y="7358"/>
                    </a:cubicBezTo>
                    <a:cubicBezTo>
                      <a:pt x="171507" y="-8696"/>
                      <a:pt x="175101" y="6522"/>
                      <a:pt x="175101" y="6522"/>
                    </a:cubicBezTo>
                    <a:cubicBezTo>
                      <a:pt x="175101" y="6522"/>
                      <a:pt x="218216" y="26980"/>
                      <a:pt x="211031" y="70684"/>
                    </a:cubicBezTo>
                    <a:cubicBezTo>
                      <a:pt x="203844" y="114388"/>
                      <a:pt x="140966" y="183956"/>
                      <a:pt x="114917" y="198226"/>
                    </a:cubicBezTo>
                    <a:cubicBezTo>
                      <a:pt x="88868" y="212497"/>
                      <a:pt x="34976" y="250849"/>
                      <a:pt x="34976" y="257205"/>
                    </a:cubicBezTo>
                    <a:close/>
                  </a:path>
                </a:pathLst>
              </a:custGeom>
              <a:gradFill>
                <a:gsLst>
                  <a:gs pos="0">
                    <a:srgbClr val="DAD1E6"/>
                  </a:gs>
                  <a:gs pos="100000">
                    <a:srgbClr val="BFAED3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5655" name="Freeform 5654"/>
              <p:cNvSpPr/>
              <p:nvPr/>
            </p:nvSpPr>
            <p:spPr>
              <a:xfrm>
                <a:off x="3746975" y="2073493"/>
                <a:ext cx="147537" cy="260047"/>
              </a:xfrm>
              <a:custGeom>
                <a:avLst/>
                <a:gdLst/>
                <a:ahLst/>
                <a:cxnLst/>
                <a:rect l="0" t="0" r="0" b="0"/>
                <a:pathLst>
                  <a:path w="147537" h="260047">
                    <a:moveTo>
                      <a:pt x="7579" y="53013"/>
                    </a:moveTo>
                    <a:cubicBezTo>
                      <a:pt x="7579" y="53013"/>
                      <a:pt x="-23860" y="159150"/>
                      <a:pt x="40814" y="209988"/>
                    </a:cubicBezTo>
                    <a:cubicBezTo>
                      <a:pt x="105487" y="260827"/>
                      <a:pt x="134231" y="260047"/>
                      <a:pt x="134231" y="260047"/>
                    </a:cubicBezTo>
                    <a:cubicBezTo>
                      <a:pt x="134231" y="260047"/>
                      <a:pt x="116266" y="218015"/>
                      <a:pt x="137824" y="179663"/>
                    </a:cubicBezTo>
                    <a:cubicBezTo>
                      <a:pt x="159382" y="141311"/>
                      <a:pt x="142764" y="103405"/>
                      <a:pt x="115368" y="76202"/>
                    </a:cubicBezTo>
                    <a:cubicBezTo>
                      <a:pt x="87972" y="49000"/>
                      <a:pt x="90218" y="-66503"/>
                      <a:pt x="7579" y="53013"/>
                    </a:cubicBezTo>
                    <a:close/>
                  </a:path>
                </a:pathLst>
              </a:custGeom>
              <a:gradFill>
                <a:gsLst>
                  <a:gs pos="0">
                    <a:srgbClr val="DAD1E6"/>
                  </a:gs>
                  <a:gs pos="100000">
                    <a:srgbClr val="BFAED3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5656" name="Freeform 5655"/>
              <p:cNvSpPr/>
              <p:nvPr/>
            </p:nvSpPr>
            <p:spPr>
              <a:xfrm>
                <a:off x="3847354" y="2071317"/>
                <a:ext cx="227873" cy="178437"/>
              </a:xfrm>
              <a:custGeom>
                <a:avLst/>
                <a:gdLst/>
                <a:ahLst/>
                <a:cxnLst/>
                <a:rect l="0" t="0" r="0" b="0"/>
                <a:pathLst>
                  <a:path w="227873" h="178437">
                    <a:moveTo>
                      <a:pt x="3313" y="6132"/>
                    </a:moveTo>
                    <a:cubicBezTo>
                      <a:pt x="618" y="6132"/>
                      <a:pt x="-18246" y="114945"/>
                      <a:pt x="75172" y="164000"/>
                    </a:cubicBezTo>
                    <a:cubicBezTo>
                      <a:pt x="168589" y="213054"/>
                      <a:pt x="227873" y="122080"/>
                      <a:pt x="227873" y="122080"/>
                    </a:cubicBezTo>
                    <a:cubicBezTo>
                      <a:pt x="227873" y="122080"/>
                      <a:pt x="200028" y="116729"/>
                      <a:pt x="163200" y="63214"/>
                    </a:cubicBezTo>
                    <a:cubicBezTo>
                      <a:pt x="126372" y="9700"/>
                      <a:pt x="28464" y="-11706"/>
                      <a:pt x="3313" y="6132"/>
                    </a:cubicBezTo>
                    <a:close/>
                  </a:path>
                </a:pathLst>
              </a:custGeom>
              <a:gradFill>
                <a:gsLst>
                  <a:gs pos="0">
                    <a:srgbClr val="DAD1E6"/>
                  </a:gs>
                  <a:gs pos="100000">
                    <a:srgbClr val="BFAED3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5657" name="Freeform 5656"/>
              <p:cNvSpPr/>
              <p:nvPr/>
            </p:nvSpPr>
            <p:spPr>
              <a:xfrm>
                <a:off x="3827817" y="1985695"/>
                <a:ext cx="270483" cy="141813"/>
              </a:xfrm>
              <a:custGeom>
                <a:avLst/>
                <a:gdLst/>
                <a:ahLst/>
                <a:cxnLst/>
                <a:rect l="0" t="0" r="0" b="0"/>
                <a:pathLst>
                  <a:path w="270483" h="141813">
                    <a:moveTo>
                      <a:pt x="3986" y="63214"/>
                    </a:moveTo>
                    <a:cubicBezTo>
                      <a:pt x="15214" y="52065"/>
                      <a:pt x="88420" y="-11706"/>
                      <a:pt x="163873" y="1672"/>
                    </a:cubicBezTo>
                    <a:cubicBezTo>
                      <a:pt x="239325" y="15051"/>
                      <a:pt x="268967" y="1672"/>
                      <a:pt x="268967" y="1672"/>
                    </a:cubicBezTo>
                    <a:cubicBezTo>
                      <a:pt x="268967" y="1672"/>
                      <a:pt x="281544" y="52511"/>
                      <a:pt x="235732" y="97999"/>
                    </a:cubicBezTo>
                    <a:cubicBezTo>
                      <a:pt x="189922" y="143486"/>
                      <a:pt x="142315" y="141813"/>
                      <a:pt x="142315" y="141813"/>
                    </a:cubicBezTo>
                    <a:cubicBezTo>
                      <a:pt x="142315" y="141813"/>
                      <a:pt x="-28350" y="122972"/>
                      <a:pt x="3986" y="63214"/>
                    </a:cubicBezTo>
                    <a:close/>
                  </a:path>
                </a:pathLst>
              </a:custGeom>
              <a:gradFill>
                <a:gsLst>
                  <a:gs pos="0">
                    <a:srgbClr val="DAD1E6"/>
                  </a:gs>
                  <a:gs pos="100000">
                    <a:srgbClr val="BFAED3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5658" name="Freeform 5657"/>
              <p:cNvSpPr/>
              <p:nvPr/>
            </p:nvSpPr>
            <p:spPr>
              <a:xfrm>
                <a:off x="3589334" y="1901577"/>
                <a:ext cx="224504" cy="160543"/>
              </a:xfrm>
              <a:custGeom>
                <a:avLst/>
                <a:gdLst/>
                <a:ahLst/>
                <a:cxnLst/>
                <a:rect l="0" t="0" r="0" b="0"/>
                <a:pathLst>
                  <a:path w="224504" h="160543">
                    <a:moveTo>
                      <a:pt x="224504" y="125926"/>
                    </a:moveTo>
                    <a:cubicBezTo>
                      <a:pt x="224504" y="112548"/>
                      <a:pt x="209234" y="-8752"/>
                      <a:pt x="116715" y="167"/>
                    </a:cubicBezTo>
                    <a:cubicBezTo>
                      <a:pt x="24197" y="9086"/>
                      <a:pt x="0" y="52790"/>
                      <a:pt x="0" y="52790"/>
                    </a:cubicBezTo>
                    <a:cubicBezTo>
                      <a:pt x="0" y="52790"/>
                      <a:pt x="58329" y="73303"/>
                      <a:pt x="68210" y="106304"/>
                    </a:cubicBezTo>
                    <a:cubicBezTo>
                      <a:pt x="78091" y="139305"/>
                      <a:pt x="157137" y="199062"/>
                      <a:pt x="224504" y="125926"/>
                    </a:cubicBezTo>
                    <a:close/>
                  </a:path>
                </a:pathLst>
              </a:custGeom>
              <a:gradFill>
                <a:gsLst>
                  <a:gs pos="0">
                    <a:srgbClr val="DAD1E6"/>
                  </a:gs>
                  <a:gs pos="100000">
                    <a:srgbClr val="BFAED3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5659" name="Freeform 5658"/>
              <p:cNvSpPr/>
              <p:nvPr/>
            </p:nvSpPr>
            <p:spPr>
              <a:xfrm>
                <a:off x="3828153" y="1809934"/>
                <a:ext cx="161347" cy="246167"/>
              </a:xfrm>
              <a:custGeom>
                <a:avLst/>
                <a:gdLst/>
                <a:ahLst/>
                <a:cxnLst/>
                <a:rect l="0" t="0" r="0" b="0"/>
                <a:pathLst>
                  <a:path w="161347" h="246167">
                    <a:moveTo>
                      <a:pt x="90779" y="0"/>
                    </a:moveTo>
                    <a:cubicBezTo>
                      <a:pt x="90779" y="0"/>
                      <a:pt x="177009" y="62378"/>
                      <a:pt x="159045" y="132839"/>
                    </a:cubicBezTo>
                    <a:cubicBezTo>
                      <a:pt x="141081" y="203299"/>
                      <a:pt x="110540" y="246167"/>
                      <a:pt x="44968" y="246167"/>
                    </a:cubicBezTo>
                    <a:cubicBezTo>
                      <a:pt x="-20603" y="246167"/>
                      <a:pt x="-8927" y="109649"/>
                      <a:pt x="43172" y="70405"/>
                    </a:cubicBezTo>
                    <a:cubicBezTo>
                      <a:pt x="95271" y="31161"/>
                      <a:pt x="90779" y="-3623"/>
                      <a:pt x="9077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AD1E6"/>
                  </a:gs>
                  <a:gs pos="100000">
                    <a:srgbClr val="BFAED3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5660" name="Freeform 5659"/>
              <p:cNvSpPr/>
              <p:nvPr/>
            </p:nvSpPr>
            <p:spPr>
              <a:xfrm>
                <a:off x="3706388" y="1913894"/>
                <a:ext cx="302817" cy="285415"/>
              </a:xfrm>
              <a:custGeom>
                <a:avLst/>
                <a:gdLst/>
                <a:ahLst/>
                <a:cxnLst/>
                <a:rect l="0" t="0" r="0" b="0"/>
                <a:pathLst>
                  <a:path w="302817" h="285415">
                    <a:moveTo>
                      <a:pt x="121036" y="109007"/>
                    </a:moveTo>
                    <a:cubicBezTo>
                      <a:pt x="121036" y="109007"/>
                      <a:pt x="131488" y="103420"/>
                      <a:pt x="122644" y="53132"/>
                    </a:cubicBezTo>
                    <a:cubicBezTo>
                      <a:pt x="113801" y="2844"/>
                      <a:pt x="124252" y="-21103"/>
                      <a:pt x="133898" y="23597"/>
                    </a:cubicBezTo>
                    <a:cubicBezTo>
                      <a:pt x="143546" y="68298"/>
                      <a:pt x="131488" y="98631"/>
                      <a:pt x="149173" y="102622"/>
                    </a:cubicBezTo>
                    <a:cubicBezTo>
                      <a:pt x="166858" y="106613"/>
                      <a:pt x="170878" y="114595"/>
                      <a:pt x="185348" y="86657"/>
                    </a:cubicBezTo>
                    <a:cubicBezTo>
                      <a:pt x="199819" y="58719"/>
                      <a:pt x="252071" y="37966"/>
                      <a:pt x="223131" y="74684"/>
                    </a:cubicBezTo>
                    <a:cubicBezTo>
                      <a:pt x="194191" y="111402"/>
                      <a:pt x="169270" y="132954"/>
                      <a:pt x="199014" y="132954"/>
                    </a:cubicBezTo>
                    <a:cubicBezTo>
                      <a:pt x="228759" y="132954"/>
                      <a:pt x="293874" y="136945"/>
                      <a:pt x="301912" y="151313"/>
                    </a:cubicBezTo>
                    <a:cubicBezTo>
                      <a:pt x="309952" y="165682"/>
                      <a:pt x="264532" y="147721"/>
                      <a:pt x="256894" y="155305"/>
                    </a:cubicBezTo>
                    <a:cubicBezTo>
                      <a:pt x="249257" y="162888"/>
                      <a:pt x="245238" y="166080"/>
                      <a:pt x="258503" y="179251"/>
                    </a:cubicBezTo>
                    <a:cubicBezTo>
                      <a:pt x="271768" y="192423"/>
                      <a:pt x="253679" y="184839"/>
                      <a:pt x="230366" y="174462"/>
                    </a:cubicBezTo>
                    <a:cubicBezTo>
                      <a:pt x="207054" y="164085"/>
                      <a:pt x="176505" y="128165"/>
                      <a:pt x="176505" y="155305"/>
                    </a:cubicBezTo>
                    <a:cubicBezTo>
                      <a:pt x="176505" y="182445"/>
                      <a:pt x="194191" y="218364"/>
                      <a:pt x="203034" y="224751"/>
                    </a:cubicBezTo>
                    <a:cubicBezTo>
                      <a:pt x="211877" y="231136"/>
                      <a:pt x="174897" y="218365"/>
                      <a:pt x="169271" y="191225"/>
                    </a:cubicBezTo>
                    <a:cubicBezTo>
                      <a:pt x="163643" y="164085"/>
                      <a:pt x="159623" y="192023"/>
                      <a:pt x="159623" y="218364"/>
                    </a:cubicBezTo>
                    <a:cubicBezTo>
                      <a:pt x="159623" y="244706"/>
                      <a:pt x="149173" y="318144"/>
                      <a:pt x="145153" y="259074"/>
                    </a:cubicBezTo>
                    <a:cubicBezTo>
                      <a:pt x="141134" y="200005"/>
                      <a:pt x="137918" y="282223"/>
                      <a:pt x="131487" y="285415"/>
                    </a:cubicBezTo>
                    <a:cubicBezTo>
                      <a:pt x="125056" y="288609"/>
                      <a:pt x="134702" y="227145"/>
                      <a:pt x="131487" y="210382"/>
                    </a:cubicBezTo>
                    <a:cubicBezTo>
                      <a:pt x="128271" y="193620"/>
                      <a:pt x="99332" y="259872"/>
                      <a:pt x="92096" y="261469"/>
                    </a:cubicBezTo>
                    <a:cubicBezTo>
                      <a:pt x="84861" y="263065"/>
                      <a:pt x="107370" y="217566"/>
                      <a:pt x="109782" y="203198"/>
                    </a:cubicBezTo>
                    <a:cubicBezTo>
                      <a:pt x="112194" y="188830"/>
                      <a:pt x="63960" y="275836"/>
                      <a:pt x="50294" y="271845"/>
                    </a:cubicBezTo>
                    <a:cubicBezTo>
                      <a:pt x="36628" y="267855"/>
                      <a:pt x="88881" y="223154"/>
                      <a:pt x="92096" y="204795"/>
                    </a:cubicBezTo>
                    <a:cubicBezTo>
                      <a:pt x="95311" y="186435"/>
                      <a:pt x="44666" y="230338"/>
                      <a:pt x="39039" y="238320"/>
                    </a:cubicBezTo>
                    <a:cubicBezTo>
                      <a:pt x="33412" y="246302"/>
                      <a:pt x="39040" y="196014"/>
                      <a:pt x="74411" y="184041"/>
                    </a:cubicBezTo>
                    <a:cubicBezTo>
                      <a:pt x="109782" y="172067"/>
                      <a:pt x="113801" y="162489"/>
                      <a:pt x="83253" y="162489"/>
                    </a:cubicBezTo>
                    <a:cubicBezTo>
                      <a:pt x="52706" y="162489"/>
                      <a:pt x="74411" y="152910"/>
                      <a:pt x="86469" y="155305"/>
                    </a:cubicBezTo>
                    <a:cubicBezTo>
                      <a:pt x="98528" y="157699"/>
                      <a:pt x="37431" y="136945"/>
                      <a:pt x="8491" y="159296"/>
                    </a:cubicBezTo>
                    <a:cubicBezTo>
                      <a:pt x="-20449" y="181646"/>
                      <a:pt x="28589" y="117788"/>
                      <a:pt x="71195" y="140138"/>
                    </a:cubicBezTo>
                    <a:cubicBezTo>
                      <a:pt x="113801" y="162489"/>
                      <a:pt x="59941" y="101824"/>
                      <a:pt x="40647" y="104218"/>
                    </a:cubicBezTo>
                    <a:cubicBezTo>
                      <a:pt x="21354" y="106613"/>
                      <a:pt x="69587" y="90648"/>
                      <a:pt x="83253" y="112999"/>
                    </a:cubicBezTo>
                    <a:cubicBezTo>
                      <a:pt x="96920" y="135349"/>
                      <a:pt x="69587" y="101026"/>
                      <a:pt x="74411" y="70693"/>
                    </a:cubicBezTo>
                    <a:cubicBezTo>
                      <a:pt x="79235" y="40360"/>
                      <a:pt x="87275" y="101825"/>
                      <a:pt x="98528" y="112999"/>
                    </a:cubicBezTo>
                    <a:cubicBezTo>
                      <a:pt x="109782" y="124173"/>
                      <a:pt x="93302" y="60715"/>
                      <a:pt x="96920" y="45948"/>
                    </a:cubicBezTo>
                    <a:cubicBezTo>
                      <a:pt x="100537" y="31180"/>
                      <a:pt x="122644" y="105016"/>
                      <a:pt x="121036" y="109007"/>
                    </a:cubicBezTo>
                    <a:close/>
                  </a:path>
                </a:pathLst>
              </a:custGeom>
              <a:solidFill>
                <a:srgbClr val="695092"/>
              </a:solidFill>
              <a:ln w="7700" cap="flat">
                <a:noFill/>
                <a:bevel/>
              </a:ln>
            </p:spPr>
          </p:sp>
        </p:grpSp>
        <p:grpSp>
          <p:nvGrpSpPr>
            <p:cNvPr id="5661" name="Plant 46"/>
            <p:cNvGrpSpPr/>
            <p:nvPr/>
          </p:nvGrpSpPr>
          <p:grpSpPr>
            <a:xfrm>
              <a:off x="2958849" y="1819376"/>
              <a:ext cx="502905" cy="504721"/>
              <a:chOff x="2958849" y="1819376"/>
              <a:chExt cx="502905" cy="504721"/>
            </a:xfrm>
          </p:grpSpPr>
          <p:sp>
            <p:nvSpPr>
              <p:cNvPr id="5662" name="Freeform 5661"/>
              <p:cNvSpPr/>
              <p:nvPr/>
            </p:nvSpPr>
            <p:spPr>
              <a:xfrm>
                <a:off x="2958381" y="1818704"/>
                <a:ext cx="503841" cy="506064"/>
              </a:xfrm>
              <a:custGeom>
                <a:avLst/>
                <a:gdLst/>
                <a:ahLst/>
                <a:cxnLst/>
                <a:rect l="0" t="0" r="0" b="0"/>
                <a:pathLst>
                  <a:path w="503841" h="506064">
                    <a:moveTo>
                      <a:pt x="221001" y="84701"/>
                    </a:moveTo>
                    <a:cubicBezTo>
                      <a:pt x="221001" y="84701"/>
                      <a:pt x="214651" y="-5477"/>
                      <a:pt x="146064" y="21195"/>
                    </a:cubicBezTo>
                    <a:cubicBezTo>
                      <a:pt x="77477" y="47868"/>
                      <a:pt x="157495" y="125345"/>
                      <a:pt x="157495" y="125345"/>
                    </a:cubicBezTo>
                    <a:cubicBezTo>
                      <a:pt x="157495" y="125345"/>
                      <a:pt x="115581" y="44057"/>
                      <a:pt x="67316" y="84701"/>
                    </a:cubicBezTo>
                    <a:cubicBezTo>
                      <a:pt x="19052" y="125345"/>
                      <a:pt x="106690" y="165989"/>
                      <a:pt x="106690" y="165989"/>
                    </a:cubicBezTo>
                    <a:cubicBezTo>
                      <a:pt x="106690" y="165989"/>
                      <a:pt x="39374" y="117724"/>
                      <a:pt x="13971" y="171069"/>
                    </a:cubicBezTo>
                    <a:cubicBezTo>
                      <a:pt x="-11431" y="224415"/>
                      <a:pt x="81287" y="238385"/>
                      <a:pt x="79382" y="236480"/>
                    </a:cubicBezTo>
                    <a:cubicBezTo>
                      <a:pt x="79382" y="236480"/>
                      <a:pt x="0" y="218064"/>
                      <a:pt x="0" y="282840"/>
                    </a:cubicBezTo>
                    <a:cubicBezTo>
                      <a:pt x="0" y="347616"/>
                      <a:pt x="104150" y="294271"/>
                      <a:pt x="104150" y="294271"/>
                    </a:cubicBezTo>
                    <a:cubicBezTo>
                      <a:pt x="104150" y="294271"/>
                      <a:pt x="12701" y="320944"/>
                      <a:pt x="36833" y="376829"/>
                    </a:cubicBezTo>
                    <a:cubicBezTo>
                      <a:pt x="60966" y="432715"/>
                      <a:pt x="114311" y="373019"/>
                      <a:pt x="114311" y="373019"/>
                    </a:cubicBezTo>
                    <a:cubicBezTo>
                      <a:pt x="114311" y="373019"/>
                      <a:pt x="55886" y="423823"/>
                      <a:pt x="106690" y="460656"/>
                    </a:cubicBezTo>
                    <a:cubicBezTo>
                      <a:pt x="157495" y="497490"/>
                      <a:pt x="181627" y="409853"/>
                      <a:pt x="179087" y="409853"/>
                    </a:cubicBezTo>
                    <a:cubicBezTo>
                      <a:pt x="176547" y="409853"/>
                      <a:pt x="145428" y="493045"/>
                      <a:pt x="201949" y="505112"/>
                    </a:cubicBezTo>
                    <a:cubicBezTo>
                      <a:pt x="258470" y="517172"/>
                      <a:pt x="250214" y="409853"/>
                      <a:pt x="250214" y="409853"/>
                    </a:cubicBezTo>
                    <a:cubicBezTo>
                      <a:pt x="250214" y="409853"/>
                      <a:pt x="226081" y="498760"/>
                      <a:pt x="293398" y="505112"/>
                    </a:cubicBezTo>
                    <a:cubicBezTo>
                      <a:pt x="360714" y="511469"/>
                      <a:pt x="320071" y="420013"/>
                      <a:pt x="320071" y="420013"/>
                    </a:cubicBezTo>
                    <a:cubicBezTo>
                      <a:pt x="320071" y="420013"/>
                      <a:pt x="345473" y="494951"/>
                      <a:pt x="391197" y="465738"/>
                    </a:cubicBezTo>
                    <a:cubicBezTo>
                      <a:pt x="436921" y="436525"/>
                      <a:pt x="386117" y="373019"/>
                      <a:pt x="386117" y="373019"/>
                    </a:cubicBezTo>
                    <a:cubicBezTo>
                      <a:pt x="386117" y="373019"/>
                      <a:pt x="414060" y="428904"/>
                      <a:pt x="468674" y="388259"/>
                    </a:cubicBezTo>
                    <a:cubicBezTo>
                      <a:pt x="523289" y="347616"/>
                      <a:pt x="440097" y="315228"/>
                      <a:pt x="440097" y="315228"/>
                    </a:cubicBezTo>
                    <a:cubicBezTo>
                      <a:pt x="440097" y="315228"/>
                      <a:pt x="494077" y="327294"/>
                      <a:pt x="502968" y="282840"/>
                    </a:cubicBezTo>
                    <a:cubicBezTo>
                      <a:pt x="511857" y="238385"/>
                      <a:pt x="448353" y="233305"/>
                      <a:pt x="448353" y="233305"/>
                    </a:cubicBezTo>
                    <a:cubicBezTo>
                      <a:pt x="448353" y="233305"/>
                      <a:pt x="505509" y="229495"/>
                      <a:pt x="487726" y="163449"/>
                    </a:cubicBezTo>
                    <a:cubicBezTo>
                      <a:pt x="455973" y="134236"/>
                      <a:pt x="392467" y="168529"/>
                      <a:pt x="392467" y="168529"/>
                    </a:cubicBezTo>
                    <a:cubicBezTo>
                      <a:pt x="392467" y="168529"/>
                      <a:pt x="475025" y="139317"/>
                      <a:pt x="444543" y="91052"/>
                    </a:cubicBezTo>
                    <a:cubicBezTo>
                      <a:pt x="414060" y="42787"/>
                      <a:pt x="348013" y="108833"/>
                      <a:pt x="348013" y="108833"/>
                    </a:cubicBezTo>
                    <a:cubicBezTo>
                      <a:pt x="348013" y="108833"/>
                      <a:pt x="403899" y="46597"/>
                      <a:pt x="363254" y="28816"/>
                    </a:cubicBezTo>
                    <a:cubicBezTo>
                      <a:pt x="322611" y="11034"/>
                      <a:pt x="293398" y="78351"/>
                      <a:pt x="293398" y="78351"/>
                    </a:cubicBezTo>
                    <a:cubicBezTo>
                      <a:pt x="293398" y="78351"/>
                      <a:pt x="316260" y="5954"/>
                      <a:pt x="256565" y="0"/>
                    </a:cubicBezTo>
                    <a:cubicBezTo>
                      <a:pt x="196869" y="-4207"/>
                      <a:pt x="223541" y="87241"/>
                      <a:pt x="221001" y="84701"/>
                    </a:cubicBezTo>
                    <a:close/>
                  </a:path>
                </a:pathLst>
              </a:custGeom>
              <a:gradFill>
                <a:gsLst>
                  <a:gs pos="0">
                    <a:srgbClr val="44850D"/>
                  </a:gs>
                  <a:gs pos="100000">
                    <a:srgbClr val="265300"/>
                  </a:gs>
                </a:gsLst>
                <a:lin ang="10800000" scaled="0"/>
              </a:gradFill>
              <a:ln w="7700" cap="flat">
                <a:solidFill>
                  <a:srgbClr val="8E9B51"/>
                </a:solidFill>
                <a:bevel/>
              </a:ln>
            </p:spPr>
          </p:sp>
          <p:sp>
            <p:nvSpPr>
              <p:cNvPr id="5663" name="Freeform 5662"/>
              <p:cNvSpPr/>
              <p:nvPr/>
            </p:nvSpPr>
            <p:spPr>
              <a:xfrm>
                <a:off x="2999234" y="1863804"/>
                <a:ext cx="418917" cy="420765"/>
              </a:xfrm>
              <a:custGeom>
                <a:avLst/>
                <a:gdLst/>
                <a:ahLst/>
                <a:cxnLst/>
                <a:rect l="0" t="0" r="0" b="0"/>
                <a:pathLst>
                  <a:path w="418917" h="420765">
                    <a:moveTo>
                      <a:pt x="183750" y="70424"/>
                    </a:moveTo>
                    <a:cubicBezTo>
                      <a:pt x="183750" y="70424"/>
                      <a:pt x="178471" y="-4554"/>
                      <a:pt x="121444" y="17623"/>
                    </a:cubicBezTo>
                    <a:cubicBezTo>
                      <a:pt x="64418" y="39799"/>
                      <a:pt x="130949" y="104218"/>
                      <a:pt x="130949" y="104218"/>
                    </a:cubicBezTo>
                    <a:cubicBezTo>
                      <a:pt x="130949" y="104218"/>
                      <a:pt x="96100" y="36631"/>
                      <a:pt x="55970" y="70424"/>
                    </a:cubicBezTo>
                    <a:cubicBezTo>
                      <a:pt x="15841" y="104218"/>
                      <a:pt x="88707" y="138011"/>
                      <a:pt x="88707" y="138011"/>
                    </a:cubicBezTo>
                    <a:cubicBezTo>
                      <a:pt x="88707" y="138011"/>
                      <a:pt x="32737" y="97882"/>
                      <a:pt x="11616" y="142235"/>
                    </a:cubicBezTo>
                    <a:cubicBezTo>
                      <a:pt x="-9504" y="186589"/>
                      <a:pt x="67586" y="198205"/>
                      <a:pt x="66002" y="196621"/>
                    </a:cubicBezTo>
                    <a:cubicBezTo>
                      <a:pt x="66002" y="196621"/>
                      <a:pt x="0" y="181309"/>
                      <a:pt x="0" y="235166"/>
                    </a:cubicBezTo>
                    <a:cubicBezTo>
                      <a:pt x="0" y="289024"/>
                      <a:pt x="86595" y="244671"/>
                      <a:pt x="86595" y="244671"/>
                    </a:cubicBezTo>
                    <a:cubicBezTo>
                      <a:pt x="86595" y="244671"/>
                      <a:pt x="10560" y="266847"/>
                      <a:pt x="30625" y="313313"/>
                    </a:cubicBezTo>
                    <a:cubicBezTo>
                      <a:pt x="50690" y="359779"/>
                      <a:pt x="95043" y="310146"/>
                      <a:pt x="95043" y="310146"/>
                    </a:cubicBezTo>
                    <a:cubicBezTo>
                      <a:pt x="95043" y="310146"/>
                      <a:pt x="46466" y="352387"/>
                      <a:pt x="88707" y="383012"/>
                    </a:cubicBezTo>
                    <a:cubicBezTo>
                      <a:pt x="130949" y="413637"/>
                      <a:pt x="151013" y="340770"/>
                      <a:pt x="148902" y="340770"/>
                    </a:cubicBezTo>
                    <a:cubicBezTo>
                      <a:pt x="146789" y="340770"/>
                      <a:pt x="120916" y="409941"/>
                      <a:pt x="167910" y="419974"/>
                    </a:cubicBezTo>
                    <a:cubicBezTo>
                      <a:pt x="214903" y="430001"/>
                      <a:pt x="208039" y="340770"/>
                      <a:pt x="208039" y="340770"/>
                    </a:cubicBezTo>
                    <a:cubicBezTo>
                      <a:pt x="208039" y="340770"/>
                      <a:pt x="187975" y="414693"/>
                      <a:pt x="243944" y="419974"/>
                    </a:cubicBezTo>
                    <a:cubicBezTo>
                      <a:pt x="299915" y="425259"/>
                      <a:pt x="266121" y="349218"/>
                      <a:pt x="266121" y="349218"/>
                    </a:cubicBezTo>
                    <a:cubicBezTo>
                      <a:pt x="266121" y="349218"/>
                      <a:pt x="287242" y="411525"/>
                      <a:pt x="325260" y="387236"/>
                    </a:cubicBezTo>
                    <a:cubicBezTo>
                      <a:pt x="363277" y="362947"/>
                      <a:pt x="321035" y="310146"/>
                      <a:pt x="321035" y="310146"/>
                    </a:cubicBezTo>
                    <a:cubicBezTo>
                      <a:pt x="321035" y="310146"/>
                      <a:pt x="344269" y="356611"/>
                      <a:pt x="389678" y="322817"/>
                    </a:cubicBezTo>
                    <a:cubicBezTo>
                      <a:pt x="435087" y="289024"/>
                      <a:pt x="365917" y="262095"/>
                      <a:pt x="365917" y="262095"/>
                    </a:cubicBezTo>
                    <a:cubicBezTo>
                      <a:pt x="365917" y="262095"/>
                      <a:pt x="410799" y="272128"/>
                      <a:pt x="418191" y="235166"/>
                    </a:cubicBezTo>
                    <a:cubicBezTo>
                      <a:pt x="425582" y="198205"/>
                      <a:pt x="372781" y="193981"/>
                      <a:pt x="372781" y="193981"/>
                    </a:cubicBezTo>
                    <a:cubicBezTo>
                      <a:pt x="372781" y="193981"/>
                      <a:pt x="420304" y="190813"/>
                      <a:pt x="405518" y="135899"/>
                    </a:cubicBezTo>
                    <a:cubicBezTo>
                      <a:pt x="379117" y="111610"/>
                      <a:pt x="326316" y="140123"/>
                      <a:pt x="326316" y="140123"/>
                    </a:cubicBezTo>
                    <a:cubicBezTo>
                      <a:pt x="326316" y="140123"/>
                      <a:pt x="394958" y="115835"/>
                      <a:pt x="369613" y="75705"/>
                    </a:cubicBezTo>
                    <a:cubicBezTo>
                      <a:pt x="344269" y="35575"/>
                      <a:pt x="289354" y="90490"/>
                      <a:pt x="289354" y="90490"/>
                    </a:cubicBezTo>
                    <a:cubicBezTo>
                      <a:pt x="289354" y="90490"/>
                      <a:pt x="335820" y="38743"/>
                      <a:pt x="302027" y="23959"/>
                    </a:cubicBezTo>
                    <a:cubicBezTo>
                      <a:pt x="268233" y="9174"/>
                      <a:pt x="243944" y="65145"/>
                      <a:pt x="243944" y="65145"/>
                    </a:cubicBezTo>
                    <a:cubicBezTo>
                      <a:pt x="243944" y="65145"/>
                      <a:pt x="262953" y="4950"/>
                      <a:pt x="213319" y="0"/>
                    </a:cubicBezTo>
                    <a:cubicBezTo>
                      <a:pt x="163686" y="-3498"/>
                      <a:pt x="185863" y="72537"/>
                      <a:pt x="183750" y="70424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67"/>
                  </a:gs>
                  <a:gs pos="70006">
                    <a:srgbClr val="FFFF67"/>
                  </a:gs>
                  <a:gs pos="0">
                    <a:srgbClr val="FFFF06"/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bevel/>
              </a:ln>
            </p:spPr>
          </p:sp>
          <p:sp>
            <p:nvSpPr>
              <p:cNvPr id="5664" name="Freeform 5663"/>
              <p:cNvSpPr/>
              <p:nvPr/>
            </p:nvSpPr>
            <p:spPr>
              <a:xfrm>
                <a:off x="3137680" y="1999115"/>
                <a:ext cx="145244" cy="145244"/>
              </a:xfrm>
              <a:custGeom>
                <a:avLst/>
                <a:gdLst/>
                <a:ahLst/>
                <a:cxnLst/>
                <a:rect l="0" t="0" r="0" b="0"/>
                <a:pathLst>
                  <a:path w="145244" h="145244">
                    <a:moveTo>
                      <a:pt x="0" y="72622"/>
                    </a:moveTo>
                    <a:cubicBezTo>
                      <a:pt x="0" y="32514"/>
                      <a:pt x="32514" y="0"/>
                      <a:pt x="72622" y="0"/>
                    </a:cubicBezTo>
                    <a:cubicBezTo>
                      <a:pt x="112730" y="0"/>
                      <a:pt x="145244" y="32514"/>
                      <a:pt x="145244" y="72622"/>
                    </a:cubicBezTo>
                    <a:cubicBezTo>
                      <a:pt x="145244" y="112730"/>
                      <a:pt x="112730" y="145244"/>
                      <a:pt x="72622" y="145244"/>
                    </a:cubicBezTo>
                    <a:cubicBezTo>
                      <a:pt x="32514" y="145244"/>
                      <a:pt x="0" y="112730"/>
                      <a:pt x="0" y="72622"/>
                    </a:cubicBezTo>
                    <a:close/>
                  </a:path>
                </a:pathLst>
              </a:custGeom>
              <a:gradFill>
                <a:gsLst>
                  <a:gs pos="0">
                    <a:srgbClr val="F8A774"/>
                  </a:gs>
                  <a:gs pos="100000">
                    <a:srgbClr val="D6813B"/>
                  </a:gs>
                </a:gsLst>
                <a:lin ang="5400000" scaled="0"/>
              </a:gradFill>
              <a:ln w="7700" cap="flat">
                <a:solidFill>
                  <a:srgbClr val="F9B289"/>
                </a:solidFill>
                <a:bevel/>
              </a:ln>
            </p:spPr>
          </p:sp>
          <p:sp>
            <p:nvSpPr>
              <p:cNvPr id="5665" name="Freeform 5664"/>
              <p:cNvSpPr/>
              <p:nvPr/>
            </p:nvSpPr>
            <p:spPr>
              <a:xfrm>
                <a:off x="3173991" y="2035425"/>
                <a:ext cx="72622" cy="72622"/>
              </a:xfrm>
              <a:custGeom>
                <a:avLst/>
                <a:gdLst/>
                <a:ahLst/>
                <a:cxnLst/>
                <a:rect l="0" t="0" r="0" b="0"/>
                <a:pathLst>
                  <a:path w="72622" h="72622">
                    <a:moveTo>
                      <a:pt x="0" y="36311"/>
                    </a:moveTo>
                    <a:cubicBezTo>
                      <a:pt x="0" y="16257"/>
                      <a:pt x="16257" y="0"/>
                      <a:pt x="36311" y="0"/>
                    </a:cubicBezTo>
                    <a:cubicBezTo>
                      <a:pt x="56365" y="0"/>
                      <a:pt x="72622" y="16257"/>
                      <a:pt x="72622" y="36311"/>
                    </a:cubicBezTo>
                    <a:cubicBezTo>
                      <a:pt x="72622" y="56365"/>
                      <a:pt x="56365" y="72622"/>
                      <a:pt x="36311" y="72622"/>
                    </a:cubicBezTo>
                    <a:cubicBezTo>
                      <a:pt x="16257" y="72622"/>
                      <a:pt x="0" y="56365"/>
                      <a:pt x="0" y="36311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7898C6"/>
                  </a:gs>
                  <a:gs pos="66041">
                    <a:srgbClr val="7898C6"/>
                  </a:gs>
                  <a:gs pos="0">
                    <a:srgbClr val="436FA3"/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7700" cap="flat">
                <a:noFill/>
                <a:bevel/>
              </a:ln>
            </p:spPr>
          </p:sp>
        </p:grpSp>
        <p:sp>
          <p:nvSpPr>
            <p:cNvPr id="1720" name="Text 1720"/>
            <p:cNvSpPr txBox="1"/>
            <p:nvPr/>
          </p:nvSpPr>
          <p:spPr>
            <a:xfrm>
              <a:off x="4329450" y="1856136"/>
              <a:ext cx="431200" cy="4312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5616">
                  <a:solidFill>
                    <a:srgbClr val="303030"/>
                  </a:solidFill>
                  <a:latin typeface="Symbol"/>
                </a:rPr>
                <a:t>-</a:t>
              </a:r>
            </a:p>
          </p:txBody>
        </p:sp>
        <p:grpSp>
          <p:nvGrpSpPr>
            <p:cNvPr id="5668" name="Plant 13"/>
            <p:cNvGrpSpPr/>
            <p:nvPr/>
          </p:nvGrpSpPr>
          <p:grpSpPr>
            <a:xfrm>
              <a:off x="5645080" y="1809798"/>
              <a:ext cx="523600" cy="523600"/>
              <a:chOff x="5645080" y="1809798"/>
              <a:chExt cx="523600" cy="523600"/>
            </a:xfrm>
          </p:grpSpPr>
          <p:sp>
            <p:nvSpPr>
              <p:cNvPr id="5669" name="Freeform 5668"/>
              <p:cNvSpPr/>
              <p:nvPr/>
            </p:nvSpPr>
            <p:spPr>
              <a:xfrm>
                <a:off x="5801543" y="1818825"/>
                <a:ext cx="165220" cy="232621"/>
              </a:xfrm>
              <a:custGeom>
                <a:avLst/>
                <a:gdLst/>
                <a:ahLst/>
                <a:cxnLst/>
                <a:rect l="0" t="0" r="0" b="0"/>
                <a:pathLst>
                  <a:path w="165220" h="232621">
                    <a:moveTo>
                      <a:pt x="33123" y="155025"/>
                    </a:moveTo>
                    <a:cubicBezTo>
                      <a:pt x="33123" y="155025"/>
                      <a:pt x="5277" y="134511"/>
                      <a:pt x="12463" y="96159"/>
                    </a:cubicBezTo>
                    <a:cubicBezTo>
                      <a:pt x="19649" y="57807"/>
                      <a:pt x="19649" y="30158"/>
                      <a:pt x="12463" y="17671"/>
                    </a:cubicBezTo>
                    <a:cubicBezTo>
                      <a:pt x="5277" y="5184"/>
                      <a:pt x="0" y="1617"/>
                      <a:pt x="0" y="1617"/>
                    </a:cubicBezTo>
                    <a:cubicBezTo>
                      <a:pt x="0" y="1617"/>
                      <a:pt x="58274" y="-8194"/>
                      <a:pt x="100491" y="20347"/>
                    </a:cubicBezTo>
                    <a:cubicBezTo>
                      <a:pt x="142708" y="48888"/>
                      <a:pt x="160672" y="92591"/>
                      <a:pt x="164266" y="120240"/>
                    </a:cubicBezTo>
                    <a:cubicBezTo>
                      <a:pt x="167859" y="147889"/>
                      <a:pt x="161571" y="192485"/>
                      <a:pt x="147199" y="204080"/>
                    </a:cubicBezTo>
                    <a:cubicBezTo>
                      <a:pt x="132828" y="215675"/>
                      <a:pt x="107677" y="232621"/>
                      <a:pt x="107677" y="232621"/>
                    </a:cubicBezTo>
                    <a:cubicBezTo>
                      <a:pt x="107677" y="232621"/>
                      <a:pt x="38512" y="208540"/>
                      <a:pt x="33123" y="155025"/>
                    </a:cubicBezTo>
                    <a:close/>
                  </a:path>
                </a:pathLst>
              </a:custGeom>
              <a:gradFill>
                <a:gsLst>
                  <a:gs pos="0">
                    <a:srgbClr val="DAD1E6"/>
                  </a:gs>
                  <a:gs pos="100000">
                    <a:srgbClr val="BFAED3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5670" name="Freeform 5669"/>
              <p:cNvSpPr/>
              <p:nvPr/>
            </p:nvSpPr>
            <p:spPr>
              <a:xfrm>
                <a:off x="5645080" y="1988901"/>
                <a:ext cx="233094" cy="150342"/>
              </a:xfrm>
              <a:custGeom>
                <a:avLst/>
                <a:gdLst/>
                <a:ahLst/>
                <a:cxnLst/>
                <a:rect l="0" t="0" r="0" b="0"/>
                <a:pathLst>
                  <a:path w="233094" h="150342">
                    <a:moveTo>
                      <a:pt x="199465" y="14382"/>
                    </a:moveTo>
                    <a:cubicBezTo>
                      <a:pt x="199465" y="14382"/>
                      <a:pt x="150063" y="-21294"/>
                      <a:pt x="71017" y="19733"/>
                    </a:cubicBezTo>
                    <a:cubicBezTo>
                      <a:pt x="-8028" y="60761"/>
                      <a:pt x="0" y="141925"/>
                      <a:pt x="0" y="141925"/>
                    </a:cubicBezTo>
                    <a:cubicBezTo>
                      <a:pt x="0" y="141925"/>
                      <a:pt x="28800" y="127654"/>
                      <a:pt x="88083" y="146385"/>
                    </a:cubicBezTo>
                    <a:cubicBezTo>
                      <a:pt x="147368" y="165115"/>
                      <a:pt x="179704" y="109816"/>
                      <a:pt x="179704" y="109816"/>
                    </a:cubicBezTo>
                    <a:cubicBezTo>
                      <a:pt x="179704" y="109816"/>
                      <a:pt x="194076" y="70572"/>
                      <a:pt x="218329" y="77708"/>
                    </a:cubicBezTo>
                    <a:cubicBezTo>
                      <a:pt x="242581" y="84842"/>
                      <a:pt x="237192" y="42923"/>
                      <a:pt x="199465" y="14382"/>
                    </a:cubicBezTo>
                    <a:close/>
                  </a:path>
                </a:pathLst>
              </a:custGeom>
              <a:gradFill>
                <a:gsLst>
                  <a:gs pos="0">
                    <a:srgbClr val="DAD1E6"/>
                  </a:gs>
                  <a:gs pos="100000">
                    <a:srgbClr val="BFAED3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5671" name="Freeform 5670"/>
              <p:cNvSpPr/>
              <p:nvPr/>
            </p:nvSpPr>
            <p:spPr>
              <a:xfrm>
                <a:off x="5716153" y="2033384"/>
                <a:ext cx="211873" cy="257205"/>
              </a:xfrm>
              <a:custGeom>
                <a:avLst/>
                <a:gdLst/>
                <a:ahLst/>
                <a:cxnLst/>
                <a:rect l="0" t="0" r="0" b="0"/>
                <a:pathLst>
                  <a:path w="211873" h="257205">
                    <a:moveTo>
                      <a:pt x="34976" y="257205"/>
                    </a:moveTo>
                    <a:cubicBezTo>
                      <a:pt x="34976" y="257205"/>
                      <a:pt x="-2753" y="219632"/>
                      <a:pt x="0" y="159874"/>
                    </a:cubicBezTo>
                    <a:cubicBezTo>
                      <a:pt x="2636" y="100117"/>
                      <a:pt x="92462" y="23412"/>
                      <a:pt x="131986" y="7358"/>
                    </a:cubicBezTo>
                    <a:cubicBezTo>
                      <a:pt x="171507" y="-8696"/>
                      <a:pt x="175101" y="6522"/>
                      <a:pt x="175101" y="6522"/>
                    </a:cubicBezTo>
                    <a:cubicBezTo>
                      <a:pt x="175101" y="6522"/>
                      <a:pt x="218216" y="26980"/>
                      <a:pt x="211031" y="70684"/>
                    </a:cubicBezTo>
                    <a:cubicBezTo>
                      <a:pt x="203844" y="114388"/>
                      <a:pt x="140966" y="183956"/>
                      <a:pt x="114917" y="198226"/>
                    </a:cubicBezTo>
                    <a:cubicBezTo>
                      <a:pt x="88868" y="212497"/>
                      <a:pt x="34976" y="250849"/>
                      <a:pt x="34976" y="257205"/>
                    </a:cubicBezTo>
                    <a:close/>
                  </a:path>
                </a:pathLst>
              </a:custGeom>
              <a:gradFill>
                <a:gsLst>
                  <a:gs pos="0">
                    <a:srgbClr val="DAD1E6"/>
                  </a:gs>
                  <a:gs pos="100000">
                    <a:srgbClr val="BFAED3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5672" name="Freeform 5671"/>
              <p:cNvSpPr/>
              <p:nvPr/>
            </p:nvSpPr>
            <p:spPr>
              <a:xfrm>
                <a:off x="5817205" y="2073354"/>
                <a:ext cx="147537" cy="260047"/>
              </a:xfrm>
              <a:custGeom>
                <a:avLst/>
                <a:gdLst/>
                <a:ahLst/>
                <a:cxnLst/>
                <a:rect l="0" t="0" r="0" b="0"/>
                <a:pathLst>
                  <a:path w="147537" h="260047">
                    <a:moveTo>
                      <a:pt x="7579" y="53013"/>
                    </a:moveTo>
                    <a:cubicBezTo>
                      <a:pt x="7579" y="53013"/>
                      <a:pt x="-23860" y="159150"/>
                      <a:pt x="40814" y="209988"/>
                    </a:cubicBezTo>
                    <a:cubicBezTo>
                      <a:pt x="105487" y="260827"/>
                      <a:pt x="134231" y="260047"/>
                      <a:pt x="134231" y="260047"/>
                    </a:cubicBezTo>
                    <a:cubicBezTo>
                      <a:pt x="134231" y="260047"/>
                      <a:pt x="116266" y="218015"/>
                      <a:pt x="137824" y="179663"/>
                    </a:cubicBezTo>
                    <a:cubicBezTo>
                      <a:pt x="159382" y="141311"/>
                      <a:pt x="142764" y="103405"/>
                      <a:pt x="115368" y="76202"/>
                    </a:cubicBezTo>
                    <a:cubicBezTo>
                      <a:pt x="87972" y="49000"/>
                      <a:pt x="90218" y="-66503"/>
                      <a:pt x="7579" y="53013"/>
                    </a:cubicBezTo>
                    <a:close/>
                  </a:path>
                </a:pathLst>
              </a:custGeom>
              <a:gradFill>
                <a:gsLst>
                  <a:gs pos="0">
                    <a:srgbClr val="DAD1E6"/>
                  </a:gs>
                  <a:gs pos="100000">
                    <a:srgbClr val="BFAED3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5673" name="Freeform 5672"/>
              <p:cNvSpPr/>
              <p:nvPr/>
            </p:nvSpPr>
            <p:spPr>
              <a:xfrm>
                <a:off x="5917583" y="2071179"/>
                <a:ext cx="227873" cy="178437"/>
              </a:xfrm>
              <a:custGeom>
                <a:avLst/>
                <a:gdLst/>
                <a:ahLst/>
                <a:cxnLst/>
                <a:rect l="0" t="0" r="0" b="0"/>
                <a:pathLst>
                  <a:path w="227873" h="178437">
                    <a:moveTo>
                      <a:pt x="3313" y="6132"/>
                    </a:moveTo>
                    <a:cubicBezTo>
                      <a:pt x="618" y="6132"/>
                      <a:pt x="-18246" y="114945"/>
                      <a:pt x="75172" y="164000"/>
                    </a:cubicBezTo>
                    <a:cubicBezTo>
                      <a:pt x="168589" y="213054"/>
                      <a:pt x="227873" y="122080"/>
                      <a:pt x="227873" y="122080"/>
                    </a:cubicBezTo>
                    <a:cubicBezTo>
                      <a:pt x="227873" y="122080"/>
                      <a:pt x="200028" y="116729"/>
                      <a:pt x="163200" y="63214"/>
                    </a:cubicBezTo>
                    <a:cubicBezTo>
                      <a:pt x="126372" y="9700"/>
                      <a:pt x="28464" y="-11706"/>
                      <a:pt x="3313" y="6132"/>
                    </a:cubicBezTo>
                    <a:close/>
                  </a:path>
                </a:pathLst>
              </a:custGeom>
              <a:gradFill>
                <a:gsLst>
                  <a:gs pos="0">
                    <a:srgbClr val="DAD1E6"/>
                  </a:gs>
                  <a:gs pos="100000">
                    <a:srgbClr val="BFAED3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5674" name="Freeform 5673"/>
              <p:cNvSpPr/>
              <p:nvPr/>
            </p:nvSpPr>
            <p:spPr>
              <a:xfrm>
                <a:off x="5898047" y="1985557"/>
                <a:ext cx="270483" cy="141813"/>
              </a:xfrm>
              <a:custGeom>
                <a:avLst/>
                <a:gdLst/>
                <a:ahLst/>
                <a:cxnLst/>
                <a:rect l="0" t="0" r="0" b="0"/>
                <a:pathLst>
                  <a:path w="270483" h="141813">
                    <a:moveTo>
                      <a:pt x="3986" y="63214"/>
                    </a:moveTo>
                    <a:cubicBezTo>
                      <a:pt x="15214" y="52065"/>
                      <a:pt x="88420" y="-11706"/>
                      <a:pt x="163873" y="1672"/>
                    </a:cubicBezTo>
                    <a:cubicBezTo>
                      <a:pt x="239325" y="15051"/>
                      <a:pt x="268967" y="1672"/>
                      <a:pt x="268967" y="1672"/>
                    </a:cubicBezTo>
                    <a:cubicBezTo>
                      <a:pt x="268967" y="1672"/>
                      <a:pt x="281544" y="52511"/>
                      <a:pt x="235732" y="97999"/>
                    </a:cubicBezTo>
                    <a:cubicBezTo>
                      <a:pt x="189922" y="143486"/>
                      <a:pt x="142315" y="141813"/>
                      <a:pt x="142315" y="141813"/>
                    </a:cubicBezTo>
                    <a:cubicBezTo>
                      <a:pt x="142315" y="141813"/>
                      <a:pt x="-28350" y="122972"/>
                      <a:pt x="3986" y="63214"/>
                    </a:cubicBezTo>
                    <a:close/>
                  </a:path>
                </a:pathLst>
              </a:custGeom>
              <a:gradFill>
                <a:gsLst>
                  <a:gs pos="0">
                    <a:srgbClr val="DAD1E6"/>
                  </a:gs>
                  <a:gs pos="100000">
                    <a:srgbClr val="BFAED3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5675" name="Freeform 5674"/>
              <p:cNvSpPr/>
              <p:nvPr/>
            </p:nvSpPr>
            <p:spPr>
              <a:xfrm>
                <a:off x="5659563" y="1901439"/>
                <a:ext cx="224504" cy="160543"/>
              </a:xfrm>
              <a:custGeom>
                <a:avLst/>
                <a:gdLst/>
                <a:ahLst/>
                <a:cxnLst/>
                <a:rect l="0" t="0" r="0" b="0"/>
                <a:pathLst>
                  <a:path w="224504" h="160543">
                    <a:moveTo>
                      <a:pt x="224504" y="125926"/>
                    </a:moveTo>
                    <a:cubicBezTo>
                      <a:pt x="224504" y="112548"/>
                      <a:pt x="209234" y="-8752"/>
                      <a:pt x="116715" y="167"/>
                    </a:cubicBezTo>
                    <a:cubicBezTo>
                      <a:pt x="24197" y="9086"/>
                      <a:pt x="0" y="52790"/>
                      <a:pt x="0" y="52790"/>
                    </a:cubicBezTo>
                    <a:cubicBezTo>
                      <a:pt x="0" y="52790"/>
                      <a:pt x="58329" y="73303"/>
                      <a:pt x="68210" y="106304"/>
                    </a:cubicBezTo>
                    <a:cubicBezTo>
                      <a:pt x="78091" y="139305"/>
                      <a:pt x="157137" y="199062"/>
                      <a:pt x="224504" y="125926"/>
                    </a:cubicBezTo>
                    <a:close/>
                  </a:path>
                </a:pathLst>
              </a:custGeom>
              <a:gradFill>
                <a:gsLst>
                  <a:gs pos="0">
                    <a:srgbClr val="DAD1E6"/>
                  </a:gs>
                  <a:gs pos="100000">
                    <a:srgbClr val="BFAED3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5676" name="Freeform 5675"/>
              <p:cNvSpPr/>
              <p:nvPr/>
            </p:nvSpPr>
            <p:spPr>
              <a:xfrm>
                <a:off x="5898383" y="1809795"/>
                <a:ext cx="161347" cy="246167"/>
              </a:xfrm>
              <a:custGeom>
                <a:avLst/>
                <a:gdLst/>
                <a:ahLst/>
                <a:cxnLst/>
                <a:rect l="0" t="0" r="0" b="0"/>
                <a:pathLst>
                  <a:path w="161347" h="246167">
                    <a:moveTo>
                      <a:pt x="90779" y="0"/>
                    </a:moveTo>
                    <a:cubicBezTo>
                      <a:pt x="90779" y="0"/>
                      <a:pt x="177009" y="62378"/>
                      <a:pt x="159045" y="132839"/>
                    </a:cubicBezTo>
                    <a:cubicBezTo>
                      <a:pt x="141081" y="203299"/>
                      <a:pt x="110540" y="246167"/>
                      <a:pt x="44968" y="246167"/>
                    </a:cubicBezTo>
                    <a:cubicBezTo>
                      <a:pt x="-20603" y="246167"/>
                      <a:pt x="-8927" y="109649"/>
                      <a:pt x="43172" y="70405"/>
                    </a:cubicBezTo>
                    <a:cubicBezTo>
                      <a:pt x="95271" y="31161"/>
                      <a:pt x="90779" y="-3623"/>
                      <a:pt x="9077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AD1E6"/>
                  </a:gs>
                  <a:gs pos="100000">
                    <a:srgbClr val="BFAED3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5677" name="Freeform 5676"/>
              <p:cNvSpPr/>
              <p:nvPr/>
            </p:nvSpPr>
            <p:spPr>
              <a:xfrm>
                <a:off x="5776618" y="1913755"/>
                <a:ext cx="302817" cy="285415"/>
              </a:xfrm>
              <a:custGeom>
                <a:avLst/>
                <a:gdLst/>
                <a:ahLst/>
                <a:cxnLst/>
                <a:rect l="0" t="0" r="0" b="0"/>
                <a:pathLst>
                  <a:path w="302817" h="285415">
                    <a:moveTo>
                      <a:pt x="121036" y="109007"/>
                    </a:moveTo>
                    <a:cubicBezTo>
                      <a:pt x="121036" y="109007"/>
                      <a:pt x="131488" y="103420"/>
                      <a:pt x="122644" y="53132"/>
                    </a:cubicBezTo>
                    <a:cubicBezTo>
                      <a:pt x="113801" y="2844"/>
                      <a:pt x="124252" y="-21103"/>
                      <a:pt x="133898" y="23597"/>
                    </a:cubicBezTo>
                    <a:cubicBezTo>
                      <a:pt x="143546" y="68298"/>
                      <a:pt x="131488" y="98631"/>
                      <a:pt x="149173" y="102622"/>
                    </a:cubicBezTo>
                    <a:cubicBezTo>
                      <a:pt x="166858" y="106613"/>
                      <a:pt x="170878" y="114595"/>
                      <a:pt x="185348" y="86657"/>
                    </a:cubicBezTo>
                    <a:cubicBezTo>
                      <a:pt x="199819" y="58719"/>
                      <a:pt x="252071" y="37966"/>
                      <a:pt x="223131" y="74684"/>
                    </a:cubicBezTo>
                    <a:cubicBezTo>
                      <a:pt x="194191" y="111402"/>
                      <a:pt x="169270" y="132954"/>
                      <a:pt x="199014" y="132954"/>
                    </a:cubicBezTo>
                    <a:cubicBezTo>
                      <a:pt x="228759" y="132954"/>
                      <a:pt x="293874" y="136945"/>
                      <a:pt x="301912" y="151313"/>
                    </a:cubicBezTo>
                    <a:cubicBezTo>
                      <a:pt x="309952" y="165682"/>
                      <a:pt x="264532" y="147721"/>
                      <a:pt x="256894" y="155305"/>
                    </a:cubicBezTo>
                    <a:cubicBezTo>
                      <a:pt x="249257" y="162888"/>
                      <a:pt x="245238" y="166080"/>
                      <a:pt x="258503" y="179251"/>
                    </a:cubicBezTo>
                    <a:cubicBezTo>
                      <a:pt x="271768" y="192423"/>
                      <a:pt x="253679" y="184839"/>
                      <a:pt x="230366" y="174462"/>
                    </a:cubicBezTo>
                    <a:cubicBezTo>
                      <a:pt x="207054" y="164085"/>
                      <a:pt x="176505" y="128165"/>
                      <a:pt x="176505" y="155305"/>
                    </a:cubicBezTo>
                    <a:cubicBezTo>
                      <a:pt x="176505" y="182445"/>
                      <a:pt x="194191" y="218364"/>
                      <a:pt x="203034" y="224751"/>
                    </a:cubicBezTo>
                    <a:cubicBezTo>
                      <a:pt x="211877" y="231136"/>
                      <a:pt x="174897" y="218365"/>
                      <a:pt x="169271" y="191225"/>
                    </a:cubicBezTo>
                    <a:cubicBezTo>
                      <a:pt x="163643" y="164085"/>
                      <a:pt x="159623" y="192023"/>
                      <a:pt x="159623" y="218364"/>
                    </a:cubicBezTo>
                    <a:cubicBezTo>
                      <a:pt x="159623" y="244706"/>
                      <a:pt x="149173" y="318144"/>
                      <a:pt x="145153" y="259074"/>
                    </a:cubicBezTo>
                    <a:cubicBezTo>
                      <a:pt x="141134" y="200005"/>
                      <a:pt x="137918" y="282223"/>
                      <a:pt x="131487" y="285415"/>
                    </a:cubicBezTo>
                    <a:cubicBezTo>
                      <a:pt x="125056" y="288609"/>
                      <a:pt x="134702" y="227145"/>
                      <a:pt x="131487" y="210382"/>
                    </a:cubicBezTo>
                    <a:cubicBezTo>
                      <a:pt x="128271" y="193620"/>
                      <a:pt x="99332" y="259872"/>
                      <a:pt x="92096" y="261469"/>
                    </a:cubicBezTo>
                    <a:cubicBezTo>
                      <a:pt x="84861" y="263065"/>
                      <a:pt x="107370" y="217566"/>
                      <a:pt x="109782" y="203198"/>
                    </a:cubicBezTo>
                    <a:cubicBezTo>
                      <a:pt x="112194" y="188830"/>
                      <a:pt x="63960" y="275836"/>
                      <a:pt x="50294" y="271845"/>
                    </a:cubicBezTo>
                    <a:cubicBezTo>
                      <a:pt x="36628" y="267855"/>
                      <a:pt x="88881" y="223154"/>
                      <a:pt x="92096" y="204795"/>
                    </a:cubicBezTo>
                    <a:cubicBezTo>
                      <a:pt x="95311" y="186435"/>
                      <a:pt x="44666" y="230338"/>
                      <a:pt x="39039" y="238320"/>
                    </a:cubicBezTo>
                    <a:cubicBezTo>
                      <a:pt x="33412" y="246302"/>
                      <a:pt x="39040" y="196014"/>
                      <a:pt x="74411" y="184041"/>
                    </a:cubicBezTo>
                    <a:cubicBezTo>
                      <a:pt x="109782" y="172067"/>
                      <a:pt x="113801" y="162489"/>
                      <a:pt x="83253" y="162489"/>
                    </a:cubicBezTo>
                    <a:cubicBezTo>
                      <a:pt x="52706" y="162489"/>
                      <a:pt x="74411" y="152910"/>
                      <a:pt x="86469" y="155305"/>
                    </a:cubicBezTo>
                    <a:cubicBezTo>
                      <a:pt x="98528" y="157699"/>
                      <a:pt x="37431" y="136945"/>
                      <a:pt x="8491" y="159296"/>
                    </a:cubicBezTo>
                    <a:cubicBezTo>
                      <a:pt x="-20449" y="181646"/>
                      <a:pt x="28589" y="117788"/>
                      <a:pt x="71195" y="140138"/>
                    </a:cubicBezTo>
                    <a:cubicBezTo>
                      <a:pt x="113801" y="162489"/>
                      <a:pt x="59941" y="101824"/>
                      <a:pt x="40647" y="104218"/>
                    </a:cubicBezTo>
                    <a:cubicBezTo>
                      <a:pt x="21354" y="106613"/>
                      <a:pt x="69587" y="90648"/>
                      <a:pt x="83253" y="112999"/>
                    </a:cubicBezTo>
                    <a:cubicBezTo>
                      <a:pt x="96920" y="135349"/>
                      <a:pt x="69587" y="101026"/>
                      <a:pt x="74411" y="70693"/>
                    </a:cubicBezTo>
                    <a:cubicBezTo>
                      <a:pt x="79235" y="40360"/>
                      <a:pt x="87275" y="101825"/>
                      <a:pt x="98528" y="112999"/>
                    </a:cubicBezTo>
                    <a:cubicBezTo>
                      <a:pt x="109782" y="124173"/>
                      <a:pt x="93302" y="60715"/>
                      <a:pt x="96920" y="45948"/>
                    </a:cubicBezTo>
                    <a:cubicBezTo>
                      <a:pt x="100537" y="31180"/>
                      <a:pt x="122644" y="105016"/>
                      <a:pt x="121036" y="109007"/>
                    </a:cubicBezTo>
                    <a:close/>
                  </a:path>
                </a:pathLst>
              </a:custGeom>
              <a:solidFill>
                <a:srgbClr val="695092"/>
              </a:solidFill>
              <a:ln w="7700" cap="flat">
                <a:noFill/>
                <a:bevel/>
              </a:ln>
            </p:spPr>
          </p:sp>
        </p:grpSp>
        <p:grpSp>
          <p:nvGrpSpPr>
            <p:cNvPr id="5678" name="Plant 46"/>
            <p:cNvGrpSpPr/>
            <p:nvPr/>
          </p:nvGrpSpPr>
          <p:grpSpPr>
            <a:xfrm>
              <a:off x="5029078" y="1819237"/>
              <a:ext cx="502905" cy="504721"/>
              <a:chOff x="5029078" y="1819237"/>
              <a:chExt cx="502905" cy="504721"/>
            </a:xfrm>
          </p:grpSpPr>
          <p:sp>
            <p:nvSpPr>
              <p:cNvPr id="5679" name="Freeform 5678"/>
              <p:cNvSpPr/>
              <p:nvPr/>
            </p:nvSpPr>
            <p:spPr>
              <a:xfrm>
                <a:off x="5028611" y="1818566"/>
                <a:ext cx="503841" cy="506064"/>
              </a:xfrm>
              <a:custGeom>
                <a:avLst/>
                <a:gdLst/>
                <a:ahLst/>
                <a:cxnLst/>
                <a:rect l="0" t="0" r="0" b="0"/>
                <a:pathLst>
                  <a:path w="503841" h="506064">
                    <a:moveTo>
                      <a:pt x="221001" y="84701"/>
                    </a:moveTo>
                    <a:cubicBezTo>
                      <a:pt x="221001" y="84701"/>
                      <a:pt x="214651" y="-5477"/>
                      <a:pt x="146064" y="21195"/>
                    </a:cubicBezTo>
                    <a:cubicBezTo>
                      <a:pt x="77477" y="47868"/>
                      <a:pt x="157495" y="125345"/>
                      <a:pt x="157495" y="125345"/>
                    </a:cubicBezTo>
                    <a:cubicBezTo>
                      <a:pt x="157495" y="125345"/>
                      <a:pt x="115581" y="44057"/>
                      <a:pt x="67316" y="84701"/>
                    </a:cubicBezTo>
                    <a:cubicBezTo>
                      <a:pt x="19052" y="125345"/>
                      <a:pt x="106690" y="165989"/>
                      <a:pt x="106690" y="165989"/>
                    </a:cubicBezTo>
                    <a:cubicBezTo>
                      <a:pt x="106690" y="165989"/>
                      <a:pt x="39374" y="117724"/>
                      <a:pt x="13971" y="171069"/>
                    </a:cubicBezTo>
                    <a:cubicBezTo>
                      <a:pt x="-11431" y="224415"/>
                      <a:pt x="81287" y="238385"/>
                      <a:pt x="79382" y="236480"/>
                    </a:cubicBezTo>
                    <a:cubicBezTo>
                      <a:pt x="79382" y="236480"/>
                      <a:pt x="0" y="218064"/>
                      <a:pt x="0" y="282840"/>
                    </a:cubicBezTo>
                    <a:cubicBezTo>
                      <a:pt x="0" y="347616"/>
                      <a:pt x="104150" y="294271"/>
                      <a:pt x="104150" y="294271"/>
                    </a:cubicBezTo>
                    <a:cubicBezTo>
                      <a:pt x="104150" y="294271"/>
                      <a:pt x="12701" y="320944"/>
                      <a:pt x="36833" y="376829"/>
                    </a:cubicBezTo>
                    <a:cubicBezTo>
                      <a:pt x="60966" y="432715"/>
                      <a:pt x="114311" y="373019"/>
                      <a:pt x="114311" y="373019"/>
                    </a:cubicBezTo>
                    <a:cubicBezTo>
                      <a:pt x="114311" y="373019"/>
                      <a:pt x="55886" y="423823"/>
                      <a:pt x="106690" y="460656"/>
                    </a:cubicBezTo>
                    <a:cubicBezTo>
                      <a:pt x="157495" y="497490"/>
                      <a:pt x="181627" y="409853"/>
                      <a:pt x="179087" y="409853"/>
                    </a:cubicBezTo>
                    <a:cubicBezTo>
                      <a:pt x="176547" y="409853"/>
                      <a:pt x="145428" y="493045"/>
                      <a:pt x="201949" y="505112"/>
                    </a:cubicBezTo>
                    <a:cubicBezTo>
                      <a:pt x="258470" y="517172"/>
                      <a:pt x="250214" y="409853"/>
                      <a:pt x="250214" y="409853"/>
                    </a:cubicBezTo>
                    <a:cubicBezTo>
                      <a:pt x="250214" y="409853"/>
                      <a:pt x="226081" y="498760"/>
                      <a:pt x="293398" y="505112"/>
                    </a:cubicBezTo>
                    <a:cubicBezTo>
                      <a:pt x="360714" y="511469"/>
                      <a:pt x="320071" y="420013"/>
                      <a:pt x="320071" y="420013"/>
                    </a:cubicBezTo>
                    <a:cubicBezTo>
                      <a:pt x="320071" y="420013"/>
                      <a:pt x="345473" y="494951"/>
                      <a:pt x="391197" y="465738"/>
                    </a:cubicBezTo>
                    <a:cubicBezTo>
                      <a:pt x="436921" y="436525"/>
                      <a:pt x="386117" y="373019"/>
                      <a:pt x="386117" y="373019"/>
                    </a:cubicBezTo>
                    <a:cubicBezTo>
                      <a:pt x="386117" y="373019"/>
                      <a:pt x="414060" y="428904"/>
                      <a:pt x="468674" y="388259"/>
                    </a:cubicBezTo>
                    <a:cubicBezTo>
                      <a:pt x="523289" y="347616"/>
                      <a:pt x="440097" y="315228"/>
                      <a:pt x="440097" y="315228"/>
                    </a:cubicBezTo>
                    <a:cubicBezTo>
                      <a:pt x="440097" y="315228"/>
                      <a:pt x="494077" y="327294"/>
                      <a:pt x="502968" y="282840"/>
                    </a:cubicBezTo>
                    <a:cubicBezTo>
                      <a:pt x="511857" y="238385"/>
                      <a:pt x="448353" y="233305"/>
                      <a:pt x="448353" y="233305"/>
                    </a:cubicBezTo>
                    <a:cubicBezTo>
                      <a:pt x="448353" y="233305"/>
                      <a:pt x="505509" y="229495"/>
                      <a:pt x="487726" y="163449"/>
                    </a:cubicBezTo>
                    <a:cubicBezTo>
                      <a:pt x="455973" y="134236"/>
                      <a:pt x="392467" y="168529"/>
                      <a:pt x="392467" y="168529"/>
                    </a:cubicBezTo>
                    <a:cubicBezTo>
                      <a:pt x="392467" y="168529"/>
                      <a:pt x="475025" y="139317"/>
                      <a:pt x="444543" y="91052"/>
                    </a:cubicBezTo>
                    <a:cubicBezTo>
                      <a:pt x="414060" y="42787"/>
                      <a:pt x="348013" y="108833"/>
                      <a:pt x="348013" y="108833"/>
                    </a:cubicBezTo>
                    <a:cubicBezTo>
                      <a:pt x="348013" y="108833"/>
                      <a:pt x="403899" y="46597"/>
                      <a:pt x="363254" y="28816"/>
                    </a:cubicBezTo>
                    <a:cubicBezTo>
                      <a:pt x="322611" y="11034"/>
                      <a:pt x="293398" y="78351"/>
                      <a:pt x="293398" y="78351"/>
                    </a:cubicBezTo>
                    <a:cubicBezTo>
                      <a:pt x="293398" y="78351"/>
                      <a:pt x="316260" y="5954"/>
                      <a:pt x="256565" y="0"/>
                    </a:cubicBezTo>
                    <a:cubicBezTo>
                      <a:pt x="196869" y="-4207"/>
                      <a:pt x="223541" y="87241"/>
                      <a:pt x="221001" y="84701"/>
                    </a:cubicBezTo>
                    <a:close/>
                  </a:path>
                </a:pathLst>
              </a:custGeom>
              <a:gradFill>
                <a:gsLst>
                  <a:gs pos="0">
                    <a:srgbClr val="44850D"/>
                  </a:gs>
                  <a:gs pos="100000">
                    <a:srgbClr val="265300"/>
                  </a:gs>
                </a:gsLst>
                <a:lin ang="10800000" scaled="0"/>
              </a:gradFill>
              <a:ln w="7700" cap="flat">
                <a:solidFill>
                  <a:srgbClr val="8E9B51"/>
                </a:solidFill>
                <a:bevel/>
              </a:ln>
            </p:spPr>
          </p:sp>
          <p:sp>
            <p:nvSpPr>
              <p:cNvPr id="5680" name="Freeform 5679"/>
              <p:cNvSpPr/>
              <p:nvPr/>
            </p:nvSpPr>
            <p:spPr>
              <a:xfrm>
                <a:off x="5069464" y="1863666"/>
                <a:ext cx="418917" cy="420765"/>
              </a:xfrm>
              <a:custGeom>
                <a:avLst/>
                <a:gdLst/>
                <a:ahLst/>
                <a:cxnLst/>
                <a:rect l="0" t="0" r="0" b="0"/>
                <a:pathLst>
                  <a:path w="418917" h="420765">
                    <a:moveTo>
                      <a:pt x="183750" y="70424"/>
                    </a:moveTo>
                    <a:cubicBezTo>
                      <a:pt x="183750" y="70424"/>
                      <a:pt x="178471" y="-4554"/>
                      <a:pt x="121444" y="17623"/>
                    </a:cubicBezTo>
                    <a:cubicBezTo>
                      <a:pt x="64418" y="39799"/>
                      <a:pt x="130949" y="104218"/>
                      <a:pt x="130949" y="104218"/>
                    </a:cubicBezTo>
                    <a:cubicBezTo>
                      <a:pt x="130949" y="104218"/>
                      <a:pt x="96100" y="36631"/>
                      <a:pt x="55970" y="70424"/>
                    </a:cubicBezTo>
                    <a:cubicBezTo>
                      <a:pt x="15841" y="104218"/>
                      <a:pt x="88707" y="138011"/>
                      <a:pt x="88707" y="138011"/>
                    </a:cubicBezTo>
                    <a:cubicBezTo>
                      <a:pt x="88707" y="138011"/>
                      <a:pt x="32737" y="97882"/>
                      <a:pt x="11616" y="142235"/>
                    </a:cubicBezTo>
                    <a:cubicBezTo>
                      <a:pt x="-9504" y="186589"/>
                      <a:pt x="67586" y="198205"/>
                      <a:pt x="66002" y="196621"/>
                    </a:cubicBezTo>
                    <a:cubicBezTo>
                      <a:pt x="66002" y="196621"/>
                      <a:pt x="0" y="181309"/>
                      <a:pt x="0" y="235166"/>
                    </a:cubicBezTo>
                    <a:cubicBezTo>
                      <a:pt x="0" y="289024"/>
                      <a:pt x="86595" y="244671"/>
                      <a:pt x="86595" y="244671"/>
                    </a:cubicBezTo>
                    <a:cubicBezTo>
                      <a:pt x="86595" y="244671"/>
                      <a:pt x="10560" y="266847"/>
                      <a:pt x="30625" y="313313"/>
                    </a:cubicBezTo>
                    <a:cubicBezTo>
                      <a:pt x="50690" y="359779"/>
                      <a:pt x="95043" y="310146"/>
                      <a:pt x="95043" y="310146"/>
                    </a:cubicBezTo>
                    <a:cubicBezTo>
                      <a:pt x="95043" y="310146"/>
                      <a:pt x="46466" y="352387"/>
                      <a:pt x="88707" y="383012"/>
                    </a:cubicBezTo>
                    <a:cubicBezTo>
                      <a:pt x="130949" y="413637"/>
                      <a:pt x="151013" y="340770"/>
                      <a:pt x="148902" y="340770"/>
                    </a:cubicBezTo>
                    <a:cubicBezTo>
                      <a:pt x="146789" y="340770"/>
                      <a:pt x="120916" y="409941"/>
                      <a:pt x="167910" y="419974"/>
                    </a:cubicBezTo>
                    <a:cubicBezTo>
                      <a:pt x="214903" y="430001"/>
                      <a:pt x="208039" y="340770"/>
                      <a:pt x="208039" y="340770"/>
                    </a:cubicBezTo>
                    <a:cubicBezTo>
                      <a:pt x="208039" y="340770"/>
                      <a:pt x="187975" y="414693"/>
                      <a:pt x="243944" y="419974"/>
                    </a:cubicBezTo>
                    <a:cubicBezTo>
                      <a:pt x="299915" y="425259"/>
                      <a:pt x="266121" y="349218"/>
                      <a:pt x="266121" y="349218"/>
                    </a:cubicBezTo>
                    <a:cubicBezTo>
                      <a:pt x="266121" y="349218"/>
                      <a:pt x="287242" y="411525"/>
                      <a:pt x="325260" y="387236"/>
                    </a:cubicBezTo>
                    <a:cubicBezTo>
                      <a:pt x="363277" y="362947"/>
                      <a:pt x="321035" y="310146"/>
                      <a:pt x="321035" y="310146"/>
                    </a:cubicBezTo>
                    <a:cubicBezTo>
                      <a:pt x="321035" y="310146"/>
                      <a:pt x="344269" y="356611"/>
                      <a:pt x="389678" y="322817"/>
                    </a:cubicBezTo>
                    <a:cubicBezTo>
                      <a:pt x="435087" y="289024"/>
                      <a:pt x="365917" y="262095"/>
                      <a:pt x="365917" y="262095"/>
                    </a:cubicBezTo>
                    <a:cubicBezTo>
                      <a:pt x="365917" y="262095"/>
                      <a:pt x="410799" y="272128"/>
                      <a:pt x="418191" y="235166"/>
                    </a:cubicBezTo>
                    <a:cubicBezTo>
                      <a:pt x="425582" y="198205"/>
                      <a:pt x="372781" y="193981"/>
                      <a:pt x="372781" y="193981"/>
                    </a:cubicBezTo>
                    <a:cubicBezTo>
                      <a:pt x="372781" y="193981"/>
                      <a:pt x="420304" y="190813"/>
                      <a:pt x="405518" y="135899"/>
                    </a:cubicBezTo>
                    <a:cubicBezTo>
                      <a:pt x="379117" y="111610"/>
                      <a:pt x="326316" y="140123"/>
                      <a:pt x="326316" y="140123"/>
                    </a:cubicBezTo>
                    <a:cubicBezTo>
                      <a:pt x="326316" y="140123"/>
                      <a:pt x="394958" y="115835"/>
                      <a:pt x="369613" y="75705"/>
                    </a:cubicBezTo>
                    <a:cubicBezTo>
                      <a:pt x="344269" y="35575"/>
                      <a:pt x="289354" y="90490"/>
                      <a:pt x="289354" y="90490"/>
                    </a:cubicBezTo>
                    <a:cubicBezTo>
                      <a:pt x="289354" y="90490"/>
                      <a:pt x="335820" y="38743"/>
                      <a:pt x="302027" y="23959"/>
                    </a:cubicBezTo>
                    <a:cubicBezTo>
                      <a:pt x="268233" y="9174"/>
                      <a:pt x="243944" y="65145"/>
                      <a:pt x="243944" y="65145"/>
                    </a:cubicBezTo>
                    <a:cubicBezTo>
                      <a:pt x="243944" y="65145"/>
                      <a:pt x="262953" y="4950"/>
                      <a:pt x="213319" y="0"/>
                    </a:cubicBezTo>
                    <a:cubicBezTo>
                      <a:pt x="163686" y="-3498"/>
                      <a:pt x="185863" y="72537"/>
                      <a:pt x="183750" y="70424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67"/>
                  </a:gs>
                  <a:gs pos="70006">
                    <a:srgbClr val="FFFF67"/>
                  </a:gs>
                  <a:gs pos="0">
                    <a:srgbClr val="FFFF06"/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bevel/>
              </a:ln>
            </p:spPr>
          </p:sp>
          <p:sp>
            <p:nvSpPr>
              <p:cNvPr id="5681" name="Freeform 5680"/>
              <p:cNvSpPr/>
              <p:nvPr/>
            </p:nvSpPr>
            <p:spPr>
              <a:xfrm>
                <a:off x="5207909" y="1998976"/>
                <a:ext cx="145244" cy="145244"/>
              </a:xfrm>
              <a:custGeom>
                <a:avLst/>
                <a:gdLst/>
                <a:ahLst/>
                <a:cxnLst/>
                <a:rect l="0" t="0" r="0" b="0"/>
                <a:pathLst>
                  <a:path w="145244" h="145244">
                    <a:moveTo>
                      <a:pt x="0" y="72622"/>
                    </a:moveTo>
                    <a:cubicBezTo>
                      <a:pt x="0" y="32514"/>
                      <a:pt x="32514" y="0"/>
                      <a:pt x="72622" y="0"/>
                    </a:cubicBezTo>
                    <a:cubicBezTo>
                      <a:pt x="112730" y="0"/>
                      <a:pt x="145244" y="32514"/>
                      <a:pt x="145244" y="72622"/>
                    </a:cubicBezTo>
                    <a:cubicBezTo>
                      <a:pt x="145244" y="112730"/>
                      <a:pt x="112730" y="145244"/>
                      <a:pt x="72622" y="145244"/>
                    </a:cubicBezTo>
                    <a:cubicBezTo>
                      <a:pt x="32514" y="145244"/>
                      <a:pt x="0" y="112730"/>
                      <a:pt x="0" y="72622"/>
                    </a:cubicBezTo>
                    <a:close/>
                  </a:path>
                </a:pathLst>
              </a:custGeom>
              <a:gradFill>
                <a:gsLst>
                  <a:gs pos="0">
                    <a:srgbClr val="F8A774"/>
                  </a:gs>
                  <a:gs pos="100000">
                    <a:srgbClr val="D6813B"/>
                  </a:gs>
                </a:gsLst>
                <a:lin ang="5400000" scaled="0"/>
              </a:gradFill>
              <a:ln w="7700" cap="flat">
                <a:solidFill>
                  <a:srgbClr val="F9B289"/>
                </a:solidFill>
                <a:bevel/>
              </a:ln>
            </p:spPr>
          </p:sp>
          <p:sp>
            <p:nvSpPr>
              <p:cNvPr id="5682" name="Freeform 5681"/>
              <p:cNvSpPr/>
              <p:nvPr/>
            </p:nvSpPr>
            <p:spPr>
              <a:xfrm>
                <a:off x="5244220" y="2035287"/>
                <a:ext cx="72622" cy="72622"/>
              </a:xfrm>
              <a:custGeom>
                <a:avLst/>
                <a:gdLst/>
                <a:ahLst/>
                <a:cxnLst/>
                <a:rect l="0" t="0" r="0" b="0"/>
                <a:pathLst>
                  <a:path w="72622" h="72622">
                    <a:moveTo>
                      <a:pt x="0" y="36311"/>
                    </a:moveTo>
                    <a:cubicBezTo>
                      <a:pt x="0" y="16257"/>
                      <a:pt x="16257" y="0"/>
                      <a:pt x="36311" y="0"/>
                    </a:cubicBezTo>
                    <a:cubicBezTo>
                      <a:pt x="56365" y="0"/>
                      <a:pt x="72622" y="16257"/>
                      <a:pt x="72622" y="36311"/>
                    </a:cubicBezTo>
                    <a:cubicBezTo>
                      <a:pt x="72622" y="56365"/>
                      <a:pt x="56365" y="72622"/>
                      <a:pt x="36311" y="72622"/>
                    </a:cubicBezTo>
                    <a:cubicBezTo>
                      <a:pt x="16257" y="72622"/>
                      <a:pt x="0" y="56365"/>
                      <a:pt x="0" y="36311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7898C6"/>
                  </a:gs>
                  <a:gs pos="66041">
                    <a:srgbClr val="7898C6"/>
                  </a:gs>
                  <a:gs pos="0">
                    <a:srgbClr val="436FA3"/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7700" cap="flat">
                <a:noFill/>
                <a:bevel/>
              </a:ln>
            </p:spPr>
          </p:sp>
        </p:grpSp>
        <p:grpSp>
          <p:nvGrpSpPr>
            <p:cNvPr id="5683" name="Plant 13"/>
            <p:cNvGrpSpPr/>
            <p:nvPr/>
          </p:nvGrpSpPr>
          <p:grpSpPr>
            <a:xfrm>
              <a:off x="1573335" y="1809936"/>
              <a:ext cx="523600" cy="523600"/>
              <a:chOff x="1573335" y="1809936"/>
              <a:chExt cx="523600" cy="523600"/>
            </a:xfrm>
          </p:grpSpPr>
          <p:sp>
            <p:nvSpPr>
              <p:cNvPr id="5684" name="Freeform 5683"/>
              <p:cNvSpPr/>
              <p:nvPr/>
            </p:nvSpPr>
            <p:spPr>
              <a:xfrm>
                <a:off x="1729798" y="1818964"/>
                <a:ext cx="165220" cy="232621"/>
              </a:xfrm>
              <a:custGeom>
                <a:avLst/>
                <a:gdLst/>
                <a:ahLst/>
                <a:cxnLst/>
                <a:rect l="0" t="0" r="0" b="0"/>
                <a:pathLst>
                  <a:path w="165220" h="232621">
                    <a:moveTo>
                      <a:pt x="33123" y="155025"/>
                    </a:moveTo>
                    <a:cubicBezTo>
                      <a:pt x="33123" y="155025"/>
                      <a:pt x="5277" y="134511"/>
                      <a:pt x="12463" y="96159"/>
                    </a:cubicBezTo>
                    <a:cubicBezTo>
                      <a:pt x="19649" y="57807"/>
                      <a:pt x="19649" y="30158"/>
                      <a:pt x="12463" y="17671"/>
                    </a:cubicBezTo>
                    <a:cubicBezTo>
                      <a:pt x="5277" y="5184"/>
                      <a:pt x="0" y="1617"/>
                      <a:pt x="0" y="1617"/>
                    </a:cubicBezTo>
                    <a:cubicBezTo>
                      <a:pt x="0" y="1617"/>
                      <a:pt x="58274" y="-8194"/>
                      <a:pt x="100491" y="20347"/>
                    </a:cubicBezTo>
                    <a:cubicBezTo>
                      <a:pt x="142708" y="48888"/>
                      <a:pt x="160672" y="92591"/>
                      <a:pt x="164266" y="120240"/>
                    </a:cubicBezTo>
                    <a:cubicBezTo>
                      <a:pt x="167859" y="147889"/>
                      <a:pt x="161571" y="192485"/>
                      <a:pt x="147199" y="204080"/>
                    </a:cubicBezTo>
                    <a:cubicBezTo>
                      <a:pt x="132828" y="215675"/>
                      <a:pt x="107677" y="232621"/>
                      <a:pt x="107677" y="232621"/>
                    </a:cubicBezTo>
                    <a:cubicBezTo>
                      <a:pt x="107677" y="232621"/>
                      <a:pt x="38512" y="208540"/>
                      <a:pt x="33123" y="155025"/>
                    </a:cubicBezTo>
                    <a:close/>
                  </a:path>
                </a:pathLst>
              </a:custGeom>
              <a:gradFill>
                <a:gsLst>
                  <a:gs pos="0">
                    <a:srgbClr val="DAD1E6"/>
                  </a:gs>
                  <a:gs pos="100000">
                    <a:srgbClr val="BFAED3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5685" name="Freeform 5684"/>
              <p:cNvSpPr/>
              <p:nvPr/>
            </p:nvSpPr>
            <p:spPr>
              <a:xfrm>
                <a:off x="1573335" y="1989039"/>
                <a:ext cx="233094" cy="150342"/>
              </a:xfrm>
              <a:custGeom>
                <a:avLst/>
                <a:gdLst/>
                <a:ahLst/>
                <a:cxnLst/>
                <a:rect l="0" t="0" r="0" b="0"/>
                <a:pathLst>
                  <a:path w="233094" h="150342">
                    <a:moveTo>
                      <a:pt x="199465" y="14382"/>
                    </a:moveTo>
                    <a:cubicBezTo>
                      <a:pt x="199465" y="14382"/>
                      <a:pt x="150063" y="-21294"/>
                      <a:pt x="71017" y="19733"/>
                    </a:cubicBezTo>
                    <a:cubicBezTo>
                      <a:pt x="-8028" y="60761"/>
                      <a:pt x="0" y="141925"/>
                      <a:pt x="0" y="141925"/>
                    </a:cubicBezTo>
                    <a:cubicBezTo>
                      <a:pt x="0" y="141925"/>
                      <a:pt x="28800" y="127654"/>
                      <a:pt x="88083" y="146385"/>
                    </a:cubicBezTo>
                    <a:cubicBezTo>
                      <a:pt x="147368" y="165115"/>
                      <a:pt x="179704" y="109816"/>
                      <a:pt x="179704" y="109816"/>
                    </a:cubicBezTo>
                    <a:cubicBezTo>
                      <a:pt x="179704" y="109816"/>
                      <a:pt x="194076" y="70572"/>
                      <a:pt x="218329" y="77708"/>
                    </a:cubicBezTo>
                    <a:cubicBezTo>
                      <a:pt x="242581" y="84842"/>
                      <a:pt x="237192" y="42923"/>
                      <a:pt x="199465" y="14382"/>
                    </a:cubicBezTo>
                    <a:close/>
                  </a:path>
                </a:pathLst>
              </a:custGeom>
              <a:gradFill>
                <a:gsLst>
                  <a:gs pos="0">
                    <a:srgbClr val="DAD1E6"/>
                  </a:gs>
                  <a:gs pos="100000">
                    <a:srgbClr val="BFAED3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5686" name="Freeform 5685"/>
              <p:cNvSpPr/>
              <p:nvPr/>
            </p:nvSpPr>
            <p:spPr>
              <a:xfrm>
                <a:off x="1644408" y="2033523"/>
                <a:ext cx="211873" cy="257205"/>
              </a:xfrm>
              <a:custGeom>
                <a:avLst/>
                <a:gdLst/>
                <a:ahLst/>
                <a:cxnLst/>
                <a:rect l="0" t="0" r="0" b="0"/>
                <a:pathLst>
                  <a:path w="211873" h="257205">
                    <a:moveTo>
                      <a:pt x="34976" y="257205"/>
                    </a:moveTo>
                    <a:cubicBezTo>
                      <a:pt x="34976" y="257205"/>
                      <a:pt x="-2753" y="219632"/>
                      <a:pt x="0" y="159874"/>
                    </a:cubicBezTo>
                    <a:cubicBezTo>
                      <a:pt x="2636" y="100117"/>
                      <a:pt x="92462" y="23412"/>
                      <a:pt x="131986" y="7358"/>
                    </a:cubicBezTo>
                    <a:cubicBezTo>
                      <a:pt x="171507" y="-8696"/>
                      <a:pt x="175101" y="6522"/>
                      <a:pt x="175101" y="6522"/>
                    </a:cubicBezTo>
                    <a:cubicBezTo>
                      <a:pt x="175101" y="6522"/>
                      <a:pt x="218216" y="26980"/>
                      <a:pt x="211031" y="70684"/>
                    </a:cubicBezTo>
                    <a:cubicBezTo>
                      <a:pt x="203844" y="114388"/>
                      <a:pt x="140966" y="183956"/>
                      <a:pt x="114917" y="198226"/>
                    </a:cubicBezTo>
                    <a:cubicBezTo>
                      <a:pt x="88868" y="212497"/>
                      <a:pt x="34976" y="250849"/>
                      <a:pt x="34976" y="257205"/>
                    </a:cubicBezTo>
                    <a:close/>
                  </a:path>
                </a:pathLst>
              </a:custGeom>
              <a:gradFill>
                <a:gsLst>
                  <a:gs pos="0">
                    <a:srgbClr val="DAD1E6"/>
                  </a:gs>
                  <a:gs pos="100000">
                    <a:srgbClr val="BFAED3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5687" name="Freeform 5686"/>
              <p:cNvSpPr/>
              <p:nvPr/>
            </p:nvSpPr>
            <p:spPr>
              <a:xfrm>
                <a:off x="1745460" y="2073493"/>
                <a:ext cx="147537" cy="260047"/>
              </a:xfrm>
              <a:custGeom>
                <a:avLst/>
                <a:gdLst/>
                <a:ahLst/>
                <a:cxnLst/>
                <a:rect l="0" t="0" r="0" b="0"/>
                <a:pathLst>
                  <a:path w="147537" h="260047">
                    <a:moveTo>
                      <a:pt x="7579" y="53013"/>
                    </a:moveTo>
                    <a:cubicBezTo>
                      <a:pt x="7579" y="53013"/>
                      <a:pt x="-23860" y="159150"/>
                      <a:pt x="40814" y="209988"/>
                    </a:cubicBezTo>
                    <a:cubicBezTo>
                      <a:pt x="105487" y="260827"/>
                      <a:pt x="134231" y="260047"/>
                      <a:pt x="134231" y="260047"/>
                    </a:cubicBezTo>
                    <a:cubicBezTo>
                      <a:pt x="134231" y="260047"/>
                      <a:pt x="116266" y="218015"/>
                      <a:pt x="137824" y="179663"/>
                    </a:cubicBezTo>
                    <a:cubicBezTo>
                      <a:pt x="159382" y="141311"/>
                      <a:pt x="142764" y="103405"/>
                      <a:pt x="115368" y="76202"/>
                    </a:cubicBezTo>
                    <a:cubicBezTo>
                      <a:pt x="87972" y="49000"/>
                      <a:pt x="90218" y="-66503"/>
                      <a:pt x="7579" y="53013"/>
                    </a:cubicBezTo>
                    <a:close/>
                  </a:path>
                </a:pathLst>
              </a:custGeom>
              <a:gradFill>
                <a:gsLst>
                  <a:gs pos="0">
                    <a:srgbClr val="DAD1E6"/>
                  </a:gs>
                  <a:gs pos="100000">
                    <a:srgbClr val="BFAED3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5688" name="Freeform 5687"/>
              <p:cNvSpPr/>
              <p:nvPr/>
            </p:nvSpPr>
            <p:spPr>
              <a:xfrm>
                <a:off x="1845839" y="2071317"/>
                <a:ext cx="227873" cy="178437"/>
              </a:xfrm>
              <a:custGeom>
                <a:avLst/>
                <a:gdLst/>
                <a:ahLst/>
                <a:cxnLst/>
                <a:rect l="0" t="0" r="0" b="0"/>
                <a:pathLst>
                  <a:path w="227873" h="178437">
                    <a:moveTo>
                      <a:pt x="3313" y="6132"/>
                    </a:moveTo>
                    <a:cubicBezTo>
                      <a:pt x="618" y="6132"/>
                      <a:pt x="-18246" y="114945"/>
                      <a:pt x="75172" y="164000"/>
                    </a:cubicBezTo>
                    <a:cubicBezTo>
                      <a:pt x="168589" y="213054"/>
                      <a:pt x="227873" y="122080"/>
                      <a:pt x="227873" y="122080"/>
                    </a:cubicBezTo>
                    <a:cubicBezTo>
                      <a:pt x="227873" y="122080"/>
                      <a:pt x="200028" y="116729"/>
                      <a:pt x="163200" y="63214"/>
                    </a:cubicBezTo>
                    <a:cubicBezTo>
                      <a:pt x="126372" y="9700"/>
                      <a:pt x="28464" y="-11706"/>
                      <a:pt x="3313" y="6132"/>
                    </a:cubicBezTo>
                    <a:close/>
                  </a:path>
                </a:pathLst>
              </a:custGeom>
              <a:gradFill>
                <a:gsLst>
                  <a:gs pos="0">
                    <a:srgbClr val="DAD1E6"/>
                  </a:gs>
                  <a:gs pos="100000">
                    <a:srgbClr val="BFAED3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5689" name="Freeform 5688"/>
              <p:cNvSpPr/>
              <p:nvPr/>
            </p:nvSpPr>
            <p:spPr>
              <a:xfrm>
                <a:off x="1826303" y="1985695"/>
                <a:ext cx="270483" cy="141813"/>
              </a:xfrm>
              <a:custGeom>
                <a:avLst/>
                <a:gdLst/>
                <a:ahLst/>
                <a:cxnLst/>
                <a:rect l="0" t="0" r="0" b="0"/>
                <a:pathLst>
                  <a:path w="270483" h="141813">
                    <a:moveTo>
                      <a:pt x="3986" y="63214"/>
                    </a:moveTo>
                    <a:cubicBezTo>
                      <a:pt x="15214" y="52065"/>
                      <a:pt x="88420" y="-11706"/>
                      <a:pt x="163873" y="1672"/>
                    </a:cubicBezTo>
                    <a:cubicBezTo>
                      <a:pt x="239325" y="15051"/>
                      <a:pt x="268967" y="1672"/>
                      <a:pt x="268967" y="1672"/>
                    </a:cubicBezTo>
                    <a:cubicBezTo>
                      <a:pt x="268967" y="1672"/>
                      <a:pt x="281544" y="52511"/>
                      <a:pt x="235732" y="97999"/>
                    </a:cubicBezTo>
                    <a:cubicBezTo>
                      <a:pt x="189922" y="143486"/>
                      <a:pt x="142315" y="141813"/>
                      <a:pt x="142315" y="141813"/>
                    </a:cubicBezTo>
                    <a:cubicBezTo>
                      <a:pt x="142315" y="141813"/>
                      <a:pt x="-28350" y="122972"/>
                      <a:pt x="3986" y="63214"/>
                    </a:cubicBezTo>
                    <a:close/>
                  </a:path>
                </a:pathLst>
              </a:custGeom>
              <a:gradFill>
                <a:gsLst>
                  <a:gs pos="0">
                    <a:srgbClr val="DAD1E6"/>
                  </a:gs>
                  <a:gs pos="100000">
                    <a:srgbClr val="BFAED3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5690" name="Freeform 5689"/>
              <p:cNvSpPr/>
              <p:nvPr/>
            </p:nvSpPr>
            <p:spPr>
              <a:xfrm>
                <a:off x="1587819" y="1901577"/>
                <a:ext cx="224504" cy="160543"/>
              </a:xfrm>
              <a:custGeom>
                <a:avLst/>
                <a:gdLst/>
                <a:ahLst/>
                <a:cxnLst/>
                <a:rect l="0" t="0" r="0" b="0"/>
                <a:pathLst>
                  <a:path w="224504" h="160543">
                    <a:moveTo>
                      <a:pt x="224504" y="125926"/>
                    </a:moveTo>
                    <a:cubicBezTo>
                      <a:pt x="224504" y="112548"/>
                      <a:pt x="209234" y="-8752"/>
                      <a:pt x="116715" y="167"/>
                    </a:cubicBezTo>
                    <a:cubicBezTo>
                      <a:pt x="24197" y="9086"/>
                      <a:pt x="0" y="52790"/>
                      <a:pt x="0" y="52790"/>
                    </a:cubicBezTo>
                    <a:cubicBezTo>
                      <a:pt x="0" y="52790"/>
                      <a:pt x="58329" y="73303"/>
                      <a:pt x="68210" y="106304"/>
                    </a:cubicBezTo>
                    <a:cubicBezTo>
                      <a:pt x="78091" y="139305"/>
                      <a:pt x="157137" y="199062"/>
                      <a:pt x="224504" y="125926"/>
                    </a:cubicBezTo>
                    <a:close/>
                  </a:path>
                </a:pathLst>
              </a:custGeom>
              <a:gradFill>
                <a:gsLst>
                  <a:gs pos="0">
                    <a:srgbClr val="DAD1E6"/>
                  </a:gs>
                  <a:gs pos="100000">
                    <a:srgbClr val="BFAED3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5691" name="Freeform 5690"/>
              <p:cNvSpPr/>
              <p:nvPr/>
            </p:nvSpPr>
            <p:spPr>
              <a:xfrm>
                <a:off x="1826638" y="1809934"/>
                <a:ext cx="161347" cy="246167"/>
              </a:xfrm>
              <a:custGeom>
                <a:avLst/>
                <a:gdLst/>
                <a:ahLst/>
                <a:cxnLst/>
                <a:rect l="0" t="0" r="0" b="0"/>
                <a:pathLst>
                  <a:path w="161347" h="246167">
                    <a:moveTo>
                      <a:pt x="90779" y="0"/>
                    </a:moveTo>
                    <a:cubicBezTo>
                      <a:pt x="90779" y="0"/>
                      <a:pt x="177009" y="62378"/>
                      <a:pt x="159045" y="132839"/>
                    </a:cubicBezTo>
                    <a:cubicBezTo>
                      <a:pt x="141081" y="203299"/>
                      <a:pt x="110540" y="246167"/>
                      <a:pt x="44968" y="246167"/>
                    </a:cubicBezTo>
                    <a:cubicBezTo>
                      <a:pt x="-20603" y="246167"/>
                      <a:pt x="-8927" y="109649"/>
                      <a:pt x="43172" y="70405"/>
                    </a:cubicBezTo>
                    <a:cubicBezTo>
                      <a:pt x="95271" y="31161"/>
                      <a:pt x="90779" y="-3623"/>
                      <a:pt x="9077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AD1E6"/>
                  </a:gs>
                  <a:gs pos="100000">
                    <a:srgbClr val="BFAED3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5692" name="Freeform 5691"/>
              <p:cNvSpPr/>
              <p:nvPr/>
            </p:nvSpPr>
            <p:spPr>
              <a:xfrm>
                <a:off x="1704873" y="1913894"/>
                <a:ext cx="302817" cy="285415"/>
              </a:xfrm>
              <a:custGeom>
                <a:avLst/>
                <a:gdLst/>
                <a:ahLst/>
                <a:cxnLst/>
                <a:rect l="0" t="0" r="0" b="0"/>
                <a:pathLst>
                  <a:path w="302817" h="285415">
                    <a:moveTo>
                      <a:pt x="121036" y="109007"/>
                    </a:moveTo>
                    <a:cubicBezTo>
                      <a:pt x="121036" y="109007"/>
                      <a:pt x="131488" y="103420"/>
                      <a:pt x="122644" y="53132"/>
                    </a:cubicBezTo>
                    <a:cubicBezTo>
                      <a:pt x="113801" y="2844"/>
                      <a:pt x="124252" y="-21103"/>
                      <a:pt x="133898" y="23597"/>
                    </a:cubicBezTo>
                    <a:cubicBezTo>
                      <a:pt x="143546" y="68298"/>
                      <a:pt x="131488" y="98631"/>
                      <a:pt x="149173" y="102622"/>
                    </a:cubicBezTo>
                    <a:cubicBezTo>
                      <a:pt x="166858" y="106613"/>
                      <a:pt x="170878" y="114595"/>
                      <a:pt x="185348" y="86657"/>
                    </a:cubicBezTo>
                    <a:cubicBezTo>
                      <a:pt x="199819" y="58719"/>
                      <a:pt x="252071" y="37966"/>
                      <a:pt x="223131" y="74684"/>
                    </a:cubicBezTo>
                    <a:cubicBezTo>
                      <a:pt x="194191" y="111402"/>
                      <a:pt x="169270" y="132954"/>
                      <a:pt x="199014" y="132954"/>
                    </a:cubicBezTo>
                    <a:cubicBezTo>
                      <a:pt x="228759" y="132954"/>
                      <a:pt x="293874" y="136945"/>
                      <a:pt x="301912" y="151313"/>
                    </a:cubicBezTo>
                    <a:cubicBezTo>
                      <a:pt x="309952" y="165682"/>
                      <a:pt x="264532" y="147721"/>
                      <a:pt x="256894" y="155305"/>
                    </a:cubicBezTo>
                    <a:cubicBezTo>
                      <a:pt x="249257" y="162888"/>
                      <a:pt x="245238" y="166080"/>
                      <a:pt x="258503" y="179251"/>
                    </a:cubicBezTo>
                    <a:cubicBezTo>
                      <a:pt x="271768" y="192423"/>
                      <a:pt x="253679" y="184839"/>
                      <a:pt x="230366" y="174462"/>
                    </a:cubicBezTo>
                    <a:cubicBezTo>
                      <a:pt x="207054" y="164085"/>
                      <a:pt x="176505" y="128165"/>
                      <a:pt x="176505" y="155305"/>
                    </a:cubicBezTo>
                    <a:cubicBezTo>
                      <a:pt x="176505" y="182445"/>
                      <a:pt x="194191" y="218364"/>
                      <a:pt x="203034" y="224751"/>
                    </a:cubicBezTo>
                    <a:cubicBezTo>
                      <a:pt x="211877" y="231136"/>
                      <a:pt x="174897" y="218365"/>
                      <a:pt x="169271" y="191225"/>
                    </a:cubicBezTo>
                    <a:cubicBezTo>
                      <a:pt x="163643" y="164085"/>
                      <a:pt x="159623" y="192023"/>
                      <a:pt x="159623" y="218364"/>
                    </a:cubicBezTo>
                    <a:cubicBezTo>
                      <a:pt x="159623" y="244706"/>
                      <a:pt x="149173" y="318144"/>
                      <a:pt x="145153" y="259074"/>
                    </a:cubicBezTo>
                    <a:cubicBezTo>
                      <a:pt x="141134" y="200005"/>
                      <a:pt x="137918" y="282223"/>
                      <a:pt x="131487" y="285415"/>
                    </a:cubicBezTo>
                    <a:cubicBezTo>
                      <a:pt x="125056" y="288609"/>
                      <a:pt x="134702" y="227145"/>
                      <a:pt x="131487" y="210382"/>
                    </a:cubicBezTo>
                    <a:cubicBezTo>
                      <a:pt x="128271" y="193620"/>
                      <a:pt x="99332" y="259872"/>
                      <a:pt x="92096" y="261469"/>
                    </a:cubicBezTo>
                    <a:cubicBezTo>
                      <a:pt x="84861" y="263065"/>
                      <a:pt x="107370" y="217566"/>
                      <a:pt x="109782" y="203198"/>
                    </a:cubicBezTo>
                    <a:cubicBezTo>
                      <a:pt x="112194" y="188830"/>
                      <a:pt x="63960" y="275836"/>
                      <a:pt x="50294" y="271845"/>
                    </a:cubicBezTo>
                    <a:cubicBezTo>
                      <a:pt x="36628" y="267855"/>
                      <a:pt x="88881" y="223154"/>
                      <a:pt x="92096" y="204795"/>
                    </a:cubicBezTo>
                    <a:cubicBezTo>
                      <a:pt x="95311" y="186435"/>
                      <a:pt x="44666" y="230338"/>
                      <a:pt x="39039" y="238320"/>
                    </a:cubicBezTo>
                    <a:cubicBezTo>
                      <a:pt x="33412" y="246302"/>
                      <a:pt x="39040" y="196014"/>
                      <a:pt x="74411" y="184041"/>
                    </a:cubicBezTo>
                    <a:cubicBezTo>
                      <a:pt x="109782" y="172067"/>
                      <a:pt x="113801" y="162489"/>
                      <a:pt x="83253" y="162489"/>
                    </a:cubicBezTo>
                    <a:cubicBezTo>
                      <a:pt x="52706" y="162489"/>
                      <a:pt x="74411" y="152910"/>
                      <a:pt x="86469" y="155305"/>
                    </a:cubicBezTo>
                    <a:cubicBezTo>
                      <a:pt x="98528" y="157699"/>
                      <a:pt x="37431" y="136945"/>
                      <a:pt x="8491" y="159296"/>
                    </a:cubicBezTo>
                    <a:cubicBezTo>
                      <a:pt x="-20449" y="181646"/>
                      <a:pt x="28589" y="117788"/>
                      <a:pt x="71195" y="140138"/>
                    </a:cubicBezTo>
                    <a:cubicBezTo>
                      <a:pt x="113801" y="162489"/>
                      <a:pt x="59941" y="101824"/>
                      <a:pt x="40647" y="104218"/>
                    </a:cubicBezTo>
                    <a:cubicBezTo>
                      <a:pt x="21354" y="106613"/>
                      <a:pt x="69587" y="90648"/>
                      <a:pt x="83253" y="112999"/>
                    </a:cubicBezTo>
                    <a:cubicBezTo>
                      <a:pt x="96920" y="135349"/>
                      <a:pt x="69587" y="101026"/>
                      <a:pt x="74411" y="70693"/>
                    </a:cubicBezTo>
                    <a:cubicBezTo>
                      <a:pt x="79235" y="40360"/>
                      <a:pt x="87275" y="101825"/>
                      <a:pt x="98528" y="112999"/>
                    </a:cubicBezTo>
                    <a:cubicBezTo>
                      <a:pt x="109782" y="124173"/>
                      <a:pt x="93302" y="60715"/>
                      <a:pt x="96920" y="45948"/>
                    </a:cubicBezTo>
                    <a:cubicBezTo>
                      <a:pt x="100537" y="31180"/>
                      <a:pt x="122644" y="105016"/>
                      <a:pt x="121036" y="109007"/>
                    </a:cubicBezTo>
                    <a:close/>
                  </a:path>
                </a:pathLst>
              </a:custGeom>
              <a:solidFill>
                <a:srgbClr val="695092"/>
              </a:solidFill>
              <a:ln w="7700" cap="flat">
                <a:noFill/>
                <a:bevel/>
              </a:ln>
            </p:spPr>
          </p:sp>
        </p:grpSp>
        <p:grpSp>
          <p:nvGrpSpPr>
            <p:cNvPr id="5693" name="Plant 46"/>
            <p:cNvGrpSpPr/>
            <p:nvPr/>
          </p:nvGrpSpPr>
          <p:grpSpPr>
            <a:xfrm>
              <a:off x="957333" y="1819376"/>
              <a:ext cx="502905" cy="504721"/>
              <a:chOff x="957333" y="1819376"/>
              <a:chExt cx="502905" cy="504721"/>
            </a:xfrm>
          </p:grpSpPr>
          <p:sp>
            <p:nvSpPr>
              <p:cNvPr id="5694" name="Freeform 5693"/>
              <p:cNvSpPr/>
              <p:nvPr/>
            </p:nvSpPr>
            <p:spPr>
              <a:xfrm>
                <a:off x="956866" y="1818704"/>
                <a:ext cx="503841" cy="506064"/>
              </a:xfrm>
              <a:custGeom>
                <a:avLst/>
                <a:gdLst/>
                <a:ahLst/>
                <a:cxnLst/>
                <a:rect l="0" t="0" r="0" b="0"/>
                <a:pathLst>
                  <a:path w="503841" h="506064">
                    <a:moveTo>
                      <a:pt x="221001" y="84701"/>
                    </a:moveTo>
                    <a:cubicBezTo>
                      <a:pt x="221001" y="84701"/>
                      <a:pt x="214651" y="-5477"/>
                      <a:pt x="146064" y="21195"/>
                    </a:cubicBezTo>
                    <a:cubicBezTo>
                      <a:pt x="77477" y="47868"/>
                      <a:pt x="157495" y="125345"/>
                      <a:pt x="157495" y="125345"/>
                    </a:cubicBezTo>
                    <a:cubicBezTo>
                      <a:pt x="157495" y="125345"/>
                      <a:pt x="115581" y="44057"/>
                      <a:pt x="67316" y="84701"/>
                    </a:cubicBezTo>
                    <a:cubicBezTo>
                      <a:pt x="19052" y="125345"/>
                      <a:pt x="106690" y="165989"/>
                      <a:pt x="106690" y="165989"/>
                    </a:cubicBezTo>
                    <a:cubicBezTo>
                      <a:pt x="106690" y="165989"/>
                      <a:pt x="39374" y="117724"/>
                      <a:pt x="13971" y="171069"/>
                    </a:cubicBezTo>
                    <a:cubicBezTo>
                      <a:pt x="-11431" y="224415"/>
                      <a:pt x="81287" y="238385"/>
                      <a:pt x="79382" y="236480"/>
                    </a:cubicBezTo>
                    <a:cubicBezTo>
                      <a:pt x="79382" y="236480"/>
                      <a:pt x="0" y="218064"/>
                      <a:pt x="0" y="282840"/>
                    </a:cubicBezTo>
                    <a:cubicBezTo>
                      <a:pt x="0" y="347616"/>
                      <a:pt x="104150" y="294271"/>
                      <a:pt x="104150" y="294271"/>
                    </a:cubicBezTo>
                    <a:cubicBezTo>
                      <a:pt x="104150" y="294271"/>
                      <a:pt x="12701" y="320944"/>
                      <a:pt x="36833" y="376829"/>
                    </a:cubicBezTo>
                    <a:cubicBezTo>
                      <a:pt x="60966" y="432715"/>
                      <a:pt x="114311" y="373019"/>
                      <a:pt x="114311" y="373019"/>
                    </a:cubicBezTo>
                    <a:cubicBezTo>
                      <a:pt x="114311" y="373019"/>
                      <a:pt x="55886" y="423823"/>
                      <a:pt x="106690" y="460656"/>
                    </a:cubicBezTo>
                    <a:cubicBezTo>
                      <a:pt x="157495" y="497490"/>
                      <a:pt x="181627" y="409853"/>
                      <a:pt x="179087" y="409853"/>
                    </a:cubicBezTo>
                    <a:cubicBezTo>
                      <a:pt x="176547" y="409853"/>
                      <a:pt x="145428" y="493045"/>
                      <a:pt x="201949" y="505112"/>
                    </a:cubicBezTo>
                    <a:cubicBezTo>
                      <a:pt x="258470" y="517172"/>
                      <a:pt x="250214" y="409853"/>
                      <a:pt x="250214" y="409853"/>
                    </a:cubicBezTo>
                    <a:cubicBezTo>
                      <a:pt x="250214" y="409853"/>
                      <a:pt x="226081" y="498760"/>
                      <a:pt x="293398" y="505112"/>
                    </a:cubicBezTo>
                    <a:cubicBezTo>
                      <a:pt x="360714" y="511469"/>
                      <a:pt x="320071" y="420013"/>
                      <a:pt x="320071" y="420013"/>
                    </a:cubicBezTo>
                    <a:cubicBezTo>
                      <a:pt x="320071" y="420013"/>
                      <a:pt x="345473" y="494951"/>
                      <a:pt x="391197" y="465738"/>
                    </a:cubicBezTo>
                    <a:cubicBezTo>
                      <a:pt x="436921" y="436525"/>
                      <a:pt x="386117" y="373019"/>
                      <a:pt x="386117" y="373019"/>
                    </a:cubicBezTo>
                    <a:cubicBezTo>
                      <a:pt x="386117" y="373019"/>
                      <a:pt x="414060" y="428904"/>
                      <a:pt x="468674" y="388259"/>
                    </a:cubicBezTo>
                    <a:cubicBezTo>
                      <a:pt x="523289" y="347616"/>
                      <a:pt x="440097" y="315228"/>
                      <a:pt x="440097" y="315228"/>
                    </a:cubicBezTo>
                    <a:cubicBezTo>
                      <a:pt x="440097" y="315228"/>
                      <a:pt x="494077" y="327294"/>
                      <a:pt x="502968" y="282840"/>
                    </a:cubicBezTo>
                    <a:cubicBezTo>
                      <a:pt x="511857" y="238385"/>
                      <a:pt x="448353" y="233305"/>
                      <a:pt x="448353" y="233305"/>
                    </a:cubicBezTo>
                    <a:cubicBezTo>
                      <a:pt x="448353" y="233305"/>
                      <a:pt x="505509" y="229495"/>
                      <a:pt x="487726" y="163449"/>
                    </a:cubicBezTo>
                    <a:cubicBezTo>
                      <a:pt x="455973" y="134236"/>
                      <a:pt x="392467" y="168529"/>
                      <a:pt x="392467" y="168529"/>
                    </a:cubicBezTo>
                    <a:cubicBezTo>
                      <a:pt x="392467" y="168529"/>
                      <a:pt x="475025" y="139317"/>
                      <a:pt x="444543" y="91052"/>
                    </a:cubicBezTo>
                    <a:cubicBezTo>
                      <a:pt x="414060" y="42787"/>
                      <a:pt x="348013" y="108833"/>
                      <a:pt x="348013" y="108833"/>
                    </a:cubicBezTo>
                    <a:cubicBezTo>
                      <a:pt x="348013" y="108833"/>
                      <a:pt x="403899" y="46597"/>
                      <a:pt x="363254" y="28816"/>
                    </a:cubicBezTo>
                    <a:cubicBezTo>
                      <a:pt x="322611" y="11034"/>
                      <a:pt x="293398" y="78351"/>
                      <a:pt x="293398" y="78351"/>
                    </a:cubicBezTo>
                    <a:cubicBezTo>
                      <a:pt x="293398" y="78351"/>
                      <a:pt x="316260" y="5954"/>
                      <a:pt x="256565" y="0"/>
                    </a:cubicBezTo>
                    <a:cubicBezTo>
                      <a:pt x="196869" y="-4207"/>
                      <a:pt x="223541" y="87241"/>
                      <a:pt x="221001" y="84701"/>
                    </a:cubicBezTo>
                    <a:close/>
                  </a:path>
                </a:pathLst>
              </a:custGeom>
              <a:gradFill>
                <a:gsLst>
                  <a:gs pos="0">
                    <a:srgbClr val="44850D"/>
                  </a:gs>
                  <a:gs pos="100000">
                    <a:srgbClr val="265300"/>
                  </a:gs>
                </a:gsLst>
                <a:lin ang="10800000" scaled="0"/>
              </a:gradFill>
              <a:ln w="7700" cap="flat">
                <a:solidFill>
                  <a:srgbClr val="8E9B51"/>
                </a:solidFill>
                <a:bevel/>
              </a:ln>
            </p:spPr>
          </p:sp>
          <p:sp>
            <p:nvSpPr>
              <p:cNvPr id="5695" name="Freeform 5694"/>
              <p:cNvSpPr/>
              <p:nvPr/>
            </p:nvSpPr>
            <p:spPr>
              <a:xfrm>
                <a:off x="997719" y="1863804"/>
                <a:ext cx="418917" cy="420765"/>
              </a:xfrm>
              <a:custGeom>
                <a:avLst/>
                <a:gdLst/>
                <a:ahLst/>
                <a:cxnLst/>
                <a:rect l="0" t="0" r="0" b="0"/>
                <a:pathLst>
                  <a:path w="418917" h="420765">
                    <a:moveTo>
                      <a:pt x="183750" y="70424"/>
                    </a:moveTo>
                    <a:cubicBezTo>
                      <a:pt x="183750" y="70424"/>
                      <a:pt x="178471" y="-4554"/>
                      <a:pt x="121444" y="17623"/>
                    </a:cubicBezTo>
                    <a:cubicBezTo>
                      <a:pt x="64418" y="39799"/>
                      <a:pt x="130949" y="104218"/>
                      <a:pt x="130949" y="104218"/>
                    </a:cubicBezTo>
                    <a:cubicBezTo>
                      <a:pt x="130949" y="104218"/>
                      <a:pt x="96100" y="36631"/>
                      <a:pt x="55970" y="70424"/>
                    </a:cubicBezTo>
                    <a:cubicBezTo>
                      <a:pt x="15841" y="104218"/>
                      <a:pt x="88707" y="138011"/>
                      <a:pt x="88707" y="138011"/>
                    </a:cubicBezTo>
                    <a:cubicBezTo>
                      <a:pt x="88707" y="138011"/>
                      <a:pt x="32737" y="97882"/>
                      <a:pt x="11616" y="142235"/>
                    </a:cubicBezTo>
                    <a:cubicBezTo>
                      <a:pt x="-9504" y="186589"/>
                      <a:pt x="67586" y="198205"/>
                      <a:pt x="66002" y="196621"/>
                    </a:cubicBezTo>
                    <a:cubicBezTo>
                      <a:pt x="66002" y="196621"/>
                      <a:pt x="0" y="181309"/>
                      <a:pt x="0" y="235166"/>
                    </a:cubicBezTo>
                    <a:cubicBezTo>
                      <a:pt x="0" y="289024"/>
                      <a:pt x="86595" y="244671"/>
                      <a:pt x="86595" y="244671"/>
                    </a:cubicBezTo>
                    <a:cubicBezTo>
                      <a:pt x="86595" y="244671"/>
                      <a:pt x="10560" y="266847"/>
                      <a:pt x="30625" y="313313"/>
                    </a:cubicBezTo>
                    <a:cubicBezTo>
                      <a:pt x="50690" y="359779"/>
                      <a:pt x="95043" y="310146"/>
                      <a:pt x="95043" y="310146"/>
                    </a:cubicBezTo>
                    <a:cubicBezTo>
                      <a:pt x="95043" y="310146"/>
                      <a:pt x="46466" y="352387"/>
                      <a:pt x="88707" y="383012"/>
                    </a:cubicBezTo>
                    <a:cubicBezTo>
                      <a:pt x="130949" y="413637"/>
                      <a:pt x="151013" y="340770"/>
                      <a:pt x="148902" y="340770"/>
                    </a:cubicBezTo>
                    <a:cubicBezTo>
                      <a:pt x="146789" y="340770"/>
                      <a:pt x="120916" y="409941"/>
                      <a:pt x="167910" y="419974"/>
                    </a:cubicBezTo>
                    <a:cubicBezTo>
                      <a:pt x="214903" y="430001"/>
                      <a:pt x="208039" y="340770"/>
                      <a:pt x="208039" y="340770"/>
                    </a:cubicBezTo>
                    <a:cubicBezTo>
                      <a:pt x="208039" y="340770"/>
                      <a:pt x="187975" y="414693"/>
                      <a:pt x="243944" y="419974"/>
                    </a:cubicBezTo>
                    <a:cubicBezTo>
                      <a:pt x="299915" y="425259"/>
                      <a:pt x="266121" y="349218"/>
                      <a:pt x="266121" y="349218"/>
                    </a:cubicBezTo>
                    <a:cubicBezTo>
                      <a:pt x="266121" y="349218"/>
                      <a:pt x="287242" y="411525"/>
                      <a:pt x="325260" y="387236"/>
                    </a:cubicBezTo>
                    <a:cubicBezTo>
                      <a:pt x="363277" y="362947"/>
                      <a:pt x="321035" y="310146"/>
                      <a:pt x="321035" y="310146"/>
                    </a:cubicBezTo>
                    <a:cubicBezTo>
                      <a:pt x="321035" y="310146"/>
                      <a:pt x="344269" y="356611"/>
                      <a:pt x="389678" y="322817"/>
                    </a:cubicBezTo>
                    <a:cubicBezTo>
                      <a:pt x="435087" y="289024"/>
                      <a:pt x="365917" y="262095"/>
                      <a:pt x="365917" y="262095"/>
                    </a:cubicBezTo>
                    <a:cubicBezTo>
                      <a:pt x="365917" y="262095"/>
                      <a:pt x="410799" y="272128"/>
                      <a:pt x="418191" y="235166"/>
                    </a:cubicBezTo>
                    <a:cubicBezTo>
                      <a:pt x="425582" y="198205"/>
                      <a:pt x="372781" y="193981"/>
                      <a:pt x="372781" y="193981"/>
                    </a:cubicBezTo>
                    <a:cubicBezTo>
                      <a:pt x="372781" y="193981"/>
                      <a:pt x="420304" y="190813"/>
                      <a:pt x="405518" y="135899"/>
                    </a:cubicBezTo>
                    <a:cubicBezTo>
                      <a:pt x="379117" y="111610"/>
                      <a:pt x="326316" y="140123"/>
                      <a:pt x="326316" y="140123"/>
                    </a:cubicBezTo>
                    <a:cubicBezTo>
                      <a:pt x="326316" y="140123"/>
                      <a:pt x="394958" y="115835"/>
                      <a:pt x="369613" y="75705"/>
                    </a:cubicBezTo>
                    <a:cubicBezTo>
                      <a:pt x="344269" y="35575"/>
                      <a:pt x="289354" y="90490"/>
                      <a:pt x="289354" y="90490"/>
                    </a:cubicBezTo>
                    <a:cubicBezTo>
                      <a:pt x="289354" y="90490"/>
                      <a:pt x="335820" y="38743"/>
                      <a:pt x="302027" y="23959"/>
                    </a:cubicBezTo>
                    <a:cubicBezTo>
                      <a:pt x="268233" y="9174"/>
                      <a:pt x="243944" y="65145"/>
                      <a:pt x="243944" y="65145"/>
                    </a:cubicBezTo>
                    <a:cubicBezTo>
                      <a:pt x="243944" y="65145"/>
                      <a:pt x="262953" y="4950"/>
                      <a:pt x="213319" y="0"/>
                    </a:cubicBezTo>
                    <a:cubicBezTo>
                      <a:pt x="163686" y="-3498"/>
                      <a:pt x="185863" y="72537"/>
                      <a:pt x="183750" y="70424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67"/>
                  </a:gs>
                  <a:gs pos="70006">
                    <a:srgbClr val="FFFF67"/>
                  </a:gs>
                  <a:gs pos="0">
                    <a:srgbClr val="FFFF06"/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bevel/>
              </a:ln>
            </p:spPr>
          </p:sp>
          <p:sp>
            <p:nvSpPr>
              <p:cNvPr id="5696" name="Freeform 5695"/>
              <p:cNvSpPr/>
              <p:nvPr/>
            </p:nvSpPr>
            <p:spPr>
              <a:xfrm>
                <a:off x="1136164" y="1999115"/>
                <a:ext cx="145244" cy="145244"/>
              </a:xfrm>
              <a:custGeom>
                <a:avLst/>
                <a:gdLst/>
                <a:ahLst/>
                <a:cxnLst/>
                <a:rect l="0" t="0" r="0" b="0"/>
                <a:pathLst>
                  <a:path w="145244" h="145244">
                    <a:moveTo>
                      <a:pt x="0" y="72622"/>
                    </a:moveTo>
                    <a:cubicBezTo>
                      <a:pt x="0" y="32514"/>
                      <a:pt x="32514" y="0"/>
                      <a:pt x="72622" y="0"/>
                    </a:cubicBezTo>
                    <a:cubicBezTo>
                      <a:pt x="112730" y="0"/>
                      <a:pt x="145244" y="32514"/>
                      <a:pt x="145244" y="72622"/>
                    </a:cubicBezTo>
                    <a:cubicBezTo>
                      <a:pt x="145244" y="112730"/>
                      <a:pt x="112730" y="145244"/>
                      <a:pt x="72622" y="145244"/>
                    </a:cubicBezTo>
                    <a:cubicBezTo>
                      <a:pt x="32514" y="145244"/>
                      <a:pt x="0" y="112730"/>
                      <a:pt x="0" y="72622"/>
                    </a:cubicBezTo>
                    <a:close/>
                  </a:path>
                </a:pathLst>
              </a:custGeom>
              <a:gradFill>
                <a:gsLst>
                  <a:gs pos="0">
                    <a:srgbClr val="F8A774"/>
                  </a:gs>
                  <a:gs pos="100000">
                    <a:srgbClr val="D6813B"/>
                  </a:gs>
                </a:gsLst>
                <a:lin ang="5400000" scaled="0"/>
              </a:gradFill>
              <a:ln w="7700" cap="flat">
                <a:solidFill>
                  <a:srgbClr val="F9B289"/>
                </a:solidFill>
                <a:bevel/>
              </a:ln>
            </p:spPr>
          </p:sp>
          <p:sp>
            <p:nvSpPr>
              <p:cNvPr id="5697" name="Freeform 5696"/>
              <p:cNvSpPr/>
              <p:nvPr/>
            </p:nvSpPr>
            <p:spPr>
              <a:xfrm>
                <a:off x="1172475" y="2035425"/>
                <a:ext cx="72622" cy="72622"/>
              </a:xfrm>
              <a:custGeom>
                <a:avLst/>
                <a:gdLst/>
                <a:ahLst/>
                <a:cxnLst/>
                <a:rect l="0" t="0" r="0" b="0"/>
                <a:pathLst>
                  <a:path w="72622" h="72622">
                    <a:moveTo>
                      <a:pt x="0" y="36311"/>
                    </a:moveTo>
                    <a:cubicBezTo>
                      <a:pt x="0" y="16257"/>
                      <a:pt x="16257" y="0"/>
                      <a:pt x="36311" y="0"/>
                    </a:cubicBezTo>
                    <a:cubicBezTo>
                      <a:pt x="56365" y="0"/>
                      <a:pt x="72622" y="16257"/>
                      <a:pt x="72622" y="36311"/>
                    </a:cubicBezTo>
                    <a:cubicBezTo>
                      <a:pt x="72622" y="56365"/>
                      <a:pt x="56365" y="72622"/>
                      <a:pt x="36311" y="72622"/>
                    </a:cubicBezTo>
                    <a:cubicBezTo>
                      <a:pt x="16257" y="72622"/>
                      <a:pt x="0" y="56365"/>
                      <a:pt x="0" y="36311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7898C6"/>
                  </a:gs>
                  <a:gs pos="66041">
                    <a:srgbClr val="7898C6"/>
                  </a:gs>
                  <a:gs pos="0">
                    <a:srgbClr val="436FA3"/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7700" cap="flat">
                <a:noFill/>
                <a:bevel/>
              </a:ln>
            </p:spPr>
          </p:sp>
        </p:grpSp>
        <p:sp>
          <p:nvSpPr>
            <p:cNvPr id="1721" name="Text 1721"/>
            <p:cNvSpPr txBox="1"/>
            <p:nvPr/>
          </p:nvSpPr>
          <p:spPr>
            <a:xfrm>
              <a:off x="6701050" y="1886936"/>
              <a:ext cx="369600" cy="3696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5616">
                  <a:solidFill>
                    <a:srgbClr val="303030"/>
                  </a:solidFill>
                  <a:latin typeface="Symbol"/>
                </a:rPr>
                <a:t>=</a:t>
              </a:r>
            </a:p>
          </p:txBody>
        </p:sp>
        <p:grpSp>
          <p:nvGrpSpPr>
            <p:cNvPr id="5699" name="Dolphin"/>
            <p:cNvGrpSpPr/>
            <p:nvPr/>
          </p:nvGrpSpPr>
          <p:grpSpPr>
            <a:xfrm>
              <a:off x="438091" y="4033783"/>
              <a:ext cx="828220" cy="498463"/>
              <a:chOff x="438091" y="4033783"/>
              <a:chExt cx="828220" cy="498463"/>
            </a:xfrm>
          </p:grpSpPr>
          <p:sp>
            <p:nvSpPr>
              <p:cNvPr id="5700" name="Freeform 5699"/>
              <p:cNvSpPr/>
              <p:nvPr/>
            </p:nvSpPr>
            <p:spPr>
              <a:xfrm>
                <a:off x="852100" y="4262606"/>
                <a:ext cx="192729" cy="88864"/>
              </a:xfrm>
              <a:custGeom>
                <a:avLst/>
                <a:gdLst/>
                <a:ahLst/>
                <a:cxnLst/>
                <a:rect l="0" t="0" r="0" b="0"/>
                <a:pathLst>
                  <a:path w="192729" h="88864">
                    <a:moveTo>
                      <a:pt x="192729" y="0"/>
                    </a:moveTo>
                    <a:cubicBezTo>
                      <a:pt x="192729" y="0"/>
                      <a:pt x="190749" y="28997"/>
                      <a:pt x="147603" y="55850"/>
                    </a:cubicBezTo>
                    <a:cubicBezTo>
                      <a:pt x="99382" y="85388"/>
                      <a:pt x="-22655" y="96098"/>
                      <a:pt x="3678" y="83841"/>
                    </a:cubicBezTo>
                    <a:cubicBezTo>
                      <a:pt x="60783" y="57263"/>
                      <a:pt x="131212" y="8324"/>
                      <a:pt x="131212" y="8324"/>
                    </a:cubicBezTo>
                    <a:lnTo>
                      <a:pt x="192729" y="0"/>
                    </a:lnTo>
                    <a:close/>
                  </a:path>
                </a:pathLst>
              </a:custGeom>
              <a:gradFill>
                <a:gsLst>
                  <a:gs pos="0">
                    <a:srgbClr val="87CEEB"/>
                  </a:gs>
                  <a:gs pos="100000">
                    <a:srgbClr val="A1D9EF"/>
                  </a:gs>
                </a:gsLst>
                <a:lin ang="3000000" scaled="0"/>
              </a:gradFill>
              <a:ln w="7700" cap="flat">
                <a:noFill/>
                <a:bevel/>
              </a:ln>
            </p:spPr>
          </p:sp>
          <p:sp>
            <p:nvSpPr>
              <p:cNvPr id="5701" name="Freeform 5700"/>
              <p:cNvSpPr/>
              <p:nvPr/>
            </p:nvSpPr>
            <p:spPr>
              <a:xfrm>
                <a:off x="438908" y="4049668"/>
                <a:ext cx="826580" cy="482579"/>
              </a:xfrm>
              <a:custGeom>
                <a:avLst/>
                <a:gdLst/>
                <a:ahLst/>
                <a:cxnLst/>
                <a:rect l="0" t="0" r="0" b="0"/>
                <a:pathLst>
                  <a:path w="826580" h="482579">
                    <a:moveTo>
                      <a:pt x="756696" y="169909"/>
                    </a:moveTo>
                    <a:cubicBezTo>
                      <a:pt x="754894" y="187654"/>
                      <a:pt x="802694" y="225038"/>
                      <a:pt x="820928" y="243527"/>
                    </a:cubicBezTo>
                    <a:cubicBezTo>
                      <a:pt x="837059" y="260133"/>
                      <a:pt x="818033" y="296852"/>
                      <a:pt x="772287" y="276182"/>
                    </a:cubicBezTo>
                    <a:cubicBezTo>
                      <a:pt x="761699" y="271397"/>
                      <a:pt x="681341" y="210087"/>
                      <a:pt x="670767" y="210087"/>
                    </a:cubicBezTo>
                    <a:cubicBezTo>
                      <a:pt x="660192" y="210087"/>
                      <a:pt x="400319" y="223414"/>
                      <a:pt x="261515" y="320245"/>
                    </a:cubicBezTo>
                    <a:cubicBezTo>
                      <a:pt x="219489" y="349308"/>
                      <a:pt x="211049" y="351426"/>
                      <a:pt x="225834" y="366094"/>
                    </a:cubicBezTo>
                    <a:cubicBezTo>
                      <a:pt x="240617" y="380761"/>
                      <a:pt x="277650" y="414354"/>
                      <a:pt x="294297" y="467122"/>
                    </a:cubicBezTo>
                    <a:cubicBezTo>
                      <a:pt x="311126" y="520471"/>
                      <a:pt x="222387" y="418861"/>
                      <a:pt x="152866" y="416452"/>
                    </a:cubicBezTo>
                    <a:cubicBezTo>
                      <a:pt x="83344" y="414042"/>
                      <a:pt x="-14168" y="492593"/>
                      <a:pt x="1644" y="443729"/>
                    </a:cubicBezTo>
                    <a:cubicBezTo>
                      <a:pt x="27445" y="363995"/>
                      <a:pt x="137005" y="316785"/>
                      <a:pt x="137005" y="316785"/>
                    </a:cubicBezTo>
                    <a:cubicBezTo>
                      <a:pt x="137005" y="316785"/>
                      <a:pt x="196085" y="53492"/>
                      <a:pt x="539217" y="4475"/>
                    </a:cubicBezTo>
                    <a:cubicBezTo>
                      <a:pt x="654648" y="-14999"/>
                      <a:pt x="771240" y="26703"/>
                      <a:pt x="756696" y="169909"/>
                    </a:cubicBezTo>
                    <a:close/>
                  </a:path>
                </a:pathLst>
              </a:custGeom>
              <a:solidFill>
                <a:srgbClr val="87CEEB"/>
              </a:solidFill>
              <a:ln w="7700" cap="flat">
                <a:noFill/>
                <a:bevel/>
              </a:ln>
            </p:spPr>
          </p:sp>
          <p:sp>
            <p:nvSpPr>
              <p:cNvPr id="5702" name="Freeform 5701"/>
              <p:cNvSpPr/>
              <p:nvPr/>
            </p:nvSpPr>
            <p:spPr>
              <a:xfrm>
                <a:off x="792765" y="4033833"/>
                <a:ext cx="134434" cy="67717"/>
              </a:xfrm>
              <a:custGeom>
                <a:avLst/>
                <a:gdLst/>
                <a:ahLst/>
                <a:cxnLst/>
                <a:rect l="0" t="0" r="0" b="0"/>
                <a:pathLst>
                  <a:path w="134434" h="67717">
                    <a:moveTo>
                      <a:pt x="134434" y="29634"/>
                    </a:moveTo>
                    <a:cubicBezTo>
                      <a:pt x="130660" y="18619"/>
                      <a:pt x="104361" y="2115"/>
                      <a:pt x="78981" y="0"/>
                    </a:cubicBezTo>
                    <a:cubicBezTo>
                      <a:pt x="65680" y="-1086"/>
                      <a:pt x="-26768" y="21556"/>
                      <a:pt x="7601" y="38342"/>
                    </a:cubicBezTo>
                    <a:cubicBezTo>
                      <a:pt x="41969" y="55128"/>
                      <a:pt x="19233" y="67717"/>
                      <a:pt x="19233" y="67717"/>
                    </a:cubicBezTo>
                    <a:lnTo>
                      <a:pt x="134434" y="29634"/>
                    </a:lnTo>
                    <a:close/>
                  </a:path>
                </a:pathLst>
              </a:custGeom>
              <a:gradFill>
                <a:gsLst>
                  <a:gs pos="0">
                    <a:srgbClr val="A4DAF0"/>
                  </a:gs>
                  <a:gs pos="100000">
                    <a:srgbClr val="87CEEB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5703" name="Freeform 5702"/>
              <p:cNvSpPr/>
              <p:nvPr/>
            </p:nvSpPr>
            <p:spPr>
              <a:xfrm>
                <a:off x="792765" y="4184955"/>
                <a:ext cx="202394" cy="110527"/>
              </a:xfrm>
              <a:custGeom>
                <a:avLst/>
                <a:gdLst/>
                <a:ahLst/>
                <a:cxnLst/>
                <a:rect l="0" t="0" r="0" b="0"/>
                <a:pathLst>
                  <a:path w="202394" h="110527">
                    <a:moveTo>
                      <a:pt x="130105" y="3486"/>
                    </a:moveTo>
                    <a:cubicBezTo>
                      <a:pt x="159715" y="-8257"/>
                      <a:pt x="223164" y="11316"/>
                      <a:pt x="195669" y="32194"/>
                    </a:cubicBezTo>
                    <a:cubicBezTo>
                      <a:pt x="168175" y="53072"/>
                      <a:pt x="55023" y="88303"/>
                      <a:pt x="2148" y="110527"/>
                    </a:cubicBezTo>
                    <a:cubicBezTo>
                      <a:pt x="-17944" y="96132"/>
                      <a:pt x="100495" y="15230"/>
                      <a:pt x="130105" y="3486"/>
                    </a:cubicBezTo>
                    <a:close/>
                  </a:path>
                </a:pathLst>
              </a:custGeom>
              <a:gradFill>
                <a:gsLst>
                  <a:gs pos="0">
                    <a:srgbClr val="87CEEB"/>
                  </a:gs>
                  <a:gs pos="100000">
                    <a:srgbClr val="9ED7EF"/>
                  </a:gs>
                </a:gsLst>
                <a:lin ang="15600000" scaled="0"/>
              </a:gradFill>
              <a:ln w="7700" cap="flat">
                <a:noFill/>
                <a:bevel/>
              </a:ln>
            </p:spPr>
          </p:sp>
          <p:sp>
            <p:nvSpPr>
              <p:cNvPr id="5704" name="Freeform 5703"/>
              <p:cNvSpPr/>
              <p:nvPr/>
            </p:nvSpPr>
            <p:spPr>
              <a:xfrm>
                <a:off x="1089590" y="4162923"/>
                <a:ext cx="30139" cy="29900"/>
              </a:xfrm>
              <a:custGeom>
                <a:avLst/>
                <a:gdLst/>
                <a:ahLst/>
                <a:cxnLst/>
                <a:rect l="0" t="0" r="0" b="0"/>
                <a:pathLst>
                  <a:path w="30139" h="29900">
                    <a:moveTo>
                      <a:pt x="0" y="14950"/>
                    </a:moveTo>
                    <a:cubicBezTo>
                      <a:pt x="0" y="6693"/>
                      <a:pt x="6747" y="0"/>
                      <a:pt x="15069" y="0"/>
                    </a:cubicBezTo>
                    <a:cubicBezTo>
                      <a:pt x="23392" y="0"/>
                      <a:pt x="30139" y="6693"/>
                      <a:pt x="30139" y="14950"/>
                    </a:cubicBezTo>
                    <a:cubicBezTo>
                      <a:pt x="30139" y="23207"/>
                      <a:pt x="23392" y="29900"/>
                      <a:pt x="15069" y="29900"/>
                    </a:cubicBezTo>
                    <a:cubicBezTo>
                      <a:pt x="6747" y="29900"/>
                      <a:pt x="0" y="23207"/>
                      <a:pt x="0" y="14950"/>
                    </a:cubicBezTo>
                    <a:close/>
                  </a:path>
                </a:pathLst>
              </a:custGeom>
              <a:solidFill>
                <a:srgbClr val="000000"/>
              </a:solidFill>
              <a:ln w="7700" cap="flat">
                <a:noFill/>
                <a:bevel/>
              </a:ln>
            </p:spPr>
          </p:sp>
          <p:sp>
            <p:nvSpPr>
              <p:cNvPr id="5705" name="Freeform 5704"/>
              <p:cNvSpPr/>
              <p:nvPr/>
            </p:nvSpPr>
            <p:spPr>
              <a:xfrm>
                <a:off x="1104501" y="4166878"/>
                <a:ext cx="9834" cy="10975"/>
              </a:xfrm>
              <a:custGeom>
                <a:avLst/>
                <a:gdLst/>
                <a:ahLst/>
                <a:cxnLst/>
                <a:rect l="0" t="0" r="0" b="0"/>
                <a:pathLst>
                  <a:path w="9834" h="10975">
                    <a:moveTo>
                      <a:pt x="0" y="5488"/>
                    </a:moveTo>
                    <a:cubicBezTo>
                      <a:pt x="0" y="2457"/>
                      <a:pt x="2201" y="0"/>
                      <a:pt x="4917" y="0"/>
                    </a:cubicBezTo>
                    <a:cubicBezTo>
                      <a:pt x="7633" y="0"/>
                      <a:pt x="9834" y="2457"/>
                      <a:pt x="9834" y="5488"/>
                    </a:cubicBezTo>
                    <a:cubicBezTo>
                      <a:pt x="9834" y="8519"/>
                      <a:pt x="7633" y="10975"/>
                      <a:pt x="4917" y="10975"/>
                    </a:cubicBezTo>
                    <a:cubicBezTo>
                      <a:pt x="2201" y="10975"/>
                      <a:pt x="0" y="8519"/>
                      <a:pt x="0" y="5488"/>
                    </a:cubicBezTo>
                    <a:close/>
                  </a:path>
                </a:pathLst>
              </a:custGeom>
              <a:solidFill>
                <a:srgbClr val="87CEEB"/>
              </a:solidFill>
              <a:ln w="7700" cap="flat">
                <a:noFill/>
                <a:bevel/>
              </a:ln>
            </p:spPr>
          </p:sp>
          <p:sp>
            <p:nvSpPr>
              <p:cNvPr id="5706" name="Freeform 5705"/>
              <p:cNvSpPr/>
              <p:nvPr/>
            </p:nvSpPr>
            <p:spPr>
              <a:xfrm>
                <a:off x="1106101" y="4209298"/>
                <a:ext cx="159467" cy="123289"/>
              </a:xfrm>
              <a:custGeom>
                <a:avLst/>
                <a:gdLst/>
                <a:ahLst/>
                <a:cxnLst/>
                <a:rect l="0" t="0" r="0" b="0"/>
                <a:pathLst>
                  <a:path w="159467" h="123289">
                    <a:moveTo>
                      <a:pt x="89236" y="11117"/>
                    </a:moveTo>
                    <a:cubicBezTo>
                      <a:pt x="89236" y="11117"/>
                      <a:pt x="62111" y="-6770"/>
                      <a:pt x="30915" y="2672"/>
                    </a:cubicBezTo>
                    <a:cubicBezTo>
                      <a:pt x="11691" y="8491"/>
                      <a:pt x="-9549" y="43948"/>
                      <a:pt x="4470" y="50456"/>
                    </a:cubicBezTo>
                    <a:cubicBezTo>
                      <a:pt x="18490" y="56964"/>
                      <a:pt x="48146" y="80043"/>
                      <a:pt x="97062" y="112253"/>
                    </a:cubicBezTo>
                    <a:cubicBezTo>
                      <a:pt x="145977" y="144462"/>
                      <a:pt x="170664" y="97146"/>
                      <a:pt x="154633" y="84029"/>
                    </a:cubicBezTo>
                    <a:cubicBezTo>
                      <a:pt x="122110" y="57416"/>
                      <a:pt x="89236" y="11117"/>
                      <a:pt x="89236" y="111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B7DEE8"/>
                </a:solidFill>
                <a:bevel/>
              </a:ln>
            </p:spPr>
          </p:sp>
          <p:sp>
            <p:nvSpPr>
              <p:cNvPr id="5707" name="Freeform 5706"/>
              <p:cNvSpPr/>
              <p:nvPr/>
            </p:nvSpPr>
            <p:spPr>
              <a:xfrm>
                <a:off x="1132915" y="4207970"/>
                <a:ext cx="133393" cy="120190"/>
              </a:xfrm>
              <a:custGeom>
                <a:avLst/>
                <a:gdLst/>
                <a:ahLst/>
                <a:cxnLst/>
                <a:rect l="0" t="0" r="0" b="0"/>
                <a:pathLst>
                  <a:path w="133393" h="120190">
                    <a:moveTo>
                      <a:pt x="55393" y="7106"/>
                    </a:moveTo>
                    <a:cubicBezTo>
                      <a:pt x="29028" y="-5581"/>
                      <a:pt x="7672" y="1448"/>
                      <a:pt x="0" y="5836"/>
                    </a:cubicBezTo>
                    <a:cubicBezTo>
                      <a:pt x="403" y="21362"/>
                      <a:pt x="4769" y="41260"/>
                      <a:pt x="30859" y="55819"/>
                    </a:cubicBezTo>
                    <a:cubicBezTo>
                      <a:pt x="57930" y="70927"/>
                      <a:pt x="112253" y="121842"/>
                      <a:pt x="118896" y="120190"/>
                    </a:cubicBezTo>
                    <a:cubicBezTo>
                      <a:pt x="125663" y="118406"/>
                      <a:pt x="143694" y="95169"/>
                      <a:pt x="125452" y="81687"/>
                    </a:cubicBezTo>
                    <a:cubicBezTo>
                      <a:pt x="102874" y="65001"/>
                      <a:pt x="79134" y="18530"/>
                      <a:pt x="55393" y="7106"/>
                    </a:cubicBezTo>
                    <a:close/>
                  </a:path>
                </a:pathLst>
              </a:custGeom>
              <a:solidFill>
                <a:srgbClr val="9DD7EF"/>
              </a:solidFill>
              <a:ln w="7700" cap="flat">
                <a:noFill/>
                <a:bevel/>
              </a:ln>
            </p:spPr>
          </p:sp>
          <p:sp>
            <p:nvSpPr>
              <p:cNvPr id="5708" name="Freeform 5707"/>
              <p:cNvSpPr/>
              <p:nvPr/>
            </p:nvSpPr>
            <p:spPr>
              <a:xfrm>
                <a:off x="793062" y="4185152"/>
                <a:ext cx="202544" cy="110895"/>
              </a:xfrm>
              <a:custGeom>
                <a:avLst/>
                <a:gdLst/>
                <a:ahLst/>
                <a:cxnLst/>
                <a:rect l="0" t="0" r="0" b="0"/>
                <a:pathLst>
                  <a:path w="202544" h="110895">
                    <a:moveTo>
                      <a:pt x="125412" y="6688"/>
                    </a:moveTo>
                    <a:cubicBezTo>
                      <a:pt x="115961" y="4604"/>
                      <a:pt x="166456" y="-8459"/>
                      <a:pt x="191043" y="8852"/>
                    </a:cubicBezTo>
                    <a:cubicBezTo>
                      <a:pt x="211409" y="23191"/>
                      <a:pt x="213651" y="33637"/>
                      <a:pt x="122438" y="65898"/>
                    </a:cubicBezTo>
                    <a:cubicBezTo>
                      <a:pt x="30040" y="96585"/>
                      <a:pt x="-7634" y="123338"/>
                      <a:pt x="1090" y="104847"/>
                    </a:cubicBezTo>
                    <a:cubicBezTo>
                      <a:pt x="4263" y="114683"/>
                      <a:pt x="48678" y="87929"/>
                      <a:pt x="85558" y="76520"/>
                    </a:cubicBezTo>
                    <a:cubicBezTo>
                      <a:pt x="119663" y="63931"/>
                      <a:pt x="186285" y="38752"/>
                      <a:pt x="194216" y="28129"/>
                    </a:cubicBezTo>
                    <a:cubicBezTo>
                      <a:pt x="205717" y="-1771"/>
                      <a:pt x="128981" y="7475"/>
                      <a:pt x="125412" y="6688"/>
                    </a:cubicBezTo>
                    <a:close/>
                  </a:path>
                </a:pathLst>
              </a:custGeom>
              <a:gradFill>
                <a:gsLst>
                  <a:gs pos="0">
                    <a:srgbClr val="A1D9EF"/>
                  </a:gs>
                  <a:gs pos="100000">
                    <a:srgbClr val="4BB5E1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5709" name="Freeform 5708"/>
              <p:cNvSpPr/>
              <p:nvPr/>
            </p:nvSpPr>
            <p:spPr>
              <a:xfrm>
                <a:off x="792022" y="4055521"/>
                <a:ext cx="29345" cy="48096"/>
              </a:xfrm>
              <a:custGeom>
                <a:avLst/>
                <a:gdLst/>
                <a:ahLst/>
                <a:cxnLst/>
                <a:rect l="0" t="0" r="0" b="0"/>
                <a:pathLst>
                  <a:path w="29345" h="48096">
                    <a:moveTo>
                      <a:pt x="0" y="9416"/>
                    </a:moveTo>
                    <a:cubicBezTo>
                      <a:pt x="-241" y="15711"/>
                      <a:pt x="24735" y="21795"/>
                      <a:pt x="26074" y="33546"/>
                    </a:cubicBezTo>
                    <a:cubicBezTo>
                      <a:pt x="26596" y="38133"/>
                      <a:pt x="23627" y="41468"/>
                      <a:pt x="18602" y="45925"/>
                    </a:cubicBezTo>
                    <a:cubicBezTo>
                      <a:pt x="13577" y="50383"/>
                      <a:pt x="19500" y="46974"/>
                      <a:pt x="23519" y="44247"/>
                    </a:cubicBezTo>
                    <a:cubicBezTo>
                      <a:pt x="27538" y="41519"/>
                      <a:pt x="40650" y="28720"/>
                      <a:pt x="6388" y="11934"/>
                    </a:cubicBezTo>
                    <a:cubicBezTo>
                      <a:pt x="-720" y="8451"/>
                      <a:pt x="7604" y="-882"/>
                      <a:pt x="6758" y="0"/>
                    </a:cubicBezTo>
                    <a:cubicBezTo>
                      <a:pt x="5912" y="797"/>
                      <a:pt x="146" y="4171"/>
                      <a:pt x="0" y="9416"/>
                    </a:cubicBezTo>
                    <a:close/>
                  </a:path>
                </a:pathLst>
              </a:custGeom>
              <a:solidFill>
                <a:srgbClr val="6AC2E6"/>
              </a:solidFill>
              <a:ln w="7700" cap="flat">
                <a:noFill/>
                <a:bevel/>
              </a:ln>
            </p:spPr>
          </p:sp>
          <p:sp>
            <p:nvSpPr>
              <p:cNvPr id="5710" name="Freeform 5709"/>
              <p:cNvSpPr/>
              <p:nvPr/>
            </p:nvSpPr>
            <p:spPr>
              <a:xfrm>
                <a:off x="656844" y="4213823"/>
                <a:ext cx="474931" cy="188743"/>
              </a:xfrm>
              <a:custGeom>
                <a:avLst/>
                <a:gdLst/>
                <a:ahLst/>
                <a:cxnLst/>
                <a:rect l="0" t="0" r="0" b="0"/>
                <a:pathLst>
                  <a:path w="474931" h="188743">
                    <a:moveTo>
                      <a:pt x="474931" y="540"/>
                    </a:moveTo>
                    <a:cubicBezTo>
                      <a:pt x="481959" y="-4885"/>
                      <a:pt x="299291" y="30723"/>
                      <a:pt x="228438" y="58000"/>
                    </a:cubicBezTo>
                    <a:cubicBezTo>
                      <a:pt x="48609" y="125569"/>
                      <a:pt x="1077" y="181166"/>
                      <a:pt x="1933" y="182382"/>
                    </a:cubicBezTo>
                    <a:cubicBezTo>
                      <a:pt x="1933" y="182382"/>
                      <a:pt x="0" y="188940"/>
                      <a:pt x="0" y="188743"/>
                    </a:cubicBezTo>
                    <a:cubicBezTo>
                      <a:pt x="6788" y="180117"/>
                      <a:pt x="26763" y="166668"/>
                      <a:pt x="35552" y="160814"/>
                    </a:cubicBezTo>
                    <a:cubicBezTo>
                      <a:pt x="50357" y="150952"/>
                      <a:pt x="127394" y="101748"/>
                      <a:pt x="242927" y="75520"/>
                    </a:cubicBezTo>
                    <a:cubicBezTo>
                      <a:pt x="341183" y="53213"/>
                      <a:pt x="452038" y="45931"/>
                      <a:pt x="452038" y="45931"/>
                    </a:cubicBezTo>
                    <a:cubicBezTo>
                      <a:pt x="452038" y="45931"/>
                      <a:pt x="439091" y="27523"/>
                      <a:pt x="474931" y="54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A0D2E0"/>
                </a:solidFill>
                <a:bevel/>
              </a:ln>
            </p:spPr>
          </p:sp>
        </p:grpSp>
        <p:grpSp>
          <p:nvGrpSpPr>
            <p:cNvPr id="5723" name="Dolphin"/>
            <p:cNvGrpSpPr/>
            <p:nvPr/>
          </p:nvGrpSpPr>
          <p:grpSpPr>
            <a:xfrm>
              <a:off x="1797172" y="4024789"/>
              <a:ext cx="828220" cy="498463"/>
              <a:chOff x="1797172" y="4024789"/>
              <a:chExt cx="828220" cy="498463"/>
            </a:xfrm>
          </p:grpSpPr>
          <p:sp>
            <p:nvSpPr>
              <p:cNvPr id="5724" name="Freeform 5723"/>
              <p:cNvSpPr/>
              <p:nvPr/>
            </p:nvSpPr>
            <p:spPr>
              <a:xfrm>
                <a:off x="2211181" y="4253611"/>
                <a:ext cx="192729" cy="88864"/>
              </a:xfrm>
              <a:custGeom>
                <a:avLst/>
                <a:gdLst/>
                <a:ahLst/>
                <a:cxnLst/>
                <a:rect l="0" t="0" r="0" b="0"/>
                <a:pathLst>
                  <a:path w="192729" h="88864">
                    <a:moveTo>
                      <a:pt x="192729" y="0"/>
                    </a:moveTo>
                    <a:cubicBezTo>
                      <a:pt x="192729" y="0"/>
                      <a:pt x="190749" y="28997"/>
                      <a:pt x="147603" y="55850"/>
                    </a:cubicBezTo>
                    <a:cubicBezTo>
                      <a:pt x="99382" y="85388"/>
                      <a:pt x="-22655" y="96098"/>
                      <a:pt x="3678" y="83841"/>
                    </a:cubicBezTo>
                    <a:cubicBezTo>
                      <a:pt x="60783" y="57263"/>
                      <a:pt x="131212" y="8324"/>
                      <a:pt x="131212" y="8324"/>
                    </a:cubicBezTo>
                    <a:lnTo>
                      <a:pt x="192729" y="0"/>
                    </a:lnTo>
                    <a:close/>
                  </a:path>
                </a:pathLst>
              </a:custGeom>
              <a:gradFill>
                <a:gsLst>
                  <a:gs pos="0">
                    <a:srgbClr val="87CEEB"/>
                  </a:gs>
                  <a:gs pos="100000">
                    <a:srgbClr val="A1D9EF"/>
                  </a:gs>
                </a:gsLst>
                <a:lin ang="3000000" scaled="0"/>
              </a:gradFill>
              <a:ln w="7700" cap="flat">
                <a:noFill/>
                <a:bevel/>
              </a:ln>
            </p:spPr>
          </p:sp>
          <p:sp>
            <p:nvSpPr>
              <p:cNvPr id="5725" name="Freeform 5724"/>
              <p:cNvSpPr/>
              <p:nvPr/>
            </p:nvSpPr>
            <p:spPr>
              <a:xfrm>
                <a:off x="1797989" y="4040673"/>
                <a:ext cx="826580" cy="482579"/>
              </a:xfrm>
              <a:custGeom>
                <a:avLst/>
                <a:gdLst/>
                <a:ahLst/>
                <a:cxnLst/>
                <a:rect l="0" t="0" r="0" b="0"/>
                <a:pathLst>
                  <a:path w="826580" h="482579">
                    <a:moveTo>
                      <a:pt x="756696" y="169909"/>
                    </a:moveTo>
                    <a:cubicBezTo>
                      <a:pt x="754894" y="187654"/>
                      <a:pt x="802694" y="225038"/>
                      <a:pt x="820928" y="243527"/>
                    </a:cubicBezTo>
                    <a:cubicBezTo>
                      <a:pt x="837067" y="260133"/>
                      <a:pt x="818033" y="296852"/>
                      <a:pt x="772287" y="276182"/>
                    </a:cubicBezTo>
                    <a:cubicBezTo>
                      <a:pt x="761699" y="271397"/>
                      <a:pt x="681341" y="210087"/>
                      <a:pt x="670767" y="210087"/>
                    </a:cubicBezTo>
                    <a:cubicBezTo>
                      <a:pt x="660192" y="210087"/>
                      <a:pt x="400319" y="223414"/>
                      <a:pt x="261515" y="320245"/>
                    </a:cubicBezTo>
                    <a:cubicBezTo>
                      <a:pt x="219489" y="349308"/>
                      <a:pt x="211049" y="351426"/>
                      <a:pt x="225834" y="366094"/>
                    </a:cubicBezTo>
                    <a:cubicBezTo>
                      <a:pt x="240617" y="380761"/>
                      <a:pt x="277650" y="414354"/>
                      <a:pt x="294297" y="467122"/>
                    </a:cubicBezTo>
                    <a:cubicBezTo>
                      <a:pt x="311126" y="520471"/>
                      <a:pt x="222387" y="418861"/>
                      <a:pt x="152866" y="416452"/>
                    </a:cubicBezTo>
                    <a:cubicBezTo>
                      <a:pt x="83344" y="414042"/>
                      <a:pt x="-14168" y="492593"/>
                      <a:pt x="1644" y="443729"/>
                    </a:cubicBezTo>
                    <a:cubicBezTo>
                      <a:pt x="27445" y="363996"/>
                      <a:pt x="137005" y="316786"/>
                      <a:pt x="137005" y="316786"/>
                    </a:cubicBezTo>
                    <a:cubicBezTo>
                      <a:pt x="137005" y="316786"/>
                      <a:pt x="196085" y="53492"/>
                      <a:pt x="539218" y="4475"/>
                    </a:cubicBezTo>
                    <a:cubicBezTo>
                      <a:pt x="654648" y="-14999"/>
                      <a:pt x="771240" y="26703"/>
                      <a:pt x="756696" y="169909"/>
                    </a:cubicBezTo>
                    <a:close/>
                  </a:path>
                </a:pathLst>
              </a:custGeom>
              <a:solidFill>
                <a:srgbClr val="87CEEB"/>
              </a:solidFill>
              <a:ln w="7700" cap="flat">
                <a:noFill/>
                <a:bevel/>
              </a:ln>
            </p:spPr>
          </p:sp>
          <p:sp>
            <p:nvSpPr>
              <p:cNvPr id="5726" name="Freeform 5725"/>
              <p:cNvSpPr/>
              <p:nvPr/>
            </p:nvSpPr>
            <p:spPr>
              <a:xfrm>
                <a:off x="2151846" y="4024838"/>
                <a:ext cx="134434" cy="67717"/>
              </a:xfrm>
              <a:custGeom>
                <a:avLst/>
                <a:gdLst/>
                <a:ahLst/>
                <a:cxnLst/>
                <a:rect l="0" t="0" r="0" b="0"/>
                <a:pathLst>
                  <a:path w="134434" h="67717">
                    <a:moveTo>
                      <a:pt x="134434" y="29634"/>
                    </a:moveTo>
                    <a:cubicBezTo>
                      <a:pt x="130660" y="18619"/>
                      <a:pt x="104361" y="2115"/>
                      <a:pt x="78981" y="0"/>
                    </a:cubicBezTo>
                    <a:cubicBezTo>
                      <a:pt x="65680" y="-1086"/>
                      <a:pt x="-26768" y="21556"/>
                      <a:pt x="7601" y="38342"/>
                    </a:cubicBezTo>
                    <a:cubicBezTo>
                      <a:pt x="41969" y="55128"/>
                      <a:pt x="19233" y="67717"/>
                      <a:pt x="19233" y="67717"/>
                    </a:cubicBezTo>
                    <a:lnTo>
                      <a:pt x="134434" y="29634"/>
                    </a:lnTo>
                    <a:close/>
                  </a:path>
                </a:pathLst>
              </a:custGeom>
              <a:gradFill>
                <a:gsLst>
                  <a:gs pos="0">
                    <a:srgbClr val="A4DAF0"/>
                  </a:gs>
                  <a:gs pos="100000">
                    <a:srgbClr val="87CEEB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5727" name="Freeform 5726"/>
              <p:cNvSpPr/>
              <p:nvPr/>
            </p:nvSpPr>
            <p:spPr>
              <a:xfrm>
                <a:off x="2151845" y="4175960"/>
                <a:ext cx="202394" cy="110527"/>
              </a:xfrm>
              <a:custGeom>
                <a:avLst/>
                <a:gdLst/>
                <a:ahLst/>
                <a:cxnLst/>
                <a:rect l="0" t="0" r="0" b="0"/>
                <a:pathLst>
                  <a:path w="202394" h="110527">
                    <a:moveTo>
                      <a:pt x="130105" y="3486"/>
                    </a:moveTo>
                    <a:cubicBezTo>
                      <a:pt x="159715" y="-8257"/>
                      <a:pt x="223164" y="11316"/>
                      <a:pt x="195669" y="32194"/>
                    </a:cubicBezTo>
                    <a:cubicBezTo>
                      <a:pt x="168175" y="53072"/>
                      <a:pt x="55023" y="88303"/>
                      <a:pt x="2148" y="110527"/>
                    </a:cubicBezTo>
                    <a:cubicBezTo>
                      <a:pt x="-17944" y="96132"/>
                      <a:pt x="100495" y="15230"/>
                      <a:pt x="130105" y="3486"/>
                    </a:cubicBezTo>
                    <a:close/>
                  </a:path>
                </a:pathLst>
              </a:custGeom>
              <a:gradFill>
                <a:gsLst>
                  <a:gs pos="0">
                    <a:srgbClr val="87CEEB"/>
                  </a:gs>
                  <a:gs pos="100000">
                    <a:srgbClr val="9ED7EF"/>
                  </a:gs>
                </a:gsLst>
                <a:lin ang="15600000" scaled="0"/>
              </a:gradFill>
              <a:ln w="7700" cap="flat">
                <a:noFill/>
                <a:bevel/>
              </a:ln>
            </p:spPr>
          </p:sp>
          <p:sp>
            <p:nvSpPr>
              <p:cNvPr id="5728" name="Freeform 5727"/>
              <p:cNvSpPr/>
              <p:nvPr/>
            </p:nvSpPr>
            <p:spPr>
              <a:xfrm>
                <a:off x="2448671" y="4153929"/>
                <a:ext cx="30139" cy="29900"/>
              </a:xfrm>
              <a:custGeom>
                <a:avLst/>
                <a:gdLst/>
                <a:ahLst/>
                <a:cxnLst/>
                <a:rect l="0" t="0" r="0" b="0"/>
                <a:pathLst>
                  <a:path w="30139" h="29900">
                    <a:moveTo>
                      <a:pt x="0" y="14950"/>
                    </a:moveTo>
                    <a:cubicBezTo>
                      <a:pt x="0" y="6693"/>
                      <a:pt x="6747" y="0"/>
                      <a:pt x="15069" y="0"/>
                    </a:cubicBezTo>
                    <a:cubicBezTo>
                      <a:pt x="23392" y="0"/>
                      <a:pt x="30139" y="6693"/>
                      <a:pt x="30139" y="14950"/>
                    </a:cubicBezTo>
                    <a:cubicBezTo>
                      <a:pt x="30139" y="23207"/>
                      <a:pt x="23392" y="29900"/>
                      <a:pt x="15069" y="29900"/>
                    </a:cubicBezTo>
                    <a:cubicBezTo>
                      <a:pt x="6747" y="29900"/>
                      <a:pt x="0" y="23207"/>
                      <a:pt x="0" y="14950"/>
                    </a:cubicBezTo>
                    <a:close/>
                  </a:path>
                </a:pathLst>
              </a:custGeom>
              <a:solidFill>
                <a:srgbClr val="000000"/>
              </a:solidFill>
              <a:ln w="7700" cap="flat">
                <a:noFill/>
                <a:bevel/>
              </a:ln>
            </p:spPr>
          </p:sp>
          <p:sp>
            <p:nvSpPr>
              <p:cNvPr id="5729" name="Freeform 5728"/>
              <p:cNvSpPr/>
              <p:nvPr/>
            </p:nvSpPr>
            <p:spPr>
              <a:xfrm>
                <a:off x="2463581" y="4157883"/>
                <a:ext cx="9834" cy="10976"/>
              </a:xfrm>
              <a:custGeom>
                <a:avLst/>
                <a:gdLst/>
                <a:ahLst/>
                <a:cxnLst/>
                <a:rect l="0" t="0" r="0" b="0"/>
                <a:pathLst>
                  <a:path w="9834" h="10976">
                    <a:moveTo>
                      <a:pt x="0" y="5488"/>
                    </a:moveTo>
                    <a:cubicBezTo>
                      <a:pt x="0" y="2457"/>
                      <a:pt x="2201" y="0"/>
                      <a:pt x="4917" y="0"/>
                    </a:cubicBezTo>
                    <a:cubicBezTo>
                      <a:pt x="7633" y="0"/>
                      <a:pt x="9834" y="2457"/>
                      <a:pt x="9834" y="5488"/>
                    </a:cubicBezTo>
                    <a:cubicBezTo>
                      <a:pt x="9834" y="8519"/>
                      <a:pt x="7633" y="10976"/>
                      <a:pt x="4917" y="10976"/>
                    </a:cubicBezTo>
                    <a:cubicBezTo>
                      <a:pt x="2201" y="10976"/>
                      <a:pt x="0" y="8519"/>
                      <a:pt x="0" y="5488"/>
                    </a:cubicBezTo>
                    <a:close/>
                  </a:path>
                </a:pathLst>
              </a:custGeom>
              <a:solidFill>
                <a:srgbClr val="87CEEB"/>
              </a:solidFill>
              <a:ln w="7700" cap="flat">
                <a:noFill/>
                <a:bevel/>
              </a:ln>
            </p:spPr>
          </p:sp>
          <p:sp>
            <p:nvSpPr>
              <p:cNvPr id="5730" name="Freeform 5729"/>
              <p:cNvSpPr/>
              <p:nvPr/>
            </p:nvSpPr>
            <p:spPr>
              <a:xfrm>
                <a:off x="2465182" y="4200303"/>
                <a:ext cx="159467" cy="123289"/>
              </a:xfrm>
              <a:custGeom>
                <a:avLst/>
                <a:gdLst/>
                <a:ahLst/>
                <a:cxnLst/>
                <a:rect l="0" t="0" r="0" b="0"/>
                <a:pathLst>
                  <a:path w="159467" h="123289">
                    <a:moveTo>
                      <a:pt x="89236" y="11117"/>
                    </a:moveTo>
                    <a:cubicBezTo>
                      <a:pt x="89236" y="11117"/>
                      <a:pt x="62111" y="-6770"/>
                      <a:pt x="30915" y="2672"/>
                    </a:cubicBezTo>
                    <a:cubicBezTo>
                      <a:pt x="11691" y="8491"/>
                      <a:pt x="-9549" y="43948"/>
                      <a:pt x="4470" y="50456"/>
                    </a:cubicBezTo>
                    <a:cubicBezTo>
                      <a:pt x="18490" y="56964"/>
                      <a:pt x="48146" y="80043"/>
                      <a:pt x="97062" y="112253"/>
                    </a:cubicBezTo>
                    <a:cubicBezTo>
                      <a:pt x="145977" y="144462"/>
                      <a:pt x="170664" y="97146"/>
                      <a:pt x="154633" y="84029"/>
                    </a:cubicBezTo>
                    <a:cubicBezTo>
                      <a:pt x="122110" y="57416"/>
                      <a:pt x="89236" y="11117"/>
                      <a:pt x="89236" y="111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B7DEE8"/>
                </a:solidFill>
                <a:bevel/>
              </a:ln>
            </p:spPr>
          </p:sp>
          <p:sp>
            <p:nvSpPr>
              <p:cNvPr id="5731" name="Freeform 5730"/>
              <p:cNvSpPr/>
              <p:nvPr/>
            </p:nvSpPr>
            <p:spPr>
              <a:xfrm>
                <a:off x="2491996" y="4198975"/>
                <a:ext cx="133393" cy="120190"/>
              </a:xfrm>
              <a:custGeom>
                <a:avLst/>
                <a:gdLst/>
                <a:ahLst/>
                <a:cxnLst/>
                <a:rect l="0" t="0" r="0" b="0"/>
                <a:pathLst>
                  <a:path w="133393" h="120190">
                    <a:moveTo>
                      <a:pt x="55393" y="7106"/>
                    </a:moveTo>
                    <a:cubicBezTo>
                      <a:pt x="29028" y="-5581"/>
                      <a:pt x="7672" y="1448"/>
                      <a:pt x="0" y="5836"/>
                    </a:cubicBezTo>
                    <a:cubicBezTo>
                      <a:pt x="403" y="21362"/>
                      <a:pt x="4769" y="41260"/>
                      <a:pt x="30859" y="55819"/>
                    </a:cubicBezTo>
                    <a:cubicBezTo>
                      <a:pt x="57930" y="70927"/>
                      <a:pt x="112253" y="121842"/>
                      <a:pt x="118896" y="120190"/>
                    </a:cubicBezTo>
                    <a:cubicBezTo>
                      <a:pt x="125663" y="118406"/>
                      <a:pt x="143694" y="95169"/>
                      <a:pt x="125452" y="81687"/>
                    </a:cubicBezTo>
                    <a:cubicBezTo>
                      <a:pt x="102874" y="65001"/>
                      <a:pt x="79134" y="18530"/>
                      <a:pt x="55393" y="7106"/>
                    </a:cubicBezTo>
                    <a:close/>
                  </a:path>
                </a:pathLst>
              </a:custGeom>
              <a:solidFill>
                <a:srgbClr val="9DD7EF"/>
              </a:solidFill>
              <a:ln w="7700" cap="flat">
                <a:noFill/>
                <a:bevel/>
              </a:ln>
            </p:spPr>
          </p:sp>
          <p:sp>
            <p:nvSpPr>
              <p:cNvPr id="5732" name="Freeform 5731"/>
              <p:cNvSpPr/>
              <p:nvPr/>
            </p:nvSpPr>
            <p:spPr>
              <a:xfrm>
                <a:off x="2152142" y="4176157"/>
                <a:ext cx="202544" cy="110895"/>
              </a:xfrm>
              <a:custGeom>
                <a:avLst/>
                <a:gdLst/>
                <a:ahLst/>
                <a:cxnLst/>
                <a:rect l="0" t="0" r="0" b="0"/>
                <a:pathLst>
                  <a:path w="202544" h="110895">
                    <a:moveTo>
                      <a:pt x="125412" y="6688"/>
                    </a:moveTo>
                    <a:cubicBezTo>
                      <a:pt x="115961" y="4604"/>
                      <a:pt x="166456" y="-8459"/>
                      <a:pt x="191043" y="8852"/>
                    </a:cubicBezTo>
                    <a:cubicBezTo>
                      <a:pt x="211409" y="23191"/>
                      <a:pt x="213651" y="33637"/>
                      <a:pt x="122438" y="65898"/>
                    </a:cubicBezTo>
                    <a:cubicBezTo>
                      <a:pt x="30040" y="96585"/>
                      <a:pt x="-7634" y="123338"/>
                      <a:pt x="1090" y="104847"/>
                    </a:cubicBezTo>
                    <a:cubicBezTo>
                      <a:pt x="4263" y="114683"/>
                      <a:pt x="48678" y="87929"/>
                      <a:pt x="85558" y="76520"/>
                    </a:cubicBezTo>
                    <a:cubicBezTo>
                      <a:pt x="119663" y="63931"/>
                      <a:pt x="186285" y="38752"/>
                      <a:pt x="194216" y="28129"/>
                    </a:cubicBezTo>
                    <a:cubicBezTo>
                      <a:pt x="205717" y="-1771"/>
                      <a:pt x="128981" y="7475"/>
                      <a:pt x="125412" y="6688"/>
                    </a:cubicBezTo>
                    <a:close/>
                  </a:path>
                </a:pathLst>
              </a:custGeom>
              <a:gradFill>
                <a:gsLst>
                  <a:gs pos="0">
                    <a:srgbClr val="A1D9EF"/>
                  </a:gs>
                  <a:gs pos="100000">
                    <a:srgbClr val="4BB5E1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5733" name="Freeform 5732"/>
              <p:cNvSpPr/>
              <p:nvPr/>
            </p:nvSpPr>
            <p:spPr>
              <a:xfrm>
                <a:off x="2151103" y="4046526"/>
                <a:ext cx="29345" cy="48096"/>
              </a:xfrm>
              <a:custGeom>
                <a:avLst/>
                <a:gdLst/>
                <a:ahLst/>
                <a:cxnLst/>
                <a:rect l="0" t="0" r="0" b="0"/>
                <a:pathLst>
                  <a:path w="29345" h="48096">
                    <a:moveTo>
                      <a:pt x="0" y="9416"/>
                    </a:moveTo>
                    <a:cubicBezTo>
                      <a:pt x="-241" y="15711"/>
                      <a:pt x="24735" y="21795"/>
                      <a:pt x="26074" y="33546"/>
                    </a:cubicBezTo>
                    <a:cubicBezTo>
                      <a:pt x="26596" y="38133"/>
                      <a:pt x="23627" y="41468"/>
                      <a:pt x="18602" y="45925"/>
                    </a:cubicBezTo>
                    <a:cubicBezTo>
                      <a:pt x="13577" y="50383"/>
                      <a:pt x="19500" y="46974"/>
                      <a:pt x="23519" y="44247"/>
                    </a:cubicBezTo>
                    <a:cubicBezTo>
                      <a:pt x="27538" y="41519"/>
                      <a:pt x="40650" y="28720"/>
                      <a:pt x="6388" y="11934"/>
                    </a:cubicBezTo>
                    <a:cubicBezTo>
                      <a:pt x="-720" y="8451"/>
                      <a:pt x="7604" y="-882"/>
                      <a:pt x="6758" y="0"/>
                    </a:cubicBezTo>
                    <a:cubicBezTo>
                      <a:pt x="5912" y="797"/>
                      <a:pt x="146" y="4171"/>
                      <a:pt x="0" y="9416"/>
                    </a:cubicBezTo>
                    <a:close/>
                  </a:path>
                </a:pathLst>
              </a:custGeom>
              <a:solidFill>
                <a:srgbClr val="6AC2E6"/>
              </a:solidFill>
              <a:ln w="7700" cap="flat">
                <a:noFill/>
                <a:bevel/>
              </a:ln>
            </p:spPr>
          </p:sp>
          <p:sp>
            <p:nvSpPr>
              <p:cNvPr id="5734" name="Freeform 5733"/>
              <p:cNvSpPr/>
              <p:nvPr/>
            </p:nvSpPr>
            <p:spPr>
              <a:xfrm>
                <a:off x="2015925" y="4204827"/>
                <a:ext cx="474931" cy="188743"/>
              </a:xfrm>
              <a:custGeom>
                <a:avLst/>
                <a:gdLst/>
                <a:ahLst/>
                <a:cxnLst/>
                <a:rect l="0" t="0" r="0" b="0"/>
                <a:pathLst>
                  <a:path w="474931" h="188743">
                    <a:moveTo>
                      <a:pt x="474931" y="540"/>
                    </a:moveTo>
                    <a:cubicBezTo>
                      <a:pt x="481959" y="-4885"/>
                      <a:pt x="299291" y="30723"/>
                      <a:pt x="228438" y="58000"/>
                    </a:cubicBezTo>
                    <a:cubicBezTo>
                      <a:pt x="48609" y="125569"/>
                      <a:pt x="1077" y="181166"/>
                      <a:pt x="1933" y="182382"/>
                    </a:cubicBezTo>
                    <a:cubicBezTo>
                      <a:pt x="1933" y="182382"/>
                      <a:pt x="0" y="188940"/>
                      <a:pt x="0" y="188743"/>
                    </a:cubicBezTo>
                    <a:cubicBezTo>
                      <a:pt x="6788" y="180117"/>
                      <a:pt x="26763" y="166668"/>
                      <a:pt x="35552" y="160814"/>
                    </a:cubicBezTo>
                    <a:cubicBezTo>
                      <a:pt x="50357" y="150952"/>
                      <a:pt x="127394" y="101748"/>
                      <a:pt x="242927" y="75520"/>
                    </a:cubicBezTo>
                    <a:cubicBezTo>
                      <a:pt x="341183" y="53213"/>
                      <a:pt x="452038" y="45931"/>
                      <a:pt x="452038" y="45931"/>
                    </a:cubicBezTo>
                    <a:cubicBezTo>
                      <a:pt x="452038" y="45931"/>
                      <a:pt x="439092" y="27523"/>
                      <a:pt x="474931" y="54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A0D2E0"/>
                </a:solidFill>
                <a:bevel/>
              </a:ln>
            </p:spPr>
          </p:sp>
        </p:grpSp>
        <p:grpSp>
          <p:nvGrpSpPr>
            <p:cNvPr id="5759" name="Dolphin"/>
            <p:cNvGrpSpPr/>
            <p:nvPr/>
          </p:nvGrpSpPr>
          <p:grpSpPr>
            <a:xfrm>
              <a:off x="1150911" y="3982901"/>
              <a:ext cx="828220" cy="498463"/>
              <a:chOff x="1150911" y="3982901"/>
              <a:chExt cx="828220" cy="498463"/>
            </a:xfrm>
          </p:grpSpPr>
          <p:sp>
            <p:nvSpPr>
              <p:cNvPr id="5760" name="Freeform 5759"/>
              <p:cNvSpPr/>
              <p:nvPr/>
            </p:nvSpPr>
            <p:spPr>
              <a:xfrm>
                <a:off x="1564920" y="4211724"/>
                <a:ext cx="192729" cy="88864"/>
              </a:xfrm>
              <a:custGeom>
                <a:avLst/>
                <a:gdLst/>
                <a:ahLst/>
                <a:cxnLst/>
                <a:rect l="0" t="0" r="0" b="0"/>
                <a:pathLst>
                  <a:path w="192729" h="88864">
                    <a:moveTo>
                      <a:pt x="192729" y="0"/>
                    </a:moveTo>
                    <a:cubicBezTo>
                      <a:pt x="192729" y="0"/>
                      <a:pt x="190749" y="28997"/>
                      <a:pt x="147603" y="55850"/>
                    </a:cubicBezTo>
                    <a:cubicBezTo>
                      <a:pt x="99382" y="85388"/>
                      <a:pt x="-22655" y="96098"/>
                      <a:pt x="3678" y="83841"/>
                    </a:cubicBezTo>
                    <a:cubicBezTo>
                      <a:pt x="60783" y="57263"/>
                      <a:pt x="131212" y="8324"/>
                      <a:pt x="131212" y="8324"/>
                    </a:cubicBezTo>
                    <a:lnTo>
                      <a:pt x="192729" y="0"/>
                    </a:lnTo>
                    <a:close/>
                  </a:path>
                </a:pathLst>
              </a:custGeom>
              <a:gradFill>
                <a:gsLst>
                  <a:gs pos="0">
                    <a:srgbClr val="87CEEB"/>
                  </a:gs>
                  <a:gs pos="100000">
                    <a:srgbClr val="A1D9EF"/>
                  </a:gs>
                </a:gsLst>
                <a:lin ang="3000000" scaled="0"/>
              </a:gradFill>
              <a:ln w="7700" cap="flat">
                <a:noFill/>
                <a:bevel/>
              </a:ln>
            </p:spPr>
          </p:sp>
          <p:sp>
            <p:nvSpPr>
              <p:cNvPr id="5761" name="Freeform 5760"/>
              <p:cNvSpPr/>
              <p:nvPr/>
            </p:nvSpPr>
            <p:spPr>
              <a:xfrm>
                <a:off x="1151728" y="3998786"/>
                <a:ext cx="826580" cy="482579"/>
              </a:xfrm>
              <a:custGeom>
                <a:avLst/>
                <a:gdLst/>
                <a:ahLst/>
                <a:cxnLst/>
                <a:rect l="0" t="0" r="0" b="0"/>
                <a:pathLst>
                  <a:path w="826580" h="482579">
                    <a:moveTo>
                      <a:pt x="756696" y="169909"/>
                    </a:moveTo>
                    <a:cubicBezTo>
                      <a:pt x="754894" y="187654"/>
                      <a:pt x="802694" y="225038"/>
                      <a:pt x="820928" y="243527"/>
                    </a:cubicBezTo>
                    <a:cubicBezTo>
                      <a:pt x="837067" y="260133"/>
                      <a:pt x="818033" y="296852"/>
                      <a:pt x="772287" y="276182"/>
                    </a:cubicBezTo>
                    <a:cubicBezTo>
                      <a:pt x="761699" y="271397"/>
                      <a:pt x="681341" y="210087"/>
                      <a:pt x="670767" y="210087"/>
                    </a:cubicBezTo>
                    <a:cubicBezTo>
                      <a:pt x="660192" y="210087"/>
                      <a:pt x="400319" y="223414"/>
                      <a:pt x="261515" y="320245"/>
                    </a:cubicBezTo>
                    <a:cubicBezTo>
                      <a:pt x="219489" y="349308"/>
                      <a:pt x="211049" y="351426"/>
                      <a:pt x="225834" y="366094"/>
                    </a:cubicBezTo>
                    <a:cubicBezTo>
                      <a:pt x="240617" y="380761"/>
                      <a:pt x="277650" y="414354"/>
                      <a:pt x="294297" y="467122"/>
                    </a:cubicBezTo>
                    <a:cubicBezTo>
                      <a:pt x="311126" y="520471"/>
                      <a:pt x="222387" y="418861"/>
                      <a:pt x="152866" y="416452"/>
                    </a:cubicBezTo>
                    <a:cubicBezTo>
                      <a:pt x="83344" y="414042"/>
                      <a:pt x="-14168" y="492593"/>
                      <a:pt x="1644" y="443729"/>
                    </a:cubicBezTo>
                    <a:cubicBezTo>
                      <a:pt x="27445" y="363996"/>
                      <a:pt x="137005" y="316786"/>
                      <a:pt x="137005" y="316786"/>
                    </a:cubicBezTo>
                    <a:cubicBezTo>
                      <a:pt x="137005" y="316786"/>
                      <a:pt x="196085" y="53492"/>
                      <a:pt x="539218" y="4475"/>
                    </a:cubicBezTo>
                    <a:cubicBezTo>
                      <a:pt x="654648" y="-14999"/>
                      <a:pt x="771240" y="26703"/>
                      <a:pt x="756696" y="169909"/>
                    </a:cubicBezTo>
                    <a:close/>
                  </a:path>
                </a:pathLst>
              </a:custGeom>
              <a:solidFill>
                <a:srgbClr val="87CEEB"/>
              </a:solidFill>
              <a:ln w="7700" cap="flat">
                <a:noFill/>
                <a:bevel/>
              </a:ln>
            </p:spPr>
          </p:sp>
          <p:sp>
            <p:nvSpPr>
              <p:cNvPr id="5762" name="Freeform 5761"/>
              <p:cNvSpPr/>
              <p:nvPr/>
            </p:nvSpPr>
            <p:spPr>
              <a:xfrm>
                <a:off x="1505585" y="3982950"/>
                <a:ext cx="134434" cy="67717"/>
              </a:xfrm>
              <a:custGeom>
                <a:avLst/>
                <a:gdLst/>
                <a:ahLst/>
                <a:cxnLst/>
                <a:rect l="0" t="0" r="0" b="0"/>
                <a:pathLst>
                  <a:path w="134434" h="67717">
                    <a:moveTo>
                      <a:pt x="134434" y="29634"/>
                    </a:moveTo>
                    <a:cubicBezTo>
                      <a:pt x="130660" y="18619"/>
                      <a:pt x="104361" y="2115"/>
                      <a:pt x="78981" y="0"/>
                    </a:cubicBezTo>
                    <a:cubicBezTo>
                      <a:pt x="65680" y="-1086"/>
                      <a:pt x="-26768" y="21556"/>
                      <a:pt x="7601" y="38342"/>
                    </a:cubicBezTo>
                    <a:cubicBezTo>
                      <a:pt x="41969" y="55128"/>
                      <a:pt x="19233" y="67717"/>
                      <a:pt x="19233" y="67717"/>
                    </a:cubicBezTo>
                    <a:lnTo>
                      <a:pt x="134434" y="29634"/>
                    </a:lnTo>
                    <a:close/>
                  </a:path>
                </a:pathLst>
              </a:custGeom>
              <a:gradFill>
                <a:gsLst>
                  <a:gs pos="0">
                    <a:srgbClr val="A4DAF0"/>
                  </a:gs>
                  <a:gs pos="100000">
                    <a:srgbClr val="87CEEB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5763" name="Freeform 5762"/>
              <p:cNvSpPr/>
              <p:nvPr/>
            </p:nvSpPr>
            <p:spPr>
              <a:xfrm>
                <a:off x="1505584" y="4134072"/>
                <a:ext cx="202394" cy="110527"/>
              </a:xfrm>
              <a:custGeom>
                <a:avLst/>
                <a:gdLst/>
                <a:ahLst/>
                <a:cxnLst/>
                <a:rect l="0" t="0" r="0" b="0"/>
                <a:pathLst>
                  <a:path w="202394" h="110527">
                    <a:moveTo>
                      <a:pt x="130105" y="3486"/>
                    </a:moveTo>
                    <a:cubicBezTo>
                      <a:pt x="159715" y="-8257"/>
                      <a:pt x="223164" y="11316"/>
                      <a:pt x="195669" y="32194"/>
                    </a:cubicBezTo>
                    <a:cubicBezTo>
                      <a:pt x="168175" y="53072"/>
                      <a:pt x="55023" y="88303"/>
                      <a:pt x="2148" y="110527"/>
                    </a:cubicBezTo>
                    <a:cubicBezTo>
                      <a:pt x="-17944" y="96132"/>
                      <a:pt x="100495" y="15230"/>
                      <a:pt x="130105" y="3486"/>
                    </a:cubicBezTo>
                    <a:close/>
                  </a:path>
                </a:pathLst>
              </a:custGeom>
              <a:gradFill>
                <a:gsLst>
                  <a:gs pos="0">
                    <a:srgbClr val="87CEEB"/>
                  </a:gs>
                  <a:gs pos="100000">
                    <a:srgbClr val="9ED7EF"/>
                  </a:gs>
                </a:gsLst>
                <a:lin ang="15600000" scaled="0"/>
              </a:gradFill>
              <a:ln w="7700" cap="flat">
                <a:noFill/>
                <a:bevel/>
              </a:ln>
            </p:spPr>
          </p:sp>
          <p:sp>
            <p:nvSpPr>
              <p:cNvPr id="5764" name="Freeform 5763"/>
              <p:cNvSpPr/>
              <p:nvPr/>
            </p:nvSpPr>
            <p:spPr>
              <a:xfrm>
                <a:off x="1802410" y="4112041"/>
                <a:ext cx="30139" cy="29900"/>
              </a:xfrm>
              <a:custGeom>
                <a:avLst/>
                <a:gdLst/>
                <a:ahLst/>
                <a:cxnLst/>
                <a:rect l="0" t="0" r="0" b="0"/>
                <a:pathLst>
                  <a:path w="30139" h="29900">
                    <a:moveTo>
                      <a:pt x="0" y="14950"/>
                    </a:moveTo>
                    <a:cubicBezTo>
                      <a:pt x="0" y="6693"/>
                      <a:pt x="6747" y="0"/>
                      <a:pt x="15069" y="0"/>
                    </a:cubicBezTo>
                    <a:cubicBezTo>
                      <a:pt x="23392" y="0"/>
                      <a:pt x="30139" y="6693"/>
                      <a:pt x="30139" y="14950"/>
                    </a:cubicBezTo>
                    <a:cubicBezTo>
                      <a:pt x="30139" y="23207"/>
                      <a:pt x="23392" y="29900"/>
                      <a:pt x="15069" y="29900"/>
                    </a:cubicBezTo>
                    <a:cubicBezTo>
                      <a:pt x="6747" y="29900"/>
                      <a:pt x="0" y="23207"/>
                      <a:pt x="0" y="14950"/>
                    </a:cubicBezTo>
                    <a:close/>
                  </a:path>
                </a:pathLst>
              </a:custGeom>
              <a:solidFill>
                <a:srgbClr val="000000"/>
              </a:solidFill>
              <a:ln w="7700" cap="flat">
                <a:noFill/>
                <a:bevel/>
              </a:ln>
            </p:spPr>
          </p:sp>
          <p:sp>
            <p:nvSpPr>
              <p:cNvPr id="5765" name="Freeform 5764"/>
              <p:cNvSpPr/>
              <p:nvPr/>
            </p:nvSpPr>
            <p:spPr>
              <a:xfrm>
                <a:off x="1817321" y="4115996"/>
                <a:ext cx="9834" cy="10976"/>
              </a:xfrm>
              <a:custGeom>
                <a:avLst/>
                <a:gdLst/>
                <a:ahLst/>
                <a:cxnLst/>
                <a:rect l="0" t="0" r="0" b="0"/>
                <a:pathLst>
                  <a:path w="9834" h="10976">
                    <a:moveTo>
                      <a:pt x="0" y="5488"/>
                    </a:moveTo>
                    <a:cubicBezTo>
                      <a:pt x="0" y="2457"/>
                      <a:pt x="2201" y="0"/>
                      <a:pt x="4917" y="0"/>
                    </a:cubicBezTo>
                    <a:cubicBezTo>
                      <a:pt x="7633" y="0"/>
                      <a:pt x="9834" y="2457"/>
                      <a:pt x="9834" y="5488"/>
                    </a:cubicBezTo>
                    <a:cubicBezTo>
                      <a:pt x="9834" y="8519"/>
                      <a:pt x="7633" y="10976"/>
                      <a:pt x="4917" y="10976"/>
                    </a:cubicBezTo>
                    <a:cubicBezTo>
                      <a:pt x="2201" y="10976"/>
                      <a:pt x="0" y="8519"/>
                      <a:pt x="0" y="5488"/>
                    </a:cubicBezTo>
                    <a:close/>
                  </a:path>
                </a:pathLst>
              </a:custGeom>
              <a:solidFill>
                <a:srgbClr val="87CEEB"/>
              </a:solidFill>
              <a:ln w="7700" cap="flat">
                <a:noFill/>
                <a:bevel/>
              </a:ln>
            </p:spPr>
          </p:sp>
          <p:sp>
            <p:nvSpPr>
              <p:cNvPr id="5766" name="Freeform 5765"/>
              <p:cNvSpPr/>
              <p:nvPr/>
            </p:nvSpPr>
            <p:spPr>
              <a:xfrm>
                <a:off x="1818921" y="4158415"/>
                <a:ext cx="159467" cy="123289"/>
              </a:xfrm>
              <a:custGeom>
                <a:avLst/>
                <a:gdLst/>
                <a:ahLst/>
                <a:cxnLst/>
                <a:rect l="0" t="0" r="0" b="0"/>
                <a:pathLst>
                  <a:path w="159467" h="123289">
                    <a:moveTo>
                      <a:pt x="89236" y="11117"/>
                    </a:moveTo>
                    <a:cubicBezTo>
                      <a:pt x="89236" y="11117"/>
                      <a:pt x="62111" y="-6770"/>
                      <a:pt x="30915" y="2672"/>
                    </a:cubicBezTo>
                    <a:cubicBezTo>
                      <a:pt x="11691" y="8491"/>
                      <a:pt x="-9549" y="43948"/>
                      <a:pt x="4470" y="50456"/>
                    </a:cubicBezTo>
                    <a:cubicBezTo>
                      <a:pt x="18490" y="56964"/>
                      <a:pt x="48146" y="80043"/>
                      <a:pt x="97062" y="112253"/>
                    </a:cubicBezTo>
                    <a:cubicBezTo>
                      <a:pt x="145977" y="144462"/>
                      <a:pt x="170664" y="97146"/>
                      <a:pt x="154633" y="84029"/>
                    </a:cubicBezTo>
                    <a:cubicBezTo>
                      <a:pt x="122110" y="57416"/>
                      <a:pt x="89236" y="11117"/>
                      <a:pt x="89236" y="111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B7DEE8"/>
                </a:solidFill>
                <a:bevel/>
              </a:ln>
            </p:spPr>
          </p:sp>
          <p:sp>
            <p:nvSpPr>
              <p:cNvPr id="5767" name="Freeform 5766"/>
              <p:cNvSpPr/>
              <p:nvPr/>
            </p:nvSpPr>
            <p:spPr>
              <a:xfrm>
                <a:off x="1845735" y="4157088"/>
                <a:ext cx="133393" cy="120190"/>
              </a:xfrm>
              <a:custGeom>
                <a:avLst/>
                <a:gdLst/>
                <a:ahLst/>
                <a:cxnLst/>
                <a:rect l="0" t="0" r="0" b="0"/>
                <a:pathLst>
                  <a:path w="133393" h="120190">
                    <a:moveTo>
                      <a:pt x="55393" y="7106"/>
                    </a:moveTo>
                    <a:cubicBezTo>
                      <a:pt x="29028" y="-5581"/>
                      <a:pt x="7672" y="1448"/>
                      <a:pt x="0" y="5836"/>
                    </a:cubicBezTo>
                    <a:cubicBezTo>
                      <a:pt x="403" y="21362"/>
                      <a:pt x="4769" y="41260"/>
                      <a:pt x="30859" y="55819"/>
                    </a:cubicBezTo>
                    <a:cubicBezTo>
                      <a:pt x="57930" y="70927"/>
                      <a:pt x="112253" y="121842"/>
                      <a:pt x="118896" y="120190"/>
                    </a:cubicBezTo>
                    <a:cubicBezTo>
                      <a:pt x="125663" y="118406"/>
                      <a:pt x="143694" y="95169"/>
                      <a:pt x="125452" y="81687"/>
                    </a:cubicBezTo>
                    <a:cubicBezTo>
                      <a:pt x="102874" y="65001"/>
                      <a:pt x="79134" y="18530"/>
                      <a:pt x="55393" y="7106"/>
                    </a:cubicBezTo>
                    <a:close/>
                  </a:path>
                </a:pathLst>
              </a:custGeom>
              <a:solidFill>
                <a:srgbClr val="9DD7EF"/>
              </a:solidFill>
              <a:ln w="7700" cap="flat">
                <a:noFill/>
                <a:bevel/>
              </a:ln>
            </p:spPr>
          </p:sp>
          <p:sp>
            <p:nvSpPr>
              <p:cNvPr id="5768" name="Freeform 5767"/>
              <p:cNvSpPr/>
              <p:nvPr/>
            </p:nvSpPr>
            <p:spPr>
              <a:xfrm>
                <a:off x="1505882" y="4134270"/>
                <a:ext cx="202544" cy="110895"/>
              </a:xfrm>
              <a:custGeom>
                <a:avLst/>
                <a:gdLst/>
                <a:ahLst/>
                <a:cxnLst/>
                <a:rect l="0" t="0" r="0" b="0"/>
                <a:pathLst>
                  <a:path w="202544" h="110895">
                    <a:moveTo>
                      <a:pt x="125412" y="6688"/>
                    </a:moveTo>
                    <a:cubicBezTo>
                      <a:pt x="115961" y="4604"/>
                      <a:pt x="166456" y="-8459"/>
                      <a:pt x="191043" y="8852"/>
                    </a:cubicBezTo>
                    <a:cubicBezTo>
                      <a:pt x="211409" y="23191"/>
                      <a:pt x="213651" y="33637"/>
                      <a:pt x="122438" y="65898"/>
                    </a:cubicBezTo>
                    <a:cubicBezTo>
                      <a:pt x="30040" y="96585"/>
                      <a:pt x="-7634" y="123338"/>
                      <a:pt x="1090" y="104847"/>
                    </a:cubicBezTo>
                    <a:cubicBezTo>
                      <a:pt x="4263" y="114683"/>
                      <a:pt x="48678" y="87929"/>
                      <a:pt x="85558" y="76520"/>
                    </a:cubicBezTo>
                    <a:cubicBezTo>
                      <a:pt x="119663" y="63931"/>
                      <a:pt x="186285" y="38752"/>
                      <a:pt x="194216" y="28129"/>
                    </a:cubicBezTo>
                    <a:cubicBezTo>
                      <a:pt x="205717" y="-1771"/>
                      <a:pt x="128981" y="7475"/>
                      <a:pt x="125412" y="6688"/>
                    </a:cubicBezTo>
                    <a:close/>
                  </a:path>
                </a:pathLst>
              </a:custGeom>
              <a:gradFill>
                <a:gsLst>
                  <a:gs pos="0">
                    <a:srgbClr val="A1D9EF"/>
                  </a:gs>
                  <a:gs pos="100000">
                    <a:srgbClr val="4BB5E1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5769" name="Freeform 5768"/>
              <p:cNvSpPr/>
              <p:nvPr/>
            </p:nvSpPr>
            <p:spPr>
              <a:xfrm>
                <a:off x="1504842" y="4004638"/>
                <a:ext cx="29345" cy="48096"/>
              </a:xfrm>
              <a:custGeom>
                <a:avLst/>
                <a:gdLst/>
                <a:ahLst/>
                <a:cxnLst/>
                <a:rect l="0" t="0" r="0" b="0"/>
                <a:pathLst>
                  <a:path w="29345" h="48096">
                    <a:moveTo>
                      <a:pt x="0" y="9416"/>
                    </a:moveTo>
                    <a:cubicBezTo>
                      <a:pt x="-241" y="15711"/>
                      <a:pt x="24735" y="21795"/>
                      <a:pt x="26074" y="33546"/>
                    </a:cubicBezTo>
                    <a:cubicBezTo>
                      <a:pt x="26596" y="38133"/>
                      <a:pt x="23627" y="41468"/>
                      <a:pt x="18602" y="45925"/>
                    </a:cubicBezTo>
                    <a:cubicBezTo>
                      <a:pt x="13577" y="50383"/>
                      <a:pt x="19500" y="46974"/>
                      <a:pt x="23519" y="44247"/>
                    </a:cubicBezTo>
                    <a:cubicBezTo>
                      <a:pt x="27538" y="41519"/>
                      <a:pt x="40650" y="28720"/>
                      <a:pt x="6388" y="11934"/>
                    </a:cubicBezTo>
                    <a:cubicBezTo>
                      <a:pt x="-720" y="8451"/>
                      <a:pt x="7604" y="-882"/>
                      <a:pt x="6758" y="0"/>
                    </a:cubicBezTo>
                    <a:cubicBezTo>
                      <a:pt x="5912" y="797"/>
                      <a:pt x="146" y="4171"/>
                      <a:pt x="0" y="9416"/>
                    </a:cubicBezTo>
                    <a:close/>
                  </a:path>
                </a:pathLst>
              </a:custGeom>
              <a:solidFill>
                <a:srgbClr val="6AC2E6"/>
              </a:solidFill>
              <a:ln w="7700" cap="flat">
                <a:noFill/>
                <a:bevel/>
              </a:ln>
            </p:spPr>
          </p:sp>
          <p:sp>
            <p:nvSpPr>
              <p:cNvPr id="5770" name="Freeform 5769"/>
              <p:cNvSpPr/>
              <p:nvPr/>
            </p:nvSpPr>
            <p:spPr>
              <a:xfrm>
                <a:off x="1369664" y="4162939"/>
                <a:ext cx="474931" cy="188743"/>
              </a:xfrm>
              <a:custGeom>
                <a:avLst/>
                <a:gdLst/>
                <a:ahLst/>
                <a:cxnLst/>
                <a:rect l="0" t="0" r="0" b="0"/>
                <a:pathLst>
                  <a:path w="474931" h="188743">
                    <a:moveTo>
                      <a:pt x="474931" y="540"/>
                    </a:moveTo>
                    <a:cubicBezTo>
                      <a:pt x="481959" y="-4885"/>
                      <a:pt x="299291" y="30723"/>
                      <a:pt x="228438" y="58000"/>
                    </a:cubicBezTo>
                    <a:cubicBezTo>
                      <a:pt x="48609" y="125569"/>
                      <a:pt x="1077" y="181166"/>
                      <a:pt x="1933" y="182382"/>
                    </a:cubicBezTo>
                    <a:cubicBezTo>
                      <a:pt x="1933" y="182382"/>
                      <a:pt x="0" y="188940"/>
                      <a:pt x="0" y="188743"/>
                    </a:cubicBezTo>
                    <a:cubicBezTo>
                      <a:pt x="6788" y="180117"/>
                      <a:pt x="26763" y="166668"/>
                      <a:pt x="35552" y="160814"/>
                    </a:cubicBezTo>
                    <a:cubicBezTo>
                      <a:pt x="50357" y="150952"/>
                      <a:pt x="127394" y="101748"/>
                      <a:pt x="242927" y="75520"/>
                    </a:cubicBezTo>
                    <a:cubicBezTo>
                      <a:pt x="341183" y="53213"/>
                      <a:pt x="452038" y="45931"/>
                      <a:pt x="452038" y="45931"/>
                    </a:cubicBezTo>
                    <a:cubicBezTo>
                      <a:pt x="452038" y="45931"/>
                      <a:pt x="439092" y="27523"/>
                      <a:pt x="474931" y="54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A0D2E0"/>
                </a:solidFill>
                <a:bevel/>
              </a:ln>
            </p:spPr>
          </p:sp>
        </p:grpSp>
        <p:grpSp>
          <p:nvGrpSpPr>
            <p:cNvPr id="5807" name="Dolphin"/>
            <p:cNvGrpSpPr/>
            <p:nvPr/>
          </p:nvGrpSpPr>
          <p:grpSpPr>
            <a:xfrm>
              <a:off x="2495454" y="4024789"/>
              <a:ext cx="828220" cy="498463"/>
              <a:chOff x="2495454" y="4024789"/>
              <a:chExt cx="828220" cy="498463"/>
            </a:xfrm>
          </p:grpSpPr>
          <p:sp>
            <p:nvSpPr>
              <p:cNvPr id="5808" name="Freeform 5807"/>
              <p:cNvSpPr/>
              <p:nvPr/>
            </p:nvSpPr>
            <p:spPr>
              <a:xfrm>
                <a:off x="2909463" y="4253611"/>
                <a:ext cx="192729" cy="88864"/>
              </a:xfrm>
              <a:custGeom>
                <a:avLst/>
                <a:gdLst/>
                <a:ahLst/>
                <a:cxnLst/>
                <a:rect l="0" t="0" r="0" b="0"/>
                <a:pathLst>
                  <a:path w="192729" h="88864">
                    <a:moveTo>
                      <a:pt x="192729" y="0"/>
                    </a:moveTo>
                    <a:cubicBezTo>
                      <a:pt x="192729" y="0"/>
                      <a:pt x="190749" y="28997"/>
                      <a:pt x="147603" y="55850"/>
                    </a:cubicBezTo>
                    <a:cubicBezTo>
                      <a:pt x="99382" y="85388"/>
                      <a:pt x="-22655" y="96098"/>
                      <a:pt x="3678" y="83841"/>
                    </a:cubicBezTo>
                    <a:cubicBezTo>
                      <a:pt x="60783" y="57263"/>
                      <a:pt x="131212" y="8324"/>
                      <a:pt x="131212" y="8324"/>
                    </a:cubicBezTo>
                    <a:lnTo>
                      <a:pt x="192729" y="0"/>
                    </a:lnTo>
                    <a:close/>
                  </a:path>
                </a:pathLst>
              </a:custGeom>
              <a:gradFill>
                <a:gsLst>
                  <a:gs pos="0">
                    <a:srgbClr val="87CEEB"/>
                  </a:gs>
                  <a:gs pos="100000">
                    <a:srgbClr val="A1D9EF"/>
                  </a:gs>
                </a:gsLst>
                <a:lin ang="3000000" scaled="0"/>
              </a:gradFill>
              <a:ln w="7700" cap="flat">
                <a:noFill/>
                <a:bevel/>
              </a:ln>
            </p:spPr>
          </p:sp>
          <p:sp>
            <p:nvSpPr>
              <p:cNvPr id="5809" name="Freeform 5808"/>
              <p:cNvSpPr/>
              <p:nvPr/>
            </p:nvSpPr>
            <p:spPr>
              <a:xfrm>
                <a:off x="2496271" y="4040673"/>
                <a:ext cx="826580" cy="482579"/>
              </a:xfrm>
              <a:custGeom>
                <a:avLst/>
                <a:gdLst/>
                <a:ahLst/>
                <a:cxnLst/>
                <a:rect l="0" t="0" r="0" b="0"/>
                <a:pathLst>
                  <a:path w="826580" h="482579">
                    <a:moveTo>
                      <a:pt x="756696" y="169909"/>
                    </a:moveTo>
                    <a:cubicBezTo>
                      <a:pt x="754894" y="187654"/>
                      <a:pt x="802694" y="225038"/>
                      <a:pt x="820928" y="243527"/>
                    </a:cubicBezTo>
                    <a:cubicBezTo>
                      <a:pt x="837067" y="260133"/>
                      <a:pt x="818033" y="296852"/>
                      <a:pt x="772287" y="276182"/>
                    </a:cubicBezTo>
                    <a:cubicBezTo>
                      <a:pt x="761699" y="271397"/>
                      <a:pt x="681341" y="210087"/>
                      <a:pt x="670767" y="210087"/>
                    </a:cubicBezTo>
                    <a:cubicBezTo>
                      <a:pt x="660192" y="210087"/>
                      <a:pt x="400319" y="223414"/>
                      <a:pt x="261515" y="320245"/>
                    </a:cubicBezTo>
                    <a:cubicBezTo>
                      <a:pt x="219489" y="349308"/>
                      <a:pt x="211049" y="351426"/>
                      <a:pt x="225834" y="366094"/>
                    </a:cubicBezTo>
                    <a:cubicBezTo>
                      <a:pt x="240617" y="380761"/>
                      <a:pt x="277650" y="414354"/>
                      <a:pt x="294297" y="467122"/>
                    </a:cubicBezTo>
                    <a:cubicBezTo>
                      <a:pt x="311126" y="520471"/>
                      <a:pt x="222387" y="418861"/>
                      <a:pt x="152866" y="416452"/>
                    </a:cubicBezTo>
                    <a:cubicBezTo>
                      <a:pt x="83344" y="414042"/>
                      <a:pt x="-14168" y="492593"/>
                      <a:pt x="1644" y="443729"/>
                    </a:cubicBezTo>
                    <a:cubicBezTo>
                      <a:pt x="27445" y="363996"/>
                      <a:pt x="137005" y="316786"/>
                      <a:pt x="137005" y="316786"/>
                    </a:cubicBezTo>
                    <a:cubicBezTo>
                      <a:pt x="137005" y="316786"/>
                      <a:pt x="196085" y="53492"/>
                      <a:pt x="539218" y="4475"/>
                    </a:cubicBezTo>
                    <a:cubicBezTo>
                      <a:pt x="654648" y="-14999"/>
                      <a:pt x="771240" y="26703"/>
                      <a:pt x="756696" y="169909"/>
                    </a:cubicBezTo>
                    <a:close/>
                  </a:path>
                </a:pathLst>
              </a:custGeom>
              <a:solidFill>
                <a:srgbClr val="87CEEB"/>
              </a:solidFill>
              <a:ln w="7700" cap="flat">
                <a:noFill/>
                <a:bevel/>
              </a:ln>
            </p:spPr>
          </p:sp>
          <p:sp>
            <p:nvSpPr>
              <p:cNvPr id="5810" name="Freeform 5809"/>
              <p:cNvSpPr/>
              <p:nvPr/>
            </p:nvSpPr>
            <p:spPr>
              <a:xfrm>
                <a:off x="2850128" y="4024838"/>
                <a:ext cx="134434" cy="67717"/>
              </a:xfrm>
              <a:custGeom>
                <a:avLst/>
                <a:gdLst/>
                <a:ahLst/>
                <a:cxnLst/>
                <a:rect l="0" t="0" r="0" b="0"/>
                <a:pathLst>
                  <a:path w="134434" h="67717">
                    <a:moveTo>
                      <a:pt x="134434" y="29634"/>
                    </a:moveTo>
                    <a:cubicBezTo>
                      <a:pt x="130660" y="18619"/>
                      <a:pt x="104361" y="2115"/>
                      <a:pt x="78981" y="0"/>
                    </a:cubicBezTo>
                    <a:cubicBezTo>
                      <a:pt x="65680" y="-1086"/>
                      <a:pt x="-26768" y="21556"/>
                      <a:pt x="7601" y="38342"/>
                    </a:cubicBezTo>
                    <a:cubicBezTo>
                      <a:pt x="41969" y="55128"/>
                      <a:pt x="19233" y="67717"/>
                      <a:pt x="19233" y="67717"/>
                    </a:cubicBezTo>
                    <a:lnTo>
                      <a:pt x="134434" y="29634"/>
                    </a:lnTo>
                    <a:close/>
                  </a:path>
                </a:pathLst>
              </a:custGeom>
              <a:gradFill>
                <a:gsLst>
                  <a:gs pos="0">
                    <a:srgbClr val="A4DAF0"/>
                  </a:gs>
                  <a:gs pos="100000">
                    <a:srgbClr val="87CEEB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5811" name="Freeform 5810"/>
              <p:cNvSpPr/>
              <p:nvPr/>
            </p:nvSpPr>
            <p:spPr>
              <a:xfrm>
                <a:off x="2850127" y="4175960"/>
                <a:ext cx="202394" cy="110527"/>
              </a:xfrm>
              <a:custGeom>
                <a:avLst/>
                <a:gdLst/>
                <a:ahLst/>
                <a:cxnLst/>
                <a:rect l="0" t="0" r="0" b="0"/>
                <a:pathLst>
                  <a:path w="202394" h="110527">
                    <a:moveTo>
                      <a:pt x="130105" y="3486"/>
                    </a:moveTo>
                    <a:cubicBezTo>
                      <a:pt x="159715" y="-8257"/>
                      <a:pt x="223164" y="11316"/>
                      <a:pt x="195669" y="32194"/>
                    </a:cubicBezTo>
                    <a:cubicBezTo>
                      <a:pt x="168175" y="53072"/>
                      <a:pt x="55023" y="88303"/>
                      <a:pt x="2148" y="110527"/>
                    </a:cubicBezTo>
                    <a:cubicBezTo>
                      <a:pt x="-17944" y="96132"/>
                      <a:pt x="100495" y="15230"/>
                      <a:pt x="130105" y="3486"/>
                    </a:cubicBezTo>
                    <a:close/>
                  </a:path>
                </a:pathLst>
              </a:custGeom>
              <a:gradFill>
                <a:gsLst>
                  <a:gs pos="0">
                    <a:srgbClr val="87CEEB"/>
                  </a:gs>
                  <a:gs pos="100000">
                    <a:srgbClr val="9ED7EF"/>
                  </a:gs>
                </a:gsLst>
                <a:lin ang="15600000" scaled="0"/>
              </a:gradFill>
              <a:ln w="7700" cap="flat">
                <a:noFill/>
                <a:bevel/>
              </a:ln>
            </p:spPr>
          </p:sp>
          <p:sp>
            <p:nvSpPr>
              <p:cNvPr id="5812" name="Freeform 5811"/>
              <p:cNvSpPr/>
              <p:nvPr/>
            </p:nvSpPr>
            <p:spPr>
              <a:xfrm>
                <a:off x="3146953" y="4153929"/>
                <a:ext cx="30139" cy="29900"/>
              </a:xfrm>
              <a:custGeom>
                <a:avLst/>
                <a:gdLst/>
                <a:ahLst/>
                <a:cxnLst/>
                <a:rect l="0" t="0" r="0" b="0"/>
                <a:pathLst>
                  <a:path w="30139" h="29900">
                    <a:moveTo>
                      <a:pt x="0" y="14950"/>
                    </a:moveTo>
                    <a:cubicBezTo>
                      <a:pt x="0" y="6693"/>
                      <a:pt x="6747" y="0"/>
                      <a:pt x="15069" y="0"/>
                    </a:cubicBezTo>
                    <a:cubicBezTo>
                      <a:pt x="23392" y="0"/>
                      <a:pt x="30139" y="6693"/>
                      <a:pt x="30139" y="14950"/>
                    </a:cubicBezTo>
                    <a:cubicBezTo>
                      <a:pt x="30139" y="23207"/>
                      <a:pt x="23392" y="29900"/>
                      <a:pt x="15069" y="29900"/>
                    </a:cubicBezTo>
                    <a:cubicBezTo>
                      <a:pt x="6747" y="29900"/>
                      <a:pt x="0" y="23207"/>
                      <a:pt x="0" y="14950"/>
                    </a:cubicBezTo>
                    <a:close/>
                  </a:path>
                </a:pathLst>
              </a:custGeom>
              <a:solidFill>
                <a:srgbClr val="000000"/>
              </a:solidFill>
              <a:ln w="7700" cap="flat">
                <a:noFill/>
                <a:bevel/>
              </a:ln>
            </p:spPr>
          </p:sp>
          <p:sp>
            <p:nvSpPr>
              <p:cNvPr id="5813" name="Freeform 5812"/>
              <p:cNvSpPr/>
              <p:nvPr/>
            </p:nvSpPr>
            <p:spPr>
              <a:xfrm>
                <a:off x="3161864" y="4157883"/>
                <a:ext cx="9834" cy="10976"/>
              </a:xfrm>
              <a:custGeom>
                <a:avLst/>
                <a:gdLst/>
                <a:ahLst/>
                <a:cxnLst/>
                <a:rect l="0" t="0" r="0" b="0"/>
                <a:pathLst>
                  <a:path w="9834" h="10976">
                    <a:moveTo>
                      <a:pt x="0" y="5488"/>
                    </a:moveTo>
                    <a:cubicBezTo>
                      <a:pt x="0" y="2457"/>
                      <a:pt x="2201" y="0"/>
                      <a:pt x="4917" y="0"/>
                    </a:cubicBezTo>
                    <a:cubicBezTo>
                      <a:pt x="7633" y="0"/>
                      <a:pt x="9834" y="2457"/>
                      <a:pt x="9834" y="5488"/>
                    </a:cubicBezTo>
                    <a:cubicBezTo>
                      <a:pt x="9834" y="8519"/>
                      <a:pt x="7633" y="10976"/>
                      <a:pt x="4917" y="10976"/>
                    </a:cubicBezTo>
                    <a:cubicBezTo>
                      <a:pt x="2201" y="10976"/>
                      <a:pt x="0" y="8519"/>
                      <a:pt x="0" y="5488"/>
                    </a:cubicBezTo>
                    <a:close/>
                  </a:path>
                </a:pathLst>
              </a:custGeom>
              <a:solidFill>
                <a:srgbClr val="87CEEB"/>
              </a:solidFill>
              <a:ln w="7700" cap="flat">
                <a:noFill/>
                <a:bevel/>
              </a:ln>
            </p:spPr>
          </p:sp>
          <p:sp>
            <p:nvSpPr>
              <p:cNvPr id="5814" name="Freeform 5813"/>
              <p:cNvSpPr/>
              <p:nvPr/>
            </p:nvSpPr>
            <p:spPr>
              <a:xfrm>
                <a:off x="3163464" y="4200303"/>
                <a:ext cx="159467" cy="123289"/>
              </a:xfrm>
              <a:custGeom>
                <a:avLst/>
                <a:gdLst/>
                <a:ahLst/>
                <a:cxnLst/>
                <a:rect l="0" t="0" r="0" b="0"/>
                <a:pathLst>
                  <a:path w="159467" h="123289">
                    <a:moveTo>
                      <a:pt x="89236" y="11117"/>
                    </a:moveTo>
                    <a:cubicBezTo>
                      <a:pt x="89236" y="11117"/>
                      <a:pt x="62111" y="-6770"/>
                      <a:pt x="30915" y="2672"/>
                    </a:cubicBezTo>
                    <a:cubicBezTo>
                      <a:pt x="11691" y="8491"/>
                      <a:pt x="-9549" y="43948"/>
                      <a:pt x="4470" y="50456"/>
                    </a:cubicBezTo>
                    <a:cubicBezTo>
                      <a:pt x="18490" y="56964"/>
                      <a:pt x="48146" y="80043"/>
                      <a:pt x="97062" y="112253"/>
                    </a:cubicBezTo>
                    <a:cubicBezTo>
                      <a:pt x="145977" y="144462"/>
                      <a:pt x="170664" y="97146"/>
                      <a:pt x="154633" y="84029"/>
                    </a:cubicBezTo>
                    <a:cubicBezTo>
                      <a:pt x="122110" y="57416"/>
                      <a:pt x="89236" y="11117"/>
                      <a:pt x="89236" y="111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B7DEE8"/>
                </a:solidFill>
                <a:bevel/>
              </a:ln>
            </p:spPr>
          </p:sp>
          <p:sp>
            <p:nvSpPr>
              <p:cNvPr id="5815" name="Freeform 5814"/>
              <p:cNvSpPr/>
              <p:nvPr/>
            </p:nvSpPr>
            <p:spPr>
              <a:xfrm>
                <a:off x="3190278" y="4198975"/>
                <a:ext cx="133393" cy="120190"/>
              </a:xfrm>
              <a:custGeom>
                <a:avLst/>
                <a:gdLst/>
                <a:ahLst/>
                <a:cxnLst/>
                <a:rect l="0" t="0" r="0" b="0"/>
                <a:pathLst>
                  <a:path w="133393" h="120190">
                    <a:moveTo>
                      <a:pt x="55393" y="7106"/>
                    </a:moveTo>
                    <a:cubicBezTo>
                      <a:pt x="29028" y="-5581"/>
                      <a:pt x="7672" y="1448"/>
                      <a:pt x="0" y="5836"/>
                    </a:cubicBezTo>
                    <a:cubicBezTo>
                      <a:pt x="403" y="21362"/>
                      <a:pt x="4769" y="41260"/>
                      <a:pt x="30859" y="55819"/>
                    </a:cubicBezTo>
                    <a:cubicBezTo>
                      <a:pt x="57930" y="70927"/>
                      <a:pt x="112253" y="121842"/>
                      <a:pt x="118896" y="120190"/>
                    </a:cubicBezTo>
                    <a:cubicBezTo>
                      <a:pt x="125663" y="118406"/>
                      <a:pt x="143694" y="95169"/>
                      <a:pt x="125452" y="81687"/>
                    </a:cubicBezTo>
                    <a:cubicBezTo>
                      <a:pt x="102874" y="65001"/>
                      <a:pt x="79134" y="18530"/>
                      <a:pt x="55393" y="7106"/>
                    </a:cubicBezTo>
                    <a:close/>
                  </a:path>
                </a:pathLst>
              </a:custGeom>
              <a:solidFill>
                <a:srgbClr val="9DD7EF"/>
              </a:solidFill>
              <a:ln w="7700" cap="flat">
                <a:noFill/>
                <a:bevel/>
              </a:ln>
            </p:spPr>
          </p:sp>
          <p:sp>
            <p:nvSpPr>
              <p:cNvPr id="5816" name="Freeform 5815"/>
              <p:cNvSpPr/>
              <p:nvPr/>
            </p:nvSpPr>
            <p:spPr>
              <a:xfrm>
                <a:off x="2850425" y="4176157"/>
                <a:ext cx="202544" cy="110895"/>
              </a:xfrm>
              <a:custGeom>
                <a:avLst/>
                <a:gdLst/>
                <a:ahLst/>
                <a:cxnLst/>
                <a:rect l="0" t="0" r="0" b="0"/>
                <a:pathLst>
                  <a:path w="202544" h="110895">
                    <a:moveTo>
                      <a:pt x="125412" y="6688"/>
                    </a:moveTo>
                    <a:cubicBezTo>
                      <a:pt x="115961" y="4604"/>
                      <a:pt x="166456" y="-8459"/>
                      <a:pt x="191043" y="8852"/>
                    </a:cubicBezTo>
                    <a:cubicBezTo>
                      <a:pt x="211409" y="23191"/>
                      <a:pt x="213651" y="33637"/>
                      <a:pt x="122438" y="65898"/>
                    </a:cubicBezTo>
                    <a:cubicBezTo>
                      <a:pt x="30040" y="96585"/>
                      <a:pt x="-7634" y="123338"/>
                      <a:pt x="1090" y="104847"/>
                    </a:cubicBezTo>
                    <a:cubicBezTo>
                      <a:pt x="4263" y="114683"/>
                      <a:pt x="48678" y="87929"/>
                      <a:pt x="85558" y="76520"/>
                    </a:cubicBezTo>
                    <a:cubicBezTo>
                      <a:pt x="119663" y="63931"/>
                      <a:pt x="186285" y="38752"/>
                      <a:pt x="194216" y="28129"/>
                    </a:cubicBezTo>
                    <a:cubicBezTo>
                      <a:pt x="205717" y="-1771"/>
                      <a:pt x="128981" y="7475"/>
                      <a:pt x="125412" y="6688"/>
                    </a:cubicBezTo>
                    <a:close/>
                  </a:path>
                </a:pathLst>
              </a:custGeom>
              <a:gradFill>
                <a:gsLst>
                  <a:gs pos="0">
                    <a:srgbClr val="A1D9EF"/>
                  </a:gs>
                  <a:gs pos="100000">
                    <a:srgbClr val="4BB5E1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5817" name="Freeform 5816"/>
              <p:cNvSpPr/>
              <p:nvPr/>
            </p:nvSpPr>
            <p:spPr>
              <a:xfrm>
                <a:off x="2849385" y="4046526"/>
                <a:ext cx="29345" cy="48096"/>
              </a:xfrm>
              <a:custGeom>
                <a:avLst/>
                <a:gdLst/>
                <a:ahLst/>
                <a:cxnLst/>
                <a:rect l="0" t="0" r="0" b="0"/>
                <a:pathLst>
                  <a:path w="29345" h="48096">
                    <a:moveTo>
                      <a:pt x="0" y="9416"/>
                    </a:moveTo>
                    <a:cubicBezTo>
                      <a:pt x="-241" y="15711"/>
                      <a:pt x="24735" y="21795"/>
                      <a:pt x="26074" y="33546"/>
                    </a:cubicBezTo>
                    <a:cubicBezTo>
                      <a:pt x="26596" y="38133"/>
                      <a:pt x="23627" y="41468"/>
                      <a:pt x="18602" y="45925"/>
                    </a:cubicBezTo>
                    <a:cubicBezTo>
                      <a:pt x="13577" y="50383"/>
                      <a:pt x="19500" y="46974"/>
                      <a:pt x="23519" y="44247"/>
                    </a:cubicBezTo>
                    <a:cubicBezTo>
                      <a:pt x="27538" y="41519"/>
                      <a:pt x="40650" y="28720"/>
                      <a:pt x="6388" y="11934"/>
                    </a:cubicBezTo>
                    <a:cubicBezTo>
                      <a:pt x="-720" y="8451"/>
                      <a:pt x="7604" y="-882"/>
                      <a:pt x="6758" y="0"/>
                    </a:cubicBezTo>
                    <a:cubicBezTo>
                      <a:pt x="5912" y="797"/>
                      <a:pt x="146" y="4171"/>
                      <a:pt x="0" y="9416"/>
                    </a:cubicBezTo>
                    <a:close/>
                  </a:path>
                </a:pathLst>
              </a:custGeom>
              <a:solidFill>
                <a:srgbClr val="6AC2E6"/>
              </a:solidFill>
              <a:ln w="7700" cap="flat">
                <a:noFill/>
                <a:bevel/>
              </a:ln>
            </p:spPr>
          </p:sp>
          <p:sp>
            <p:nvSpPr>
              <p:cNvPr id="5818" name="Freeform 5817"/>
              <p:cNvSpPr/>
              <p:nvPr/>
            </p:nvSpPr>
            <p:spPr>
              <a:xfrm>
                <a:off x="2714207" y="4204827"/>
                <a:ext cx="474931" cy="188743"/>
              </a:xfrm>
              <a:custGeom>
                <a:avLst/>
                <a:gdLst/>
                <a:ahLst/>
                <a:cxnLst/>
                <a:rect l="0" t="0" r="0" b="0"/>
                <a:pathLst>
                  <a:path w="474931" h="188743">
                    <a:moveTo>
                      <a:pt x="474931" y="540"/>
                    </a:moveTo>
                    <a:cubicBezTo>
                      <a:pt x="481959" y="-4885"/>
                      <a:pt x="299291" y="30723"/>
                      <a:pt x="228438" y="58000"/>
                    </a:cubicBezTo>
                    <a:cubicBezTo>
                      <a:pt x="48609" y="125569"/>
                      <a:pt x="1077" y="181166"/>
                      <a:pt x="1933" y="182382"/>
                    </a:cubicBezTo>
                    <a:cubicBezTo>
                      <a:pt x="1933" y="182382"/>
                      <a:pt x="0" y="188940"/>
                      <a:pt x="0" y="188743"/>
                    </a:cubicBezTo>
                    <a:cubicBezTo>
                      <a:pt x="6788" y="180117"/>
                      <a:pt x="26763" y="166668"/>
                      <a:pt x="35552" y="160814"/>
                    </a:cubicBezTo>
                    <a:cubicBezTo>
                      <a:pt x="50357" y="150952"/>
                      <a:pt x="127394" y="101748"/>
                      <a:pt x="242927" y="75520"/>
                    </a:cubicBezTo>
                    <a:cubicBezTo>
                      <a:pt x="341183" y="53213"/>
                      <a:pt x="452038" y="45931"/>
                      <a:pt x="452038" y="45931"/>
                    </a:cubicBezTo>
                    <a:cubicBezTo>
                      <a:pt x="452038" y="45931"/>
                      <a:pt x="439092" y="27523"/>
                      <a:pt x="474931" y="54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A0D2E0"/>
                </a:solidFill>
                <a:bevel/>
              </a:ln>
            </p:spPr>
          </p:sp>
        </p:grpSp>
        <p:grpSp>
          <p:nvGrpSpPr>
            <p:cNvPr id="5819" name="Dolphin"/>
            <p:cNvGrpSpPr/>
            <p:nvPr/>
          </p:nvGrpSpPr>
          <p:grpSpPr>
            <a:xfrm>
              <a:off x="3106049" y="4128639"/>
              <a:ext cx="828220" cy="498463"/>
              <a:chOff x="3106049" y="4128639"/>
              <a:chExt cx="828220" cy="498463"/>
            </a:xfrm>
          </p:grpSpPr>
          <p:sp>
            <p:nvSpPr>
              <p:cNvPr id="5820" name="Freeform 5819"/>
              <p:cNvSpPr/>
              <p:nvPr/>
            </p:nvSpPr>
            <p:spPr>
              <a:xfrm>
                <a:off x="3520058" y="4357462"/>
                <a:ext cx="192729" cy="88864"/>
              </a:xfrm>
              <a:custGeom>
                <a:avLst/>
                <a:gdLst/>
                <a:ahLst/>
                <a:cxnLst/>
                <a:rect l="0" t="0" r="0" b="0"/>
                <a:pathLst>
                  <a:path w="192729" h="88864">
                    <a:moveTo>
                      <a:pt x="192729" y="0"/>
                    </a:moveTo>
                    <a:cubicBezTo>
                      <a:pt x="192729" y="0"/>
                      <a:pt x="190749" y="28997"/>
                      <a:pt x="147603" y="55850"/>
                    </a:cubicBezTo>
                    <a:cubicBezTo>
                      <a:pt x="99382" y="85388"/>
                      <a:pt x="-22655" y="96098"/>
                      <a:pt x="3678" y="83841"/>
                    </a:cubicBezTo>
                    <a:cubicBezTo>
                      <a:pt x="60783" y="57263"/>
                      <a:pt x="131212" y="8324"/>
                      <a:pt x="131212" y="8324"/>
                    </a:cubicBezTo>
                    <a:lnTo>
                      <a:pt x="192729" y="0"/>
                    </a:lnTo>
                    <a:close/>
                  </a:path>
                </a:pathLst>
              </a:custGeom>
              <a:gradFill>
                <a:gsLst>
                  <a:gs pos="0">
                    <a:srgbClr val="87CEEB"/>
                  </a:gs>
                  <a:gs pos="100000">
                    <a:srgbClr val="A1D9EF"/>
                  </a:gs>
                </a:gsLst>
                <a:lin ang="3000000" scaled="0"/>
              </a:gradFill>
              <a:ln w="7700" cap="flat">
                <a:noFill/>
                <a:bevel/>
              </a:ln>
            </p:spPr>
          </p:sp>
          <p:sp>
            <p:nvSpPr>
              <p:cNvPr id="5821" name="Freeform 5820"/>
              <p:cNvSpPr/>
              <p:nvPr/>
            </p:nvSpPr>
            <p:spPr>
              <a:xfrm>
                <a:off x="3106866" y="4144524"/>
                <a:ext cx="826580" cy="482579"/>
              </a:xfrm>
              <a:custGeom>
                <a:avLst/>
                <a:gdLst/>
                <a:ahLst/>
                <a:cxnLst/>
                <a:rect l="0" t="0" r="0" b="0"/>
                <a:pathLst>
                  <a:path w="826580" h="482579">
                    <a:moveTo>
                      <a:pt x="756696" y="169909"/>
                    </a:moveTo>
                    <a:cubicBezTo>
                      <a:pt x="754894" y="187654"/>
                      <a:pt x="802694" y="225038"/>
                      <a:pt x="820928" y="243527"/>
                    </a:cubicBezTo>
                    <a:cubicBezTo>
                      <a:pt x="837067" y="260133"/>
                      <a:pt x="818033" y="296852"/>
                      <a:pt x="772287" y="276182"/>
                    </a:cubicBezTo>
                    <a:cubicBezTo>
                      <a:pt x="761699" y="271397"/>
                      <a:pt x="681341" y="210087"/>
                      <a:pt x="670767" y="210087"/>
                    </a:cubicBezTo>
                    <a:cubicBezTo>
                      <a:pt x="660192" y="210087"/>
                      <a:pt x="400319" y="223414"/>
                      <a:pt x="261515" y="320245"/>
                    </a:cubicBezTo>
                    <a:cubicBezTo>
                      <a:pt x="219489" y="349308"/>
                      <a:pt x="211049" y="351426"/>
                      <a:pt x="225834" y="366094"/>
                    </a:cubicBezTo>
                    <a:cubicBezTo>
                      <a:pt x="240617" y="380761"/>
                      <a:pt x="277650" y="414354"/>
                      <a:pt x="294297" y="467122"/>
                    </a:cubicBezTo>
                    <a:cubicBezTo>
                      <a:pt x="311126" y="520471"/>
                      <a:pt x="222387" y="418861"/>
                      <a:pt x="152866" y="416452"/>
                    </a:cubicBezTo>
                    <a:cubicBezTo>
                      <a:pt x="83344" y="414042"/>
                      <a:pt x="-14168" y="492593"/>
                      <a:pt x="1644" y="443729"/>
                    </a:cubicBezTo>
                    <a:cubicBezTo>
                      <a:pt x="27445" y="363996"/>
                      <a:pt x="137005" y="316786"/>
                      <a:pt x="137005" y="316786"/>
                    </a:cubicBezTo>
                    <a:cubicBezTo>
                      <a:pt x="137005" y="316786"/>
                      <a:pt x="196085" y="53492"/>
                      <a:pt x="539218" y="4475"/>
                    </a:cubicBezTo>
                    <a:cubicBezTo>
                      <a:pt x="654648" y="-14999"/>
                      <a:pt x="771240" y="26703"/>
                      <a:pt x="756696" y="169909"/>
                    </a:cubicBezTo>
                    <a:close/>
                  </a:path>
                </a:pathLst>
              </a:custGeom>
              <a:solidFill>
                <a:srgbClr val="87CEEB"/>
              </a:solidFill>
              <a:ln w="7700" cap="flat">
                <a:noFill/>
                <a:bevel/>
              </a:ln>
            </p:spPr>
          </p:sp>
          <p:sp>
            <p:nvSpPr>
              <p:cNvPr id="5822" name="Freeform 5821"/>
              <p:cNvSpPr/>
              <p:nvPr/>
            </p:nvSpPr>
            <p:spPr>
              <a:xfrm>
                <a:off x="3460723" y="4128688"/>
                <a:ext cx="134434" cy="67717"/>
              </a:xfrm>
              <a:custGeom>
                <a:avLst/>
                <a:gdLst/>
                <a:ahLst/>
                <a:cxnLst/>
                <a:rect l="0" t="0" r="0" b="0"/>
                <a:pathLst>
                  <a:path w="134434" h="67717">
                    <a:moveTo>
                      <a:pt x="134434" y="29634"/>
                    </a:moveTo>
                    <a:cubicBezTo>
                      <a:pt x="130660" y="18619"/>
                      <a:pt x="104361" y="2115"/>
                      <a:pt x="78981" y="0"/>
                    </a:cubicBezTo>
                    <a:cubicBezTo>
                      <a:pt x="65680" y="-1086"/>
                      <a:pt x="-26768" y="21556"/>
                      <a:pt x="7601" y="38342"/>
                    </a:cubicBezTo>
                    <a:cubicBezTo>
                      <a:pt x="41969" y="55128"/>
                      <a:pt x="19233" y="67717"/>
                      <a:pt x="19233" y="67717"/>
                    </a:cubicBezTo>
                    <a:lnTo>
                      <a:pt x="134434" y="29634"/>
                    </a:lnTo>
                    <a:close/>
                  </a:path>
                </a:pathLst>
              </a:custGeom>
              <a:gradFill>
                <a:gsLst>
                  <a:gs pos="0">
                    <a:srgbClr val="A4DAF0"/>
                  </a:gs>
                  <a:gs pos="100000">
                    <a:srgbClr val="87CEEB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5823" name="Freeform 5822"/>
              <p:cNvSpPr/>
              <p:nvPr/>
            </p:nvSpPr>
            <p:spPr>
              <a:xfrm>
                <a:off x="3460722" y="4279810"/>
                <a:ext cx="202394" cy="110527"/>
              </a:xfrm>
              <a:custGeom>
                <a:avLst/>
                <a:gdLst/>
                <a:ahLst/>
                <a:cxnLst/>
                <a:rect l="0" t="0" r="0" b="0"/>
                <a:pathLst>
                  <a:path w="202394" h="110527">
                    <a:moveTo>
                      <a:pt x="130105" y="3486"/>
                    </a:moveTo>
                    <a:cubicBezTo>
                      <a:pt x="159715" y="-8257"/>
                      <a:pt x="223164" y="11316"/>
                      <a:pt x="195669" y="32194"/>
                    </a:cubicBezTo>
                    <a:cubicBezTo>
                      <a:pt x="168175" y="53072"/>
                      <a:pt x="55023" y="88303"/>
                      <a:pt x="2148" y="110527"/>
                    </a:cubicBezTo>
                    <a:cubicBezTo>
                      <a:pt x="-17944" y="96132"/>
                      <a:pt x="100495" y="15230"/>
                      <a:pt x="130105" y="3486"/>
                    </a:cubicBezTo>
                    <a:close/>
                  </a:path>
                </a:pathLst>
              </a:custGeom>
              <a:gradFill>
                <a:gsLst>
                  <a:gs pos="0">
                    <a:srgbClr val="87CEEB"/>
                  </a:gs>
                  <a:gs pos="100000">
                    <a:srgbClr val="9ED7EF"/>
                  </a:gs>
                </a:gsLst>
                <a:lin ang="15600000" scaled="0"/>
              </a:gradFill>
              <a:ln w="7700" cap="flat">
                <a:noFill/>
                <a:bevel/>
              </a:ln>
            </p:spPr>
          </p:sp>
          <p:sp>
            <p:nvSpPr>
              <p:cNvPr id="5824" name="Freeform 5823"/>
              <p:cNvSpPr/>
              <p:nvPr/>
            </p:nvSpPr>
            <p:spPr>
              <a:xfrm>
                <a:off x="3757548" y="4257779"/>
                <a:ext cx="30139" cy="29900"/>
              </a:xfrm>
              <a:custGeom>
                <a:avLst/>
                <a:gdLst/>
                <a:ahLst/>
                <a:cxnLst/>
                <a:rect l="0" t="0" r="0" b="0"/>
                <a:pathLst>
                  <a:path w="30139" h="29900">
                    <a:moveTo>
                      <a:pt x="0" y="14950"/>
                    </a:moveTo>
                    <a:cubicBezTo>
                      <a:pt x="0" y="6693"/>
                      <a:pt x="6747" y="0"/>
                      <a:pt x="15069" y="0"/>
                    </a:cubicBezTo>
                    <a:cubicBezTo>
                      <a:pt x="23392" y="0"/>
                      <a:pt x="30139" y="6693"/>
                      <a:pt x="30139" y="14950"/>
                    </a:cubicBezTo>
                    <a:cubicBezTo>
                      <a:pt x="30139" y="23207"/>
                      <a:pt x="23392" y="29900"/>
                      <a:pt x="15069" y="29900"/>
                    </a:cubicBezTo>
                    <a:cubicBezTo>
                      <a:pt x="6747" y="29900"/>
                      <a:pt x="0" y="23207"/>
                      <a:pt x="0" y="14950"/>
                    </a:cubicBezTo>
                    <a:close/>
                  </a:path>
                </a:pathLst>
              </a:custGeom>
              <a:solidFill>
                <a:srgbClr val="000000"/>
              </a:solidFill>
              <a:ln w="7700" cap="flat">
                <a:noFill/>
                <a:bevel/>
              </a:ln>
            </p:spPr>
          </p:sp>
          <p:sp>
            <p:nvSpPr>
              <p:cNvPr id="5825" name="Freeform 5824"/>
              <p:cNvSpPr/>
              <p:nvPr/>
            </p:nvSpPr>
            <p:spPr>
              <a:xfrm>
                <a:off x="3772458" y="4261734"/>
                <a:ext cx="9834" cy="10976"/>
              </a:xfrm>
              <a:custGeom>
                <a:avLst/>
                <a:gdLst/>
                <a:ahLst/>
                <a:cxnLst/>
                <a:rect l="0" t="0" r="0" b="0"/>
                <a:pathLst>
                  <a:path w="9834" h="10976">
                    <a:moveTo>
                      <a:pt x="0" y="5488"/>
                    </a:moveTo>
                    <a:cubicBezTo>
                      <a:pt x="0" y="2457"/>
                      <a:pt x="2201" y="0"/>
                      <a:pt x="4917" y="0"/>
                    </a:cubicBezTo>
                    <a:cubicBezTo>
                      <a:pt x="7633" y="0"/>
                      <a:pt x="9834" y="2457"/>
                      <a:pt x="9834" y="5488"/>
                    </a:cubicBezTo>
                    <a:cubicBezTo>
                      <a:pt x="9834" y="8519"/>
                      <a:pt x="7633" y="10976"/>
                      <a:pt x="4917" y="10976"/>
                    </a:cubicBezTo>
                    <a:cubicBezTo>
                      <a:pt x="2201" y="10976"/>
                      <a:pt x="0" y="8519"/>
                      <a:pt x="0" y="5488"/>
                    </a:cubicBezTo>
                    <a:close/>
                  </a:path>
                </a:pathLst>
              </a:custGeom>
              <a:solidFill>
                <a:srgbClr val="87CEEB"/>
              </a:solidFill>
              <a:ln w="7700" cap="flat">
                <a:noFill/>
                <a:bevel/>
              </a:ln>
            </p:spPr>
          </p:sp>
          <p:sp>
            <p:nvSpPr>
              <p:cNvPr id="5826" name="Freeform 5825"/>
              <p:cNvSpPr/>
              <p:nvPr/>
            </p:nvSpPr>
            <p:spPr>
              <a:xfrm>
                <a:off x="3774059" y="4304153"/>
                <a:ext cx="159467" cy="123289"/>
              </a:xfrm>
              <a:custGeom>
                <a:avLst/>
                <a:gdLst/>
                <a:ahLst/>
                <a:cxnLst/>
                <a:rect l="0" t="0" r="0" b="0"/>
                <a:pathLst>
                  <a:path w="159467" h="123289">
                    <a:moveTo>
                      <a:pt x="89236" y="11117"/>
                    </a:moveTo>
                    <a:cubicBezTo>
                      <a:pt x="89236" y="11117"/>
                      <a:pt x="62111" y="-6770"/>
                      <a:pt x="30915" y="2672"/>
                    </a:cubicBezTo>
                    <a:cubicBezTo>
                      <a:pt x="11691" y="8491"/>
                      <a:pt x="-9549" y="43948"/>
                      <a:pt x="4470" y="50456"/>
                    </a:cubicBezTo>
                    <a:cubicBezTo>
                      <a:pt x="18490" y="56964"/>
                      <a:pt x="48146" y="80043"/>
                      <a:pt x="97062" y="112253"/>
                    </a:cubicBezTo>
                    <a:cubicBezTo>
                      <a:pt x="145977" y="144462"/>
                      <a:pt x="170664" y="97146"/>
                      <a:pt x="154633" y="84029"/>
                    </a:cubicBezTo>
                    <a:cubicBezTo>
                      <a:pt x="122110" y="57416"/>
                      <a:pt x="89236" y="11117"/>
                      <a:pt x="89236" y="111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B7DEE8"/>
                </a:solidFill>
                <a:bevel/>
              </a:ln>
            </p:spPr>
          </p:sp>
          <p:sp>
            <p:nvSpPr>
              <p:cNvPr id="5827" name="Freeform 5826"/>
              <p:cNvSpPr/>
              <p:nvPr/>
            </p:nvSpPr>
            <p:spPr>
              <a:xfrm>
                <a:off x="3800873" y="4302826"/>
                <a:ext cx="133393" cy="120190"/>
              </a:xfrm>
              <a:custGeom>
                <a:avLst/>
                <a:gdLst/>
                <a:ahLst/>
                <a:cxnLst/>
                <a:rect l="0" t="0" r="0" b="0"/>
                <a:pathLst>
                  <a:path w="133393" h="120190">
                    <a:moveTo>
                      <a:pt x="55393" y="7106"/>
                    </a:moveTo>
                    <a:cubicBezTo>
                      <a:pt x="29028" y="-5581"/>
                      <a:pt x="7672" y="1448"/>
                      <a:pt x="0" y="5836"/>
                    </a:cubicBezTo>
                    <a:cubicBezTo>
                      <a:pt x="403" y="21362"/>
                      <a:pt x="4769" y="41260"/>
                      <a:pt x="30859" y="55819"/>
                    </a:cubicBezTo>
                    <a:cubicBezTo>
                      <a:pt x="57930" y="70927"/>
                      <a:pt x="112253" y="121842"/>
                      <a:pt x="118896" y="120190"/>
                    </a:cubicBezTo>
                    <a:cubicBezTo>
                      <a:pt x="125663" y="118406"/>
                      <a:pt x="143694" y="95169"/>
                      <a:pt x="125452" y="81687"/>
                    </a:cubicBezTo>
                    <a:cubicBezTo>
                      <a:pt x="102874" y="65001"/>
                      <a:pt x="79134" y="18530"/>
                      <a:pt x="55393" y="7106"/>
                    </a:cubicBezTo>
                    <a:close/>
                  </a:path>
                </a:pathLst>
              </a:custGeom>
              <a:solidFill>
                <a:srgbClr val="9DD7EF"/>
              </a:solidFill>
              <a:ln w="7700" cap="flat">
                <a:noFill/>
                <a:bevel/>
              </a:ln>
            </p:spPr>
          </p:sp>
          <p:sp>
            <p:nvSpPr>
              <p:cNvPr id="5828" name="Freeform 5827"/>
              <p:cNvSpPr/>
              <p:nvPr/>
            </p:nvSpPr>
            <p:spPr>
              <a:xfrm>
                <a:off x="3461019" y="4280008"/>
                <a:ext cx="202544" cy="110895"/>
              </a:xfrm>
              <a:custGeom>
                <a:avLst/>
                <a:gdLst/>
                <a:ahLst/>
                <a:cxnLst/>
                <a:rect l="0" t="0" r="0" b="0"/>
                <a:pathLst>
                  <a:path w="202544" h="110895">
                    <a:moveTo>
                      <a:pt x="125412" y="6688"/>
                    </a:moveTo>
                    <a:cubicBezTo>
                      <a:pt x="115961" y="4604"/>
                      <a:pt x="166456" y="-8459"/>
                      <a:pt x="191043" y="8852"/>
                    </a:cubicBezTo>
                    <a:cubicBezTo>
                      <a:pt x="211409" y="23191"/>
                      <a:pt x="213651" y="33637"/>
                      <a:pt x="122438" y="65898"/>
                    </a:cubicBezTo>
                    <a:cubicBezTo>
                      <a:pt x="30040" y="96585"/>
                      <a:pt x="-7634" y="123338"/>
                      <a:pt x="1090" y="104847"/>
                    </a:cubicBezTo>
                    <a:cubicBezTo>
                      <a:pt x="4263" y="114683"/>
                      <a:pt x="48678" y="87929"/>
                      <a:pt x="85558" y="76520"/>
                    </a:cubicBezTo>
                    <a:cubicBezTo>
                      <a:pt x="119663" y="63931"/>
                      <a:pt x="186285" y="38752"/>
                      <a:pt x="194216" y="28129"/>
                    </a:cubicBezTo>
                    <a:cubicBezTo>
                      <a:pt x="205717" y="-1771"/>
                      <a:pt x="128981" y="7475"/>
                      <a:pt x="125412" y="6688"/>
                    </a:cubicBezTo>
                    <a:close/>
                  </a:path>
                </a:pathLst>
              </a:custGeom>
              <a:gradFill>
                <a:gsLst>
                  <a:gs pos="0">
                    <a:srgbClr val="A1D9EF"/>
                  </a:gs>
                  <a:gs pos="100000">
                    <a:srgbClr val="4BB5E1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5829" name="Freeform 5828"/>
              <p:cNvSpPr/>
              <p:nvPr/>
            </p:nvSpPr>
            <p:spPr>
              <a:xfrm>
                <a:off x="3459980" y="4150376"/>
                <a:ext cx="29345" cy="48096"/>
              </a:xfrm>
              <a:custGeom>
                <a:avLst/>
                <a:gdLst/>
                <a:ahLst/>
                <a:cxnLst/>
                <a:rect l="0" t="0" r="0" b="0"/>
                <a:pathLst>
                  <a:path w="29345" h="48096">
                    <a:moveTo>
                      <a:pt x="0" y="9416"/>
                    </a:moveTo>
                    <a:cubicBezTo>
                      <a:pt x="-241" y="15711"/>
                      <a:pt x="24735" y="21795"/>
                      <a:pt x="26074" y="33546"/>
                    </a:cubicBezTo>
                    <a:cubicBezTo>
                      <a:pt x="26596" y="38133"/>
                      <a:pt x="23627" y="41468"/>
                      <a:pt x="18602" y="45925"/>
                    </a:cubicBezTo>
                    <a:cubicBezTo>
                      <a:pt x="13577" y="50383"/>
                      <a:pt x="19500" y="46974"/>
                      <a:pt x="23519" y="44247"/>
                    </a:cubicBezTo>
                    <a:cubicBezTo>
                      <a:pt x="27538" y="41519"/>
                      <a:pt x="40650" y="28720"/>
                      <a:pt x="6388" y="11934"/>
                    </a:cubicBezTo>
                    <a:cubicBezTo>
                      <a:pt x="-720" y="8451"/>
                      <a:pt x="7604" y="-882"/>
                      <a:pt x="6758" y="0"/>
                    </a:cubicBezTo>
                    <a:cubicBezTo>
                      <a:pt x="5912" y="797"/>
                      <a:pt x="146" y="4171"/>
                      <a:pt x="0" y="9416"/>
                    </a:cubicBezTo>
                    <a:close/>
                  </a:path>
                </a:pathLst>
              </a:custGeom>
              <a:solidFill>
                <a:srgbClr val="6AC2E6"/>
              </a:solidFill>
              <a:ln w="7700" cap="flat">
                <a:noFill/>
                <a:bevel/>
              </a:ln>
            </p:spPr>
          </p:sp>
          <p:sp>
            <p:nvSpPr>
              <p:cNvPr id="5830" name="Freeform 5829"/>
              <p:cNvSpPr/>
              <p:nvPr/>
            </p:nvSpPr>
            <p:spPr>
              <a:xfrm>
                <a:off x="3324802" y="4308677"/>
                <a:ext cx="474931" cy="188743"/>
              </a:xfrm>
              <a:custGeom>
                <a:avLst/>
                <a:gdLst/>
                <a:ahLst/>
                <a:cxnLst/>
                <a:rect l="0" t="0" r="0" b="0"/>
                <a:pathLst>
                  <a:path w="474931" h="188743">
                    <a:moveTo>
                      <a:pt x="474931" y="540"/>
                    </a:moveTo>
                    <a:cubicBezTo>
                      <a:pt x="481959" y="-4885"/>
                      <a:pt x="299291" y="30723"/>
                      <a:pt x="228438" y="58000"/>
                    </a:cubicBezTo>
                    <a:cubicBezTo>
                      <a:pt x="48609" y="125569"/>
                      <a:pt x="1077" y="181166"/>
                      <a:pt x="1933" y="182382"/>
                    </a:cubicBezTo>
                    <a:cubicBezTo>
                      <a:pt x="1933" y="182382"/>
                      <a:pt x="0" y="188940"/>
                      <a:pt x="0" y="188743"/>
                    </a:cubicBezTo>
                    <a:cubicBezTo>
                      <a:pt x="6788" y="180117"/>
                      <a:pt x="26763" y="166668"/>
                      <a:pt x="35552" y="160814"/>
                    </a:cubicBezTo>
                    <a:cubicBezTo>
                      <a:pt x="50357" y="150952"/>
                      <a:pt x="127394" y="101748"/>
                      <a:pt x="242927" y="75520"/>
                    </a:cubicBezTo>
                    <a:cubicBezTo>
                      <a:pt x="341183" y="53213"/>
                      <a:pt x="452038" y="45931"/>
                      <a:pt x="452038" y="45931"/>
                    </a:cubicBezTo>
                    <a:cubicBezTo>
                      <a:pt x="452038" y="45931"/>
                      <a:pt x="439092" y="27523"/>
                      <a:pt x="474931" y="54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A0D2E0"/>
                </a:solidFill>
                <a:bevel/>
              </a:ln>
            </p:spPr>
          </p:sp>
        </p:grpSp>
        <p:grpSp>
          <p:nvGrpSpPr>
            <p:cNvPr id="5831" name="Dolphin"/>
            <p:cNvGrpSpPr/>
            <p:nvPr/>
          </p:nvGrpSpPr>
          <p:grpSpPr>
            <a:xfrm>
              <a:off x="70153" y="4539781"/>
              <a:ext cx="828220" cy="498463"/>
              <a:chOff x="70153" y="4539781"/>
              <a:chExt cx="828220" cy="498463"/>
            </a:xfrm>
          </p:grpSpPr>
          <p:sp>
            <p:nvSpPr>
              <p:cNvPr id="5832" name="Freeform 5831"/>
              <p:cNvSpPr/>
              <p:nvPr/>
            </p:nvSpPr>
            <p:spPr>
              <a:xfrm>
                <a:off x="484162" y="4768603"/>
                <a:ext cx="192729" cy="88864"/>
              </a:xfrm>
              <a:custGeom>
                <a:avLst/>
                <a:gdLst/>
                <a:ahLst/>
                <a:cxnLst/>
                <a:rect l="0" t="0" r="0" b="0"/>
                <a:pathLst>
                  <a:path w="192729" h="88864">
                    <a:moveTo>
                      <a:pt x="192729" y="0"/>
                    </a:moveTo>
                    <a:cubicBezTo>
                      <a:pt x="192729" y="0"/>
                      <a:pt x="190749" y="28997"/>
                      <a:pt x="147603" y="55850"/>
                    </a:cubicBezTo>
                    <a:cubicBezTo>
                      <a:pt x="99382" y="85388"/>
                      <a:pt x="-22655" y="96098"/>
                      <a:pt x="3678" y="83841"/>
                    </a:cubicBezTo>
                    <a:cubicBezTo>
                      <a:pt x="60783" y="57263"/>
                      <a:pt x="131212" y="8324"/>
                      <a:pt x="131212" y="8324"/>
                    </a:cubicBezTo>
                    <a:lnTo>
                      <a:pt x="192729" y="0"/>
                    </a:lnTo>
                    <a:close/>
                  </a:path>
                </a:pathLst>
              </a:custGeom>
              <a:gradFill>
                <a:gsLst>
                  <a:gs pos="0">
                    <a:srgbClr val="87CEEB"/>
                  </a:gs>
                  <a:gs pos="100000">
                    <a:srgbClr val="A1D9EF"/>
                  </a:gs>
                </a:gsLst>
                <a:lin ang="3000000" scaled="0"/>
              </a:gradFill>
              <a:ln w="7700" cap="flat">
                <a:noFill/>
                <a:bevel/>
              </a:ln>
            </p:spPr>
          </p:sp>
          <p:sp>
            <p:nvSpPr>
              <p:cNvPr id="5833" name="Freeform 5832"/>
              <p:cNvSpPr/>
              <p:nvPr/>
            </p:nvSpPr>
            <p:spPr>
              <a:xfrm>
                <a:off x="70970" y="4555665"/>
                <a:ext cx="826580" cy="482579"/>
              </a:xfrm>
              <a:custGeom>
                <a:avLst/>
                <a:gdLst/>
                <a:ahLst/>
                <a:cxnLst/>
                <a:rect l="0" t="0" r="0" b="0"/>
                <a:pathLst>
                  <a:path w="826580" h="482579">
                    <a:moveTo>
                      <a:pt x="756696" y="169909"/>
                    </a:moveTo>
                    <a:cubicBezTo>
                      <a:pt x="754894" y="187654"/>
                      <a:pt x="802694" y="225038"/>
                      <a:pt x="820928" y="243527"/>
                    </a:cubicBezTo>
                    <a:cubicBezTo>
                      <a:pt x="837067" y="260133"/>
                      <a:pt x="818033" y="296852"/>
                      <a:pt x="772287" y="276182"/>
                    </a:cubicBezTo>
                    <a:cubicBezTo>
                      <a:pt x="761699" y="271397"/>
                      <a:pt x="681341" y="210087"/>
                      <a:pt x="670767" y="210087"/>
                    </a:cubicBezTo>
                    <a:cubicBezTo>
                      <a:pt x="660192" y="210087"/>
                      <a:pt x="400319" y="223414"/>
                      <a:pt x="261515" y="320245"/>
                    </a:cubicBezTo>
                    <a:cubicBezTo>
                      <a:pt x="219489" y="349308"/>
                      <a:pt x="211049" y="351426"/>
                      <a:pt x="225834" y="366094"/>
                    </a:cubicBezTo>
                    <a:cubicBezTo>
                      <a:pt x="240617" y="380761"/>
                      <a:pt x="277650" y="414354"/>
                      <a:pt x="294297" y="467122"/>
                    </a:cubicBezTo>
                    <a:cubicBezTo>
                      <a:pt x="311126" y="520471"/>
                      <a:pt x="222387" y="418861"/>
                      <a:pt x="152866" y="416452"/>
                    </a:cubicBezTo>
                    <a:cubicBezTo>
                      <a:pt x="83344" y="414042"/>
                      <a:pt x="-14168" y="492593"/>
                      <a:pt x="1644" y="443729"/>
                    </a:cubicBezTo>
                    <a:cubicBezTo>
                      <a:pt x="27445" y="363996"/>
                      <a:pt x="137005" y="316786"/>
                      <a:pt x="137005" y="316786"/>
                    </a:cubicBezTo>
                    <a:cubicBezTo>
                      <a:pt x="137005" y="316786"/>
                      <a:pt x="196085" y="53492"/>
                      <a:pt x="539218" y="4475"/>
                    </a:cubicBezTo>
                    <a:cubicBezTo>
                      <a:pt x="654648" y="-14999"/>
                      <a:pt x="771240" y="26703"/>
                      <a:pt x="756696" y="169909"/>
                    </a:cubicBezTo>
                    <a:close/>
                  </a:path>
                </a:pathLst>
              </a:custGeom>
              <a:solidFill>
                <a:srgbClr val="87CEEB"/>
              </a:solidFill>
              <a:ln w="7700" cap="flat">
                <a:noFill/>
                <a:bevel/>
              </a:ln>
            </p:spPr>
          </p:sp>
          <p:sp>
            <p:nvSpPr>
              <p:cNvPr id="5834" name="Freeform 5833"/>
              <p:cNvSpPr/>
              <p:nvPr/>
            </p:nvSpPr>
            <p:spPr>
              <a:xfrm>
                <a:off x="424827" y="4539830"/>
                <a:ext cx="134434" cy="67717"/>
              </a:xfrm>
              <a:custGeom>
                <a:avLst/>
                <a:gdLst/>
                <a:ahLst/>
                <a:cxnLst/>
                <a:rect l="0" t="0" r="0" b="0"/>
                <a:pathLst>
                  <a:path w="134434" h="67717">
                    <a:moveTo>
                      <a:pt x="134434" y="29634"/>
                    </a:moveTo>
                    <a:cubicBezTo>
                      <a:pt x="130660" y="18619"/>
                      <a:pt x="104361" y="2115"/>
                      <a:pt x="78981" y="0"/>
                    </a:cubicBezTo>
                    <a:cubicBezTo>
                      <a:pt x="65680" y="-1086"/>
                      <a:pt x="-26768" y="21556"/>
                      <a:pt x="7601" y="38342"/>
                    </a:cubicBezTo>
                    <a:cubicBezTo>
                      <a:pt x="41969" y="55128"/>
                      <a:pt x="19233" y="67717"/>
                      <a:pt x="19233" y="67717"/>
                    </a:cubicBezTo>
                    <a:lnTo>
                      <a:pt x="134434" y="29634"/>
                    </a:lnTo>
                    <a:close/>
                  </a:path>
                </a:pathLst>
              </a:custGeom>
              <a:gradFill>
                <a:gsLst>
                  <a:gs pos="0">
                    <a:srgbClr val="A4DAF0"/>
                  </a:gs>
                  <a:gs pos="100000">
                    <a:srgbClr val="87CEEB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5835" name="Freeform 5834"/>
              <p:cNvSpPr/>
              <p:nvPr/>
            </p:nvSpPr>
            <p:spPr>
              <a:xfrm>
                <a:off x="424826" y="4690952"/>
                <a:ext cx="202394" cy="110527"/>
              </a:xfrm>
              <a:custGeom>
                <a:avLst/>
                <a:gdLst/>
                <a:ahLst/>
                <a:cxnLst/>
                <a:rect l="0" t="0" r="0" b="0"/>
                <a:pathLst>
                  <a:path w="202394" h="110527">
                    <a:moveTo>
                      <a:pt x="130105" y="3486"/>
                    </a:moveTo>
                    <a:cubicBezTo>
                      <a:pt x="159715" y="-8257"/>
                      <a:pt x="223164" y="11316"/>
                      <a:pt x="195669" y="32194"/>
                    </a:cubicBezTo>
                    <a:cubicBezTo>
                      <a:pt x="168175" y="53072"/>
                      <a:pt x="55023" y="88303"/>
                      <a:pt x="2148" y="110527"/>
                    </a:cubicBezTo>
                    <a:cubicBezTo>
                      <a:pt x="-17944" y="96132"/>
                      <a:pt x="100495" y="15230"/>
                      <a:pt x="130105" y="3486"/>
                    </a:cubicBezTo>
                    <a:close/>
                  </a:path>
                </a:pathLst>
              </a:custGeom>
              <a:gradFill>
                <a:gsLst>
                  <a:gs pos="0">
                    <a:srgbClr val="87CEEB"/>
                  </a:gs>
                  <a:gs pos="100000">
                    <a:srgbClr val="9ED7EF"/>
                  </a:gs>
                </a:gsLst>
                <a:lin ang="15600000" scaled="0"/>
              </a:gradFill>
              <a:ln w="7700" cap="flat">
                <a:noFill/>
                <a:bevel/>
              </a:ln>
            </p:spPr>
          </p:sp>
          <p:sp>
            <p:nvSpPr>
              <p:cNvPr id="5836" name="Freeform 5835"/>
              <p:cNvSpPr/>
              <p:nvPr/>
            </p:nvSpPr>
            <p:spPr>
              <a:xfrm>
                <a:off x="721652" y="4668921"/>
                <a:ext cx="30139" cy="29900"/>
              </a:xfrm>
              <a:custGeom>
                <a:avLst/>
                <a:gdLst/>
                <a:ahLst/>
                <a:cxnLst/>
                <a:rect l="0" t="0" r="0" b="0"/>
                <a:pathLst>
                  <a:path w="30139" h="29900">
                    <a:moveTo>
                      <a:pt x="0" y="14950"/>
                    </a:moveTo>
                    <a:cubicBezTo>
                      <a:pt x="0" y="6693"/>
                      <a:pt x="6747" y="0"/>
                      <a:pt x="15069" y="0"/>
                    </a:cubicBezTo>
                    <a:cubicBezTo>
                      <a:pt x="23392" y="0"/>
                      <a:pt x="30139" y="6693"/>
                      <a:pt x="30139" y="14950"/>
                    </a:cubicBezTo>
                    <a:cubicBezTo>
                      <a:pt x="30139" y="23207"/>
                      <a:pt x="23392" y="29900"/>
                      <a:pt x="15069" y="29900"/>
                    </a:cubicBezTo>
                    <a:cubicBezTo>
                      <a:pt x="6747" y="29900"/>
                      <a:pt x="0" y="23207"/>
                      <a:pt x="0" y="14950"/>
                    </a:cubicBezTo>
                    <a:close/>
                  </a:path>
                </a:pathLst>
              </a:custGeom>
              <a:solidFill>
                <a:srgbClr val="000000"/>
              </a:solidFill>
              <a:ln w="7700" cap="flat">
                <a:noFill/>
                <a:bevel/>
              </a:ln>
            </p:spPr>
          </p:sp>
          <p:sp>
            <p:nvSpPr>
              <p:cNvPr id="5837" name="Freeform 5836"/>
              <p:cNvSpPr/>
              <p:nvPr/>
            </p:nvSpPr>
            <p:spPr>
              <a:xfrm>
                <a:off x="736562" y="4672875"/>
                <a:ext cx="9834" cy="10976"/>
              </a:xfrm>
              <a:custGeom>
                <a:avLst/>
                <a:gdLst/>
                <a:ahLst/>
                <a:cxnLst/>
                <a:rect l="0" t="0" r="0" b="0"/>
                <a:pathLst>
                  <a:path w="9834" h="10976">
                    <a:moveTo>
                      <a:pt x="0" y="5488"/>
                    </a:moveTo>
                    <a:cubicBezTo>
                      <a:pt x="0" y="2457"/>
                      <a:pt x="2201" y="0"/>
                      <a:pt x="4917" y="0"/>
                    </a:cubicBezTo>
                    <a:cubicBezTo>
                      <a:pt x="7633" y="0"/>
                      <a:pt x="9834" y="2457"/>
                      <a:pt x="9834" y="5488"/>
                    </a:cubicBezTo>
                    <a:cubicBezTo>
                      <a:pt x="9834" y="8519"/>
                      <a:pt x="7633" y="10976"/>
                      <a:pt x="4917" y="10976"/>
                    </a:cubicBezTo>
                    <a:cubicBezTo>
                      <a:pt x="2201" y="10976"/>
                      <a:pt x="0" y="8519"/>
                      <a:pt x="0" y="5488"/>
                    </a:cubicBezTo>
                    <a:close/>
                  </a:path>
                </a:pathLst>
              </a:custGeom>
              <a:solidFill>
                <a:srgbClr val="87CEEB"/>
              </a:solidFill>
              <a:ln w="7700" cap="flat">
                <a:noFill/>
                <a:bevel/>
              </a:ln>
            </p:spPr>
          </p:sp>
          <p:sp>
            <p:nvSpPr>
              <p:cNvPr id="5838" name="Freeform 5837"/>
              <p:cNvSpPr/>
              <p:nvPr/>
            </p:nvSpPr>
            <p:spPr>
              <a:xfrm>
                <a:off x="738163" y="4715295"/>
                <a:ext cx="159467" cy="123289"/>
              </a:xfrm>
              <a:custGeom>
                <a:avLst/>
                <a:gdLst/>
                <a:ahLst/>
                <a:cxnLst/>
                <a:rect l="0" t="0" r="0" b="0"/>
                <a:pathLst>
                  <a:path w="159467" h="123289">
                    <a:moveTo>
                      <a:pt x="89236" y="11117"/>
                    </a:moveTo>
                    <a:cubicBezTo>
                      <a:pt x="89236" y="11117"/>
                      <a:pt x="62111" y="-6770"/>
                      <a:pt x="30915" y="2672"/>
                    </a:cubicBezTo>
                    <a:cubicBezTo>
                      <a:pt x="11691" y="8491"/>
                      <a:pt x="-9549" y="43948"/>
                      <a:pt x="4470" y="50456"/>
                    </a:cubicBezTo>
                    <a:cubicBezTo>
                      <a:pt x="18490" y="56964"/>
                      <a:pt x="48146" y="80043"/>
                      <a:pt x="97062" y="112253"/>
                    </a:cubicBezTo>
                    <a:cubicBezTo>
                      <a:pt x="145977" y="144462"/>
                      <a:pt x="170664" y="97146"/>
                      <a:pt x="154633" y="84029"/>
                    </a:cubicBezTo>
                    <a:cubicBezTo>
                      <a:pt x="122110" y="57416"/>
                      <a:pt x="89236" y="11117"/>
                      <a:pt x="89236" y="111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B7DEE8"/>
                </a:solidFill>
                <a:bevel/>
              </a:ln>
            </p:spPr>
          </p:sp>
          <p:sp>
            <p:nvSpPr>
              <p:cNvPr id="5839" name="Freeform 5838"/>
              <p:cNvSpPr/>
              <p:nvPr/>
            </p:nvSpPr>
            <p:spPr>
              <a:xfrm>
                <a:off x="764977" y="4713967"/>
                <a:ext cx="133393" cy="120190"/>
              </a:xfrm>
              <a:custGeom>
                <a:avLst/>
                <a:gdLst/>
                <a:ahLst/>
                <a:cxnLst/>
                <a:rect l="0" t="0" r="0" b="0"/>
                <a:pathLst>
                  <a:path w="133393" h="120190">
                    <a:moveTo>
                      <a:pt x="55393" y="7106"/>
                    </a:moveTo>
                    <a:cubicBezTo>
                      <a:pt x="29028" y="-5581"/>
                      <a:pt x="7672" y="1448"/>
                      <a:pt x="0" y="5836"/>
                    </a:cubicBezTo>
                    <a:cubicBezTo>
                      <a:pt x="403" y="21362"/>
                      <a:pt x="4769" y="41260"/>
                      <a:pt x="30859" y="55819"/>
                    </a:cubicBezTo>
                    <a:cubicBezTo>
                      <a:pt x="57930" y="70927"/>
                      <a:pt x="112253" y="121842"/>
                      <a:pt x="118896" y="120190"/>
                    </a:cubicBezTo>
                    <a:cubicBezTo>
                      <a:pt x="125663" y="118406"/>
                      <a:pt x="143694" y="95169"/>
                      <a:pt x="125452" y="81687"/>
                    </a:cubicBezTo>
                    <a:cubicBezTo>
                      <a:pt x="102874" y="65001"/>
                      <a:pt x="79134" y="18530"/>
                      <a:pt x="55393" y="7106"/>
                    </a:cubicBezTo>
                    <a:close/>
                  </a:path>
                </a:pathLst>
              </a:custGeom>
              <a:solidFill>
                <a:srgbClr val="9DD7EF"/>
              </a:solidFill>
              <a:ln w="7700" cap="flat">
                <a:noFill/>
                <a:bevel/>
              </a:ln>
            </p:spPr>
          </p:sp>
          <p:sp>
            <p:nvSpPr>
              <p:cNvPr id="5840" name="Freeform 5839"/>
              <p:cNvSpPr/>
              <p:nvPr/>
            </p:nvSpPr>
            <p:spPr>
              <a:xfrm>
                <a:off x="425123" y="4691149"/>
                <a:ext cx="202544" cy="110895"/>
              </a:xfrm>
              <a:custGeom>
                <a:avLst/>
                <a:gdLst/>
                <a:ahLst/>
                <a:cxnLst/>
                <a:rect l="0" t="0" r="0" b="0"/>
                <a:pathLst>
                  <a:path w="202544" h="110895">
                    <a:moveTo>
                      <a:pt x="125412" y="6688"/>
                    </a:moveTo>
                    <a:cubicBezTo>
                      <a:pt x="115961" y="4604"/>
                      <a:pt x="166456" y="-8459"/>
                      <a:pt x="191043" y="8852"/>
                    </a:cubicBezTo>
                    <a:cubicBezTo>
                      <a:pt x="211409" y="23191"/>
                      <a:pt x="213651" y="33637"/>
                      <a:pt x="122438" y="65898"/>
                    </a:cubicBezTo>
                    <a:cubicBezTo>
                      <a:pt x="30040" y="96585"/>
                      <a:pt x="-7634" y="123338"/>
                      <a:pt x="1090" y="104847"/>
                    </a:cubicBezTo>
                    <a:cubicBezTo>
                      <a:pt x="4263" y="114683"/>
                      <a:pt x="48678" y="87929"/>
                      <a:pt x="85558" y="76520"/>
                    </a:cubicBezTo>
                    <a:cubicBezTo>
                      <a:pt x="119663" y="63931"/>
                      <a:pt x="186285" y="38752"/>
                      <a:pt x="194216" y="28129"/>
                    </a:cubicBezTo>
                    <a:cubicBezTo>
                      <a:pt x="205717" y="-1771"/>
                      <a:pt x="128981" y="7475"/>
                      <a:pt x="125412" y="6688"/>
                    </a:cubicBezTo>
                    <a:close/>
                  </a:path>
                </a:pathLst>
              </a:custGeom>
              <a:gradFill>
                <a:gsLst>
                  <a:gs pos="0">
                    <a:srgbClr val="A1D9EF"/>
                  </a:gs>
                  <a:gs pos="100000">
                    <a:srgbClr val="4BB5E1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5841" name="Freeform 5840"/>
              <p:cNvSpPr/>
              <p:nvPr/>
            </p:nvSpPr>
            <p:spPr>
              <a:xfrm>
                <a:off x="424084" y="4561518"/>
                <a:ext cx="29345" cy="48096"/>
              </a:xfrm>
              <a:custGeom>
                <a:avLst/>
                <a:gdLst/>
                <a:ahLst/>
                <a:cxnLst/>
                <a:rect l="0" t="0" r="0" b="0"/>
                <a:pathLst>
                  <a:path w="29345" h="48096">
                    <a:moveTo>
                      <a:pt x="0" y="9416"/>
                    </a:moveTo>
                    <a:cubicBezTo>
                      <a:pt x="-241" y="15711"/>
                      <a:pt x="24735" y="21795"/>
                      <a:pt x="26074" y="33546"/>
                    </a:cubicBezTo>
                    <a:cubicBezTo>
                      <a:pt x="26596" y="38133"/>
                      <a:pt x="23627" y="41468"/>
                      <a:pt x="18602" y="45925"/>
                    </a:cubicBezTo>
                    <a:cubicBezTo>
                      <a:pt x="13577" y="50383"/>
                      <a:pt x="19500" y="46974"/>
                      <a:pt x="23519" y="44247"/>
                    </a:cubicBezTo>
                    <a:cubicBezTo>
                      <a:pt x="27538" y="41519"/>
                      <a:pt x="40650" y="28720"/>
                      <a:pt x="6388" y="11934"/>
                    </a:cubicBezTo>
                    <a:cubicBezTo>
                      <a:pt x="-720" y="8451"/>
                      <a:pt x="7604" y="-882"/>
                      <a:pt x="6758" y="0"/>
                    </a:cubicBezTo>
                    <a:cubicBezTo>
                      <a:pt x="5912" y="797"/>
                      <a:pt x="146" y="4171"/>
                      <a:pt x="0" y="9416"/>
                    </a:cubicBezTo>
                    <a:close/>
                  </a:path>
                </a:pathLst>
              </a:custGeom>
              <a:solidFill>
                <a:srgbClr val="6AC2E6"/>
              </a:solidFill>
              <a:ln w="7700" cap="flat">
                <a:noFill/>
                <a:bevel/>
              </a:ln>
            </p:spPr>
          </p:sp>
          <p:sp>
            <p:nvSpPr>
              <p:cNvPr id="5842" name="Freeform 5841"/>
              <p:cNvSpPr/>
              <p:nvPr/>
            </p:nvSpPr>
            <p:spPr>
              <a:xfrm>
                <a:off x="288906" y="4719819"/>
                <a:ext cx="474931" cy="188743"/>
              </a:xfrm>
              <a:custGeom>
                <a:avLst/>
                <a:gdLst/>
                <a:ahLst/>
                <a:cxnLst/>
                <a:rect l="0" t="0" r="0" b="0"/>
                <a:pathLst>
                  <a:path w="474931" h="188743">
                    <a:moveTo>
                      <a:pt x="474931" y="540"/>
                    </a:moveTo>
                    <a:cubicBezTo>
                      <a:pt x="481959" y="-4885"/>
                      <a:pt x="299291" y="30723"/>
                      <a:pt x="228438" y="58000"/>
                    </a:cubicBezTo>
                    <a:cubicBezTo>
                      <a:pt x="48609" y="125569"/>
                      <a:pt x="1077" y="181166"/>
                      <a:pt x="1933" y="182382"/>
                    </a:cubicBezTo>
                    <a:cubicBezTo>
                      <a:pt x="1933" y="182382"/>
                      <a:pt x="0" y="188940"/>
                      <a:pt x="0" y="188743"/>
                    </a:cubicBezTo>
                    <a:cubicBezTo>
                      <a:pt x="6788" y="180117"/>
                      <a:pt x="26763" y="166668"/>
                      <a:pt x="35552" y="160814"/>
                    </a:cubicBezTo>
                    <a:cubicBezTo>
                      <a:pt x="50357" y="150952"/>
                      <a:pt x="127394" y="101748"/>
                      <a:pt x="242927" y="75520"/>
                    </a:cubicBezTo>
                    <a:cubicBezTo>
                      <a:pt x="341183" y="53213"/>
                      <a:pt x="452038" y="45931"/>
                      <a:pt x="452038" y="45931"/>
                    </a:cubicBezTo>
                    <a:cubicBezTo>
                      <a:pt x="452038" y="45931"/>
                      <a:pt x="439092" y="27523"/>
                      <a:pt x="474931" y="54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A0D2E0"/>
                </a:solidFill>
                <a:bevel/>
              </a:ln>
            </p:spPr>
          </p:sp>
        </p:grpSp>
        <p:grpSp>
          <p:nvGrpSpPr>
            <p:cNvPr id="5843" name="Dolphin"/>
            <p:cNvGrpSpPr/>
            <p:nvPr/>
          </p:nvGrpSpPr>
          <p:grpSpPr>
            <a:xfrm>
              <a:off x="1429235" y="4561595"/>
              <a:ext cx="828220" cy="498463"/>
              <a:chOff x="1429235" y="4561595"/>
              <a:chExt cx="828220" cy="498463"/>
            </a:xfrm>
          </p:grpSpPr>
          <p:sp>
            <p:nvSpPr>
              <p:cNvPr id="5844" name="Freeform 5843"/>
              <p:cNvSpPr/>
              <p:nvPr/>
            </p:nvSpPr>
            <p:spPr>
              <a:xfrm>
                <a:off x="1843244" y="4790417"/>
                <a:ext cx="192729" cy="88864"/>
              </a:xfrm>
              <a:custGeom>
                <a:avLst/>
                <a:gdLst/>
                <a:ahLst/>
                <a:cxnLst/>
                <a:rect l="0" t="0" r="0" b="0"/>
                <a:pathLst>
                  <a:path w="192729" h="88864">
                    <a:moveTo>
                      <a:pt x="192729" y="0"/>
                    </a:moveTo>
                    <a:cubicBezTo>
                      <a:pt x="192729" y="0"/>
                      <a:pt x="190749" y="28997"/>
                      <a:pt x="147603" y="55850"/>
                    </a:cubicBezTo>
                    <a:cubicBezTo>
                      <a:pt x="99382" y="85388"/>
                      <a:pt x="-22655" y="96098"/>
                      <a:pt x="3678" y="83841"/>
                    </a:cubicBezTo>
                    <a:cubicBezTo>
                      <a:pt x="60783" y="57263"/>
                      <a:pt x="131212" y="8324"/>
                      <a:pt x="131212" y="8324"/>
                    </a:cubicBezTo>
                    <a:lnTo>
                      <a:pt x="192729" y="0"/>
                    </a:lnTo>
                    <a:close/>
                  </a:path>
                </a:pathLst>
              </a:custGeom>
              <a:gradFill>
                <a:gsLst>
                  <a:gs pos="0">
                    <a:srgbClr val="87CEEB"/>
                  </a:gs>
                  <a:gs pos="100000">
                    <a:srgbClr val="A1D9EF"/>
                  </a:gs>
                </a:gsLst>
                <a:lin ang="3000000" scaled="0"/>
              </a:gradFill>
              <a:ln w="7700" cap="flat">
                <a:noFill/>
                <a:bevel/>
              </a:ln>
            </p:spPr>
          </p:sp>
          <p:sp>
            <p:nvSpPr>
              <p:cNvPr id="5845" name="Freeform 5844"/>
              <p:cNvSpPr/>
              <p:nvPr/>
            </p:nvSpPr>
            <p:spPr>
              <a:xfrm>
                <a:off x="1430052" y="4577479"/>
                <a:ext cx="826580" cy="482579"/>
              </a:xfrm>
              <a:custGeom>
                <a:avLst/>
                <a:gdLst/>
                <a:ahLst/>
                <a:cxnLst/>
                <a:rect l="0" t="0" r="0" b="0"/>
                <a:pathLst>
                  <a:path w="826580" h="482579">
                    <a:moveTo>
                      <a:pt x="756696" y="169909"/>
                    </a:moveTo>
                    <a:cubicBezTo>
                      <a:pt x="754894" y="187654"/>
                      <a:pt x="802694" y="225038"/>
                      <a:pt x="820928" y="243527"/>
                    </a:cubicBezTo>
                    <a:cubicBezTo>
                      <a:pt x="837067" y="260133"/>
                      <a:pt x="818033" y="296852"/>
                      <a:pt x="772287" y="276182"/>
                    </a:cubicBezTo>
                    <a:cubicBezTo>
                      <a:pt x="761699" y="271397"/>
                      <a:pt x="681341" y="210087"/>
                      <a:pt x="670767" y="210087"/>
                    </a:cubicBezTo>
                    <a:cubicBezTo>
                      <a:pt x="660192" y="210087"/>
                      <a:pt x="400319" y="223414"/>
                      <a:pt x="261515" y="320245"/>
                    </a:cubicBezTo>
                    <a:cubicBezTo>
                      <a:pt x="219489" y="349308"/>
                      <a:pt x="211049" y="351426"/>
                      <a:pt x="225834" y="366094"/>
                    </a:cubicBezTo>
                    <a:cubicBezTo>
                      <a:pt x="240617" y="380761"/>
                      <a:pt x="277650" y="414354"/>
                      <a:pt x="294297" y="467122"/>
                    </a:cubicBezTo>
                    <a:cubicBezTo>
                      <a:pt x="311126" y="520471"/>
                      <a:pt x="222387" y="418861"/>
                      <a:pt x="152866" y="416452"/>
                    </a:cubicBezTo>
                    <a:cubicBezTo>
                      <a:pt x="83344" y="414042"/>
                      <a:pt x="-14168" y="492593"/>
                      <a:pt x="1644" y="443729"/>
                    </a:cubicBezTo>
                    <a:cubicBezTo>
                      <a:pt x="27445" y="363996"/>
                      <a:pt x="137005" y="316786"/>
                      <a:pt x="137005" y="316786"/>
                    </a:cubicBezTo>
                    <a:cubicBezTo>
                      <a:pt x="137005" y="316786"/>
                      <a:pt x="196085" y="53492"/>
                      <a:pt x="539218" y="4475"/>
                    </a:cubicBezTo>
                    <a:cubicBezTo>
                      <a:pt x="654648" y="-14999"/>
                      <a:pt x="771240" y="26703"/>
                      <a:pt x="756696" y="169909"/>
                    </a:cubicBezTo>
                    <a:close/>
                  </a:path>
                </a:pathLst>
              </a:custGeom>
              <a:solidFill>
                <a:srgbClr val="87CEEB"/>
              </a:solidFill>
              <a:ln w="7700" cap="flat">
                <a:noFill/>
                <a:bevel/>
              </a:ln>
            </p:spPr>
          </p:sp>
          <p:sp>
            <p:nvSpPr>
              <p:cNvPr id="5846" name="Freeform 5845"/>
              <p:cNvSpPr/>
              <p:nvPr/>
            </p:nvSpPr>
            <p:spPr>
              <a:xfrm>
                <a:off x="1783909" y="4561644"/>
                <a:ext cx="134434" cy="67717"/>
              </a:xfrm>
              <a:custGeom>
                <a:avLst/>
                <a:gdLst/>
                <a:ahLst/>
                <a:cxnLst/>
                <a:rect l="0" t="0" r="0" b="0"/>
                <a:pathLst>
                  <a:path w="134434" h="67717">
                    <a:moveTo>
                      <a:pt x="134434" y="29634"/>
                    </a:moveTo>
                    <a:cubicBezTo>
                      <a:pt x="130660" y="18619"/>
                      <a:pt x="104361" y="2115"/>
                      <a:pt x="78981" y="0"/>
                    </a:cubicBezTo>
                    <a:cubicBezTo>
                      <a:pt x="65680" y="-1086"/>
                      <a:pt x="-26768" y="21556"/>
                      <a:pt x="7601" y="38342"/>
                    </a:cubicBezTo>
                    <a:cubicBezTo>
                      <a:pt x="41969" y="55128"/>
                      <a:pt x="19233" y="67717"/>
                      <a:pt x="19233" y="67717"/>
                    </a:cubicBezTo>
                    <a:lnTo>
                      <a:pt x="134434" y="29634"/>
                    </a:lnTo>
                    <a:close/>
                  </a:path>
                </a:pathLst>
              </a:custGeom>
              <a:gradFill>
                <a:gsLst>
                  <a:gs pos="0">
                    <a:srgbClr val="A4DAF0"/>
                  </a:gs>
                  <a:gs pos="100000">
                    <a:srgbClr val="87CEEB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5847" name="Freeform 5846"/>
              <p:cNvSpPr/>
              <p:nvPr/>
            </p:nvSpPr>
            <p:spPr>
              <a:xfrm>
                <a:off x="1783908" y="4712766"/>
                <a:ext cx="202394" cy="110527"/>
              </a:xfrm>
              <a:custGeom>
                <a:avLst/>
                <a:gdLst/>
                <a:ahLst/>
                <a:cxnLst/>
                <a:rect l="0" t="0" r="0" b="0"/>
                <a:pathLst>
                  <a:path w="202394" h="110527">
                    <a:moveTo>
                      <a:pt x="130105" y="3486"/>
                    </a:moveTo>
                    <a:cubicBezTo>
                      <a:pt x="159715" y="-8257"/>
                      <a:pt x="223164" y="11316"/>
                      <a:pt x="195669" y="32194"/>
                    </a:cubicBezTo>
                    <a:cubicBezTo>
                      <a:pt x="168175" y="53072"/>
                      <a:pt x="55023" y="88303"/>
                      <a:pt x="2148" y="110527"/>
                    </a:cubicBezTo>
                    <a:cubicBezTo>
                      <a:pt x="-17944" y="96132"/>
                      <a:pt x="100495" y="15230"/>
                      <a:pt x="130105" y="3486"/>
                    </a:cubicBezTo>
                    <a:close/>
                  </a:path>
                </a:pathLst>
              </a:custGeom>
              <a:gradFill>
                <a:gsLst>
                  <a:gs pos="0">
                    <a:srgbClr val="87CEEB"/>
                  </a:gs>
                  <a:gs pos="100000">
                    <a:srgbClr val="9ED7EF"/>
                  </a:gs>
                </a:gsLst>
                <a:lin ang="15600000" scaled="0"/>
              </a:gradFill>
              <a:ln w="7700" cap="flat">
                <a:noFill/>
                <a:bevel/>
              </a:ln>
            </p:spPr>
          </p:sp>
          <p:sp>
            <p:nvSpPr>
              <p:cNvPr id="5848" name="Freeform 5847"/>
              <p:cNvSpPr/>
              <p:nvPr/>
            </p:nvSpPr>
            <p:spPr>
              <a:xfrm>
                <a:off x="2080734" y="4690735"/>
                <a:ext cx="30139" cy="29900"/>
              </a:xfrm>
              <a:custGeom>
                <a:avLst/>
                <a:gdLst/>
                <a:ahLst/>
                <a:cxnLst/>
                <a:rect l="0" t="0" r="0" b="0"/>
                <a:pathLst>
                  <a:path w="30139" h="29900">
                    <a:moveTo>
                      <a:pt x="0" y="14950"/>
                    </a:moveTo>
                    <a:cubicBezTo>
                      <a:pt x="0" y="6693"/>
                      <a:pt x="6747" y="0"/>
                      <a:pt x="15069" y="0"/>
                    </a:cubicBezTo>
                    <a:cubicBezTo>
                      <a:pt x="23392" y="0"/>
                      <a:pt x="30139" y="6693"/>
                      <a:pt x="30139" y="14950"/>
                    </a:cubicBezTo>
                    <a:cubicBezTo>
                      <a:pt x="30139" y="23207"/>
                      <a:pt x="23392" y="29900"/>
                      <a:pt x="15069" y="29900"/>
                    </a:cubicBezTo>
                    <a:cubicBezTo>
                      <a:pt x="6747" y="29900"/>
                      <a:pt x="0" y="23207"/>
                      <a:pt x="0" y="14950"/>
                    </a:cubicBezTo>
                    <a:close/>
                  </a:path>
                </a:pathLst>
              </a:custGeom>
              <a:solidFill>
                <a:srgbClr val="000000"/>
              </a:solidFill>
              <a:ln w="7700" cap="flat">
                <a:noFill/>
                <a:bevel/>
              </a:ln>
            </p:spPr>
          </p:sp>
          <p:sp>
            <p:nvSpPr>
              <p:cNvPr id="5849" name="Freeform 5848"/>
              <p:cNvSpPr/>
              <p:nvPr/>
            </p:nvSpPr>
            <p:spPr>
              <a:xfrm>
                <a:off x="2095645" y="4694690"/>
                <a:ext cx="9834" cy="10976"/>
              </a:xfrm>
              <a:custGeom>
                <a:avLst/>
                <a:gdLst/>
                <a:ahLst/>
                <a:cxnLst/>
                <a:rect l="0" t="0" r="0" b="0"/>
                <a:pathLst>
                  <a:path w="9834" h="10976">
                    <a:moveTo>
                      <a:pt x="0" y="5488"/>
                    </a:moveTo>
                    <a:cubicBezTo>
                      <a:pt x="0" y="2457"/>
                      <a:pt x="2201" y="0"/>
                      <a:pt x="4917" y="0"/>
                    </a:cubicBezTo>
                    <a:cubicBezTo>
                      <a:pt x="7633" y="0"/>
                      <a:pt x="9834" y="2457"/>
                      <a:pt x="9834" y="5488"/>
                    </a:cubicBezTo>
                    <a:cubicBezTo>
                      <a:pt x="9834" y="8519"/>
                      <a:pt x="7633" y="10976"/>
                      <a:pt x="4917" y="10976"/>
                    </a:cubicBezTo>
                    <a:cubicBezTo>
                      <a:pt x="2201" y="10976"/>
                      <a:pt x="0" y="8519"/>
                      <a:pt x="0" y="5488"/>
                    </a:cubicBezTo>
                    <a:close/>
                  </a:path>
                </a:pathLst>
              </a:custGeom>
              <a:solidFill>
                <a:srgbClr val="87CEEB"/>
              </a:solidFill>
              <a:ln w="7700" cap="flat">
                <a:noFill/>
                <a:bevel/>
              </a:ln>
            </p:spPr>
          </p:sp>
          <p:sp>
            <p:nvSpPr>
              <p:cNvPr id="5850" name="Freeform 5849"/>
              <p:cNvSpPr/>
              <p:nvPr/>
            </p:nvSpPr>
            <p:spPr>
              <a:xfrm>
                <a:off x="2097245" y="4737109"/>
                <a:ext cx="159467" cy="123289"/>
              </a:xfrm>
              <a:custGeom>
                <a:avLst/>
                <a:gdLst/>
                <a:ahLst/>
                <a:cxnLst/>
                <a:rect l="0" t="0" r="0" b="0"/>
                <a:pathLst>
                  <a:path w="159467" h="123289">
                    <a:moveTo>
                      <a:pt x="89236" y="11117"/>
                    </a:moveTo>
                    <a:cubicBezTo>
                      <a:pt x="89236" y="11117"/>
                      <a:pt x="62111" y="-6770"/>
                      <a:pt x="30915" y="2672"/>
                    </a:cubicBezTo>
                    <a:cubicBezTo>
                      <a:pt x="11691" y="8491"/>
                      <a:pt x="-9549" y="43948"/>
                      <a:pt x="4470" y="50456"/>
                    </a:cubicBezTo>
                    <a:cubicBezTo>
                      <a:pt x="18490" y="56964"/>
                      <a:pt x="48146" y="80043"/>
                      <a:pt x="97062" y="112253"/>
                    </a:cubicBezTo>
                    <a:cubicBezTo>
                      <a:pt x="145977" y="144462"/>
                      <a:pt x="170664" y="97146"/>
                      <a:pt x="154633" y="84029"/>
                    </a:cubicBezTo>
                    <a:cubicBezTo>
                      <a:pt x="122110" y="57416"/>
                      <a:pt x="89236" y="11117"/>
                      <a:pt x="89236" y="111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B7DEE8"/>
                </a:solidFill>
                <a:bevel/>
              </a:ln>
            </p:spPr>
          </p:sp>
          <p:sp>
            <p:nvSpPr>
              <p:cNvPr id="5851" name="Freeform 5850"/>
              <p:cNvSpPr/>
              <p:nvPr/>
            </p:nvSpPr>
            <p:spPr>
              <a:xfrm>
                <a:off x="2124059" y="4735782"/>
                <a:ext cx="133393" cy="120190"/>
              </a:xfrm>
              <a:custGeom>
                <a:avLst/>
                <a:gdLst/>
                <a:ahLst/>
                <a:cxnLst/>
                <a:rect l="0" t="0" r="0" b="0"/>
                <a:pathLst>
                  <a:path w="133393" h="120190">
                    <a:moveTo>
                      <a:pt x="55393" y="7106"/>
                    </a:moveTo>
                    <a:cubicBezTo>
                      <a:pt x="29028" y="-5581"/>
                      <a:pt x="7672" y="1448"/>
                      <a:pt x="0" y="5836"/>
                    </a:cubicBezTo>
                    <a:cubicBezTo>
                      <a:pt x="403" y="21362"/>
                      <a:pt x="4769" y="41260"/>
                      <a:pt x="30859" y="55819"/>
                    </a:cubicBezTo>
                    <a:cubicBezTo>
                      <a:pt x="57930" y="70927"/>
                      <a:pt x="112253" y="121842"/>
                      <a:pt x="118896" y="120190"/>
                    </a:cubicBezTo>
                    <a:cubicBezTo>
                      <a:pt x="125663" y="118406"/>
                      <a:pt x="143694" y="95169"/>
                      <a:pt x="125452" y="81687"/>
                    </a:cubicBezTo>
                    <a:cubicBezTo>
                      <a:pt x="102874" y="65001"/>
                      <a:pt x="79134" y="18530"/>
                      <a:pt x="55393" y="7106"/>
                    </a:cubicBezTo>
                    <a:close/>
                  </a:path>
                </a:pathLst>
              </a:custGeom>
              <a:solidFill>
                <a:srgbClr val="9DD7EF"/>
              </a:solidFill>
              <a:ln w="7700" cap="flat">
                <a:noFill/>
                <a:bevel/>
              </a:ln>
            </p:spPr>
          </p:sp>
          <p:sp>
            <p:nvSpPr>
              <p:cNvPr id="5852" name="Freeform 5851"/>
              <p:cNvSpPr/>
              <p:nvPr/>
            </p:nvSpPr>
            <p:spPr>
              <a:xfrm>
                <a:off x="1784206" y="4712963"/>
                <a:ext cx="202544" cy="110895"/>
              </a:xfrm>
              <a:custGeom>
                <a:avLst/>
                <a:gdLst/>
                <a:ahLst/>
                <a:cxnLst/>
                <a:rect l="0" t="0" r="0" b="0"/>
                <a:pathLst>
                  <a:path w="202544" h="110895">
                    <a:moveTo>
                      <a:pt x="125412" y="6688"/>
                    </a:moveTo>
                    <a:cubicBezTo>
                      <a:pt x="115961" y="4604"/>
                      <a:pt x="166456" y="-8459"/>
                      <a:pt x="191043" y="8852"/>
                    </a:cubicBezTo>
                    <a:cubicBezTo>
                      <a:pt x="211409" y="23191"/>
                      <a:pt x="213651" y="33637"/>
                      <a:pt x="122438" y="65898"/>
                    </a:cubicBezTo>
                    <a:cubicBezTo>
                      <a:pt x="30040" y="96585"/>
                      <a:pt x="-7634" y="123338"/>
                      <a:pt x="1090" y="104847"/>
                    </a:cubicBezTo>
                    <a:cubicBezTo>
                      <a:pt x="4263" y="114683"/>
                      <a:pt x="48678" y="87929"/>
                      <a:pt x="85558" y="76520"/>
                    </a:cubicBezTo>
                    <a:cubicBezTo>
                      <a:pt x="119663" y="63931"/>
                      <a:pt x="186285" y="38752"/>
                      <a:pt x="194216" y="28129"/>
                    </a:cubicBezTo>
                    <a:cubicBezTo>
                      <a:pt x="205717" y="-1771"/>
                      <a:pt x="128981" y="7475"/>
                      <a:pt x="125412" y="6688"/>
                    </a:cubicBezTo>
                    <a:close/>
                  </a:path>
                </a:pathLst>
              </a:custGeom>
              <a:gradFill>
                <a:gsLst>
                  <a:gs pos="0">
                    <a:srgbClr val="A1D9EF"/>
                  </a:gs>
                  <a:gs pos="100000">
                    <a:srgbClr val="4BB5E1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5853" name="Freeform 5852"/>
              <p:cNvSpPr/>
              <p:nvPr/>
            </p:nvSpPr>
            <p:spPr>
              <a:xfrm>
                <a:off x="1783166" y="4583332"/>
                <a:ext cx="29345" cy="48096"/>
              </a:xfrm>
              <a:custGeom>
                <a:avLst/>
                <a:gdLst/>
                <a:ahLst/>
                <a:cxnLst/>
                <a:rect l="0" t="0" r="0" b="0"/>
                <a:pathLst>
                  <a:path w="29345" h="48096">
                    <a:moveTo>
                      <a:pt x="0" y="9416"/>
                    </a:moveTo>
                    <a:cubicBezTo>
                      <a:pt x="-241" y="15711"/>
                      <a:pt x="24735" y="21795"/>
                      <a:pt x="26074" y="33546"/>
                    </a:cubicBezTo>
                    <a:cubicBezTo>
                      <a:pt x="26596" y="38133"/>
                      <a:pt x="23627" y="41468"/>
                      <a:pt x="18602" y="45925"/>
                    </a:cubicBezTo>
                    <a:cubicBezTo>
                      <a:pt x="13577" y="50383"/>
                      <a:pt x="19500" y="46974"/>
                      <a:pt x="23519" y="44247"/>
                    </a:cubicBezTo>
                    <a:cubicBezTo>
                      <a:pt x="27538" y="41519"/>
                      <a:pt x="40650" y="28720"/>
                      <a:pt x="6388" y="11934"/>
                    </a:cubicBezTo>
                    <a:cubicBezTo>
                      <a:pt x="-720" y="8451"/>
                      <a:pt x="7604" y="-882"/>
                      <a:pt x="6758" y="0"/>
                    </a:cubicBezTo>
                    <a:cubicBezTo>
                      <a:pt x="5912" y="797"/>
                      <a:pt x="146" y="4171"/>
                      <a:pt x="0" y="9416"/>
                    </a:cubicBezTo>
                    <a:close/>
                  </a:path>
                </a:pathLst>
              </a:custGeom>
              <a:solidFill>
                <a:srgbClr val="6AC2E6"/>
              </a:solidFill>
              <a:ln w="7700" cap="flat">
                <a:noFill/>
                <a:bevel/>
              </a:ln>
            </p:spPr>
          </p:sp>
          <p:sp>
            <p:nvSpPr>
              <p:cNvPr id="5854" name="Freeform 5853"/>
              <p:cNvSpPr/>
              <p:nvPr/>
            </p:nvSpPr>
            <p:spPr>
              <a:xfrm>
                <a:off x="1647988" y="4741633"/>
                <a:ext cx="474931" cy="188743"/>
              </a:xfrm>
              <a:custGeom>
                <a:avLst/>
                <a:gdLst/>
                <a:ahLst/>
                <a:cxnLst/>
                <a:rect l="0" t="0" r="0" b="0"/>
                <a:pathLst>
                  <a:path w="474931" h="188743">
                    <a:moveTo>
                      <a:pt x="474931" y="540"/>
                    </a:moveTo>
                    <a:cubicBezTo>
                      <a:pt x="481959" y="-4885"/>
                      <a:pt x="299291" y="30723"/>
                      <a:pt x="228438" y="58000"/>
                    </a:cubicBezTo>
                    <a:cubicBezTo>
                      <a:pt x="48609" y="125569"/>
                      <a:pt x="1077" y="181166"/>
                      <a:pt x="1933" y="182382"/>
                    </a:cubicBezTo>
                    <a:cubicBezTo>
                      <a:pt x="1933" y="182382"/>
                      <a:pt x="0" y="188940"/>
                      <a:pt x="0" y="188743"/>
                    </a:cubicBezTo>
                    <a:cubicBezTo>
                      <a:pt x="6788" y="180117"/>
                      <a:pt x="26763" y="166668"/>
                      <a:pt x="35552" y="160814"/>
                    </a:cubicBezTo>
                    <a:cubicBezTo>
                      <a:pt x="50357" y="150952"/>
                      <a:pt x="127394" y="101748"/>
                      <a:pt x="242927" y="75520"/>
                    </a:cubicBezTo>
                    <a:cubicBezTo>
                      <a:pt x="341183" y="53213"/>
                      <a:pt x="452038" y="45931"/>
                      <a:pt x="452038" y="45931"/>
                    </a:cubicBezTo>
                    <a:cubicBezTo>
                      <a:pt x="452038" y="45931"/>
                      <a:pt x="439092" y="27523"/>
                      <a:pt x="474931" y="54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A0D2E0"/>
                </a:solidFill>
                <a:bevel/>
              </a:ln>
            </p:spPr>
          </p:sp>
        </p:grpSp>
        <p:grpSp>
          <p:nvGrpSpPr>
            <p:cNvPr id="5855" name="Dolphin"/>
            <p:cNvGrpSpPr/>
            <p:nvPr/>
          </p:nvGrpSpPr>
          <p:grpSpPr>
            <a:xfrm>
              <a:off x="782974" y="4488899"/>
              <a:ext cx="828220" cy="498463"/>
              <a:chOff x="782974" y="4488899"/>
              <a:chExt cx="828220" cy="498463"/>
            </a:xfrm>
          </p:grpSpPr>
          <p:sp>
            <p:nvSpPr>
              <p:cNvPr id="5856" name="Freeform 5855"/>
              <p:cNvSpPr/>
              <p:nvPr/>
            </p:nvSpPr>
            <p:spPr>
              <a:xfrm>
                <a:off x="1196983" y="4717721"/>
                <a:ext cx="192729" cy="88864"/>
              </a:xfrm>
              <a:custGeom>
                <a:avLst/>
                <a:gdLst/>
                <a:ahLst/>
                <a:cxnLst/>
                <a:rect l="0" t="0" r="0" b="0"/>
                <a:pathLst>
                  <a:path w="192729" h="88864">
                    <a:moveTo>
                      <a:pt x="192729" y="0"/>
                    </a:moveTo>
                    <a:cubicBezTo>
                      <a:pt x="192729" y="0"/>
                      <a:pt x="190749" y="28997"/>
                      <a:pt x="147603" y="55850"/>
                    </a:cubicBezTo>
                    <a:cubicBezTo>
                      <a:pt x="99382" y="85388"/>
                      <a:pt x="-22655" y="96098"/>
                      <a:pt x="3678" y="83841"/>
                    </a:cubicBezTo>
                    <a:cubicBezTo>
                      <a:pt x="60783" y="57263"/>
                      <a:pt x="131212" y="8324"/>
                      <a:pt x="131212" y="8324"/>
                    </a:cubicBezTo>
                    <a:lnTo>
                      <a:pt x="192729" y="0"/>
                    </a:lnTo>
                    <a:close/>
                  </a:path>
                </a:pathLst>
              </a:custGeom>
              <a:gradFill>
                <a:gsLst>
                  <a:gs pos="0">
                    <a:srgbClr val="87CEEB"/>
                  </a:gs>
                  <a:gs pos="100000">
                    <a:srgbClr val="A1D9EF"/>
                  </a:gs>
                </a:gsLst>
                <a:lin ang="3000000" scaled="0"/>
              </a:gradFill>
              <a:ln w="7700" cap="flat">
                <a:noFill/>
                <a:bevel/>
              </a:ln>
            </p:spPr>
          </p:sp>
          <p:sp>
            <p:nvSpPr>
              <p:cNvPr id="5857" name="Freeform 5856"/>
              <p:cNvSpPr/>
              <p:nvPr/>
            </p:nvSpPr>
            <p:spPr>
              <a:xfrm>
                <a:off x="783791" y="4504783"/>
                <a:ext cx="826580" cy="482579"/>
              </a:xfrm>
              <a:custGeom>
                <a:avLst/>
                <a:gdLst/>
                <a:ahLst/>
                <a:cxnLst/>
                <a:rect l="0" t="0" r="0" b="0"/>
                <a:pathLst>
                  <a:path w="826580" h="482579">
                    <a:moveTo>
                      <a:pt x="756696" y="169909"/>
                    </a:moveTo>
                    <a:cubicBezTo>
                      <a:pt x="754894" y="187654"/>
                      <a:pt x="802694" y="225038"/>
                      <a:pt x="820928" y="243527"/>
                    </a:cubicBezTo>
                    <a:cubicBezTo>
                      <a:pt x="837067" y="260133"/>
                      <a:pt x="818033" y="296852"/>
                      <a:pt x="772287" y="276182"/>
                    </a:cubicBezTo>
                    <a:cubicBezTo>
                      <a:pt x="761699" y="271397"/>
                      <a:pt x="681341" y="210087"/>
                      <a:pt x="670767" y="210087"/>
                    </a:cubicBezTo>
                    <a:cubicBezTo>
                      <a:pt x="660192" y="210087"/>
                      <a:pt x="400319" y="223414"/>
                      <a:pt x="261515" y="320245"/>
                    </a:cubicBezTo>
                    <a:cubicBezTo>
                      <a:pt x="219489" y="349308"/>
                      <a:pt x="211049" y="351426"/>
                      <a:pt x="225834" y="366094"/>
                    </a:cubicBezTo>
                    <a:cubicBezTo>
                      <a:pt x="240617" y="380761"/>
                      <a:pt x="277650" y="414354"/>
                      <a:pt x="294297" y="467122"/>
                    </a:cubicBezTo>
                    <a:cubicBezTo>
                      <a:pt x="311126" y="520471"/>
                      <a:pt x="222387" y="418861"/>
                      <a:pt x="152866" y="416452"/>
                    </a:cubicBezTo>
                    <a:cubicBezTo>
                      <a:pt x="83344" y="414042"/>
                      <a:pt x="-14168" y="492593"/>
                      <a:pt x="1644" y="443729"/>
                    </a:cubicBezTo>
                    <a:cubicBezTo>
                      <a:pt x="27445" y="363996"/>
                      <a:pt x="137005" y="316786"/>
                      <a:pt x="137005" y="316786"/>
                    </a:cubicBezTo>
                    <a:cubicBezTo>
                      <a:pt x="137005" y="316786"/>
                      <a:pt x="196085" y="53492"/>
                      <a:pt x="539218" y="4475"/>
                    </a:cubicBezTo>
                    <a:cubicBezTo>
                      <a:pt x="654648" y="-14999"/>
                      <a:pt x="771240" y="26703"/>
                      <a:pt x="756696" y="169909"/>
                    </a:cubicBezTo>
                    <a:close/>
                  </a:path>
                </a:pathLst>
              </a:custGeom>
              <a:solidFill>
                <a:srgbClr val="87CEEB"/>
              </a:solidFill>
              <a:ln w="7700" cap="flat">
                <a:noFill/>
                <a:bevel/>
              </a:ln>
            </p:spPr>
          </p:sp>
          <p:sp>
            <p:nvSpPr>
              <p:cNvPr id="5858" name="Freeform 5857"/>
              <p:cNvSpPr/>
              <p:nvPr/>
            </p:nvSpPr>
            <p:spPr>
              <a:xfrm>
                <a:off x="1137648" y="4488948"/>
                <a:ext cx="134434" cy="67717"/>
              </a:xfrm>
              <a:custGeom>
                <a:avLst/>
                <a:gdLst/>
                <a:ahLst/>
                <a:cxnLst/>
                <a:rect l="0" t="0" r="0" b="0"/>
                <a:pathLst>
                  <a:path w="134434" h="67717">
                    <a:moveTo>
                      <a:pt x="134434" y="29634"/>
                    </a:moveTo>
                    <a:cubicBezTo>
                      <a:pt x="130660" y="18619"/>
                      <a:pt x="104361" y="2115"/>
                      <a:pt x="78981" y="0"/>
                    </a:cubicBezTo>
                    <a:cubicBezTo>
                      <a:pt x="65680" y="-1086"/>
                      <a:pt x="-26768" y="21556"/>
                      <a:pt x="7601" y="38342"/>
                    </a:cubicBezTo>
                    <a:cubicBezTo>
                      <a:pt x="41969" y="55128"/>
                      <a:pt x="19233" y="67717"/>
                      <a:pt x="19233" y="67717"/>
                    </a:cubicBezTo>
                    <a:lnTo>
                      <a:pt x="134434" y="29634"/>
                    </a:lnTo>
                    <a:close/>
                  </a:path>
                </a:pathLst>
              </a:custGeom>
              <a:gradFill>
                <a:gsLst>
                  <a:gs pos="0">
                    <a:srgbClr val="A4DAF0"/>
                  </a:gs>
                  <a:gs pos="100000">
                    <a:srgbClr val="87CEEB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5859" name="Freeform 5858"/>
              <p:cNvSpPr/>
              <p:nvPr/>
            </p:nvSpPr>
            <p:spPr>
              <a:xfrm>
                <a:off x="1137648" y="4640070"/>
                <a:ext cx="202394" cy="110527"/>
              </a:xfrm>
              <a:custGeom>
                <a:avLst/>
                <a:gdLst/>
                <a:ahLst/>
                <a:cxnLst/>
                <a:rect l="0" t="0" r="0" b="0"/>
                <a:pathLst>
                  <a:path w="202394" h="110527">
                    <a:moveTo>
                      <a:pt x="130105" y="3486"/>
                    </a:moveTo>
                    <a:cubicBezTo>
                      <a:pt x="159715" y="-8257"/>
                      <a:pt x="223164" y="11316"/>
                      <a:pt x="195669" y="32194"/>
                    </a:cubicBezTo>
                    <a:cubicBezTo>
                      <a:pt x="168175" y="53072"/>
                      <a:pt x="55023" y="88303"/>
                      <a:pt x="2148" y="110527"/>
                    </a:cubicBezTo>
                    <a:cubicBezTo>
                      <a:pt x="-17944" y="96132"/>
                      <a:pt x="100495" y="15230"/>
                      <a:pt x="130105" y="3486"/>
                    </a:cubicBezTo>
                    <a:close/>
                  </a:path>
                </a:pathLst>
              </a:custGeom>
              <a:gradFill>
                <a:gsLst>
                  <a:gs pos="0">
                    <a:srgbClr val="87CEEB"/>
                  </a:gs>
                  <a:gs pos="100000">
                    <a:srgbClr val="9ED7EF"/>
                  </a:gs>
                </a:gsLst>
                <a:lin ang="15600000" scaled="0"/>
              </a:gradFill>
              <a:ln w="7700" cap="flat">
                <a:noFill/>
                <a:bevel/>
              </a:ln>
            </p:spPr>
          </p:sp>
          <p:sp>
            <p:nvSpPr>
              <p:cNvPr id="5860" name="Freeform 5859"/>
              <p:cNvSpPr/>
              <p:nvPr/>
            </p:nvSpPr>
            <p:spPr>
              <a:xfrm>
                <a:off x="1434473" y="4618039"/>
                <a:ext cx="30139" cy="29900"/>
              </a:xfrm>
              <a:custGeom>
                <a:avLst/>
                <a:gdLst/>
                <a:ahLst/>
                <a:cxnLst/>
                <a:rect l="0" t="0" r="0" b="0"/>
                <a:pathLst>
                  <a:path w="30139" h="29900">
                    <a:moveTo>
                      <a:pt x="0" y="14950"/>
                    </a:moveTo>
                    <a:cubicBezTo>
                      <a:pt x="0" y="6693"/>
                      <a:pt x="6747" y="0"/>
                      <a:pt x="15069" y="0"/>
                    </a:cubicBezTo>
                    <a:cubicBezTo>
                      <a:pt x="23392" y="0"/>
                      <a:pt x="30139" y="6693"/>
                      <a:pt x="30139" y="14950"/>
                    </a:cubicBezTo>
                    <a:cubicBezTo>
                      <a:pt x="30139" y="23207"/>
                      <a:pt x="23392" y="29900"/>
                      <a:pt x="15069" y="29900"/>
                    </a:cubicBezTo>
                    <a:cubicBezTo>
                      <a:pt x="6747" y="29900"/>
                      <a:pt x="0" y="23207"/>
                      <a:pt x="0" y="14950"/>
                    </a:cubicBezTo>
                    <a:close/>
                  </a:path>
                </a:pathLst>
              </a:custGeom>
              <a:solidFill>
                <a:srgbClr val="000000"/>
              </a:solidFill>
              <a:ln w="7700" cap="flat">
                <a:noFill/>
                <a:bevel/>
              </a:ln>
            </p:spPr>
          </p:sp>
          <p:sp>
            <p:nvSpPr>
              <p:cNvPr id="5861" name="Freeform 5860"/>
              <p:cNvSpPr/>
              <p:nvPr/>
            </p:nvSpPr>
            <p:spPr>
              <a:xfrm>
                <a:off x="1449384" y="4621994"/>
                <a:ext cx="9834" cy="10976"/>
              </a:xfrm>
              <a:custGeom>
                <a:avLst/>
                <a:gdLst/>
                <a:ahLst/>
                <a:cxnLst/>
                <a:rect l="0" t="0" r="0" b="0"/>
                <a:pathLst>
                  <a:path w="9834" h="10976">
                    <a:moveTo>
                      <a:pt x="0" y="5488"/>
                    </a:moveTo>
                    <a:cubicBezTo>
                      <a:pt x="0" y="2457"/>
                      <a:pt x="2201" y="0"/>
                      <a:pt x="4917" y="0"/>
                    </a:cubicBezTo>
                    <a:cubicBezTo>
                      <a:pt x="7633" y="0"/>
                      <a:pt x="9834" y="2457"/>
                      <a:pt x="9834" y="5488"/>
                    </a:cubicBezTo>
                    <a:cubicBezTo>
                      <a:pt x="9834" y="8519"/>
                      <a:pt x="7633" y="10976"/>
                      <a:pt x="4917" y="10976"/>
                    </a:cubicBezTo>
                    <a:cubicBezTo>
                      <a:pt x="2201" y="10976"/>
                      <a:pt x="0" y="8519"/>
                      <a:pt x="0" y="5488"/>
                    </a:cubicBezTo>
                    <a:close/>
                  </a:path>
                </a:pathLst>
              </a:custGeom>
              <a:solidFill>
                <a:srgbClr val="87CEEB"/>
              </a:solidFill>
              <a:ln w="7700" cap="flat">
                <a:noFill/>
                <a:bevel/>
              </a:ln>
            </p:spPr>
          </p:sp>
          <p:sp>
            <p:nvSpPr>
              <p:cNvPr id="5862" name="Freeform 5861"/>
              <p:cNvSpPr/>
              <p:nvPr/>
            </p:nvSpPr>
            <p:spPr>
              <a:xfrm>
                <a:off x="1450984" y="4664413"/>
                <a:ext cx="159467" cy="123289"/>
              </a:xfrm>
              <a:custGeom>
                <a:avLst/>
                <a:gdLst/>
                <a:ahLst/>
                <a:cxnLst/>
                <a:rect l="0" t="0" r="0" b="0"/>
                <a:pathLst>
                  <a:path w="159467" h="123289">
                    <a:moveTo>
                      <a:pt x="89236" y="11117"/>
                    </a:moveTo>
                    <a:cubicBezTo>
                      <a:pt x="89236" y="11117"/>
                      <a:pt x="62111" y="-6770"/>
                      <a:pt x="30915" y="2672"/>
                    </a:cubicBezTo>
                    <a:cubicBezTo>
                      <a:pt x="11691" y="8491"/>
                      <a:pt x="-9549" y="43948"/>
                      <a:pt x="4470" y="50456"/>
                    </a:cubicBezTo>
                    <a:cubicBezTo>
                      <a:pt x="18490" y="56964"/>
                      <a:pt x="48146" y="80043"/>
                      <a:pt x="97062" y="112253"/>
                    </a:cubicBezTo>
                    <a:cubicBezTo>
                      <a:pt x="145977" y="144462"/>
                      <a:pt x="170664" y="97146"/>
                      <a:pt x="154633" y="84029"/>
                    </a:cubicBezTo>
                    <a:cubicBezTo>
                      <a:pt x="122110" y="57416"/>
                      <a:pt x="89236" y="11117"/>
                      <a:pt x="89236" y="111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B7DEE8"/>
                </a:solidFill>
                <a:bevel/>
              </a:ln>
            </p:spPr>
          </p:sp>
          <p:sp>
            <p:nvSpPr>
              <p:cNvPr id="5863" name="Freeform 5862"/>
              <p:cNvSpPr/>
              <p:nvPr/>
            </p:nvSpPr>
            <p:spPr>
              <a:xfrm>
                <a:off x="1477798" y="4663086"/>
                <a:ext cx="133393" cy="120190"/>
              </a:xfrm>
              <a:custGeom>
                <a:avLst/>
                <a:gdLst/>
                <a:ahLst/>
                <a:cxnLst/>
                <a:rect l="0" t="0" r="0" b="0"/>
                <a:pathLst>
                  <a:path w="133393" h="120190">
                    <a:moveTo>
                      <a:pt x="55393" y="7106"/>
                    </a:moveTo>
                    <a:cubicBezTo>
                      <a:pt x="29028" y="-5581"/>
                      <a:pt x="7672" y="1448"/>
                      <a:pt x="0" y="5836"/>
                    </a:cubicBezTo>
                    <a:cubicBezTo>
                      <a:pt x="403" y="21362"/>
                      <a:pt x="4769" y="41260"/>
                      <a:pt x="30859" y="55819"/>
                    </a:cubicBezTo>
                    <a:cubicBezTo>
                      <a:pt x="57930" y="70927"/>
                      <a:pt x="112253" y="121842"/>
                      <a:pt x="118896" y="120190"/>
                    </a:cubicBezTo>
                    <a:cubicBezTo>
                      <a:pt x="125663" y="118406"/>
                      <a:pt x="143694" y="95169"/>
                      <a:pt x="125452" y="81687"/>
                    </a:cubicBezTo>
                    <a:cubicBezTo>
                      <a:pt x="102874" y="65001"/>
                      <a:pt x="79134" y="18530"/>
                      <a:pt x="55393" y="7106"/>
                    </a:cubicBezTo>
                    <a:close/>
                  </a:path>
                </a:pathLst>
              </a:custGeom>
              <a:solidFill>
                <a:srgbClr val="9DD7EF"/>
              </a:solidFill>
              <a:ln w="7700" cap="flat">
                <a:noFill/>
                <a:bevel/>
              </a:ln>
            </p:spPr>
          </p:sp>
          <p:sp>
            <p:nvSpPr>
              <p:cNvPr id="5864" name="Freeform 5863"/>
              <p:cNvSpPr/>
              <p:nvPr/>
            </p:nvSpPr>
            <p:spPr>
              <a:xfrm>
                <a:off x="1137945" y="4640267"/>
                <a:ext cx="202544" cy="110895"/>
              </a:xfrm>
              <a:custGeom>
                <a:avLst/>
                <a:gdLst/>
                <a:ahLst/>
                <a:cxnLst/>
                <a:rect l="0" t="0" r="0" b="0"/>
                <a:pathLst>
                  <a:path w="202544" h="110895">
                    <a:moveTo>
                      <a:pt x="125412" y="6688"/>
                    </a:moveTo>
                    <a:cubicBezTo>
                      <a:pt x="115961" y="4604"/>
                      <a:pt x="166456" y="-8459"/>
                      <a:pt x="191043" y="8852"/>
                    </a:cubicBezTo>
                    <a:cubicBezTo>
                      <a:pt x="211409" y="23191"/>
                      <a:pt x="213651" y="33637"/>
                      <a:pt x="122438" y="65898"/>
                    </a:cubicBezTo>
                    <a:cubicBezTo>
                      <a:pt x="30040" y="96585"/>
                      <a:pt x="-7634" y="123338"/>
                      <a:pt x="1090" y="104847"/>
                    </a:cubicBezTo>
                    <a:cubicBezTo>
                      <a:pt x="4263" y="114683"/>
                      <a:pt x="48678" y="87929"/>
                      <a:pt x="85558" y="76520"/>
                    </a:cubicBezTo>
                    <a:cubicBezTo>
                      <a:pt x="119663" y="63931"/>
                      <a:pt x="186285" y="38752"/>
                      <a:pt x="194216" y="28129"/>
                    </a:cubicBezTo>
                    <a:cubicBezTo>
                      <a:pt x="205717" y="-1771"/>
                      <a:pt x="128981" y="7475"/>
                      <a:pt x="125412" y="6688"/>
                    </a:cubicBezTo>
                    <a:close/>
                  </a:path>
                </a:pathLst>
              </a:custGeom>
              <a:gradFill>
                <a:gsLst>
                  <a:gs pos="0">
                    <a:srgbClr val="A1D9EF"/>
                  </a:gs>
                  <a:gs pos="100000">
                    <a:srgbClr val="4BB5E1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5865" name="Freeform 5864"/>
              <p:cNvSpPr/>
              <p:nvPr/>
            </p:nvSpPr>
            <p:spPr>
              <a:xfrm>
                <a:off x="1136905" y="4510636"/>
                <a:ext cx="29345" cy="48096"/>
              </a:xfrm>
              <a:custGeom>
                <a:avLst/>
                <a:gdLst/>
                <a:ahLst/>
                <a:cxnLst/>
                <a:rect l="0" t="0" r="0" b="0"/>
                <a:pathLst>
                  <a:path w="29345" h="48096">
                    <a:moveTo>
                      <a:pt x="0" y="9416"/>
                    </a:moveTo>
                    <a:cubicBezTo>
                      <a:pt x="-241" y="15711"/>
                      <a:pt x="24735" y="21795"/>
                      <a:pt x="26074" y="33546"/>
                    </a:cubicBezTo>
                    <a:cubicBezTo>
                      <a:pt x="26596" y="38133"/>
                      <a:pt x="23627" y="41468"/>
                      <a:pt x="18602" y="45925"/>
                    </a:cubicBezTo>
                    <a:cubicBezTo>
                      <a:pt x="13577" y="50383"/>
                      <a:pt x="19500" y="46974"/>
                      <a:pt x="23519" y="44247"/>
                    </a:cubicBezTo>
                    <a:cubicBezTo>
                      <a:pt x="27538" y="41519"/>
                      <a:pt x="40650" y="28720"/>
                      <a:pt x="6388" y="11934"/>
                    </a:cubicBezTo>
                    <a:cubicBezTo>
                      <a:pt x="-720" y="8451"/>
                      <a:pt x="7604" y="-882"/>
                      <a:pt x="6758" y="0"/>
                    </a:cubicBezTo>
                    <a:cubicBezTo>
                      <a:pt x="5912" y="797"/>
                      <a:pt x="146" y="4171"/>
                      <a:pt x="0" y="9416"/>
                    </a:cubicBezTo>
                    <a:close/>
                  </a:path>
                </a:pathLst>
              </a:custGeom>
              <a:solidFill>
                <a:srgbClr val="6AC2E6"/>
              </a:solidFill>
              <a:ln w="7700" cap="flat">
                <a:noFill/>
                <a:bevel/>
              </a:ln>
            </p:spPr>
          </p:sp>
          <p:sp>
            <p:nvSpPr>
              <p:cNvPr id="5866" name="Freeform 5865"/>
              <p:cNvSpPr/>
              <p:nvPr/>
            </p:nvSpPr>
            <p:spPr>
              <a:xfrm>
                <a:off x="1001727" y="4668937"/>
                <a:ext cx="474931" cy="188743"/>
              </a:xfrm>
              <a:custGeom>
                <a:avLst/>
                <a:gdLst/>
                <a:ahLst/>
                <a:cxnLst/>
                <a:rect l="0" t="0" r="0" b="0"/>
                <a:pathLst>
                  <a:path w="474931" h="188743">
                    <a:moveTo>
                      <a:pt x="474931" y="540"/>
                    </a:moveTo>
                    <a:cubicBezTo>
                      <a:pt x="481959" y="-4885"/>
                      <a:pt x="299291" y="30723"/>
                      <a:pt x="228438" y="58000"/>
                    </a:cubicBezTo>
                    <a:cubicBezTo>
                      <a:pt x="48609" y="125569"/>
                      <a:pt x="1077" y="181166"/>
                      <a:pt x="1933" y="182382"/>
                    </a:cubicBezTo>
                    <a:cubicBezTo>
                      <a:pt x="1933" y="182382"/>
                      <a:pt x="0" y="188940"/>
                      <a:pt x="0" y="188743"/>
                    </a:cubicBezTo>
                    <a:cubicBezTo>
                      <a:pt x="6788" y="180117"/>
                      <a:pt x="26763" y="166668"/>
                      <a:pt x="35552" y="160814"/>
                    </a:cubicBezTo>
                    <a:cubicBezTo>
                      <a:pt x="50357" y="150952"/>
                      <a:pt x="127394" y="101748"/>
                      <a:pt x="242927" y="75520"/>
                    </a:cubicBezTo>
                    <a:cubicBezTo>
                      <a:pt x="341183" y="53213"/>
                      <a:pt x="452038" y="45931"/>
                      <a:pt x="452038" y="45931"/>
                    </a:cubicBezTo>
                    <a:cubicBezTo>
                      <a:pt x="452038" y="45931"/>
                      <a:pt x="439092" y="27523"/>
                      <a:pt x="474931" y="54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A0D2E0"/>
                </a:solidFill>
                <a:bevel/>
              </a:ln>
            </p:spPr>
          </p:sp>
        </p:grpSp>
        <p:grpSp>
          <p:nvGrpSpPr>
            <p:cNvPr id="5867" name="Dolphin"/>
            <p:cNvGrpSpPr/>
            <p:nvPr/>
          </p:nvGrpSpPr>
          <p:grpSpPr>
            <a:xfrm>
              <a:off x="2127517" y="4523095"/>
              <a:ext cx="828220" cy="498463"/>
              <a:chOff x="2127517" y="4523095"/>
              <a:chExt cx="828220" cy="498463"/>
            </a:xfrm>
          </p:grpSpPr>
          <p:sp>
            <p:nvSpPr>
              <p:cNvPr id="5868" name="Freeform 5867"/>
              <p:cNvSpPr/>
              <p:nvPr/>
            </p:nvSpPr>
            <p:spPr>
              <a:xfrm>
                <a:off x="2541526" y="4751917"/>
                <a:ext cx="192729" cy="88864"/>
              </a:xfrm>
              <a:custGeom>
                <a:avLst/>
                <a:gdLst/>
                <a:ahLst/>
                <a:cxnLst/>
                <a:rect l="0" t="0" r="0" b="0"/>
                <a:pathLst>
                  <a:path w="192729" h="88864">
                    <a:moveTo>
                      <a:pt x="192729" y="0"/>
                    </a:moveTo>
                    <a:cubicBezTo>
                      <a:pt x="192729" y="0"/>
                      <a:pt x="190749" y="28997"/>
                      <a:pt x="147603" y="55850"/>
                    </a:cubicBezTo>
                    <a:cubicBezTo>
                      <a:pt x="99382" y="85388"/>
                      <a:pt x="-22655" y="96098"/>
                      <a:pt x="3678" y="83841"/>
                    </a:cubicBezTo>
                    <a:cubicBezTo>
                      <a:pt x="60783" y="57263"/>
                      <a:pt x="131212" y="8324"/>
                      <a:pt x="131212" y="8324"/>
                    </a:cubicBezTo>
                    <a:lnTo>
                      <a:pt x="192729" y="0"/>
                    </a:lnTo>
                    <a:close/>
                  </a:path>
                </a:pathLst>
              </a:custGeom>
              <a:gradFill>
                <a:gsLst>
                  <a:gs pos="0">
                    <a:srgbClr val="87CEEB"/>
                  </a:gs>
                  <a:gs pos="100000">
                    <a:srgbClr val="A1D9EF"/>
                  </a:gs>
                </a:gsLst>
                <a:lin ang="3000000" scaled="0"/>
              </a:gradFill>
              <a:ln w="7700" cap="flat">
                <a:noFill/>
                <a:bevel/>
              </a:ln>
            </p:spPr>
          </p:sp>
          <p:sp>
            <p:nvSpPr>
              <p:cNvPr id="5869" name="Freeform 5868"/>
              <p:cNvSpPr/>
              <p:nvPr/>
            </p:nvSpPr>
            <p:spPr>
              <a:xfrm>
                <a:off x="2128334" y="4538979"/>
                <a:ext cx="826580" cy="482579"/>
              </a:xfrm>
              <a:custGeom>
                <a:avLst/>
                <a:gdLst/>
                <a:ahLst/>
                <a:cxnLst/>
                <a:rect l="0" t="0" r="0" b="0"/>
                <a:pathLst>
                  <a:path w="826580" h="482579">
                    <a:moveTo>
                      <a:pt x="756696" y="169909"/>
                    </a:moveTo>
                    <a:cubicBezTo>
                      <a:pt x="754894" y="187654"/>
                      <a:pt x="802694" y="225038"/>
                      <a:pt x="820928" y="243527"/>
                    </a:cubicBezTo>
                    <a:cubicBezTo>
                      <a:pt x="837067" y="260133"/>
                      <a:pt x="818033" y="296852"/>
                      <a:pt x="772287" y="276182"/>
                    </a:cubicBezTo>
                    <a:cubicBezTo>
                      <a:pt x="761699" y="271397"/>
                      <a:pt x="681341" y="210087"/>
                      <a:pt x="670767" y="210087"/>
                    </a:cubicBezTo>
                    <a:cubicBezTo>
                      <a:pt x="660192" y="210087"/>
                      <a:pt x="400319" y="223414"/>
                      <a:pt x="261515" y="320245"/>
                    </a:cubicBezTo>
                    <a:cubicBezTo>
                      <a:pt x="219489" y="349308"/>
                      <a:pt x="211049" y="351426"/>
                      <a:pt x="225834" y="366094"/>
                    </a:cubicBezTo>
                    <a:cubicBezTo>
                      <a:pt x="240617" y="380761"/>
                      <a:pt x="277650" y="414354"/>
                      <a:pt x="294297" y="467122"/>
                    </a:cubicBezTo>
                    <a:cubicBezTo>
                      <a:pt x="311126" y="520471"/>
                      <a:pt x="222387" y="418861"/>
                      <a:pt x="152866" y="416452"/>
                    </a:cubicBezTo>
                    <a:cubicBezTo>
                      <a:pt x="83344" y="414042"/>
                      <a:pt x="-14168" y="492593"/>
                      <a:pt x="1644" y="443729"/>
                    </a:cubicBezTo>
                    <a:cubicBezTo>
                      <a:pt x="27445" y="363996"/>
                      <a:pt x="137005" y="316786"/>
                      <a:pt x="137005" y="316786"/>
                    </a:cubicBezTo>
                    <a:cubicBezTo>
                      <a:pt x="137005" y="316786"/>
                      <a:pt x="196085" y="53492"/>
                      <a:pt x="539218" y="4475"/>
                    </a:cubicBezTo>
                    <a:cubicBezTo>
                      <a:pt x="654648" y="-14999"/>
                      <a:pt x="771240" y="26703"/>
                      <a:pt x="756696" y="169909"/>
                    </a:cubicBezTo>
                    <a:close/>
                  </a:path>
                </a:pathLst>
              </a:custGeom>
              <a:solidFill>
                <a:srgbClr val="87CEEB"/>
              </a:solidFill>
              <a:ln w="7700" cap="flat">
                <a:noFill/>
                <a:bevel/>
              </a:ln>
            </p:spPr>
          </p:sp>
          <p:sp>
            <p:nvSpPr>
              <p:cNvPr id="5870" name="Freeform 5869"/>
              <p:cNvSpPr/>
              <p:nvPr/>
            </p:nvSpPr>
            <p:spPr>
              <a:xfrm>
                <a:off x="2482191" y="4523144"/>
                <a:ext cx="134434" cy="67717"/>
              </a:xfrm>
              <a:custGeom>
                <a:avLst/>
                <a:gdLst/>
                <a:ahLst/>
                <a:cxnLst/>
                <a:rect l="0" t="0" r="0" b="0"/>
                <a:pathLst>
                  <a:path w="134434" h="67717">
                    <a:moveTo>
                      <a:pt x="134434" y="29634"/>
                    </a:moveTo>
                    <a:cubicBezTo>
                      <a:pt x="130660" y="18619"/>
                      <a:pt x="104361" y="2115"/>
                      <a:pt x="78981" y="0"/>
                    </a:cubicBezTo>
                    <a:cubicBezTo>
                      <a:pt x="65680" y="-1086"/>
                      <a:pt x="-26768" y="21556"/>
                      <a:pt x="7601" y="38342"/>
                    </a:cubicBezTo>
                    <a:cubicBezTo>
                      <a:pt x="41969" y="55128"/>
                      <a:pt x="19233" y="67717"/>
                      <a:pt x="19233" y="67717"/>
                    </a:cubicBezTo>
                    <a:lnTo>
                      <a:pt x="134434" y="29634"/>
                    </a:lnTo>
                    <a:close/>
                  </a:path>
                </a:pathLst>
              </a:custGeom>
              <a:gradFill>
                <a:gsLst>
                  <a:gs pos="0">
                    <a:srgbClr val="A4DAF0"/>
                  </a:gs>
                  <a:gs pos="100000">
                    <a:srgbClr val="87CEEB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5871" name="Freeform 5870"/>
              <p:cNvSpPr/>
              <p:nvPr/>
            </p:nvSpPr>
            <p:spPr>
              <a:xfrm>
                <a:off x="2482191" y="4674266"/>
                <a:ext cx="202394" cy="110527"/>
              </a:xfrm>
              <a:custGeom>
                <a:avLst/>
                <a:gdLst/>
                <a:ahLst/>
                <a:cxnLst/>
                <a:rect l="0" t="0" r="0" b="0"/>
                <a:pathLst>
                  <a:path w="202394" h="110527">
                    <a:moveTo>
                      <a:pt x="130105" y="3486"/>
                    </a:moveTo>
                    <a:cubicBezTo>
                      <a:pt x="159715" y="-8257"/>
                      <a:pt x="223164" y="11316"/>
                      <a:pt x="195669" y="32194"/>
                    </a:cubicBezTo>
                    <a:cubicBezTo>
                      <a:pt x="168175" y="53072"/>
                      <a:pt x="55023" y="88303"/>
                      <a:pt x="2148" y="110527"/>
                    </a:cubicBezTo>
                    <a:cubicBezTo>
                      <a:pt x="-17944" y="96132"/>
                      <a:pt x="100495" y="15230"/>
                      <a:pt x="130105" y="3486"/>
                    </a:cubicBezTo>
                    <a:close/>
                  </a:path>
                </a:pathLst>
              </a:custGeom>
              <a:gradFill>
                <a:gsLst>
                  <a:gs pos="0">
                    <a:srgbClr val="87CEEB"/>
                  </a:gs>
                  <a:gs pos="100000">
                    <a:srgbClr val="9ED7EF"/>
                  </a:gs>
                </a:gsLst>
                <a:lin ang="15600000" scaled="0"/>
              </a:gradFill>
              <a:ln w="7700" cap="flat">
                <a:noFill/>
                <a:bevel/>
              </a:ln>
            </p:spPr>
          </p:sp>
          <p:sp>
            <p:nvSpPr>
              <p:cNvPr id="5872" name="Freeform 5871"/>
              <p:cNvSpPr/>
              <p:nvPr/>
            </p:nvSpPr>
            <p:spPr>
              <a:xfrm>
                <a:off x="2779016" y="4652235"/>
                <a:ext cx="30139" cy="29900"/>
              </a:xfrm>
              <a:custGeom>
                <a:avLst/>
                <a:gdLst/>
                <a:ahLst/>
                <a:cxnLst/>
                <a:rect l="0" t="0" r="0" b="0"/>
                <a:pathLst>
                  <a:path w="30139" h="29900">
                    <a:moveTo>
                      <a:pt x="0" y="14950"/>
                    </a:moveTo>
                    <a:cubicBezTo>
                      <a:pt x="0" y="6693"/>
                      <a:pt x="6747" y="0"/>
                      <a:pt x="15069" y="0"/>
                    </a:cubicBezTo>
                    <a:cubicBezTo>
                      <a:pt x="23392" y="0"/>
                      <a:pt x="30139" y="6693"/>
                      <a:pt x="30139" y="14950"/>
                    </a:cubicBezTo>
                    <a:cubicBezTo>
                      <a:pt x="30139" y="23207"/>
                      <a:pt x="23392" y="29900"/>
                      <a:pt x="15069" y="29900"/>
                    </a:cubicBezTo>
                    <a:cubicBezTo>
                      <a:pt x="6747" y="29900"/>
                      <a:pt x="0" y="23207"/>
                      <a:pt x="0" y="14950"/>
                    </a:cubicBezTo>
                    <a:close/>
                  </a:path>
                </a:pathLst>
              </a:custGeom>
              <a:solidFill>
                <a:srgbClr val="000000"/>
              </a:solidFill>
              <a:ln w="7700" cap="flat">
                <a:noFill/>
                <a:bevel/>
              </a:ln>
            </p:spPr>
          </p:sp>
          <p:sp>
            <p:nvSpPr>
              <p:cNvPr id="5873" name="Freeform 5872"/>
              <p:cNvSpPr/>
              <p:nvPr/>
            </p:nvSpPr>
            <p:spPr>
              <a:xfrm>
                <a:off x="2793927" y="4656190"/>
                <a:ext cx="9834" cy="10976"/>
              </a:xfrm>
              <a:custGeom>
                <a:avLst/>
                <a:gdLst/>
                <a:ahLst/>
                <a:cxnLst/>
                <a:rect l="0" t="0" r="0" b="0"/>
                <a:pathLst>
                  <a:path w="9834" h="10976">
                    <a:moveTo>
                      <a:pt x="0" y="5488"/>
                    </a:moveTo>
                    <a:cubicBezTo>
                      <a:pt x="0" y="2457"/>
                      <a:pt x="2201" y="0"/>
                      <a:pt x="4917" y="0"/>
                    </a:cubicBezTo>
                    <a:cubicBezTo>
                      <a:pt x="7633" y="0"/>
                      <a:pt x="9834" y="2457"/>
                      <a:pt x="9834" y="5488"/>
                    </a:cubicBezTo>
                    <a:cubicBezTo>
                      <a:pt x="9834" y="8519"/>
                      <a:pt x="7633" y="10976"/>
                      <a:pt x="4917" y="10976"/>
                    </a:cubicBezTo>
                    <a:cubicBezTo>
                      <a:pt x="2201" y="10976"/>
                      <a:pt x="0" y="8519"/>
                      <a:pt x="0" y="5488"/>
                    </a:cubicBezTo>
                    <a:close/>
                  </a:path>
                </a:pathLst>
              </a:custGeom>
              <a:solidFill>
                <a:srgbClr val="87CEEB"/>
              </a:solidFill>
              <a:ln w="7700" cap="flat">
                <a:noFill/>
                <a:bevel/>
              </a:ln>
            </p:spPr>
          </p:sp>
          <p:sp>
            <p:nvSpPr>
              <p:cNvPr id="5874" name="Freeform 5873"/>
              <p:cNvSpPr/>
              <p:nvPr/>
            </p:nvSpPr>
            <p:spPr>
              <a:xfrm>
                <a:off x="2795528" y="4698609"/>
                <a:ext cx="159467" cy="123289"/>
              </a:xfrm>
              <a:custGeom>
                <a:avLst/>
                <a:gdLst/>
                <a:ahLst/>
                <a:cxnLst/>
                <a:rect l="0" t="0" r="0" b="0"/>
                <a:pathLst>
                  <a:path w="159467" h="123289">
                    <a:moveTo>
                      <a:pt x="89236" y="11117"/>
                    </a:moveTo>
                    <a:cubicBezTo>
                      <a:pt x="89236" y="11117"/>
                      <a:pt x="62111" y="-6770"/>
                      <a:pt x="30915" y="2672"/>
                    </a:cubicBezTo>
                    <a:cubicBezTo>
                      <a:pt x="11691" y="8491"/>
                      <a:pt x="-9549" y="43948"/>
                      <a:pt x="4470" y="50456"/>
                    </a:cubicBezTo>
                    <a:cubicBezTo>
                      <a:pt x="18490" y="56964"/>
                      <a:pt x="48146" y="80043"/>
                      <a:pt x="97062" y="112253"/>
                    </a:cubicBezTo>
                    <a:cubicBezTo>
                      <a:pt x="145977" y="144462"/>
                      <a:pt x="170664" y="97146"/>
                      <a:pt x="154633" y="84029"/>
                    </a:cubicBezTo>
                    <a:cubicBezTo>
                      <a:pt x="122110" y="57416"/>
                      <a:pt x="89236" y="11117"/>
                      <a:pt x="89236" y="111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B7DEE8"/>
                </a:solidFill>
                <a:bevel/>
              </a:ln>
            </p:spPr>
          </p:sp>
          <p:sp>
            <p:nvSpPr>
              <p:cNvPr id="5875" name="Freeform 5874"/>
              <p:cNvSpPr/>
              <p:nvPr/>
            </p:nvSpPr>
            <p:spPr>
              <a:xfrm>
                <a:off x="2822341" y="4697282"/>
                <a:ext cx="133393" cy="120190"/>
              </a:xfrm>
              <a:custGeom>
                <a:avLst/>
                <a:gdLst/>
                <a:ahLst/>
                <a:cxnLst/>
                <a:rect l="0" t="0" r="0" b="0"/>
                <a:pathLst>
                  <a:path w="133393" h="120190">
                    <a:moveTo>
                      <a:pt x="55393" y="7106"/>
                    </a:moveTo>
                    <a:cubicBezTo>
                      <a:pt x="29028" y="-5581"/>
                      <a:pt x="7672" y="1448"/>
                      <a:pt x="0" y="5836"/>
                    </a:cubicBezTo>
                    <a:cubicBezTo>
                      <a:pt x="403" y="21362"/>
                      <a:pt x="4769" y="41260"/>
                      <a:pt x="30859" y="55819"/>
                    </a:cubicBezTo>
                    <a:cubicBezTo>
                      <a:pt x="57930" y="70927"/>
                      <a:pt x="112253" y="121842"/>
                      <a:pt x="118896" y="120190"/>
                    </a:cubicBezTo>
                    <a:cubicBezTo>
                      <a:pt x="125663" y="118406"/>
                      <a:pt x="143694" y="95169"/>
                      <a:pt x="125452" y="81687"/>
                    </a:cubicBezTo>
                    <a:cubicBezTo>
                      <a:pt x="102874" y="65001"/>
                      <a:pt x="79134" y="18530"/>
                      <a:pt x="55393" y="7106"/>
                    </a:cubicBezTo>
                    <a:close/>
                  </a:path>
                </a:pathLst>
              </a:custGeom>
              <a:solidFill>
                <a:srgbClr val="9DD7EF"/>
              </a:solidFill>
              <a:ln w="7700" cap="flat">
                <a:noFill/>
                <a:bevel/>
              </a:ln>
            </p:spPr>
          </p:sp>
          <p:sp>
            <p:nvSpPr>
              <p:cNvPr id="5876" name="Freeform 5875"/>
              <p:cNvSpPr/>
              <p:nvPr/>
            </p:nvSpPr>
            <p:spPr>
              <a:xfrm>
                <a:off x="2482488" y="4674463"/>
                <a:ext cx="202544" cy="110895"/>
              </a:xfrm>
              <a:custGeom>
                <a:avLst/>
                <a:gdLst/>
                <a:ahLst/>
                <a:cxnLst/>
                <a:rect l="0" t="0" r="0" b="0"/>
                <a:pathLst>
                  <a:path w="202544" h="110895">
                    <a:moveTo>
                      <a:pt x="125412" y="6688"/>
                    </a:moveTo>
                    <a:cubicBezTo>
                      <a:pt x="115961" y="4604"/>
                      <a:pt x="166456" y="-8459"/>
                      <a:pt x="191043" y="8852"/>
                    </a:cubicBezTo>
                    <a:cubicBezTo>
                      <a:pt x="211409" y="23191"/>
                      <a:pt x="213651" y="33637"/>
                      <a:pt x="122438" y="65898"/>
                    </a:cubicBezTo>
                    <a:cubicBezTo>
                      <a:pt x="30040" y="96585"/>
                      <a:pt x="-7634" y="123338"/>
                      <a:pt x="1090" y="104847"/>
                    </a:cubicBezTo>
                    <a:cubicBezTo>
                      <a:pt x="4263" y="114683"/>
                      <a:pt x="48678" y="87929"/>
                      <a:pt x="85558" y="76520"/>
                    </a:cubicBezTo>
                    <a:cubicBezTo>
                      <a:pt x="119663" y="63931"/>
                      <a:pt x="186285" y="38752"/>
                      <a:pt x="194216" y="28129"/>
                    </a:cubicBezTo>
                    <a:cubicBezTo>
                      <a:pt x="205717" y="-1771"/>
                      <a:pt x="128981" y="7475"/>
                      <a:pt x="125412" y="6688"/>
                    </a:cubicBezTo>
                    <a:close/>
                  </a:path>
                </a:pathLst>
              </a:custGeom>
              <a:gradFill>
                <a:gsLst>
                  <a:gs pos="0">
                    <a:srgbClr val="A1D9EF"/>
                  </a:gs>
                  <a:gs pos="100000">
                    <a:srgbClr val="4BB5E1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5877" name="Freeform 5876"/>
              <p:cNvSpPr/>
              <p:nvPr/>
            </p:nvSpPr>
            <p:spPr>
              <a:xfrm>
                <a:off x="2481448" y="4544832"/>
                <a:ext cx="29345" cy="48096"/>
              </a:xfrm>
              <a:custGeom>
                <a:avLst/>
                <a:gdLst/>
                <a:ahLst/>
                <a:cxnLst/>
                <a:rect l="0" t="0" r="0" b="0"/>
                <a:pathLst>
                  <a:path w="29345" h="48096">
                    <a:moveTo>
                      <a:pt x="0" y="9416"/>
                    </a:moveTo>
                    <a:cubicBezTo>
                      <a:pt x="-241" y="15711"/>
                      <a:pt x="24735" y="21795"/>
                      <a:pt x="26074" y="33546"/>
                    </a:cubicBezTo>
                    <a:cubicBezTo>
                      <a:pt x="26596" y="38133"/>
                      <a:pt x="23627" y="41468"/>
                      <a:pt x="18602" y="45925"/>
                    </a:cubicBezTo>
                    <a:cubicBezTo>
                      <a:pt x="13577" y="50383"/>
                      <a:pt x="19500" y="46974"/>
                      <a:pt x="23519" y="44247"/>
                    </a:cubicBezTo>
                    <a:cubicBezTo>
                      <a:pt x="27538" y="41519"/>
                      <a:pt x="40650" y="28720"/>
                      <a:pt x="6388" y="11934"/>
                    </a:cubicBezTo>
                    <a:cubicBezTo>
                      <a:pt x="-720" y="8451"/>
                      <a:pt x="7604" y="-882"/>
                      <a:pt x="6758" y="0"/>
                    </a:cubicBezTo>
                    <a:cubicBezTo>
                      <a:pt x="5912" y="797"/>
                      <a:pt x="146" y="4171"/>
                      <a:pt x="0" y="9416"/>
                    </a:cubicBezTo>
                    <a:close/>
                  </a:path>
                </a:pathLst>
              </a:custGeom>
              <a:solidFill>
                <a:srgbClr val="6AC2E6"/>
              </a:solidFill>
              <a:ln w="7700" cap="flat">
                <a:noFill/>
                <a:bevel/>
              </a:ln>
            </p:spPr>
          </p:sp>
          <p:sp>
            <p:nvSpPr>
              <p:cNvPr id="5878" name="Freeform 5877"/>
              <p:cNvSpPr/>
              <p:nvPr/>
            </p:nvSpPr>
            <p:spPr>
              <a:xfrm>
                <a:off x="2346270" y="4703133"/>
                <a:ext cx="474931" cy="188743"/>
              </a:xfrm>
              <a:custGeom>
                <a:avLst/>
                <a:gdLst/>
                <a:ahLst/>
                <a:cxnLst/>
                <a:rect l="0" t="0" r="0" b="0"/>
                <a:pathLst>
                  <a:path w="474931" h="188743">
                    <a:moveTo>
                      <a:pt x="474931" y="540"/>
                    </a:moveTo>
                    <a:cubicBezTo>
                      <a:pt x="481959" y="-4885"/>
                      <a:pt x="299291" y="30723"/>
                      <a:pt x="228438" y="58000"/>
                    </a:cubicBezTo>
                    <a:cubicBezTo>
                      <a:pt x="48609" y="125569"/>
                      <a:pt x="1077" y="181166"/>
                      <a:pt x="1933" y="182382"/>
                    </a:cubicBezTo>
                    <a:cubicBezTo>
                      <a:pt x="1933" y="182382"/>
                      <a:pt x="0" y="188940"/>
                      <a:pt x="0" y="188743"/>
                    </a:cubicBezTo>
                    <a:cubicBezTo>
                      <a:pt x="6788" y="180117"/>
                      <a:pt x="26763" y="166668"/>
                      <a:pt x="35552" y="160814"/>
                    </a:cubicBezTo>
                    <a:cubicBezTo>
                      <a:pt x="50357" y="150952"/>
                      <a:pt x="127394" y="101748"/>
                      <a:pt x="242927" y="75520"/>
                    </a:cubicBezTo>
                    <a:cubicBezTo>
                      <a:pt x="341183" y="53213"/>
                      <a:pt x="452038" y="45931"/>
                      <a:pt x="452038" y="45931"/>
                    </a:cubicBezTo>
                    <a:cubicBezTo>
                      <a:pt x="452038" y="45931"/>
                      <a:pt x="439092" y="27523"/>
                      <a:pt x="474931" y="54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A0D2E0"/>
                </a:solidFill>
                <a:bevel/>
              </a:ln>
            </p:spPr>
          </p:sp>
        </p:grpSp>
        <p:grpSp>
          <p:nvGrpSpPr>
            <p:cNvPr id="5879" name="Dolphin"/>
            <p:cNvGrpSpPr/>
            <p:nvPr/>
          </p:nvGrpSpPr>
          <p:grpSpPr>
            <a:xfrm>
              <a:off x="2738112" y="4626944"/>
              <a:ext cx="828220" cy="498463"/>
              <a:chOff x="2738112" y="4626944"/>
              <a:chExt cx="828220" cy="498463"/>
            </a:xfrm>
          </p:grpSpPr>
          <p:sp>
            <p:nvSpPr>
              <p:cNvPr id="5880" name="Freeform 5879"/>
              <p:cNvSpPr/>
              <p:nvPr/>
            </p:nvSpPr>
            <p:spPr>
              <a:xfrm>
                <a:off x="3152121" y="4855767"/>
                <a:ext cx="192729" cy="88864"/>
              </a:xfrm>
              <a:custGeom>
                <a:avLst/>
                <a:gdLst/>
                <a:ahLst/>
                <a:cxnLst/>
                <a:rect l="0" t="0" r="0" b="0"/>
                <a:pathLst>
                  <a:path w="192729" h="88864">
                    <a:moveTo>
                      <a:pt x="192729" y="0"/>
                    </a:moveTo>
                    <a:cubicBezTo>
                      <a:pt x="192729" y="0"/>
                      <a:pt x="190749" y="28997"/>
                      <a:pt x="147603" y="55850"/>
                    </a:cubicBezTo>
                    <a:cubicBezTo>
                      <a:pt x="99382" y="85388"/>
                      <a:pt x="-22655" y="96098"/>
                      <a:pt x="3678" y="83841"/>
                    </a:cubicBezTo>
                    <a:cubicBezTo>
                      <a:pt x="60783" y="57263"/>
                      <a:pt x="131212" y="8324"/>
                      <a:pt x="131212" y="8324"/>
                    </a:cubicBezTo>
                    <a:lnTo>
                      <a:pt x="192729" y="0"/>
                    </a:lnTo>
                    <a:close/>
                  </a:path>
                </a:pathLst>
              </a:custGeom>
              <a:gradFill>
                <a:gsLst>
                  <a:gs pos="0">
                    <a:srgbClr val="87CEEB"/>
                  </a:gs>
                  <a:gs pos="100000">
                    <a:srgbClr val="A1D9EF"/>
                  </a:gs>
                </a:gsLst>
                <a:lin ang="3000000" scaled="0"/>
              </a:gradFill>
              <a:ln w="7700" cap="flat">
                <a:noFill/>
                <a:bevel/>
              </a:ln>
            </p:spPr>
          </p:sp>
          <p:sp>
            <p:nvSpPr>
              <p:cNvPr id="5881" name="Freeform 5880"/>
              <p:cNvSpPr/>
              <p:nvPr/>
            </p:nvSpPr>
            <p:spPr>
              <a:xfrm>
                <a:off x="2738929" y="4642829"/>
                <a:ext cx="826580" cy="482579"/>
              </a:xfrm>
              <a:custGeom>
                <a:avLst/>
                <a:gdLst/>
                <a:ahLst/>
                <a:cxnLst/>
                <a:rect l="0" t="0" r="0" b="0"/>
                <a:pathLst>
                  <a:path w="826580" h="482579">
                    <a:moveTo>
                      <a:pt x="756696" y="169909"/>
                    </a:moveTo>
                    <a:cubicBezTo>
                      <a:pt x="754894" y="187654"/>
                      <a:pt x="802694" y="225038"/>
                      <a:pt x="820928" y="243527"/>
                    </a:cubicBezTo>
                    <a:cubicBezTo>
                      <a:pt x="837067" y="260133"/>
                      <a:pt x="818033" y="296852"/>
                      <a:pt x="772287" y="276182"/>
                    </a:cubicBezTo>
                    <a:cubicBezTo>
                      <a:pt x="761699" y="271397"/>
                      <a:pt x="681341" y="210087"/>
                      <a:pt x="670767" y="210087"/>
                    </a:cubicBezTo>
                    <a:cubicBezTo>
                      <a:pt x="660192" y="210087"/>
                      <a:pt x="400319" y="223414"/>
                      <a:pt x="261515" y="320245"/>
                    </a:cubicBezTo>
                    <a:cubicBezTo>
                      <a:pt x="219489" y="349308"/>
                      <a:pt x="211049" y="351426"/>
                      <a:pt x="225834" y="366094"/>
                    </a:cubicBezTo>
                    <a:cubicBezTo>
                      <a:pt x="240617" y="380761"/>
                      <a:pt x="277650" y="414354"/>
                      <a:pt x="294297" y="467122"/>
                    </a:cubicBezTo>
                    <a:cubicBezTo>
                      <a:pt x="311126" y="520471"/>
                      <a:pt x="222387" y="418861"/>
                      <a:pt x="152866" y="416452"/>
                    </a:cubicBezTo>
                    <a:cubicBezTo>
                      <a:pt x="83344" y="414042"/>
                      <a:pt x="-14168" y="492593"/>
                      <a:pt x="1644" y="443729"/>
                    </a:cubicBezTo>
                    <a:cubicBezTo>
                      <a:pt x="27445" y="363996"/>
                      <a:pt x="137005" y="316786"/>
                      <a:pt x="137005" y="316786"/>
                    </a:cubicBezTo>
                    <a:cubicBezTo>
                      <a:pt x="137005" y="316786"/>
                      <a:pt x="196085" y="53492"/>
                      <a:pt x="539218" y="4475"/>
                    </a:cubicBezTo>
                    <a:cubicBezTo>
                      <a:pt x="654648" y="-14999"/>
                      <a:pt x="771240" y="26703"/>
                      <a:pt x="756696" y="169909"/>
                    </a:cubicBezTo>
                    <a:close/>
                  </a:path>
                </a:pathLst>
              </a:custGeom>
              <a:solidFill>
                <a:srgbClr val="87CEEB"/>
              </a:solidFill>
              <a:ln w="7700" cap="flat">
                <a:noFill/>
                <a:bevel/>
              </a:ln>
            </p:spPr>
          </p:sp>
          <p:sp>
            <p:nvSpPr>
              <p:cNvPr id="5882" name="Freeform 5881"/>
              <p:cNvSpPr/>
              <p:nvPr/>
            </p:nvSpPr>
            <p:spPr>
              <a:xfrm>
                <a:off x="3092786" y="4626994"/>
                <a:ext cx="134434" cy="67717"/>
              </a:xfrm>
              <a:custGeom>
                <a:avLst/>
                <a:gdLst/>
                <a:ahLst/>
                <a:cxnLst/>
                <a:rect l="0" t="0" r="0" b="0"/>
                <a:pathLst>
                  <a:path w="134434" h="67717">
                    <a:moveTo>
                      <a:pt x="134434" y="29634"/>
                    </a:moveTo>
                    <a:cubicBezTo>
                      <a:pt x="130660" y="18619"/>
                      <a:pt x="104361" y="2115"/>
                      <a:pt x="78981" y="0"/>
                    </a:cubicBezTo>
                    <a:cubicBezTo>
                      <a:pt x="65680" y="-1086"/>
                      <a:pt x="-26768" y="21556"/>
                      <a:pt x="7601" y="38342"/>
                    </a:cubicBezTo>
                    <a:cubicBezTo>
                      <a:pt x="41969" y="55128"/>
                      <a:pt x="19233" y="67717"/>
                      <a:pt x="19233" y="67717"/>
                    </a:cubicBezTo>
                    <a:lnTo>
                      <a:pt x="134434" y="29634"/>
                    </a:lnTo>
                    <a:close/>
                  </a:path>
                </a:pathLst>
              </a:custGeom>
              <a:gradFill>
                <a:gsLst>
                  <a:gs pos="0">
                    <a:srgbClr val="A4DAF0"/>
                  </a:gs>
                  <a:gs pos="100000">
                    <a:srgbClr val="87CEEB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5883" name="Freeform 5882"/>
              <p:cNvSpPr/>
              <p:nvPr/>
            </p:nvSpPr>
            <p:spPr>
              <a:xfrm>
                <a:off x="3092785" y="4778116"/>
                <a:ext cx="202394" cy="110527"/>
              </a:xfrm>
              <a:custGeom>
                <a:avLst/>
                <a:gdLst/>
                <a:ahLst/>
                <a:cxnLst/>
                <a:rect l="0" t="0" r="0" b="0"/>
                <a:pathLst>
                  <a:path w="202394" h="110527">
                    <a:moveTo>
                      <a:pt x="130105" y="3486"/>
                    </a:moveTo>
                    <a:cubicBezTo>
                      <a:pt x="159715" y="-8257"/>
                      <a:pt x="223164" y="11316"/>
                      <a:pt x="195669" y="32194"/>
                    </a:cubicBezTo>
                    <a:cubicBezTo>
                      <a:pt x="168175" y="53072"/>
                      <a:pt x="55023" y="88303"/>
                      <a:pt x="2148" y="110527"/>
                    </a:cubicBezTo>
                    <a:cubicBezTo>
                      <a:pt x="-17944" y="96132"/>
                      <a:pt x="100495" y="15230"/>
                      <a:pt x="130105" y="3486"/>
                    </a:cubicBezTo>
                    <a:close/>
                  </a:path>
                </a:pathLst>
              </a:custGeom>
              <a:gradFill>
                <a:gsLst>
                  <a:gs pos="0">
                    <a:srgbClr val="87CEEB"/>
                  </a:gs>
                  <a:gs pos="100000">
                    <a:srgbClr val="9ED7EF"/>
                  </a:gs>
                </a:gsLst>
                <a:lin ang="15600000" scaled="0"/>
              </a:gradFill>
              <a:ln w="7700" cap="flat">
                <a:noFill/>
                <a:bevel/>
              </a:ln>
            </p:spPr>
          </p:sp>
          <p:sp>
            <p:nvSpPr>
              <p:cNvPr id="5884" name="Freeform 5883"/>
              <p:cNvSpPr/>
              <p:nvPr/>
            </p:nvSpPr>
            <p:spPr>
              <a:xfrm>
                <a:off x="3389611" y="4756084"/>
                <a:ext cx="30139" cy="29900"/>
              </a:xfrm>
              <a:custGeom>
                <a:avLst/>
                <a:gdLst/>
                <a:ahLst/>
                <a:cxnLst/>
                <a:rect l="0" t="0" r="0" b="0"/>
                <a:pathLst>
                  <a:path w="30139" h="29900">
                    <a:moveTo>
                      <a:pt x="0" y="14950"/>
                    </a:moveTo>
                    <a:cubicBezTo>
                      <a:pt x="0" y="6693"/>
                      <a:pt x="6747" y="0"/>
                      <a:pt x="15069" y="0"/>
                    </a:cubicBezTo>
                    <a:cubicBezTo>
                      <a:pt x="23392" y="0"/>
                      <a:pt x="30139" y="6693"/>
                      <a:pt x="30139" y="14950"/>
                    </a:cubicBezTo>
                    <a:cubicBezTo>
                      <a:pt x="30139" y="23207"/>
                      <a:pt x="23392" y="29900"/>
                      <a:pt x="15069" y="29900"/>
                    </a:cubicBezTo>
                    <a:cubicBezTo>
                      <a:pt x="6747" y="29900"/>
                      <a:pt x="0" y="23207"/>
                      <a:pt x="0" y="14950"/>
                    </a:cubicBezTo>
                    <a:close/>
                  </a:path>
                </a:pathLst>
              </a:custGeom>
              <a:solidFill>
                <a:srgbClr val="000000"/>
              </a:solidFill>
              <a:ln w="7700" cap="flat">
                <a:noFill/>
                <a:bevel/>
              </a:ln>
            </p:spPr>
          </p:sp>
          <p:sp>
            <p:nvSpPr>
              <p:cNvPr id="5885" name="Freeform 5884"/>
              <p:cNvSpPr/>
              <p:nvPr/>
            </p:nvSpPr>
            <p:spPr>
              <a:xfrm>
                <a:off x="3404522" y="4760039"/>
                <a:ext cx="9834" cy="10976"/>
              </a:xfrm>
              <a:custGeom>
                <a:avLst/>
                <a:gdLst/>
                <a:ahLst/>
                <a:cxnLst/>
                <a:rect l="0" t="0" r="0" b="0"/>
                <a:pathLst>
                  <a:path w="9834" h="10976">
                    <a:moveTo>
                      <a:pt x="0" y="5488"/>
                    </a:moveTo>
                    <a:cubicBezTo>
                      <a:pt x="0" y="2457"/>
                      <a:pt x="2201" y="0"/>
                      <a:pt x="4917" y="0"/>
                    </a:cubicBezTo>
                    <a:cubicBezTo>
                      <a:pt x="7633" y="0"/>
                      <a:pt x="9834" y="2457"/>
                      <a:pt x="9834" y="5488"/>
                    </a:cubicBezTo>
                    <a:cubicBezTo>
                      <a:pt x="9834" y="8519"/>
                      <a:pt x="7633" y="10976"/>
                      <a:pt x="4917" y="10976"/>
                    </a:cubicBezTo>
                    <a:cubicBezTo>
                      <a:pt x="2201" y="10976"/>
                      <a:pt x="0" y="8519"/>
                      <a:pt x="0" y="5488"/>
                    </a:cubicBezTo>
                    <a:close/>
                  </a:path>
                </a:pathLst>
              </a:custGeom>
              <a:solidFill>
                <a:srgbClr val="87CEEB"/>
              </a:solidFill>
              <a:ln w="7700" cap="flat">
                <a:noFill/>
                <a:bevel/>
              </a:ln>
            </p:spPr>
          </p:sp>
          <p:sp>
            <p:nvSpPr>
              <p:cNvPr id="5886" name="Freeform 5885"/>
              <p:cNvSpPr/>
              <p:nvPr/>
            </p:nvSpPr>
            <p:spPr>
              <a:xfrm>
                <a:off x="3406122" y="4802459"/>
                <a:ext cx="159467" cy="123289"/>
              </a:xfrm>
              <a:custGeom>
                <a:avLst/>
                <a:gdLst/>
                <a:ahLst/>
                <a:cxnLst/>
                <a:rect l="0" t="0" r="0" b="0"/>
                <a:pathLst>
                  <a:path w="159467" h="123289">
                    <a:moveTo>
                      <a:pt x="89236" y="11117"/>
                    </a:moveTo>
                    <a:cubicBezTo>
                      <a:pt x="89236" y="11117"/>
                      <a:pt x="62111" y="-6770"/>
                      <a:pt x="30915" y="2672"/>
                    </a:cubicBezTo>
                    <a:cubicBezTo>
                      <a:pt x="11691" y="8491"/>
                      <a:pt x="-9549" y="43948"/>
                      <a:pt x="4470" y="50456"/>
                    </a:cubicBezTo>
                    <a:cubicBezTo>
                      <a:pt x="18490" y="56964"/>
                      <a:pt x="48146" y="80043"/>
                      <a:pt x="97062" y="112253"/>
                    </a:cubicBezTo>
                    <a:cubicBezTo>
                      <a:pt x="145977" y="144462"/>
                      <a:pt x="170664" y="97146"/>
                      <a:pt x="154633" y="84029"/>
                    </a:cubicBezTo>
                    <a:cubicBezTo>
                      <a:pt x="122110" y="57416"/>
                      <a:pt x="89236" y="11117"/>
                      <a:pt x="89236" y="111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B7DEE8"/>
                </a:solidFill>
                <a:bevel/>
              </a:ln>
            </p:spPr>
          </p:sp>
          <p:sp>
            <p:nvSpPr>
              <p:cNvPr id="5887" name="Freeform 5886"/>
              <p:cNvSpPr/>
              <p:nvPr/>
            </p:nvSpPr>
            <p:spPr>
              <a:xfrm>
                <a:off x="3432936" y="4801131"/>
                <a:ext cx="133393" cy="120190"/>
              </a:xfrm>
              <a:custGeom>
                <a:avLst/>
                <a:gdLst/>
                <a:ahLst/>
                <a:cxnLst/>
                <a:rect l="0" t="0" r="0" b="0"/>
                <a:pathLst>
                  <a:path w="133393" h="120190">
                    <a:moveTo>
                      <a:pt x="55393" y="7106"/>
                    </a:moveTo>
                    <a:cubicBezTo>
                      <a:pt x="29028" y="-5581"/>
                      <a:pt x="7672" y="1448"/>
                      <a:pt x="0" y="5836"/>
                    </a:cubicBezTo>
                    <a:cubicBezTo>
                      <a:pt x="403" y="21362"/>
                      <a:pt x="4769" y="41260"/>
                      <a:pt x="30859" y="55819"/>
                    </a:cubicBezTo>
                    <a:cubicBezTo>
                      <a:pt x="57930" y="70927"/>
                      <a:pt x="112253" y="121842"/>
                      <a:pt x="118896" y="120190"/>
                    </a:cubicBezTo>
                    <a:cubicBezTo>
                      <a:pt x="125663" y="118406"/>
                      <a:pt x="143694" y="95169"/>
                      <a:pt x="125452" y="81687"/>
                    </a:cubicBezTo>
                    <a:cubicBezTo>
                      <a:pt x="102874" y="65001"/>
                      <a:pt x="79134" y="18530"/>
                      <a:pt x="55393" y="7106"/>
                    </a:cubicBezTo>
                    <a:close/>
                  </a:path>
                </a:pathLst>
              </a:custGeom>
              <a:solidFill>
                <a:srgbClr val="9DD7EF"/>
              </a:solidFill>
              <a:ln w="7700" cap="flat">
                <a:noFill/>
                <a:bevel/>
              </a:ln>
            </p:spPr>
          </p:sp>
          <p:sp>
            <p:nvSpPr>
              <p:cNvPr id="5888" name="Freeform 5887"/>
              <p:cNvSpPr/>
              <p:nvPr/>
            </p:nvSpPr>
            <p:spPr>
              <a:xfrm>
                <a:off x="3093083" y="4778313"/>
                <a:ext cx="202544" cy="110895"/>
              </a:xfrm>
              <a:custGeom>
                <a:avLst/>
                <a:gdLst/>
                <a:ahLst/>
                <a:cxnLst/>
                <a:rect l="0" t="0" r="0" b="0"/>
                <a:pathLst>
                  <a:path w="202544" h="110895">
                    <a:moveTo>
                      <a:pt x="125412" y="6688"/>
                    </a:moveTo>
                    <a:cubicBezTo>
                      <a:pt x="115961" y="4604"/>
                      <a:pt x="166456" y="-8459"/>
                      <a:pt x="191043" y="8852"/>
                    </a:cubicBezTo>
                    <a:cubicBezTo>
                      <a:pt x="211409" y="23191"/>
                      <a:pt x="213651" y="33637"/>
                      <a:pt x="122438" y="65898"/>
                    </a:cubicBezTo>
                    <a:cubicBezTo>
                      <a:pt x="30040" y="96585"/>
                      <a:pt x="-7634" y="123338"/>
                      <a:pt x="1090" y="104847"/>
                    </a:cubicBezTo>
                    <a:cubicBezTo>
                      <a:pt x="4263" y="114683"/>
                      <a:pt x="48678" y="87929"/>
                      <a:pt x="85558" y="76520"/>
                    </a:cubicBezTo>
                    <a:cubicBezTo>
                      <a:pt x="119663" y="63931"/>
                      <a:pt x="186285" y="38752"/>
                      <a:pt x="194216" y="28129"/>
                    </a:cubicBezTo>
                    <a:cubicBezTo>
                      <a:pt x="205717" y="-1771"/>
                      <a:pt x="128981" y="7475"/>
                      <a:pt x="125412" y="6688"/>
                    </a:cubicBezTo>
                    <a:close/>
                  </a:path>
                </a:pathLst>
              </a:custGeom>
              <a:gradFill>
                <a:gsLst>
                  <a:gs pos="0">
                    <a:srgbClr val="A1D9EF"/>
                  </a:gs>
                  <a:gs pos="100000">
                    <a:srgbClr val="4BB5E1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5889" name="Freeform 5888"/>
              <p:cNvSpPr/>
              <p:nvPr/>
            </p:nvSpPr>
            <p:spPr>
              <a:xfrm>
                <a:off x="3092043" y="4648681"/>
                <a:ext cx="29345" cy="48096"/>
              </a:xfrm>
              <a:custGeom>
                <a:avLst/>
                <a:gdLst/>
                <a:ahLst/>
                <a:cxnLst/>
                <a:rect l="0" t="0" r="0" b="0"/>
                <a:pathLst>
                  <a:path w="29345" h="48096">
                    <a:moveTo>
                      <a:pt x="0" y="9416"/>
                    </a:moveTo>
                    <a:cubicBezTo>
                      <a:pt x="-241" y="15711"/>
                      <a:pt x="24735" y="21795"/>
                      <a:pt x="26074" y="33546"/>
                    </a:cubicBezTo>
                    <a:cubicBezTo>
                      <a:pt x="26596" y="38133"/>
                      <a:pt x="23627" y="41468"/>
                      <a:pt x="18602" y="45925"/>
                    </a:cubicBezTo>
                    <a:cubicBezTo>
                      <a:pt x="13577" y="50383"/>
                      <a:pt x="19500" y="46974"/>
                      <a:pt x="23519" y="44247"/>
                    </a:cubicBezTo>
                    <a:cubicBezTo>
                      <a:pt x="27538" y="41519"/>
                      <a:pt x="40650" y="28720"/>
                      <a:pt x="6388" y="11934"/>
                    </a:cubicBezTo>
                    <a:cubicBezTo>
                      <a:pt x="-720" y="8451"/>
                      <a:pt x="7604" y="-882"/>
                      <a:pt x="6758" y="0"/>
                    </a:cubicBezTo>
                    <a:cubicBezTo>
                      <a:pt x="5912" y="797"/>
                      <a:pt x="146" y="4171"/>
                      <a:pt x="0" y="9416"/>
                    </a:cubicBezTo>
                    <a:close/>
                  </a:path>
                </a:pathLst>
              </a:custGeom>
              <a:solidFill>
                <a:srgbClr val="6AC2E6"/>
              </a:solidFill>
              <a:ln w="7700" cap="flat">
                <a:noFill/>
                <a:bevel/>
              </a:ln>
            </p:spPr>
          </p:sp>
          <p:sp>
            <p:nvSpPr>
              <p:cNvPr id="5890" name="Freeform 5889"/>
              <p:cNvSpPr/>
              <p:nvPr/>
            </p:nvSpPr>
            <p:spPr>
              <a:xfrm>
                <a:off x="2956865" y="4806983"/>
                <a:ext cx="474931" cy="188743"/>
              </a:xfrm>
              <a:custGeom>
                <a:avLst/>
                <a:gdLst/>
                <a:ahLst/>
                <a:cxnLst/>
                <a:rect l="0" t="0" r="0" b="0"/>
                <a:pathLst>
                  <a:path w="474931" h="188743">
                    <a:moveTo>
                      <a:pt x="474931" y="540"/>
                    </a:moveTo>
                    <a:cubicBezTo>
                      <a:pt x="481959" y="-4885"/>
                      <a:pt x="299291" y="30723"/>
                      <a:pt x="228438" y="58000"/>
                    </a:cubicBezTo>
                    <a:cubicBezTo>
                      <a:pt x="48609" y="125569"/>
                      <a:pt x="1077" y="181166"/>
                      <a:pt x="1933" y="182382"/>
                    </a:cubicBezTo>
                    <a:cubicBezTo>
                      <a:pt x="1933" y="182382"/>
                      <a:pt x="0" y="188940"/>
                      <a:pt x="0" y="188743"/>
                    </a:cubicBezTo>
                    <a:cubicBezTo>
                      <a:pt x="6788" y="180117"/>
                      <a:pt x="26763" y="166668"/>
                      <a:pt x="35552" y="160814"/>
                    </a:cubicBezTo>
                    <a:cubicBezTo>
                      <a:pt x="50357" y="150952"/>
                      <a:pt x="127394" y="101748"/>
                      <a:pt x="242927" y="75520"/>
                    </a:cubicBezTo>
                    <a:cubicBezTo>
                      <a:pt x="341183" y="53213"/>
                      <a:pt x="452038" y="45931"/>
                      <a:pt x="452038" y="45931"/>
                    </a:cubicBezTo>
                    <a:cubicBezTo>
                      <a:pt x="452038" y="45931"/>
                      <a:pt x="439092" y="27523"/>
                      <a:pt x="474931" y="54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A0D2E0"/>
                </a:solidFill>
                <a:bevel/>
              </a:ln>
            </p:spPr>
          </p:sp>
        </p:grpSp>
        <p:grpSp>
          <p:nvGrpSpPr>
            <p:cNvPr id="5891" name="Dolphin"/>
            <p:cNvGrpSpPr/>
            <p:nvPr/>
          </p:nvGrpSpPr>
          <p:grpSpPr>
            <a:xfrm>
              <a:off x="3418669" y="4626944"/>
              <a:ext cx="828220" cy="498463"/>
              <a:chOff x="3418669" y="4626944"/>
              <a:chExt cx="828220" cy="498463"/>
            </a:xfrm>
          </p:grpSpPr>
          <p:sp>
            <p:nvSpPr>
              <p:cNvPr id="5892" name="Freeform 5891"/>
              <p:cNvSpPr/>
              <p:nvPr/>
            </p:nvSpPr>
            <p:spPr>
              <a:xfrm>
                <a:off x="3832678" y="4855767"/>
                <a:ext cx="192729" cy="88864"/>
              </a:xfrm>
              <a:custGeom>
                <a:avLst/>
                <a:gdLst/>
                <a:ahLst/>
                <a:cxnLst/>
                <a:rect l="0" t="0" r="0" b="0"/>
                <a:pathLst>
                  <a:path w="192729" h="88864">
                    <a:moveTo>
                      <a:pt x="192729" y="0"/>
                    </a:moveTo>
                    <a:cubicBezTo>
                      <a:pt x="192729" y="0"/>
                      <a:pt x="190749" y="28997"/>
                      <a:pt x="147603" y="55850"/>
                    </a:cubicBezTo>
                    <a:cubicBezTo>
                      <a:pt x="99382" y="85388"/>
                      <a:pt x="-22655" y="96098"/>
                      <a:pt x="3678" y="83841"/>
                    </a:cubicBezTo>
                    <a:cubicBezTo>
                      <a:pt x="60783" y="57263"/>
                      <a:pt x="131212" y="8324"/>
                      <a:pt x="131212" y="8324"/>
                    </a:cubicBezTo>
                    <a:lnTo>
                      <a:pt x="192729" y="0"/>
                    </a:lnTo>
                    <a:close/>
                  </a:path>
                </a:pathLst>
              </a:custGeom>
              <a:gradFill>
                <a:gsLst>
                  <a:gs pos="0">
                    <a:srgbClr val="87CEEB"/>
                  </a:gs>
                  <a:gs pos="100000">
                    <a:srgbClr val="A1D9EF"/>
                  </a:gs>
                </a:gsLst>
                <a:lin ang="3000000" scaled="0"/>
              </a:gradFill>
              <a:ln w="7700" cap="flat">
                <a:noFill/>
                <a:bevel/>
              </a:ln>
            </p:spPr>
          </p:sp>
          <p:sp>
            <p:nvSpPr>
              <p:cNvPr id="5893" name="Freeform 5892"/>
              <p:cNvSpPr/>
              <p:nvPr/>
            </p:nvSpPr>
            <p:spPr>
              <a:xfrm>
                <a:off x="3419486" y="4642829"/>
                <a:ext cx="826580" cy="482579"/>
              </a:xfrm>
              <a:custGeom>
                <a:avLst/>
                <a:gdLst/>
                <a:ahLst/>
                <a:cxnLst/>
                <a:rect l="0" t="0" r="0" b="0"/>
                <a:pathLst>
                  <a:path w="826580" h="482579">
                    <a:moveTo>
                      <a:pt x="756696" y="169909"/>
                    </a:moveTo>
                    <a:cubicBezTo>
                      <a:pt x="754894" y="187654"/>
                      <a:pt x="802694" y="225038"/>
                      <a:pt x="820928" y="243527"/>
                    </a:cubicBezTo>
                    <a:cubicBezTo>
                      <a:pt x="837067" y="260133"/>
                      <a:pt x="818033" y="296852"/>
                      <a:pt x="772287" y="276182"/>
                    </a:cubicBezTo>
                    <a:cubicBezTo>
                      <a:pt x="761699" y="271397"/>
                      <a:pt x="681341" y="210087"/>
                      <a:pt x="670767" y="210087"/>
                    </a:cubicBezTo>
                    <a:cubicBezTo>
                      <a:pt x="660192" y="210087"/>
                      <a:pt x="400319" y="223414"/>
                      <a:pt x="261515" y="320245"/>
                    </a:cubicBezTo>
                    <a:cubicBezTo>
                      <a:pt x="219489" y="349308"/>
                      <a:pt x="211049" y="351426"/>
                      <a:pt x="225834" y="366094"/>
                    </a:cubicBezTo>
                    <a:cubicBezTo>
                      <a:pt x="240617" y="380761"/>
                      <a:pt x="277650" y="414354"/>
                      <a:pt x="294297" y="467122"/>
                    </a:cubicBezTo>
                    <a:cubicBezTo>
                      <a:pt x="311126" y="520471"/>
                      <a:pt x="222387" y="418861"/>
                      <a:pt x="152866" y="416452"/>
                    </a:cubicBezTo>
                    <a:cubicBezTo>
                      <a:pt x="83344" y="414042"/>
                      <a:pt x="-14168" y="492593"/>
                      <a:pt x="1644" y="443729"/>
                    </a:cubicBezTo>
                    <a:cubicBezTo>
                      <a:pt x="27445" y="363996"/>
                      <a:pt x="137005" y="316786"/>
                      <a:pt x="137005" y="316786"/>
                    </a:cubicBezTo>
                    <a:cubicBezTo>
                      <a:pt x="137005" y="316786"/>
                      <a:pt x="196085" y="53492"/>
                      <a:pt x="539218" y="4475"/>
                    </a:cubicBezTo>
                    <a:cubicBezTo>
                      <a:pt x="654648" y="-14999"/>
                      <a:pt x="771240" y="26703"/>
                      <a:pt x="756696" y="169909"/>
                    </a:cubicBezTo>
                    <a:close/>
                  </a:path>
                </a:pathLst>
              </a:custGeom>
              <a:solidFill>
                <a:srgbClr val="87CEEB"/>
              </a:solidFill>
              <a:ln w="7700" cap="flat">
                <a:noFill/>
                <a:bevel/>
              </a:ln>
            </p:spPr>
          </p:sp>
          <p:sp>
            <p:nvSpPr>
              <p:cNvPr id="5894" name="Freeform 5893"/>
              <p:cNvSpPr/>
              <p:nvPr/>
            </p:nvSpPr>
            <p:spPr>
              <a:xfrm>
                <a:off x="3773343" y="4626994"/>
                <a:ext cx="134434" cy="67717"/>
              </a:xfrm>
              <a:custGeom>
                <a:avLst/>
                <a:gdLst/>
                <a:ahLst/>
                <a:cxnLst/>
                <a:rect l="0" t="0" r="0" b="0"/>
                <a:pathLst>
                  <a:path w="134434" h="67717">
                    <a:moveTo>
                      <a:pt x="134434" y="29634"/>
                    </a:moveTo>
                    <a:cubicBezTo>
                      <a:pt x="130660" y="18619"/>
                      <a:pt x="104361" y="2115"/>
                      <a:pt x="78981" y="0"/>
                    </a:cubicBezTo>
                    <a:cubicBezTo>
                      <a:pt x="65680" y="-1086"/>
                      <a:pt x="-26768" y="21556"/>
                      <a:pt x="7601" y="38342"/>
                    </a:cubicBezTo>
                    <a:cubicBezTo>
                      <a:pt x="41969" y="55128"/>
                      <a:pt x="19233" y="67717"/>
                      <a:pt x="19233" y="67717"/>
                    </a:cubicBezTo>
                    <a:lnTo>
                      <a:pt x="134434" y="29634"/>
                    </a:lnTo>
                    <a:close/>
                  </a:path>
                </a:pathLst>
              </a:custGeom>
              <a:gradFill>
                <a:gsLst>
                  <a:gs pos="0">
                    <a:srgbClr val="A4DAF0"/>
                  </a:gs>
                  <a:gs pos="100000">
                    <a:srgbClr val="87CEEB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5895" name="Freeform 5894"/>
              <p:cNvSpPr/>
              <p:nvPr/>
            </p:nvSpPr>
            <p:spPr>
              <a:xfrm>
                <a:off x="3773342" y="4778116"/>
                <a:ext cx="202394" cy="110527"/>
              </a:xfrm>
              <a:custGeom>
                <a:avLst/>
                <a:gdLst/>
                <a:ahLst/>
                <a:cxnLst/>
                <a:rect l="0" t="0" r="0" b="0"/>
                <a:pathLst>
                  <a:path w="202394" h="110527">
                    <a:moveTo>
                      <a:pt x="130105" y="3486"/>
                    </a:moveTo>
                    <a:cubicBezTo>
                      <a:pt x="159715" y="-8257"/>
                      <a:pt x="223164" y="11316"/>
                      <a:pt x="195669" y="32194"/>
                    </a:cubicBezTo>
                    <a:cubicBezTo>
                      <a:pt x="168175" y="53072"/>
                      <a:pt x="55023" y="88303"/>
                      <a:pt x="2148" y="110527"/>
                    </a:cubicBezTo>
                    <a:cubicBezTo>
                      <a:pt x="-17944" y="96132"/>
                      <a:pt x="100495" y="15230"/>
                      <a:pt x="130105" y="3486"/>
                    </a:cubicBezTo>
                    <a:close/>
                  </a:path>
                </a:pathLst>
              </a:custGeom>
              <a:gradFill>
                <a:gsLst>
                  <a:gs pos="0">
                    <a:srgbClr val="87CEEB"/>
                  </a:gs>
                  <a:gs pos="100000">
                    <a:srgbClr val="9ED7EF"/>
                  </a:gs>
                </a:gsLst>
                <a:lin ang="15600000" scaled="0"/>
              </a:gradFill>
              <a:ln w="7700" cap="flat">
                <a:noFill/>
                <a:bevel/>
              </a:ln>
            </p:spPr>
          </p:sp>
          <p:sp>
            <p:nvSpPr>
              <p:cNvPr id="5896" name="Freeform 5895"/>
              <p:cNvSpPr/>
              <p:nvPr/>
            </p:nvSpPr>
            <p:spPr>
              <a:xfrm>
                <a:off x="4070168" y="4756084"/>
                <a:ext cx="30139" cy="29900"/>
              </a:xfrm>
              <a:custGeom>
                <a:avLst/>
                <a:gdLst/>
                <a:ahLst/>
                <a:cxnLst/>
                <a:rect l="0" t="0" r="0" b="0"/>
                <a:pathLst>
                  <a:path w="30139" h="29900">
                    <a:moveTo>
                      <a:pt x="0" y="14950"/>
                    </a:moveTo>
                    <a:cubicBezTo>
                      <a:pt x="0" y="6693"/>
                      <a:pt x="6747" y="0"/>
                      <a:pt x="15069" y="0"/>
                    </a:cubicBezTo>
                    <a:cubicBezTo>
                      <a:pt x="23392" y="0"/>
                      <a:pt x="30139" y="6693"/>
                      <a:pt x="30139" y="14950"/>
                    </a:cubicBezTo>
                    <a:cubicBezTo>
                      <a:pt x="30139" y="23207"/>
                      <a:pt x="23392" y="29900"/>
                      <a:pt x="15069" y="29900"/>
                    </a:cubicBezTo>
                    <a:cubicBezTo>
                      <a:pt x="6747" y="29900"/>
                      <a:pt x="0" y="23207"/>
                      <a:pt x="0" y="14950"/>
                    </a:cubicBezTo>
                    <a:close/>
                  </a:path>
                </a:pathLst>
              </a:custGeom>
              <a:solidFill>
                <a:srgbClr val="000000"/>
              </a:solidFill>
              <a:ln w="7700" cap="flat">
                <a:noFill/>
                <a:bevel/>
              </a:ln>
            </p:spPr>
          </p:sp>
          <p:sp>
            <p:nvSpPr>
              <p:cNvPr id="5897" name="Freeform 5896"/>
              <p:cNvSpPr/>
              <p:nvPr/>
            </p:nvSpPr>
            <p:spPr>
              <a:xfrm>
                <a:off x="4085078" y="4760039"/>
                <a:ext cx="9834" cy="10976"/>
              </a:xfrm>
              <a:custGeom>
                <a:avLst/>
                <a:gdLst/>
                <a:ahLst/>
                <a:cxnLst/>
                <a:rect l="0" t="0" r="0" b="0"/>
                <a:pathLst>
                  <a:path w="9834" h="10976">
                    <a:moveTo>
                      <a:pt x="0" y="5488"/>
                    </a:moveTo>
                    <a:cubicBezTo>
                      <a:pt x="0" y="2457"/>
                      <a:pt x="2201" y="0"/>
                      <a:pt x="4917" y="0"/>
                    </a:cubicBezTo>
                    <a:cubicBezTo>
                      <a:pt x="7633" y="0"/>
                      <a:pt x="9834" y="2457"/>
                      <a:pt x="9834" y="5488"/>
                    </a:cubicBezTo>
                    <a:cubicBezTo>
                      <a:pt x="9834" y="8519"/>
                      <a:pt x="7633" y="10976"/>
                      <a:pt x="4917" y="10976"/>
                    </a:cubicBezTo>
                    <a:cubicBezTo>
                      <a:pt x="2201" y="10976"/>
                      <a:pt x="0" y="8519"/>
                      <a:pt x="0" y="5488"/>
                    </a:cubicBezTo>
                    <a:close/>
                  </a:path>
                </a:pathLst>
              </a:custGeom>
              <a:solidFill>
                <a:srgbClr val="87CEEB"/>
              </a:solidFill>
              <a:ln w="7700" cap="flat">
                <a:noFill/>
                <a:bevel/>
              </a:ln>
            </p:spPr>
          </p:sp>
          <p:sp>
            <p:nvSpPr>
              <p:cNvPr id="5898" name="Freeform 5897"/>
              <p:cNvSpPr/>
              <p:nvPr/>
            </p:nvSpPr>
            <p:spPr>
              <a:xfrm>
                <a:off x="4086679" y="4802459"/>
                <a:ext cx="159467" cy="123289"/>
              </a:xfrm>
              <a:custGeom>
                <a:avLst/>
                <a:gdLst/>
                <a:ahLst/>
                <a:cxnLst/>
                <a:rect l="0" t="0" r="0" b="0"/>
                <a:pathLst>
                  <a:path w="159467" h="123289">
                    <a:moveTo>
                      <a:pt x="89236" y="11117"/>
                    </a:moveTo>
                    <a:cubicBezTo>
                      <a:pt x="89236" y="11117"/>
                      <a:pt x="62111" y="-6770"/>
                      <a:pt x="30915" y="2672"/>
                    </a:cubicBezTo>
                    <a:cubicBezTo>
                      <a:pt x="11691" y="8491"/>
                      <a:pt x="-9549" y="43948"/>
                      <a:pt x="4470" y="50456"/>
                    </a:cubicBezTo>
                    <a:cubicBezTo>
                      <a:pt x="18490" y="56964"/>
                      <a:pt x="48146" y="80043"/>
                      <a:pt x="97062" y="112253"/>
                    </a:cubicBezTo>
                    <a:cubicBezTo>
                      <a:pt x="145977" y="144462"/>
                      <a:pt x="170664" y="97146"/>
                      <a:pt x="154633" y="84029"/>
                    </a:cubicBezTo>
                    <a:cubicBezTo>
                      <a:pt x="122110" y="57416"/>
                      <a:pt x="89236" y="11117"/>
                      <a:pt x="89236" y="111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B7DEE8"/>
                </a:solidFill>
                <a:bevel/>
              </a:ln>
            </p:spPr>
          </p:sp>
          <p:sp>
            <p:nvSpPr>
              <p:cNvPr id="5899" name="Freeform 5898"/>
              <p:cNvSpPr/>
              <p:nvPr/>
            </p:nvSpPr>
            <p:spPr>
              <a:xfrm>
                <a:off x="4113493" y="4801131"/>
                <a:ext cx="133393" cy="120190"/>
              </a:xfrm>
              <a:custGeom>
                <a:avLst/>
                <a:gdLst/>
                <a:ahLst/>
                <a:cxnLst/>
                <a:rect l="0" t="0" r="0" b="0"/>
                <a:pathLst>
                  <a:path w="133393" h="120190">
                    <a:moveTo>
                      <a:pt x="55393" y="7106"/>
                    </a:moveTo>
                    <a:cubicBezTo>
                      <a:pt x="29028" y="-5581"/>
                      <a:pt x="7672" y="1448"/>
                      <a:pt x="0" y="5836"/>
                    </a:cubicBezTo>
                    <a:cubicBezTo>
                      <a:pt x="403" y="21362"/>
                      <a:pt x="4769" y="41260"/>
                      <a:pt x="30859" y="55819"/>
                    </a:cubicBezTo>
                    <a:cubicBezTo>
                      <a:pt x="57930" y="70927"/>
                      <a:pt x="112253" y="121842"/>
                      <a:pt x="118896" y="120190"/>
                    </a:cubicBezTo>
                    <a:cubicBezTo>
                      <a:pt x="125663" y="118406"/>
                      <a:pt x="143694" y="95169"/>
                      <a:pt x="125452" y="81687"/>
                    </a:cubicBezTo>
                    <a:cubicBezTo>
                      <a:pt x="102874" y="65001"/>
                      <a:pt x="79134" y="18530"/>
                      <a:pt x="55393" y="7106"/>
                    </a:cubicBezTo>
                    <a:close/>
                  </a:path>
                </a:pathLst>
              </a:custGeom>
              <a:solidFill>
                <a:srgbClr val="9DD7EF"/>
              </a:solidFill>
              <a:ln w="7700" cap="flat">
                <a:noFill/>
                <a:bevel/>
              </a:ln>
            </p:spPr>
          </p:sp>
          <p:sp>
            <p:nvSpPr>
              <p:cNvPr id="5900" name="Freeform 5899"/>
              <p:cNvSpPr/>
              <p:nvPr/>
            </p:nvSpPr>
            <p:spPr>
              <a:xfrm>
                <a:off x="3773639" y="4778313"/>
                <a:ext cx="202544" cy="110895"/>
              </a:xfrm>
              <a:custGeom>
                <a:avLst/>
                <a:gdLst/>
                <a:ahLst/>
                <a:cxnLst/>
                <a:rect l="0" t="0" r="0" b="0"/>
                <a:pathLst>
                  <a:path w="202544" h="110895">
                    <a:moveTo>
                      <a:pt x="125412" y="6688"/>
                    </a:moveTo>
                    <a:cubicBezTo>
                      <a:pt x="115961" y="4604"/>
                      <a:pt x="166456" y="-8459"/>
                      <a:pt x="191043" y="8852"/>
                    </a:cubicBezTo>
                    <a:cubicBezTo>
                      <a:pt x="211409" y="23191"/>
                      <a:pt x="213651" y="33637"/>
                      <a:pt x="122438" y="65898"/>
                    </a:cubicBezTo>
                    <a:cubicBezTo>
                      <a:pt x="30040" y="96585"/>
                      <a:pt x="-7634" y="123338"/>
                      <a:pt x="1090" y="104847"/>
                    </a:cubicBezTo>
                    <a:cubicBezTo>
                      <a:pt x="4263" y="114683"/>
                      <a:pt x="48678" y="87929"/>
                      <a:pt x="85558" y="76520"/>
                    </a:cubicBezTo>
                    <a:cubicBezTo>
                      <a:pt x="119663" y="63931"/>
                      <a:pt x="186285" y="38752"/>
                      <a:pt x="194216" y="28129"/>
                    </a:cubicBezTo>
                    <a:cubicBezTo>
                      <a:pt x="205717" y="-1771"/>
                      <a:pt x="128981" y="7475"/>
                      <a:pt x="125412" y="6688"/>
                    </a:cubicBezTo>
                    <a:close/>
                  </a:path>
                </a:pathLst>
              </a:custGeom>
              <a:gradFill>
                <a:gsLst>
                  <a:gs pos="0">
                    <a:srgbClr val="A1D9EF"/>
                  </a:gs>
                  <a:gs pos="100000">
                    <a:srgbClr val="4BB5E1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5901" name="Freeform 5900"/>
              <p:cNvSpPr/>
              <p:nvPr/>
            </p:nvSpPr>
            <p:spPr>
              <a:xfrm>
                <a:off x="3772600" y="4648681"/>
                <a:ext cx="29345" cy="48096"/>
              </a:xfrm>
              <a:custGeom>
                <a:avLst/>
                <a:gdLst/>
                <a:ahLst/>
                <a:cxnLst/>
                <a:rect l="0" t="0" r="0" b="0"/>
                <a:pathLst>
                  <a:path w="29345" h="48096">
                    <a:moveTo>
                      <a:pt x="0" y="9416"/>
                    </a:moveTo>
                    <a:cubicBezTo>
                      <a:pt x="-241" y="15711"/>
                      <a:pt x="24735" y="21795"/>
                      <a:pt x="26074" y="33546"/>
                    </a:cubicBezTo>
                    <a:cubicBezTo>
                      <a:pt x="26596" y="38133"/>
                      <a:pt x="23627" y="41468"/>
                      <a:pt x="18602" y="45925"/>
                    </a:cubicBezTo>
                    <a:cubicBezTo>
                      <a:pt x="13577" y="50383"/>
                      <a:pt x="19500" y="46974"/>
                      <a:pt x="23519" y="44247"/>
                    </a:cubicBezTo>
                    <a:cubicBezTo>
                      <a:pt x="27538" y="41519"/>
                      <a:pt x="40650" y="28720"/>
                      <a:pt x="6388" y="11934"/>
                    </a:cubicBezTo>
                    <a:cubicBezTo>
                      <a:pt x="-720" y="8451"/>
                      <a:pt x="7604" y="-882"/>
                      <a:pt x="6758" y="0"/>
                    </a:cubicBezTo>
                    <a:cubicBezTo>
                      <a:pt x="5912" y="797"/>
                      <a:pt x="146" y="4171"/>
                      <a:pt x="0" y="9416"/>
                    </a:cubicBezTo>
                    <a:close/>
                  </a:path>
                </a:pathLst>
              </a:custGeom>
              <a:solidFill>
                <a:srgbClr val="6AC2E6"/>
              </a:solidFill>
              <a:ln w="7700" cap="flat">
                <a:noFill/>
                <a:bevel/>
              </a:ln>
            </p:spPr>
          </p:sp>
          <p:sp>
            <p:nvSpPr>
              <p:cNvPr id="5902" name="Freeform 5901"/>
              <p:cNvSpPr/>
              <p:nvPr/>
            </p:nvSpPr>
            <p:spPr>
              <a:xfrm>
                <a:off x="3637422" y="4806983"/>
                <a:ext cx="474931" cy="188743"/>
              </a:xfrm>
              <a:custGeom>
                <a:avLst/>
                <a:gdLst/>
                <a:ahLst/>
                <a:cxnLst/>
                <a:rect l="0" t="0" r="0" b="0"/>
                <a:pathLst>
                  <a:path w="474931" h="188743">
                    <a:moveTo>
                      <a:pt x="474931" y="540"/>
                    </a:moveTo>
                    <a:cubicBezTo>
                      <a:pt x="481959" y="-4885"/>
                      <a:pt x="299291" y="30723"/>
                      <a:pt x="228438" y="58000"/>
                    </a:cubicBezTo>
                    <a:cubicBezTo>
                      <a:pt x="48609" y="125569"/>
                      <a:pt x="1077" y="181166"/>
                      <a:pt x="1933" y="182382"/>
                    </a:cubicBezTo>
                    <a:cubicBezTo>
                      <a:pt x="1933" y="182382"/>
                      <a:pt x="0" y="188940"/>
                      <a:pt x="0" y="188743"/>
                    </a:cubicBezTo>
                    <a:cubicBezTo>
                      <a:pt x="6788" y="180117"/>
                      <a:pt x="26763" y="166668"/>
                      <a:pt x="35552" y="160814"/>
                    </a:cubicBezTo>
                    <a:cubicBezTo>
                      <a:pt x="50357" y="150952"/>
                      <a:pt x="127394" y="101748"/>
                      <a:pt x="242927" y="75520"/>
                    </a:cubicBezTo>
                    <a:cubicBezTo>
                      <a:pt x="341183" y="53213"/>
                      <a:pt x="452038" y="45931"/>
                      <a:pt x="452038" y="45931"/>
                    </a:cubicBezTo>
                    <a:cubicBezTo>
                      <a:pt x="452038" y="45931"/>
                      <a:pt x="439092" y="27523"/>
                      <a:pt x="474931" y="54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A0D2E0"/>
                </a:solidFill>
                <a:bevel/>
              </a:ln>
            </p:spPr>
          </p:sp>
        </p:grpSp>
        <p:sp>
          <p:nvSpPr>
            <p:cNvPr id="1722" name="Text 1722"/>
            <p:cNvSpPr txBox="1"/>
            <p:nvPr/>
          </p:nvSpPr>
          <p:spPr>
            <a:xfrm>
              <a:off x="4329450" y="4285848"/>
              <a:ext cx="431200" cy="4312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5616">
                  <a:solidFill>
                    <a:srgbClr val="303030"/>
                  </a:solidFill>
                  <a:latin typeface="Symbol"/>
                </a:rPr>
                <a:t>-</a:t>
              </a:r>
            </a:p>
          </p:txBody>
        </p:sp>
        <p:grpSp>
          <p:nvGrpSpPr>
            <p:cNvPr id="5904" name="Dolphin"/>
            <p:cNvGrpSpPr/>
            <p:nvPr/>
          </p:nvGrpSpPr>
          <p:grpSpPr>
            <a:xfrm>
              <a:off x="5654633" y="4040104"/>
              <a:ext cx="828220" cy="498463"/>
              <a:chOff x="5654633" y="4040104"/>
              <a:chExt cx="828220" cy="498463"/>
            </a:xfrm>
          </p:grpSpPr>
          <p:sp>
            <p:nvSpPr>
              <p:cNvPr id="5905" name="Freeform 5904"/>
              <p:cNvSpPr/>
              <p:nvPr/>
            </p:nvSpPr>
            <p:spPr>
              <a:xfrm>
                <a:off x="6068642" y="4268927"/>
                <a:ext cx="192729" cy="88864"/>
              </a:xfrm>
              <a:custGeom>
                <a:avLst/>
                <a:gdLst/>
                <a:ahLst/>
                <a:cxnLst/>
                <a:rect l="0" t="0" r="0" b="0"/>
                <a:pathLst>
                  <a:path w="192729" h="88864">
                    <a:moveTo>
                      <a:pt x="192729" y="0"/>
                    </a:moveTo>
                    <a:cubicBezTo>
                      <a:pt x="192729" y="0"/>
                      <a:pt x="190749" y="28997"/>
                      <a:pt x="147603" y="55850"/>
                    </a:cubicBezTo>
                    <a:cubicBezTo>
                      <a:pt x="99382" y="85388"/>
                      <a:pt x="-22655" y="96098"/>
                      <a:pt x="3678" y="83841"/>
                    </a:cubicBezTo>
                    <a:cubicBezTo>
                      <a:pt x="60783" y="57263"/>
                      <a:pt x="131212" y="8324"/>
                      <a:pt x="131212" y="8324"/>
                    </a:cubicBezTo>
                    <a:lnTo>
                      <a:pt x="192729" y="0"/>
                    </a:lnTo>
                    <a:close/>
                  </a:path>
                </a:pathLst>
              </a:custGeom>
              <a:gradFill>
                <a:gsLst>
                  <a:gs pos="0">
                    <a:srgbClr val="87CEEB"/>
                  </a:gs>
                  <a:gs pos="100000">
                    <a:srgbClr val="A1D9EF"/>
                  </a:gs>
                </a:gsLst>
                <a:lin ang="3000000" scaled="0"/>
              </a:gradFill>
              <a:ln w="7700" cap="flat">
                <a:noFill/>
                <a:bevel/>
              </a:ln>
            </p:spPr>
          </p:sp>
          <p:sp>
            <p:nvSpPr>
              <p:cNvPr id="5906" name="Freeform 5905"/>
              <p:cNvSpPr/>
              <p:nvPr/>
            </p:nvSpPr>
            <p:spPr>
              <a:xfrm>
                <a:off x="5655450" y="4055989"/>
                <a:ext cx="826580" cy="482579"/>
              </a:xfrm>
              <a:custGeom>
                <a:avLst/>
                <a:gdLst/>
                <a:ahLst/>
                <a:cxnLst/>
                <a:rect l="0" t="0" r="0" b="0"/>
                <a:pathLst>
                  <a:path w="826580" h="482579">
                    <a:moveTo>
                      <a:pt x="756696" y="169909"/>
                    </a:moveTo>
                    <a:cubicBezTo>
                      <a:pt x="754894" y="187654"/>
                      <a:pt x="802694" y="225038"/>
                      <a:pt x="820928" y="243527"/>
                    </a:cubicBezTo>
                    <a:cubicBezTo>
                      <a:pt x="837067" y="260133"/>
                      <a:pt x="818033" y="296852"/>
                      <a:pt x="772287" y="276182"/>
                    </a:cubicBezTo>
                    <a:cubicBezTo>
                      <a:pt x="761699" y="271397"/>
                      <a:pt x="681341" y="210087"/>
                      <a:pt x="670767" y="210087"/>
                    </a:cubicBezTo>
                    <a:cubicBezTo>
                      <a:pt x="660192" y="210087"/>
                      <a:pt x="400319" y="223414"/>
                      <a:pt x="261515" y="320245"/>
                    </a:cubicBezTo>
                    <a:cubicBezTo>
                      <a:pt x="219489" y="349308"/>
                      <a:pt x="211049" y="351426"/>
                      <a:pt x="225834" y="366094"/>
                    </a:cubicBezTo>
                    <a:cubicBezTo>
                      <a:pt x="240617" y="380761"/>
                      <a:pt x="277650" y="414354"/>
                      <a:pt x="294297" y="467122"/>
                    </a:cubicBezTo>
                    <a:cubicBezTo>
                      <a:pt x="311126" y="520471"/>
                      <a:pt x="222387" y="418861"/>
                      <a:pt x="152866" y="416452"/>
                    </a:cubicBezTo>
                    <a:cubicBezTo>
                      <a:pt x="83344" y="414042"/>
                      <a:pt x="-14168" y="492593"/>
                      <a:pt x="1644" y="443729"/>
                    </a:cubicBezTo>
                    <a:cubicBezTo>
                      <a:pt x="27445" y="363996"/>
                      <a:pt x="137005" y="316786"/>
                      <a:pt x="137005" y="316786"/>
                    </a:cubicBezTo>
                    <a:cubicBezTo>
                      <a:pt x="137005" y="316786"/>
                      <a:pt x="196085" y="53492"/>
                      <a:pt x="539218" y="4475"/>
                    </a:cubicBezTo>
                    <a:cubicBezTo>
                      <a:pt x="654648" y="-14999"/>
                      <a:pt x="771240" y="26703"/>
                      <a:pt x="756696" y="169909"/>
                    </a:cubicBezTo>
                    <a:close/>
                  </a:path>
                </a:pathLst>
              </a:custGeom>
              <a:solidFill>
                <a:srgbClr val="87CEEB"/>
              </a:solidFill>
              <a:ln w="7700" cap="flat">
                <a:noFill/>
                <a:bevel/>
              </a:ln>
            </p:spPr>
          </p:sp>
          <p:sp>
            <p:nvSpPr>
              <p:cNvPr id="5907" name="Freeform 5906"/>
              <p:cNvSpPr/>
              <p:nvPr/>
            </p:nvSpPr>
            <p:spPr>
              <a:xfrm>
                <a:off x="6009307" y="4040153"/>
                <a:ext cx="134434" cy="67717"/>
              </a:xfrm>
              <a:custGeom>
                <a:avLst/>
                <a:gdLst/>
                <a:ahLst/>
                <a:cxnLst/>
                <a:rect l="0" t="0" r="0" b="0"/>
                <a:pathLst>
                  <a:path w="134434" h="67717">
                    <a:moveTo>
                      <a:pt x="134434" y="29634"/>
                    </a:moveTo>
                    <a:cubicBezTo>
                      <a:pt x="130660" y="18619"/>
                      <a:pt x="104361" y="2115"/>
                      <a:pt x="78981" y="0"/>
                    </a:cubicBezTo>
                    <a:cubicBezTo>
                      <a:pt x="65680" y="-1086"/>
                      <a:pt x="-26768" y="21556"/>
                      <a:pt x="7601" y="38342"/>
                    </a:cubicBezTo>
                    <a:cubicBezTo>
                      <a:pt x="41969" y="55128"/>
                      <a:pt x="19233" y="67717"/>
                      <a:pt x="19233" y="67717"/>
                    </a:cubicBezTo>
                    <a:lnTo>
                      <a:pt x="134434" y="29634"/>
                    </a:lnTo>
                    <a:close/>
                  </a:path>
                </a:pathLst>
              </a:custGeom>
              <a:gradFill>
                <a:gsLst>
                  <a:gs pos="0">
                    <a:srgbClr val="A4DAF0"/>
                  </a:gs>
                  <a:gs pos="100000">
                    <a:srgbClr val="87CEEB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5908" name="Freeform 5907"/>
              <p:cNvSpPr/>
              <p:nvPr/>
            </p:nvSpPr>
            <p:spPr>
              <a:xfrm>
                <a:off x="6009307" y="4191275"/>
                <a:ext cx="202394" cy="110527"/>
              </a:xfrm>
              <a:custGeom>
                <a:avLst/>
                <a:gdLst/>
                <a:ahLst/>
                <a:cxnLst/>
                <a:rect l="0" t="0" r="0" b="0"/>
                <a:pathLst>
                  <a:path w="202394" h="110527">
                    <a:moveTo>
                      <a:pt x="130105" y="3486"/>
                    </a:moveTo>
                    <a:cubicBezTo>
                      <a:pt x="159715" y="-8257"/>
                      <a:pt x="223164" y="11316"/>
                      <a:pt x="195669" y="32194"/>
                    </a:cubicBezTo>
                    <a:cubicBezTo>
                      <a:pt x="168175" y="53072"/>
                      <a:pt x="55023" y="88303"/>
                      <a:pt x="2148" y="110527"/>
                    </a:cubicBezTo>
                    <a:cubicBezTo>
                      <a:pt x="-17944" y="96132"/>
                      <a:pt x="100495" y="15230"/>
                      <a:pt x="130105" y="3486"/>
                    </a:cubicBezTo>
                    <a:close/>
                  </a:path>
                </a:pathLst>
              </a:custGeom>
              <a:gradFill>
                <a:gsLst>
                  <a:gs pos="0">
                    <a:srgbClr val="87CEEB"/>
                  </a:gs>
                  <a:gs pos="100000">
                    <a:srgbClr val="9ED7EF"/>
                  </a:gs>
                </a:gsLst>
                <a:lin ang="15600000" scaled="0"/>
              </a:gradFill>
              <a:ln w="7700" cap="flat">
                <a:noFill/>
                <a:bevel/>
              </a:ln>
            </p:spPr>
          </p:sp>
          <p:sp>
            <p:nvSpPr>
              <p:cNvPr id="5909" name="Freeform 5908"/>
              <p:cNvSpPr/>
              <p:nvPr/>
            </p:nvSpPr>
            <p:spPr>
              <a:xfrm>
                <a:off x="6306132" y="4169244"/>
                <a:ext cx="30139" cy="29900"/>
              </a:xfrm>
              <a:custGeom>
                <a:avLst/>
                <a:gdLst/>
                <a:ahLst/>
                <a:cxnLst/>
                <a:rect l="0" t="0" r="0" b="0"/>
                <a:pathLst>
                  <a:path w="30139" h="29900">
                    <a:moveTo>
                      <a:pt x="0" y="14950"/>
                    </a:moveTo>
                    <a:cubicBezTo>
                      <a:pt x="0" y="6693"/>
                      <a:pt x="6747" y="0"/>
                      <a:pt x="15069" y="0"/>
                    </a:cubicBezTo>
                    <a:cubicBezTo>
                      <a:pt x="23392" y="0"/>
                      <a:pt x="30139" y="6693"/>
                      <a:pt x="30139" y="14950"/>
                    </a:cubicBezTo>
                    <a:cubicBezTo>
                      <a:pt x="30139" y="23207"/>
                      <a:pt x="23392" y="29900"/>
                      <a:pt x="15069" y="29900"/>
                    </a:cubicBezTo>
                    <a:cubicBezTo>
                      <a:pt x="6747" y="29900"/>
                      <a:pt x="0" y="23207"/>
                      <a:pt x="0" y="14950"/>
                    </a:cubicBezTo>
                    <a:close/>
                  </a:path>
                </a:pathLst>
              </a:custGeom>
              <a:solidFill>
                <a:srgbClr val="000000"/>
              </a:solidFill>
              <a:ln w="7700" cap="flat">
                <a:noFill/>
                <a:bevel/>
              </a:ln>
            </p:spPr>
          </p:sp>
          <p:sp>
            <p:nvSpPr>
              <p:cNvPr id="5910" name="Freeform 5909"/>
              <p:cNvSpPr/>
              <p:nvPr/>
            </p:nvSpPr>
            <p:spPr>
              <a:xfrm>
                <a:off x="6321043" y="4173199"/>
                <a:ext cx="9834" cy="10976"/>
              </a:xfrm>
              <a:custGeom>
                <a:avLst/>
                <a:gdLst/>
                <a:ahLst/>
                <a:cxnLst/>
                <a:rect l="0" t="0" r="0" b="0"/>
                <a:pathLst>
                  <a:path w="9834" h="10976">
                    <a:moveTo>
                      <a:pt x="0" y="5488"/>
                    </a:moveTo>
                    <a:cubicBezTo>
                      <a:pt x="0" y="2457"/>
                      <a:pt x="2201" y="0"/>
                      <a:pt x="4917" y="0"/>
                    </a:cubicBezTo>
                    <a:cubicBezTo>
                      <a:pt x="7633" y="0"/>
                      <a:pt x="9834" y="2457"/>
                      <a:pt x="9834" y="5488"/>
                    </a:cubicBezTo>
                    <a:cubicBezTo>
                      <a:pt x="9834" y="8519"/>
                      <a:pt x="7633" y="10976"/>
                      <a:pt x="4917" y="10976"/>
                    </a:cubicBezTo>
                    <a:cubicBezTo>
                      <a:pt x="2201" y="10976"/>
                      <a:pt x="0" y="8519"/>
                      <a:pt x="0" y="5488"/>
                    </a:cubicBezTo>
                    <a:close/>
                  </a:path>
                </a:pathLst>
              </a:custGeom>
              <a:solidFill>
                <a:srgbClr val="87CEEB"/>
              </a:solidFill>
              <a:ln w="7700" cap="flat">
                <a:noFill/>
                <a:bevel/>
              </a:ln>
            </p:spPr>
          </p:sp>
          <p:sp>
            <p:nvSpPr>
              <p:cNvPr id="5911" name="Freeform 5910"/>
              <p:cNvSpPr/>
              <p:nvPr/>
            </p:nvSpPr>
            <p:spPr>
              <a:xfrm>
                <a:off x="6322644" y="4215618"/>
                <a:ext cx="159467" cy="123289"/>
              </a:xfrm>
              <a:custGeom>
                <a:avLst/>
                <a:gdLst/>
                <a:ahLst/>
                <a:cxnLst/>
                <a:rect l="0" t="0" r="0" b="0"/>
                <a:pathLst>
                  <a:path w="159467" h="123289">
                    <a:moveTo>
                      <a:pt x="89236" y="11117"/>
                    </a:moveTo>
                    <a:cubicBezTo>
                      <a:pt x="89236" y="11117"/>
                      <a:pt x="62111" y="-6770"/>
                      <a:pt x="30915" y="2672"/>
                    </a:cubicBezTo>
                    <a:cubicBezTo>
                      <a:pt x="11691" y="8491"/>
                      <a:pt x="-9549" y="43948"/>
                      <a:pt x="4470" y="50456"/>
                    </a:cubicBezTo>
                    <a:cubicBezTo>
                      <a:pt x="18490" y="56964"/>
                      <a:pt x="48146" y="80043"/>
                      <a:pt x="97062" y="112253"/>
                    </a:cubicBezTo>
                    <a:cubicBezTo>
                      <a:pt x="145977" y="144462"/>
                      <a:pt x="170664" y="97146"/>
                      <a:pt x="154633" y="84029"/>
                    </a:cubicBezTo>
                    <a:cubicBezTo>
                      <a:pt x="122110" y="57416"/>
                      <a:pt x="89236" y="11117"/>
                      <a:pt x="89236" y="111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B7DEE8"/>
                </a:solidFill>
                <a:bevel/>
              </a:ln>
            </p:spPr>
          </p:sp>
          <p:sp>
            <p:nvSpPr>
              <p:cNvPr id="5912" name="Freeform 5911"/>
              <p:cNvSpPr/>
              <p:nvPr/>
            </p:nvSpPr>
            <p:spPr>
              <a:xfrm>
                <a:off x="6349457" y="4214291"/>
                <a:ext cx="133393" cy="120190"/>
              </a:xfrm>
              <a:custGeom>
                <a:avLst/>
                <a:gdLst/>
                <a:ahLst/>
                <a:cxnLst/>
                <a:rect l="0" t="0" r="0" b="0"/>
                <a:pathLst>
                  <a:path w="133393" h="120190">
                    <a:moveTo>
                      <a:pt x="55393" y="7106"/>
                    </a:moveTo>
                    <a:cubicBezTo>
                      <a:pt x="29028" y="-5581"/>
                      <a:pt x="7672" y="1448"/>
                      <a:pt x="0" y="5836"/>
                    </a:cubicBezTo>
                    <a:cubicBezTo>
                      <a:pt x="403" y="21362"/>
                      <a:pt x="4769" y="41260"/>
                      <a:pt x="30859" y="55819"/>
                    </a:cubicBezTo>
                    <a:cubicBezTo>
                      <a:pt x="57930" y="70927"/>
                      <a:pt x="112253" y="121842"/>
                      <a:pt x="118896" y="120190"/>
                    </a:cubicBezTo>
                    <a:cubicBezTo>
                      <a:pt x="125663" y="118406"/>
                      <a:pt x="143694" y="95169"/>
                      <a:pt x="125452" y="81687"/>
                    </a:cubicBezTo>
                    <a:cubicBezTo>
                      <a:pt x="102874" y="65001"/>
                      <a:pt x="79134" y="18530"/>
                      <a:pt x="55393" y="7106"/>
                    </a:cubicBezTo>
                    <a:close/>
                  </a:path>
                </a:pathLst>
              </a:custGeom>
              <a:solidFill>
                <a:srgbClr val="9DD7EF"/>
              </a:solidFill>
              <a:ln w="7700" cap="flat">
                <a:noFill/>
                <a:bevel/>
              </a:ln>
            </p:spPr>
          </p:sp>
          <p:sp>
            <p:nvSpPr>
              <p:cNvPr id="5913" name="Freeform 5912"/>
              <p:cNvSpPr/>
              <p:nvPr/>
            </p:nvSpPr>
            <p:spPr>
              <a:xfrm>
                <a:off x="6009604" y="4191473"/>
                <a:ext cx="202544" cy="110895"/>
              </a:xfrm>
              <a:custGeom>
                <a:avLst/>
                <a:gdLst/>
                <a:ahLst/>
                <a:cxnLst/>
                <a:rect l="0" t="0" r="0" b="0"/>
                <a:pathLst>
                  <a:path w="202544" h="110895">
                    <a:moveTo>
                      <a:pt x="125412" y="6688"/>
                    </a:moveTo>
                    <a:cubicBezTo>
                      <a:pt x="115961" y="4604"/>
                      <a:pt x="166456" y="-8459"/>
                      <a:pt x="191043" y="8852"/>
                    </a:cubicBezTo>
                    <a:cubicBezTo>
                      <a:pt x="211409" y="23191"/>
                      <a:pt x="213651" y="33637"/>
                      <a:pt x="122438" y="65898"/>
                    </a:cubicBezTo>
                    <a:cubicBezTo>
                      <a:pt x="30040" y="96585"/>
                      <a:pt x="-7634" y="123338"/>
                      <a:pt x="1090" y="104847"/>
                    </a:cubicBezTo>
                    <a:cubicBezTo>
                      <a:pt x="4263" y="114683"/>
                      <a:pt x="48678" y="87929"/>
                      <a:pt x="85558" y="76520"/>
                    </a:cubicBezTo>
                    <a:cubicBezTo>
                      <a:pt x="119663" y="63931"/>
                      <a:pt x="186285" y="38752"/>
                      <a:pt x="194216" y="28129"/>
                    </a:cubicBezTo>
                    <a:cubicBezTo>
                      <a:pt x="205717" y="-1771"/>
                      <a:pt x="128981" y="7475"/>
                      <a:pt x="125412" y="6688"/>
                    </a:cubicBezTo>
                    <a:close/>
                  </a:path>
                </a:pathLst>
              </a:custGeom>
              <a:gradFill>
                <a:gsLst>
                  <a:gs pos="0">
                    <a:srgbClr val="A1D9EF"/>
                  </a:gs>
                  <a:gs pos="100000">
                    <a:srgbClr val="4BB5E1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5914" name="Freeform 5913"/>
              <p:cNvSpPr/>
              <p:nvPr/>
            </p:nvSpPr>
            <p:spPr>
              <a:xfrm>
                <a:off x="6008564" y="4061841"/>
                <a:ext cx="29345" cy="48096"/>
              </a:xfrm>
              <a:custGeom>
                <a:avLst/>
                <a:gdLst/>
                <a:ahLst/>
                <a:cxnLst/>
                <a:rect l="0" t="0" r="0" b="0"/>
                <a:pathLst>
                  <a:path w="29345" h="48096">
                    <a:moveTo>
                      <a:pt x="0" y="9416"/>
                    </a:moveTo>
                    <a:cubicBezTo>
                      <a:pt x="-241" y="15711"/>
                      <a:pt x="24735" y="21795"/>
                      <a:pt x="26074" y="33546"/>
                    </a:cubicBezTo>
                    <a:cubicBezTo>
                      <a:pt x="26596" y="38133"/>
                      <a:pt x="23627" y="41468"/>
                      <a:pt x="18602" y="45925"/>
                    </a:cubicBezTo>
                    <a:cubicBezTo>
                      <a:pt x="13577" y="50383"/>
                      <a:pt x="19500" y="46974"/>
                      <a:pt x="23519" y="44247"/>
                    </a:cubicBezTo>
                    <a:cubicBezTo>
                      <a:pt x="27538" y="41519"/>
                      <a:pt x="40650" y="28720"/>
                      <a:pt x="6388" y="11934"/>
                    </a:cubicBezTo>
                    <a:cubicBezTo>
                      <a:pt x="-720" y="8451"/>
                      <a:pt x="7604" y="-882"/>
                      <a:pt x="6758" y="0"/>
                    </a:cubicBezTo>
                    <a:cubicBezTo>
                      <a:pt x="5912" y="797"/>
                      <a:pt x="146" y="4171"/>
                      <a:pt x="0" y="9416"/>
                    </a:cubicBezTo>
                    <a:close/>
                  </a:path>
                </a:pathLst>
              </a:custGeom>
              <a:solidFill>
                <a:srgbClr val="6AC2E6"/>
              </a:solidFill>
              <a:ln w="7700" cap="flat">
                <a:noFill/>
                <a:bevel/>
              </a:ln>
            </p:spPr>
          </p:sp>
          <p:sp>
            <p:nvSpPr>
              <p:cNvPr id="5915" name="Freeform 5914"/>
              <p:cNvSpPr/>
              <p:nvPr/>
            </p:nvSpPr>
            <p:spPr>
              <a:xfrm>
                <a:off x="5873386" y="4220142"/>
                <a:ext cx="474931" cy="188743"/>
              </a:xfrm>
              <a:custGeom>
                <a:avLst/>
                <a:gdLst/>
                <a:ahLst/>
                <a:cxnLst/>
                <a:rect l="0" t="0" r="0" b="0"/>
                <a:pathLst>
                  <a:path w="474931" h="188743">
                    <a:moveTo>
                      <a:pt x="474931" y="540"/>
                    </a:moveTo>
                    <a:cubicBezTo>
                      <a:pt x="481959" y="-4885"/>
                      <a:pt x="299291" y="30723"/>
                      <a:pt x="228438" y="58000"/>
                    </a:cubicBezTo>
                    <a:cubicBezTo>
                      <a:pt x="48609" y="125569"/>
                      <a:pt x="1077" y="181166"/>
                      <a:pt x="1933" y="182382"/>
                    </a:cubicBezTo>
                    <a:cubicBezTo>
                      <a:pt x="1933" y="182382"/>
                      <a:pt x="0" y="188940"/>
                      <a:pt x="0" y="188743"/>
                    </a:cubicBezTo>
                    <a:cubicBezTo>
                      <a:pt x="6788" y="180117"/>
                      <a:pt x="26763" y="166668"/>
                      <a:pt x="35552" y="160814"/>
                    </a:cubicBezTo>
                    <a:cubicBezTo>
                      <a:pt x="50357" y="150952"/>
                      <a:pt x="127394" y="101748"/>
                      <a:pt x="242927" y="75520"/>
                    </a:cubicBezTo>
                    <a:cubicBezTo>
                      <a:pt x="341183" y="53213"/>
                      <a:pt x="452038" y="45931"/>
                      <a:pt x="452038" y="45931"/>
                    </a:cubicBezTo>
                    <a:cubicBezTo>
                      <a:pt x="452038" y="45931"/>
                      <a:pt x="439092" y="27523"/>
                      <a:pt x="474931" y="54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A0D2E0"/>
                </a:solidFill>
                <a:bevel/>
              </a:ln>
            </p:spPr>
          </p:sp>
        </p:grpSp>
        <p:grpSp>
          <p:nvGrpSpPr>
            <p:cNvPr id="5916" name="Dolphin"/>
            <p:cNvGrpSpPr/>
            <p:nvPr/>
          </p:nvGrpSpPr>
          <p:grpSpPr>
            <a:xfrm>
              <a:off x="5008373" y="3967409"/>
              <a:ext cx="828220" cy="498463"/>
              <a:chOff x="5008373" y="3967409"/>
              <a:chExt cx="828220" cy="498463"/>
            </a:xfrm>
          </p:grpSpPr>
          <p:sp>
            <p:nvSpPr>
              <p:cNvPr id="5917" name="Freeform 5916"/>
              <p:cNvSpPr/>
              <p:nvPr/>
            </p:nvSpPr>
            <p:spPr>
              <a:xfrm>
                <a:off x="5422381" y="4196232"/>
                <a:ext cx="192729" cy="88864"/>
              </a:xfrm>
              <a:custGeom>
                <a:avLst/>
                <a:gdLst/>
                <a:ahLst/>
                <a:cxnLst/>
                <a:rect l="0" t="0" r="0" b="0"/>
                <a:pathLst>
                  <a:path w="192729" h="88864">
                    <a:moveTo>
                      <a:pt x="192729" y="0"/>
                    </a:moveTo>
                    <a:cubicBezTo>
                      <a:pt x="192729" y="0"/>
                      <a:pt x="190749" y="28997"/>
                      <a:pt x="147603" y="55850"/>
                    </a:cubicBezTo>
                    <a:cubicBezTo>
                      <a:pt x="99382" y="85388"/>
                      <a:pt x="-22655" y="96098"/>
                      <a:pt x="3678" y="83841"/>
                    </a:cubicBezTo>
                    <a:cubicBezTo>
                      <a:pt x="60783" y="57263"/>
                      <a:pt x="131212" y="8324"/>
                      <a:pt x="131212" y="8324"/>
                    </a:cubicBezTo>
                    <a:lnTo>
                      <a:pt x="192729" y="0"/>
                    </a:lnTo>
                    <a:close/>
                  </a:path>
                </a:pathLst>
              </a:custGeom>
              <a:gradFill>
                <a:gsLst>
                  <a:gs pos="0">
                    <a:srgbClr val="87CEEB"/>
                  </a:gs>
                  <a:gs pos="100000">
                    <a:srgbClr val="A1D9EF"/>
                  </a:gs>
                </a:gsLst>
                <a:lin ang="3000000" scaled="0"/>
              </a:gradFill>
              <a:ln w="7700" cap="flat">
                <a:noFill/>
                <a:bevel/>
              </a:ln>
            </p:spPr>
          </p:sp>
          <p:sp>
            <p:nvSpPr>
              <p:cNvPr id="5918" name="Freeform 5917"/>
              <p:cNvSpPr/>
              <p:nvPr/>
            </p:nvSpPr>
            <p:spPr>
              <a:xfrm>
                <a:off x="5009189" y="3983294"/>
                <a:ext cx="826580" cy="482579"/>
              </a:xfrm>
              <a:custGeom>
                <a:avLst/>
                <a:gdLst/>
                <a:ahLst/>
                <a:cxnLst/>
                <a:rect l="0" t="0" r="0" b="0"/>
                <a:pathLst>
                  <a:path w="826580" h="482579">
                    <a:moveTo>
                      <a:pt x="756696" y="169909"/>
                    </a:moveTo>
                    <a:cubicBezTo>
                      <a:pt x="754894" y="187654"/>
                      <a:pt x="802694" y="225038"/>
                      <a:pt x="820928" y="243527"/>
                    </a:cubicBezTo>
                    <a:cubicBezTo>
                      <a:pt x="837067" y="260133"/>
                      <a:pt x="818033" y="296852"/>
                      <a:pt x="772287" y="276182"/>
                    </a:cubicBezTo>
                    <a:cubicBezTo>
                      <a:pt x="761699" y="271397"/>
                      <a:pt x="681341" y="210087"/>
                      <a:pt x="670767" y="210087"/>
                    </a:cubicBezTo>
                    <a:cubicBezTo>
                      <a:pt x="660192" y="210087"/>
                      <a:pt x="400319" y="223414"/>
                      <a:pt x="261515" y="320245"/>
                    </a:cubicBezTo>
                    <a:cubicBezTo>
                      <a:pt x="219489" y="349308"/>
                      <a:pt x="211049" y="351426"/>
                      <a:pt x="225834" y="366094"/>
                    </a:cubicBezTo>
                    <a:cubicBezTo>
                      <a:pt x="240617" y="380761"/>
                      <a:pt x="277650" y="414354"/>
                      <a:pt x="294297" y="467122"/>
                    </a:cubicBezTo>
                    <a:cubicBezTo>
                      <a:pt x="311126" y="520471"/>
                      <a:pt x="222387" y="418861"/>
                      <a:pt x="152866" y="416452"/>
                    </a:cubicBezTo>
                    <a:cubicBezTo>
                      <a:pt x="83344" y="414042"/>
                      <a:pt x="-14168" y="492593"/>
                      <a:pt x="1644" y="443729"/>
                    </a:cubicBezTo>
                    <a:cubicBezTo>
                      <a:pt x="27445" y="363996"/>
                      <a:pt x="137005" y="316786"/>
                      <a:pt x="137005" y="316786"/>
                    </a:cubicBezTo>
                    <a:cubicBezTo>
                      <a:pt x="137005" y="316786"/>
                      <a:pt x="196085" y="53492"/>
                      <a:pt x="539218" y="4475"/>
                    </a:cubicBezTo>
                    <a:cubicBezTo>
                      <a:pt x="654648" y="-14999"/>
                      <a:pt x="771240" y="26703"/>
                      <a:pt x="756696" y="169909"/>
                    </a:cubicBezTo>
                    <a:close/>
                  </a:path>
                </a:pathLst>
              </a:custGeom>
              <a:solidFill>
                <a:srgbClr val="87CEEB"/>
              </a:solidFill>
              <a:ln w="7700" cap="flat">
                <a:noFill/>
                <a:bevel/>
              </a:ln>
            </p:spPr>
          </p:sp>
          <p:sp>
            <p:nvSpPr>
              <p:cNvPr id="5919" name="Freeform 5918"/>
              <p:cNvSpPr/>
              <p:nvPr/>
            </p:nvSpPr>
            <p:spPr>
              <a:xfrm>
                <a:off x="5363046" y="3967458"/>
                <a:ext cx="134434" cy="67717"/>
              </a:xfrm>
              <a:custGeom>
                <a:avLst/>
                <a:gdLst/>
                <a:ahLst/>
                <a:cxnLst/>
                <a:rect l="0" t="0" r="0" b="0"/>
                <a:pathLst>
                  <a:path w="134434" h="67717">
                    <a:moveTo>
                      <a:pt x="134434" y="29634"/>
                    </a:moveTo>
                    <a:cubicBezTo>
                      <a:pt x="130660" y="18619"/>
                      <a:pt x="104361" y="2115"/>
                      <a:pt x="78981" y="0"/>
                    </a:cubicBezTo>
                    <a:cubicBezTo>
                      <a:pt x="65680" y="-1086"/>
                      <a:pt x="-26768" y="21556"/>
                      <a:pt x="7601" y="38342"/>
                    </a:cubicBezTo>
                    <a:cubicBezTo>
                      <a:pt x="41969" y="55128"/>
                      <a:pt x="19233" y="67717"/>
                      <a:pt x="19233" y="67717"/>
                    </a:cubicBezTo>
                    <a:lnTo>
                      <a:pt x="134434" y="29634"/>
                    </a:lnTo>
                    <a:close/>
                  </a:path>
                </a:pathLst>
              </a:custGeom>
              <a:gradFill>
                <a:gsLst>
                  <a:gs pos="0">
                    <a:srgbClr val="A4DAF0"/>
                  </a:gs>
                  <a:gs pos="100000">
                    <a:srgbClr val="87CEEB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5920" name="Freeform 5919"/>
              <p:cNvSpPr/>
              <p:nvPr/>
            </p:nvSpPr>
            <p:spPr>
              <a:xfrm>
                <a:off x="5363046" y="4118580"/>
                <a:ext cx="202394" cy="110527"/>
              </a:xfrm>
              <a:custGeom>
                <a:avLst/>
                <a:gdLst/>
                <a:ahLst/>
                <a:cxnLst/>
                <a:rect l="0" t="0" r="0" b="0"/>
                <a:pathLst>
                  <a:path w="202394" h="110527">
                    <a:moveTo>
                      <a:pt x="130105" y="3486"/>
                    </a:moveTo>
                    <a:cubicBezTo>
                      <a:pt x="159715" y="-8257"/>
                      <a:pt x="223164" y="11316"/>
                      <a:pt x="195669" y="32194"/>
                    </a:cubicBezTo>
                    <a:cubicBezTo>
                      <a:pt x="168175" y="53072"/>
                      <a:pt x="55023" y="88303"/>
                      <a:pt x="2148" y="110527"/>
                    </a:cubicBezTo>
                    <a:cubicBezTo>
                      <a:pt x="-17944" y="96132"/>
                      <a:pt x="100495" y="15230"/>
                      <a:pt x="130105" y="3486"/>
                    </a:cubicBezTo>
                    <a:close/>
                  </a:path>
                </a:pathLst>
              </a:custGeom>
              <a:gradFill>
                <a:gsLst>
                  <a:gs pos="0">
                    <a:srgbClr val="87CEEB"/>
                  </a:gs>
                  <a:gs pos="100000">
                    <a:srgbClr val="9ED7EF"/>
                  </a:gs>
                </a:gsLst>
                <a:lin ang="15600000" scaled="0"/>
              </a:gradFill>
              <a:ln w="7700" cap="flat">
                <a:noFill/>
                <a:bevel/>
              </a:ln>
            </p:spPr>
          </p:sp>
          <p:sp>
            <p:nvSpPr>
              <p:cNvPr id="5921" name="Freeform 5920"/>
              <p:cNvSpPr/>
              <p:nvPr/>
            </p:nvSpPr>
            <p:spPr>
              <a:xfrm>
                <a:off x="5659871" y="4096549"/>
                <a:ext cx="30139" cy="29900"/>
              </a:xfrm>
              <a:custGeom>
                <a:avLst/>
                <a:gdLst/>
                <a:ahLst/>
                <a:cxnLst/>
                <a:rect l="0" t="0" r="0" b="0"/>
                <a:pathLst>
                  <a:path w="30139" h="29900">
                    <a:moveTo>
                      <a:pt x="0" y="14950"/>
                    </a:moveTo>
                    <a:cubicBezTo>
                      <a:pt x="0" y="6693"/>
                      <a:pt x="6747" y="0"/>
                      <a:pt x="15069" y="0"/>
                    </a:cubicBezTo>
                    <a:cubicBezTo>
                      <a:pt x="23392" y="0"/>
                      <a:pt x="30139" y="6693"/>
                      <a:pt x="30139" y="14950"/>
                    </a:cubicBezTo>
                    <a:cubicBezTo>
                      <a:pt x="30139" y="23207"/>
                      <a:pt x="23392" y="29900"/>
                      <a:pt x="15069" y="29900"/>
                    </a:cubicBezTo>
                    <a:cubicBezTo>
                      <a:pt x="6747" y="29900"/>
                      <a:pt x="0" y="23207"/>
                      <a:pt x="0" y="14950"/>
                    </a:cubicBezTo>
                    <a:close/>
                  </a:path>
                </a:pathLst>
              </a:custGeom>
              <a:solidFill>
                <a:srgbClr val="000000"/>
              </a:solidFill>
              <a:ln w="7700" cap="flat">
                <a:noFill/>
                <a:bevel/>
              </a:ln>
            </p:spPr>
          </p:sp>
          <p:sp>
            <p:nvSpPr>
              <p:cNvPr id="5922" name="Freeform 5921"/>
              <p:cNvSpPr/>
              <p:nvPr/>
            </p:nvSpPr>
            <p:spPr>
              <a:xfrm>
                <a:off x="5674783" y="4100504"/>
                <a:ext cx="9834" cy="10976"/>
              </a:xfrm>
              <a:custGeom>
                <a:avLst/>
                <a:gdLst/>
                <a:ahLst/>
                <a:cxnLst/>
                <a:rect l="0" t="0" r="0" b="0"/>
                <a:pathLst>
                  <a:path w="9834" h="10976">
                    <a:moveTo>
                      <a:pt x="0" y="5488"/>
                    </a:moveTo>
                    <a:cubicBezTo>
                      <a:pt x="0" y="2457"/>
                      <a:pt x="2201" y="0"/>
                      <a:pt x="4917" y="0"/>
                    </a:cubicBezTo>
                    <a:cubicBezTo>
                      <a:pt x="7633" y="0"/>
                      <a:pt x="9834" y="2457"/>
                      <a:pt x="9834" y="5488"/>
                    </a:cubicBezTo>
                    <a:cubicBezTo>
                      <a:pt x="9834" y="8519"/>
                      <a:pt x="7633" y="10976"/>
                      <a:pt x="4917" y="10976"/>
                    </a:cubicBezTo>
                    <a:cubicBezTo>
                      <a:pt x="2201" y="10976"/>
                      <a:pt x="0" y="8519"/>
                      <a:pt x="0" y="5488"/>
                    </a:cubicBezTo>
                    <a:close/>
                  </a:path>
                </a:pathLst>
              </a:custGeom>
              <a:solidFill>
                <a:srgbClr val="87CEEB"/>
              </a:solidFill>
              <a:ln w="7700" cap="flat">
                <a:noFill/>
                <a:bevel/>
              </a:ln>
            </p:spPr>
          </p:sp>
          <p:sp>
            <p:nvSpPr>
              <p:cNvPr id="5923" name="Freeform 5922"/>
              <p:cNvSpPr/>
              <p:nvPr/>
            </p:nvSpPr>
            <p:spPr>
              <a:xfrm>
                <a:off x="5676383" y="4142923"/>
                <a:ext cx="159467" cy="123289"/>
              </a:xfrm>
              <a:custGeom>
                <a:avLst/>
                <a:gdLst/>
                <a:ahLst/>
                <a:cxnLst/>
                <a:rect l="0" t="0" r="0" b="0"/>
                <a:pathLst>
                  <a:path w="159467" h="123289">
                    <a:moveTo>
                      <a:pt x="89236" y="11117"/>
                    </a:moveTo>
                    <a:cubicBezTo>
                      <a:pt x="89236" y="11117"/>
                      <a:pt x="62111" y="-6770"/>
                      <a:pt x="30915" y="2672"/>
                    </a:cubicBezTo>
                    <a:cubicBezTo>
                      <a:pt x="11691" y="8491"/>
                      <a:pt x="-9549" y="43948"/>
                      <a:pt x="4470" y="50456"/>
                    </a:cubicBezTo>
                    <a:cubicBezTo>
                      <a:pt x="18490" y="56964"/>
                      <a:pt x="48146" y="80043"/>
                      <a:pt x="97062" y="112253"/>
                    </a:cubicBezTo>
                    <a:cubicBezTo>
                      <a:pt x="145977" y="144462"/>
                      <a:pt x="170664" y="97146"/>
                      <a:pt x="154633" y="84029"/>
                    </a:cubicBezTo>
                    <a:cubicBezTo>
                      <a:pt x="122110" y="57416"/>
                      <a:pt x="89236" y="11117"/>
                      <a:pt x="89236" y="111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B7DEE8"/>
                </a:solidFill>
                <a:bevel/>
              </a:ln>
            </p:spPr>
          </p:sp>
          <p:sp>
            <p:nvSpPr>
              <p:cNvPr id="5924" name="Freeform 5923"/>
              <p:cNvSpPr/>
              <p:nvPr/>
            </p:nvSpPr>
            <p:spPr>
              <a:xfrm>
                <a:off x="5703197" y="4141596"/>
                <a:ext cx="133393" cy="120190"/>
              </a:xfrm>
              <a:custGeom>
                <a:avLst/>
                <a:gdLst/>
                <a:ahLst/>
                <a:cxnLst/>
                <a:rect l="0" t="0" r="0" b="0"/>
                <a:pathLst>
                  <a:path w="133393" h="120190">
                    <a:moveTo>
                      <a:pt x="55393" y="7106"/>
                    </a:moveTo>
                    <a:cubicBezTo>
                      <a:pt x="29028" y="-5581"/>
                      <a:pt x="7672" y="1448"/>
                      <a:pt x="0" y="5836"/>
                    </a:cubicBezTo>
                    <a:cubicBezTo>
                      <a:pt x="403" y="21362"/>
                      <a:pt x="4769" y="41260"/>
                      <a:pt x="30859" y="55819"/>
                    </a:cubicBezTo>
                    <a:cubicBezTo>
                      <a:pt x="57930" y="70927"/>
                      <a:pt x="112253" y="121842"/>
                      <a:pt x="118896" y="120190"/>
                    </a:cubicBezTo>
                    <a:cubicBezTo>
                      <a:pt x="125663" y="118406"/>
                      <a:pt x="143694" y="95169"/>
                      <a:pt x="125452" y="81687"/>
                    </a:cubicBezTo>
                    <a:cubicBezTo>
                      <a:pt x="102874" y="65001"/>
                      <a:pt x="79134" y="18530"/>
                      <a:pt x="55393" y="7106"/>
                    </a:cubicBezTo>
                    <a:close/>
                  </a:path>
                </a:pathLst>
              </a:custGeom>
              <a:solidFill>
                <a:srgbClr val="9DD7EF"/>
              </a:solidFill>
              <a:ln w="7700" cap="flat">
                <a:noFill/>
                <a:bevel/>
              </a:ln>
            </p:spPr>
          </p:sp>
          <p:sp>
            <p:nvSpPr>
              <p:cNvPr id="5925" name="Freeform 5924"/>
              <p:cNvSpPr/>
              <p:nvPr/>
            </p:nvSpPr>
            <p:spPr>
              <a:xfrm>
                <a:off x="5363343" y="4118778"/>
                <a:ext cx="202544" cy="110895"/>
              </a:xfrm>
              <a:custGeom>
                <a:avLst/>
                <a:gdLst/>
                <a:ahLst/>
                <a:cxnLst/>
                <a:rect l="0" t="0" r="0" b="0"/>
                <a:pathLst>
                  <a:path w="202544" h="110895">
                    <a:moveTo>
                      <a:pt x="125412" y="6688"/>
                    </a:moveTo>
                    <a:cubicBezTo>
                      <a:pt x="115961" y="4604"/>
                      <a:pt x="166456" y="-8459"/>
                      <a:pt x="191043" y="8852"/>
                    </a:cubicBezTo>
                    <a:cubicBezTo>
                      <a:pt x="211409" y="23191"/>
                      <a:pt x="213651" y="33637"/>
                      <a:pt x="122438" y="65898"/>
                    </a:cubicBezTo>
                    <a:cubicBezTo>
                      <a:pt x="30040" y="96585"/>
                      <a:pt x="-7634" y="123338"/>
                      <a:pt x="1090" y="104847"/>
                    </a:cubicBezTo>
                    <a:cubicBezTo>
                      <a:pt x="4263" y="114683"/>
                      <a:pt x="48678" y="87929"/>
                      <a:pt x="85558" y="76520"/>
                    </a:cubicBezTo>
                    <a:cubicBezTo>
                      <a:pt x="119663" y="63931"/>
                      <a:pt x="186285" y="38752"/>
                      <a:pt x="194216" y="28129"/>
                    </a:cubicBezTo>
                    <a:cubicBezTo>
                      <a:pt x="205717" y="-1771"/>
                      <a:pt x="128981" y="7475"/>
                      <a:pt x="125412" y="6688"/>
                    </a:cubicBezTo>
                    <a:close/>
                  </a:path>
                </a:pathLst>
              </a:custGeom>
              <a:gradFill>
                <a:gsLst>
                  <a:gs pos="0">
                    <a:srgbClr val="A1D9EF"/>
                  </a:gs>
                  <a:gs pos="100000">
                    <a:srgbClr val="4BB5E1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5926" name="Freeform 5925"/>
              <p:cNvSpPr/>
              <p:nvPr/>
            </p:nvSpPr>
            <p:spPr>
              <a:xfrm>
                <a:off x="5362303" y="3989146"/>
                <a:ext cx="29345" cy="48096"/>
              </a:xfrm>
              <a:custGeom>
                <a:avLst/>
                <a:gdLst/>
                <a:ahLst/>
                <a:cxnLst/>
                <a:rect l="0" t="0" r="0" b="0"/>
                <a:pathLst>
                  <a:path w="29345" h="48096">
                    <a:moveTo>
                      <a:pt x="0" y="9416"/>
                    </a:moveTo>
                    <a:cubicBezTo>
                      <a:pt x="-241" y="15711"/>
                      <a:pt x="24735" y="21795"/>
                      <a:pt x="26074" y="33546"/>
                    </a:cubicBezTo>
                    <a:cubicBezTo>
                      <a:pt x="26596" y="38133"/>
                      <a:pt x="23627" y="41468"/>
                      <a:pt x="18602" y="45925"/>
                    </a:cubicBezTo>
                    <a:cubicBezTo>
                      <a:pt x="13577" y="50383"/>
                      <a:pt x="19500" y="46974"/>
                      <a:pt x="23519" y="44247"/>
                    </a:cubicBezTo>
                    <a:cubicBezTo>
                      <a:pt x="27538" y="41519"/>
                      <a:pt x="40650" y="28720"/>
                      <a:pt x="6388" y="11934"/>
                    </a:cubicBezTo>
                    <a:cubicBezTo>
                      <a:pt x="-720" y="8451"/>
                      <a:pt x="7604" y="-882"/>
                      <a:pt x="6758" y="0"/>
                    </a:cubicBezTo>
                    <a:cubicBezTo>
                      <a:pt x="5912" y="797"/>
                      <a:pt x="146" y="4171"/>
                      <a:pt x="0" y="9416"/>
                    </a:cubicBezTo>
                    <a:close/>
                  </a:path>
                </a:pathLst>
              </a:custGeom>
              <a:solidFill>
                <a:srgbClr val="6AC2E6"/>
              </a:solidFill>
              <a:ln w="7700" cap="flat">
                <a:noFill/>
                <a:bevel/>
              </a:ln>
            </p:spPr>
          </p:sp>
          <p:sp>
            <p:nvSpPr>
              <p:cNvPr id="5927" name="Freeform 5926"/>
              <p:cNvSpPr/>
              <p:nvPr/>
            </p:nvSpPr>
            <p:spPr>
              <a:xfrm>
                <a:off x="5227126" y="4147447"/>
                <a:ext cx="474931" cy="188743"/>
              </a:xfrm>
              <a:custGeom>
                <a:avLst/>
                <a:gdLst/>
                <a:ahLst/>
                <a:cxnLst/>
                <a:rect l="0" t="0" r="0" b="0"/>
                <a:pathLst>
                  <a:path w="474931" h="188743">
                    <a:moveTo>
                      <a:pt x="474931" y="540"/>
                    </a:moveTo>
                    <a:cubicBezTo>
                      <a:pt x="481959" y="-4885"/>
                      <a:pt x="299291" y="30723"/>
                      <a:pt x="228438" y="58000"/>
                    </a:cubicBezTo>
                    <a:cubicBezTo>
                      <a:pt x="48609" y="125569"/>
                      <a:pt x="1077" y="181166"/>
                      <a:pt x="1933" y="182382"/>
                    </a:cubicBezTo>
                    <a:cubicBezTo>
                      <a:pt x="1933" y="182382"/>
                      <a:pt x="0" y="188940"/>
                      <a:pt x="0" y="188743"/>
                    </a:cubicBezTo>
                    <a:cubicBezTo>
                      <a:pt x="6788" y="180117"/>
                      <a:pt x="26763" y="166668"/>
                      <a:pt x="35552" y="160814"/>
                    </a:cubicBezTo>
                    <a:cubicBezTo>
                      <a:pt x="50357" y="150952"/>
                      <a:pt x="127394" y="101748"/>
                      <a:pt x="242927" y="75520"/>
                    </a:cubicBezTo>
                    <a:cubicBezTo>
                      <a:pt x="341183" y="53213"/>
                      <a:pt x="452038" y="45931"/>
                      <a:pt x="452038" y="45931"/>
                    </a:cubicBezTo>
                    <a:cubicBezTo>
                      <a:pt x="452038" y="45931"/>
                      <a:pt x="439092" y="27523"/>
                      <a:pt x="474931" y="54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A0D2E0"/>
                </a:solidFill>
                <a:bevel/>
              </a:ln>
            </p:spPr>
          </p:sp>
        </p:grpSp>
        <p:grpSp>
          <p:nvGrpSpPr>
            <p:cNvPr id="5928" name="Dolphin"/>
            <p:cNvGrpSpPr/>
            <p:nvPr/>
          </p:nvGrpSpPr>
          <p:grpSpPr>
            <a:xfrm>
              <a:off x="5008373" y="4528938"/>
              <a:ext cx="828220" cy="498463"/>
              <a:chOff x="5008373" y="4528938"/>
              <a:chExt cx="828220" cy="498463"/>
            </a:xfrm>
          </p:grpSpPr>
          <p:sp>
            <p:nvSpPr>
              <p:cNvPr id="5929" name="Freeform 5928"/>
              <p:cNvSpPr/>
              <p:nvPr/>
            </p:nvSpPr>
            <p:spPr>
              <a:xfrm>
                <a:off x="5422381" y="4757761"/>
                <a:ext cx="192729" cy="88864"/>
              </a:xfrm>
              <a:custGeom>
                <a:avLst/>
                <a:gdLst/>
                <a:ahLst/>
                <a:cxnLst/>
                <a:rect l="0" t="0" r="0" b="0"/>
                <a:pathLst>
                  <a:path w="192729" h="88864">
                    <a:moveTo>
                      <a:pt x="192729" y="0"/>
                    </a:moveTo>
                    <a:cubicBezTo>
                      <a:pt x="192729" y="0"/>
                      <a:pt x="190749" y="28997"/>
                      <a:pt x="147603" y="55850"/>
                    </a:cubicBezTo>
                    <a:cubicBezTo>
                      <a:pt x="99382" y="85388"/>
                      <a:pt x="-22655" y="96098"/>
                      <a:pt x="3678" y="83841"/>
                    </a:cubicBezTo>
                    <a:cubicBezTo>
                      <a:pt x="60783" y="57263"/>
                      <a:pt x="131212" y="8324"/>
                      <a:pt x="131212" y="8324"/>
                    </a:cubicBezTo>
                    <a:lnTo>
                      <a:pt x="192729" y="0"/>
                    </a:lnTo>
                    <a:close/>
                  </a:path>
                </a:pathLst>
              </a:custGeom>
              <a:gradFill>
                <a:gsLst>
                  <a:gs pos="0">
                    <a:srgbClr val="87CEEB"/>
                  </a:gs>
                  <a:gs pos="100000">
                    <a:srgbClr val="A1D9EF"/>
                  </a:gs>
                </a:gsLst>
                <a:lin ang="3000000" scaled="0"/>
              </a:gradFill>
              <a:ln w="7700" cap="flat">
                <a:noFill/>
                <a:bevel/>
              </a:ln>
            </p:spPr>
          </p:sp>
          <p:sp>
            <p:nvSpPr>
              <p:cNvPr id="5930" name="Freeform 5929"/>
              <p:cNvSpPr/>
              <p:nvPr/>
            </p:nvSpPr>
            <p:spPr>
              <a:xfrm>
                <a:off x="5009189" y="4544823"/>
                <a:ext cx="826580" cy="482579"/>
              </a:xfrm>
              <a:custGeom>
                <a:avLst/>
                <a:gdLst/>
                <a:ahLst/>
                <a:cxnLst/>
                <a:rect l="0" t="0" r="0" b="0"/>
                <a:pathLst>
                  <a:path w="826580" h="482579">
                    <a:moveTo>
                      <a:pt x="756696" y="169909"/>
                    </a:moveTo>
                    <a:cubicBezTo>
                      <a:pt x="754894" y="187654"/>
                      <a:pt x="802694" y="225038"/>
                      <a:pt x="820928" y="243527"/>
                    </a:cubicBezTo>
                    <a:cubicBezTo>
                      <a:pt x="837067" y="260133"/>
                      <a:pt x="818033" y="296852"/>
                      <a:pt x="772287" y="276182"/>
                    </a:cubicBezTo>
                    <a:cubicBezTo>
                      <a:pt x="761699" y="271397"/>
                      <a:pt x="681341" y="210087"/>
                      <a:pt x="670767" y="210087"/>
                    </a:cubicBezTo>
                    <a:cubicBezTo>
                      <a:pt x="660192" y="210087"/>
                      <a:pt x="400319" y="223414"/>
                      <a:pt x="261515" y="320245"/>
                    </a:cubicBezTo>
                    <a:cubicBezTo>
                      <a:pt x="219489" y="349308"/>
                      <a:pt x="211049" y="351426"/>
                      <a:pt x="225834" y="366094"/>
                    </a:cubicBezTo>
                    <a:cubicBezTo>
                      <a:pt x="240617" y="380761"/>
                      <a:pt x="277650" y="414354"/>
                      <a:pt x="294297" y="467122"/>
                    </a:cubicBezTo>
                    <a:cubicBezTo>
                      <a:pt x="311126" y="520471"/>
                      <a:pt x="222387" y="418861"/>
                      <a:pt x="152866" y="416452"/>
                    </a:cubicBezTo>
                    <a:cubicBezTo>
                      <a:pt x="83344" y="414042"/>
                      <a:pt x="-14168" y="492593"/>
                      <a:pt x="1644" y="443729"/>
                    </a:cubicBezTo>
                    <a:cubicBezTo>
                      <a:pt x="27445" y="363996"/>
                      <a:pt x="137005" y="316786"/>
                      <a:pt x="137005" y="316786"/>
                    </a:cubicBezTo>
                    <a:cubicBezTo>
                      <a:pt x="137005" y="316786"/>
                      <a:pt x="196085" y="53492"/>
                      <a:pt x="539218" y="4475"/>
                    </a:cubicBezTo>
                    <a:cubicBezTo>
                      <a:pt x="654648" y="-14999"/>
                      <a:pt x="771240" y="26703"/>
                      <a:pt x="756696" y="169909"/>
                    </a:cubicBezTo>
                    <a:close/>
                  </a:path>
                </a:pathLst>
              </a:custGeom>
              <a:solidFill>
                <a:srgbClr val="87CEEB"/>
              </a:solidFill>
              <a:ln w="7700" cap="flat">
                <a:noFill/>
                <a:bevel/>
              </a:ln>
            </p:spPr>
          </p:sp>
          <p:sp>
            <p:nvSpPr>
              <p:cNvPr id="5931" name="Freeform 5930"/>
              <p:cNvSpPr/>
              <p:nvPr/>
            </p:nvSpPr>
            <p:spPr>
              <a:xfrm>
                <a:off x="5363046" y="4528988"/>
                <a:ext cx="134434" cy="67717"/>
              </a:xfrm>
              <a:custGeom>
                <a:avLst/>
                <a:gdLst/>
                <a:ahLst/>
                <a:cxnLst/>
                <a:rect l="0" t="0" r="0" b="0"/>
                <a:pathLst>
                  <a:path w="134434" h="67717">
                    <a:moveTo>
                      <a:pt x="134434" y="29634"/>
                    </a:moveTo>
                    <a:cubicBezTo>
                      <a:pt x="130660" y="18619"/>
                      <a:pt x="104361" y="2115"/>
                      <a:pt x="78981" y="0"/>
                    </a:cubicBezTo>
                    <a:cubicBezTo>
                      <a:pt x="65680" y="-1086"/>
                      <a:pt x="-26768" y="21556"/>
                      <a:pt x="7601" y="38342"/>
                    </a:cubicBezTo>
                    <a:cubicBezTo>
                      <a:pt x="41969" y="55128"/>
                      <a:pt x="19233" y="67717"/>
                      <a:pt x="19233" y="67717"/>
                    </a:cubicBezTo>
                    <a:lnTo>
                      <a:pt x="134434" y="29634"/>
                    </a:lnTo>
                    <a:close/>
                  </a:path>
                </a:pathLst>
              </a:custGeom>
              <a:gradFill>
                <a:gsLst>
                  <a:gs pos="0">
                    <a:srgbClr val="A4DAF0"/>
                  </a:gs>
                  <a:gs pos="100000">
                    <a:srgbClr val="87CEEB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5932" name="Freeform 5931"/>
              <p:cNvSpPr/>
              <p:nvPr/>
            </p:nvSpPr>
            <p:spPr>
              <a:xfrm>
                <a:off x="5363046" y="4680110"/>
                <a:ext cx="202394" cy="110527"/>
              </a:xfrm>
              <a:custGeom>
                <a:avLst/>
                <a:gdLst/>
                <a:ahLst/>
                <a:cxnLst/>
                <a:rect l="0" t="0" r="0" b="0"/>
                <a:pathLst>
                  <a:path w="202394" h="110527">
                    <a:moveTo>
                      <a:pt x="130105" y="3486"/>
                    </a:moveTo>
                    <a:cubicBezTo>
                      <a:pt x="159715" y="-8257"/>
                      <a:pt x="223164" y="11316"/>
                      <a:pt x="195669" y="32194"/>
                    </a:cubicBezTo>
                    <a:cubicBezTo>
                      <a:pt x="168175" y="53072"/>
                      <a:pt x="55023" y="88303"/>
                      <a:pt x="2148" y="110527"/>
                    </a:cubicBezTo>
                    <a:cubicBezTo>
                      <a:pt x="-17944" y="96132"/>
                      <a:pt x="100495" y="15230"/>
                      <a:pt x="130105" y="3486"/>
                    </a:cubicBezTo>
                    <a:close/>
                  </a:path>
                </a:pathLst>
              </a:custGeom>
              <a:gradFill>
                <a:gsLst>
                  <a:gs pos="0">
                    <a:srgbClr val="87CEEB"/>
                  </a:gs>
                  <a:gs pos="100000">
                    <a:srgbClr val="9ED7EF"/>
                  </a:gs>
                </a:gsLst>
                <a:lin ang="15600000" scaled="0"/>
              </a:gradFill>
              <a:ln w="7700" cap="flat">
                <a:noFill/>
                <a:bevel/>
              </a:ln>
            </p:spPr>
          </p:sp>
          <p:sp>
            <p:nvSpPr>
              <p:cNvPr id="5933" name="Freeform 5932"/>
              <p:cNvSpPr/>
              <p:nvPr/>
            </p:nvSpPr>
            <p:spPr>
              <a:xfrm>
                <a:off x="5659871" y="4658078"/>
                <a:ext cx="30139" cy="29900"/>
              </a:xfrm>
              <a:custGeom>
                <a:avLst/>
                <a:gdLst/>
                <a:ahLst/>
                <a:cxnLst/>
                <a:rect l="0" t="0" r="0" b="0"/>
                <a:pathLst>
                  <a:path w="30139" h="29900">
                    <a:moveTo>
                      <a:pt x="0" y="14950"/>
                    </a:moveTo>
                    <a:cubicBezTo>
                      <a:pt x="0" y="6693"/>
                      <a:pt x="6747" y="0"/>
                      <a:pt x="15069" y="0"/>
                    </a:cubicBezTo>
                    <a:cubicBezTo>
                      <a:pt x="23392" y="0"/>
                      <a:pt x="30139" y="6693"/>
                      <a:pt x="30139" y="14950"/>
                    </a:cubicBezTo>
                    <a:cubicBezTo>
                      <a:pt x="30139" y="23207"/>
                      <a:pt x="23392" y="29900"/>
                      <a:pt x="15069" y="29900"/>
                    </a:cubicBezTo>
                    <a:cubicBezTo>
                      <a:pt x="6747" y="29900"/>
                      <a:pt x="0" y="23207"/>
                      <a:pt x="0" y="14950"/>
                    </a:cubicBezTo>
                    <a:close/>
                  </a:path>
                </a:pathLst>
              </a:custGeom>
              <a:solidFill>
                <a:srgbClr val="000000"/>
              </a:solidFill>
              <a:ln w="7700" cap="flat">
                <a:noFill/>
                <a:bevel/>
              </a:ln>
            </p:spPr>
          </p:sp>
          <p:sp>
            <p:nvSpPr>
              <p:cNvPr id="5934" name="Freeform 5933"/>
              <p:cNvSpPr/>
              <p:nvPr/>
            </p:nvSpPr>
            <p:spPr>
              <a:xfrm>
                <a:off x="5674783" y="4662033"/>
                <a:ext cx="9834" cy="10976"/>
              </a:xfrm>
              <a:custGeom>
                <a:avLst/>
                <a:gdLst/>
                <a:ahLst/>
                <a:cxnLst/>
                <a:rect l="0" t="0" r="0" b="0"/>
                <a:pathLst>
                  <a:path w="9834" h="10976">
                    <a:moveTo>
                      <a:pt x="0" y="5488"/>
                    </a:moveTo>
                    <a:cubicBezTo>
                      <a:pt x="0" y="2457"/>
                      <a:pt x="2201" y="0"/>
                      <a:pt x="4917" y="0"/>
                    </a:cubicBezTo>
                    <a:cubicBezTo>
                      <a:pt x="7633" y="0"/>
                      <a:pt x="9834" y="2457"/>
                      <a:pt x="9834" y="5488"/>
                    </a:cubicBezTo>
                    <a:cubicBezTo>
                      <a:pt x="9834" y="8519"/>
                      <a:pt x="7633" y="10976"/>
                      <a:pt x="4917" y="10976"/>
                    </a:cubicBezTo>
                    <a:cubicBezTo>
                      <a:pt x="2201" y="10976"/>
                      <a:pt x="0" y="8519"/>
                      <a:pt x="0" y="5488"/>
                    </a:cubicBezTo>
                    <a:close/>
                  </a:path>
                </a:pathLst>
              </a:custGeom>
              <a:solidFill>
                <a:srgbClr val="87CEEB"/>
              </a:solidFill>
              <a:ln w="7700" cap="flat">
                <a:noFill/>
                <a:bevel/>
              </a:ln>
            </p:spPr>
          </p:sp>
          <p:sp>
            <p:nvSpPr>
              <p:cNvPr id="5935" name="Freeform 5934"/>
              <p:cNvSpPr/>
              <p:nvPr/>
            </p:nvSpPr>
            <p:spPr>
              <a:xfrm>
                <a:off x="5676383" y="4704453"/>
                <a:ext cx="159467" cy="123289"/>
              </a:xfrm>
              <a:custGeom>
                <a:avLst/>
                <a:gdLst/>
                <a:ahLst/>
                <a:cxnLst/>
                <a:rect l="0" t="0" r="0" b="0"/>
                <a:pathLst>
                  <a:path w="159467" h="123289">
                    <a:moveTo>
                      <a:pt x="89236" y="11117"/>
                    </a:moveTo>
                    <a:cubicBezTo>
                      <a:pt x="89236" y="11117"/>
                      <a:pt x="62111" y="-6770"/>
                      <a:pt x="30915" y="2672"/>
                    </a:cubicBezTo>
                    <a:cubicBezTo>
                      <a:pt x="11691" y="8491"/>
                      <a:pt x="-9549" y="43948"/>
                      <a:pt x="4470" y="50456"/>
                    </a:cubicBezTo>
                    <a:cubicBezTo>
                      <a:pt x="18490" y="56964"/>
                      <a:pt x="48146" y="80043"/>
                      <a:pt x="97062" y="112253"/>
                    </a:cubicBezTo>
                    <a:cubicBezTo>
                      <a:pt x="145977" y="144462"/>
                      <a:pt x="170664" y="97146"/>
                      <a:pt x="154633" y="84029"/>
                    </a:cubicBezTo>
                    <a:cubicBezTo>
                      <a:pt x="122110" y="57416"/>
                      <a:pt x="89236" y="11117"/>
                      <a:pt x="89236" y="111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B7DEE8"/>
                </a:solidFill>
                <a:bevel/>
              </a:ln>
            </p:spPr>
          </p:sp>
          <p:sp>
            <p:nvSpPr>
              <p:cNvPr id="5936" name="Freeform 5935"/>
              <p:cNvSpPr/>
              <p:nvPr/>
            </p:nvSpPr>
            <p:spPr>
              <a:xfrm>
                <a:off x="5703197" y="4703125"/>
                <a:ext cx="133393" cy="120190"/>
              </a:xfrm>
              <a:custGeom>
                <a:avLst/>
                <a:gdLst/>
                <a:ahLst/>
                <a:cxnLst/>
                <a:rect l="0" t="0" r="0" b="0"/>
                <a:pathLst>
                  <a:path w="133393" h="120190">
                    <a:moveTo>
                      <a:pt x="55393" y="7106"/>
                    </a:moveTo>
                    <a:cubicBezTo>
                      <a:pt x="29028" y="-5581"/>
                      <a:pt x="7672" y="1448"/>
                      <a:pt x="0" y="5836"/>
                    </a:cubicBezTo>
                    <a:cubicBezTo>
                      <a:pt x="403" y="21362"/>
                      <a:pt x="4769" y="41260"/>
                      <a:pt x="30859" y="55819"/>
                    </a:cubicBezTo>
                    <a:cubicBezTo>
                      <a:pt x="57930" y="70927"/>
                      <a:pt x="112253" y="121842"/>
                      <a:pt x="118896" y="120190"/>
                    </a:cubicBezTo>
                    <a:cubicBezTo>
                      <a:pt x="125663" y="118406"/>
                      <a:pt x="143694" y="95169"/>
                      <a:pt x="125452" y="81687"/>
                    </a:cubicBezTo>
                    <a:cubicBezTo>
                      <a:pt x="102874" y="65001"/>
                      <a:pt x="79134" y="18530"/>
                      <a:pt x="55393" y="7106"/>
                    </a:cubicBezTo>
                    <a:close/>
                  </a:path>
                </a:pathLst>
              </a:custGeom>
              <a:solidFill>
                <a:srgbClr val="9DD7EF"/>
              </a:solidFill>
              <a:ln w="7700" cap="flat">
                <a:noFill/>
                <a:bevel/>
              </a:ln>
            </p:spPr>
          </p:sp>
          <p:sp>
            <p:nvSpPr>
              <p:cNvPr id="5937" name="Freeform 5936"/>
              <p:cNvSpPr/>
              <p:nvPr/>
            </p:nvSpPr>
            <p:spPr>
              <a:xfrm>
                <a:off x="5363343" y="4680307"/>
                <a:ext cx="202544" cy="110895"/>
              </a:xfrm>
              <a:custGeom>
                <a:avLst/>
                <a:gdLst/>
                <a:ahLst/>
                <a:cxnLst/>
                <a:rect l="0" t="0" r="0" b="0"/>
                <a:pathLst>
                  <a:path w="202544" h="110895">
                    <a:moveTo>
                      <a:pt x="125412" y="6688"/>
                    </a:moveTo>
                    <a:cubicBezTo>
                      <a:pt x="115961" y="4604"/>
                      <a:pt x="166456" y="-8459"/>
                      <a:pt x="191043" y="8852"/>
                    </a:cubicBezTo>
                    <a:cubicBezTo>
                      <a:pt x="211409" y="23191"/>
                      <a:pt x="213651" y="33637"/>
                      <a:pt x="122438" y="65898"/>
                    </a:cubicBezTo>
                    <a:cubicBezTo>
                      <a:pt x="30040" y="96585"/>
                      <a:pt x="-7634" y="123338"/>
                      <a:pt x="1090" y="104847"/>
                    </a:cubicBezTo>
                    <a:cubicBezTo>
                      <a:pt x="4263" y="114683"/>
                      <a:pt x="48678" y="87929"/>
                      <a:pt x="85558" y="76520"/>
                    </a:cubicBezTo>
                    <a:cubicBezTo>
                      <a:pt x="119663" y="63931"/>
                      <a:pt x="186285" y="38752"/>
                      <a:pt x="194216" y="28129"/>
                    </a:cubicBezTo>
                    <a:cubicBezTo>
                      <a:pt x="205717" y="-1771"/>
                      <a:pt x="128981" y="7475"/>
                      <a:pt x="125412" y="6688"/>
                    </a:cubicBezTo>
                    <a:close/>
                  </a:path>
                </a:pathLst>
              </a:custGeom>
              <a:gradFill>
                <a:gsLst>
                  <a:gs pos="0">
                    <a:srgbClr val="A1D9EF"/>
                  </a:gs>
                  <a:gs pos="100000">
                    <a:srgbClr val="4BB5E1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5938" name="Freeform 5937"/>
              <p:cNvSpPr/>
              <p:nvPr/>
            </p:nvSpPr>
            <p:spPr>
              <a:xfrm>
                <a:off x="5362303" y="4550676"/>
                <a:ext cx="29345" cy="48096"/>
              </a:xfrm>
              <a:custGeom>
                <a:avLst/>
                <a:gdLst/>
                <a:ahLst/>
                <a:cxnLst/>
                <a:rect l="0" t="0" r="0" b="0"/>
                <a:pathLst>
                  <a:path w="29345" h="48096">
                    <a:moveTo>
                      <a:pt x="0" y="9416"/>
                    </a:moveTo>
                    <a:cubicBezTo>
                      <a:pt x="-241" y="15711"/>
                      <a:pt x="24735" y="21795"/>
                      <a:pt x="26074" y="33546"/>
                    </a:cubicBezTo>
                    <a:cubicBezTo>
                      <a:pt x="26596" y="38133"/>
                      <a:pt x="23627" y="41468"/>
                      <a:pt x="18602" y="45925"/>
                    </a:cubicBezTo>
                    <a:cubicBezTo>
                      <a:pt x="13577" y="50383"/>
                      <a:pt x="19500" y="46974"/>
                      <a:pt x="23519" y="44247"/>
                    </a:cubicBezTo>
                    <a:cubicBezTo>
                      <a:pt x="27538" y="41519"/>
                      <a:pt x="40650" y="28720"/>
                      <a:pt x="6388" y="11934"/>
                    </a:cubicBezTo>
                    <a:cubicBezTo>
                      <a:pt x="-720" y="8451"/>
                      <a:pt x="7604" y="-882"/>
                      <a:pt x="6758" y="0"/>
                    </a:cubicBezTo>
                    <a:cubicBezTo>
                      <a:pt x="5912" y="797"/>
                      <a:pt x="146" y="4171"/>
                      <a:pt x="0" y="9416"/>
                    </a:cubicBezTo>
                    <a:close/>
                  </a:path>
                </a:pathLst>
              </a:custGeom>
              <a:solidFill>
                <a:srgbClr val="6AC2E6"/>
              </a:solidFill>
              <a:ln w="7700" cap="flat">
                <a:noFill/>
                <a:bevel/>
              </a:ln>
            </p:spPr>
          </p:sp>
          <p:sp>
            <p:nvSpPr>
              <p:cNvPr id="5939" name="Freeform 5938"/>
              <p:cNvSpPr/>
              <p:nvPr/>
            </p:nvSpPr>
            <p:spPr>
              <a:xfrm>
                <a:off x="5227126" y="4708977"/>
                <a:ext cx="474931" cy="188743"/>
              </a:xfrm>
              <a:custGeom>
                <a:avLst/>
                <a:gdLst/>
                <a:ahLst/>
                <a:cxnLst/>
                <a:rect l="0" t="0" r="0" b="0"/>
                <a:pathLst>
                  <a:path w="474931" h="188743">
                    <a:moveTo>
                      <a:pt x="474931" y="540"/>
                    </a:moveTo>
                    <a:cubicBezTo>
                      <a:pt x="481959" y="-4885"/>
                      <a:pt x="299291" y="30723"/>
                      <a:pt x="228438" y="58000"/>
                    </a:cubicBezTo>
                    <a:cubicBezTo>
                      <a:pt x="48609" y="125569"/>
                      <a:pt x="1077" y="181166"/>
                      <a:pt x="1933" y="182382"/>
                    </a:cubicBezTo>
                    <a:cubicBezTo>
                      <a:pt x="1933" y="182382"/>
                      <a:pt x="0" y="188940"/>
                      <a:pt x="0" y="188743"/>
                    </a:cubicBezTo>
                    <a:cubicBezTo>
                      <a:pt x="6788" y="180117"/>
                      <a:pt x="26763" y="166668"/>
                      <a:pt x="35552" y="160814"/>
                    </a:cubicBezTo>
                    <a:cubicBezTo>
                      <a:pt x="50357" y="150952"/>
                      <a:pt x="127394" y="101748"/>
                      <a:pt x="242927" y="75520"/>
                    </a:cubicBezTo>
                    <a:cubicBezTo>
                      <a:pt x="341183" y="53213"/>
                      <a:pt x="452038" y="45931"/>
                      <a:pt x="452038" y="45931"/>
                    </a:cubicBezTo>
                    <a:cubicBezTo>
                      <a:pt x="452038" y="45931"/>
                      <a:pt x="439092" y="27523"/>
                      <a:pt x="474931" y="54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A0D2E0"/>
                </a:solidFill>
                <a:bevel/>
              </a:ln>
            </p:spPr>
          </p:sp>
        </p:grpSp>
        <p:grpSp>
          <p:nvGrpSpPr>
            <p:cNvPr id="5940" name="Dolphin"/>
            <p:cNvGrpSpPr/>
            <p:nvPr/>
          </p:nvGrpSpPr>
          <p:grpSpPr>
            <a:xfrm>
              <a:off x="5744099" y="4528777"/>
              <a:ext cx="828220" cy="498463"/>
              <a:chOff x="5744099" y="4528777"/>
              <a:chExt cx="828220" cy="498463"/>
            </a:xfrm>
          </p:grpSpPr>
          <p:sp>
            <p:nvSpPr>
              <p:cNvPr id="5941" name="Freeform 5940"/>
              <p:cNvSpPr/>
              <p:nvPr/>
            </p:nvSpPr>
            <p:spPr>
              <a:xfrm>
                <a:off x="6158108" y="4757599"/>
                <a:ext cx="192729" cy="88864"/>
              </a:xfrm>
              <a:custGeom>
                <a:avLst/>
                <a:gdLst/>
                <a:ahLst/>
                <a:cxnLst/>
                <a:rect l="0" t="0" r="0" b="0"/>
                <a:pathLst>
                  <a:path w="192729" h="88864">
                    <a:moveTo>
                      <a:pt x="192729" y="0"/>
                    </a:moveTo>
                    <a:cubicBezTo>
                      <a:pt x="192729" y="0"/>
                      <a:pt x="190749" y="28997"/>
                      <a:pt x="147603" y="55850"/>
                    </a:cubicBezTo>
                    <a:cubicBezTo>
                      <a:pt x="99382" y="85388"/>
                      <a:pt x="-22655" y="96098"/>
                      <a:pt x="3678" y="83841"/>
                    </a:cubicBezTo>
                    <a:cubicBezTo>
                      <a:pt x="60783" y="57263"/>
                      <a:pt x="131212" y="8324"/>
                      <a:pt x="131212" y="8324"/>
                    </a:cubicBezTo>
                    <a:lnTo>
                      <a:pt x="192729" y="0"/>
                    </a:lnTo>
                    <a:close/>
                  </a:path>
                </a:pathLst>
              </a:custGeom>
              <a:gradFill>
                <a:gsLst>
                  <a:gs pos="0">
                    <a:srgbClr val="87CEEB"/>
                  </a:gs>
                  <a:gs pos="100000">
                    <a:srgbClr val="A1D9EF"/>
                  </a:gs>
                </a:gsLst>
                <a:lin ang="3000000" scaled="0"/>
              </a:gradFill>
              <a:ln w="7700" cap="flat">
                <a:noFill/>
                <a:bevel/>
              </a:ln>
            </p:spPr>
          </p:sp>
          <p:sp>
            <p:nvSpPr>
              <p:cNvPr id="5942" name="Freeform 5941"/>
              <p:cNvSpPr/>
              <p:nvPr/>
            </p:nvSpPr>
            <p:spPr>
              <a:xfrm>
                <a:off x="5744916" y="4544661"/>
                <a:ext cx="826580" cy="482579"/>
              </a:xfrm>
              <a:custGeom>
                <a:avLst/>
                <a:gdLst/>
                <a:ahLst/>
                <a:cxnLst/>
                <a:rect l="0" t="0" r="0" b="0"/>
                <a:pathLst>
                  <a:path w="826580" h="482579">
                    <a:moveTo>
                      <a:pt x="756696" y="169909"/>
                    </a:moveTo>
                    <a:cubicBezTo>
                      <a:pt x="754894" y="187654"/>
                      <a:pt x="802694" y="225038"/>
                      <a:pt x="820928" y="243527"/>
                    </a:cubicBezTo>
                    <a:cubicBezTo>
                      <a:pt x="837067" y="260133"/>
                      <a:pt x="818033" y="296852"/>
                      <a:pt x="772287" y="276182"/>
                    </a:cubicBezTo>
                    <a:cubicBezTo>
                      <a:pt x="761699" y="271397"/>
                      <a:pt x="681341" y="210087"/>
                      <a:pt x="670767" y="210087"/>
                    </a:cubicBezTo>
                    <a:cubicBezTo>
                      <a:pt x="660192" y="210087"/>
                      <a:pt x="400319" y="223414"/>
                      <a:pt x="261515" y="320245"/>
                    </a:cubicBezTo>
                    <a:cubicBezTo>
                      <a:pt x="219489" y="349308"/>
                      <a:pt x="211049" y="351426"/>
                      <a:pt x="225834" y="366094"/>
                    </a:cubicBezTo>
                    <a:cubicBezTo>
                      <a:pt x="240617" y="380761"/>
                      <a:pt x="277650" y="414354"/>
                      <a:pt x="294297" y="467122"/>
                    </a:cubicBezTo>
                    <a:cubicBezTo>
                      <a:pt x="311126" y="520471"/>
                      <a:pt x="222387" y="418861"/>
                      <a:pt x="152866" y="416452"/>
                    </a:cubicBezTo>
                    <a:cubicBezTo>
                      <a:pt x="83344" y="414042"/>
                      <a:pt x="-14168" y="492593"/>
                      <a:pt x="1644" y="443729"/>
                    </a:cubicBezTo>
                    <a:cubicBezTo>
                      <a:pt x="27445" y="363996"/>
                      <a:pt x="137005" y="316786"/>
                      <a:pt x="137005" y="316786"/>
                    </a:cubicBezTo>
                    <a:cubicBezTo>
                      <a:pt x="137005" y="316786"/>
                      <a:pt x="196085" y="53492"/>
                      <a:pt x="539218" y="4475"/>
                    </a:cubicBezTo>
                    <a:cubicBezTo>
                      <a:pt x="654648" y="-14999"/>
                      <a:pt x="771240" y="26703"/>
                      <a:pt x="756696" y="169909"/>
                    </a:cubicBezTo>
                    <a:close/>
                  </a:path>
                </a:pathLst>
              </a:custGeom>
              <a:solidFill>
                <a:srgbClr val="87CEEB"/>
              </a:solidFill>
              <a:ln w="7700" cap="flat">
                <a:noFill/>
                <a:bevel/>
              </a:ln>
            </p:spPr>
          </p:sp>
          <p:sp>
            <p:nvSpPr>
              <p:cNvPr id="5943" name="Freeform 5942"/>
              <p:cNvSpPr/>
              <p:nvPr/>
            </p:nvSpPr>
            <p:spPr>
              <a:xfrm>
                <a:off x="6098773" y="4528826"/>
                <a:ext cx="134434" cy="67717"/>
              </a:xfrm>
              <a:custGeom>
                <a:avLst/>
                <a:gdLst/>
                <a:ahLst/>
                <a:cxnLst/>
                <a:rect l="0" t="0" r="0" b="0"/>
                <a:pathLst>
                  <a:path w="134434" h="67717">
                    <a:moveTo>
                      <a:pt x="134434" y="29634"/>
                    </a:moveTo>
                    <a:cubicBezTo>
                      <a:pt x="130660" y="18619"/>
                      <a:pt x="104361" y="2115"/>
                      <a:pt x="78981" y="0"/>
                    </a:cubicBezTo>
                    <a:cubicBezTo>
                      <a:pt x="65680" y="-1086"/>
                      <a:pt x="-26768" y="21556"/>
                      <a:pt x="7601" y="38342"/>
                    </a:cubicBezTo>
                    <a:cubicBezTo>
                      <a:pt x="41969" y="55128"/>
                      <a:pt x="19233" y="67717"/>
                      <a:pt x="19233" y="67717"/>
                    </a:cubicBezTo>
                    <a:lnTo>
                      <a:pt x="134434" y="29634"/>
                    </a:lnTo>
                    <a:close/>
                  </a:path>
                </a:pathLst>
              </a:custGeom>
              <a:gradFill>
                <a:gsLst>
                  <a:gs pos="0">
                    <a:srgbClr val="A4DAF0"/>
                  </a:gs>
                  <a:gs pos="100000">
                    <a:srgbClr val="87CEEB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5944" name="Freeform 5943"/>
              <p:cNvSpPr/>
              <p:nvPr/>
            </p:nvSpPr>
            <p:spPr>
              <a:xfrm>
                <a:off x="6098773" y="4679948"/>
                <a:ext cx="202394" cy="110527"/>
              </a:xfrm>
              <a:custGeom>
                <a:avLst/>
                <a:gdLst/>
                <a:ahLst/>
                <a:cxnLst/>
                <a:rect l="0" t="0" r="0" b="0"/>
                <a:pathLst>
                  <a:path w="202394" h="110527">
                    <a:moveTo>
                      <a:pt x="130105" y="3486"/>
                    </a:moveTo>
                    <a:cubicBezTo>
                      <a:pt x="159715" y="-8257"/>
                      <a:pt x="223164" y="11316"/>
                      <a:pt x="195669" y="32194"/>
                    </a:cubicBezTo>
                    <a:cubicBezTo>
                      <a:pt x="168175" y="53072"/>
                      <a:pt x="55023" y="88303"/>
                      <a:pt x="2148" y="110527"/>
                    </a:cubicBezTo>
                    <a:cubicBezTo>
                      <a:pt x="-17944" y="96132"/>
                      <a:pt x="100495" y="15230"/>
                      <a:pt x="130105" y="3486"/>
                    </a:cubicBezTo>
                    <a:close/>
                  </a:path>
                </a:pathLst>
              </a:custGeom>
              <a:gradFill>
                <a:gsLst>
                  <a:gs pos="0">
                    <a:srgbClr val="87CEEB"/>
                  </a:gs>
                  <a:gs pos="100000">
                    <a:srgbClr val="9ED7EF"/>
                  </a:gs>
                </a:gsLst>
                <a:lin ang="15600000" scaled="0"/>
              </a:gradFill>
              <a:ln w="7700" cap="flat">
                <a:noFill/>
                <a:bevel/>
              </a:ln>
            </p:spPr>
          </p:sp>
          <p:sp>
            <p:nvSpPr>
              <p:cNvPr id="5945" name="Freeform 5944"/>
              <p:cNvSpPr/>
              <p:nvPr/>
            </p:nvSpPr>
            <p:spPr>
              <a:xfrm>
                <a:off x="6395598" y="4657917"/>
                <a:ext cx="30139" cy="29900"/>
              </a:xfrm>
              <a:custGeom>
                <a:avLst/>
                <a:gdLst/>
                <a:ahLst/>
                <a:cxnLst/>
                <a:rect l="0" t="0" r="0" b="0"/>
                <a:pathLst>
                  <a:path w="30139" h="29900">
                    <a:moveTo>
                      <a:pt x="0" y="14950"/>
                    </a:moveTo>
                    <a:cubicBezTo>
                      <a:pt x="0" y="6693"/>
                      <a:pt x="6747" y="0"/>
                      <a:pt x="15069" y="0"/>
                    </a:cubicBezTo>
                    <a:cubicBezTo>
                      <a:pt x="23392" y="0"/>
                      <a:pt x="30139" y="6693"/>
                      <a:pt x="30139" y="14950"/>
                    </a:cubicBezTo>
                    <a:cubicBezTo>
                      <a:pt x="30139" y="23207"/>
                      <a:pt x="23392" y="29900"/>
                      <a:pt x="15069" y="29900"/>
                    </a:cubicBezTo>
                    <a:cubicBezTo>
                      <a:pt x="6747" y="29900"/>
                      <a:pt x="0" y="23207"/>
                      <a:pt x="0" y="14950"/>
                    </a:cubicBezTo>
                    <a:close/>
                  </a:path>
                </a:pathLst>
              </a:custGeom>
              <a:solidFill>
                <a:srgbClr val="000000"/>
              </a:solidFill>
              <a:ln w="7700" cap="flat">
                <a:noFill/>
                <a:bevel/>
              </a:ln>
            </p:spPr>
          </p:sp>
          <p:sp>
            <p:nvSpPr>
              <p:cNvPr id="5946" name="Freeform 5945"/>
              <p:cNvSpPr/>
              <p:nvPr/>
            </p:nvSpPr>
            <p:spPr>
              <a:xfrm>
                <a:off x="6410509" y="4661872"/>
                <a:ext cx="9834" cy="10976"/>
              </a:xfrm>
              <a:custGeom>
                <a:avLst/>
                <a:gdLst/>
                <a:ahLst/>
                <a:cxnLst/>
                <a:rect l="0" t="0" r="0" b="0"/>
                <a:pathLst>
                  <a:path w="9834" h="10976">
                    <a:moveTo>
                      <a:pt x="0" y="5488"/>
                    </a:moveTo>
                    <a:cubicBezTo>
                      <a:pt x="0" y="2457"/>
                      <a:pt x="2201" y="0"/>
                      <a:pt x="4917" y="0"/>
                    </a:cubicBezTo>
                    <a:cubicBezTo>
                      <a:pt x="7633" y="0"/>
                      <a:pt x="9834" y="2457"/>
                      <a:pt x="9834" y="5488"/>
                    </a:cubicBezTo>
                    <a:cubicBezTo>
                      <a:pt x="9834" y="8519"/>
                      <a:pt x="7633" y="10976"/>
                      <a:pt x="4917" y="10976"/>
                    </a:cubicBezTo>
                    <a:cubicBezTo>
                      <a:pt x="2201" y="10976"/>
                      <a:pt x="0" y="8519"/>
                      <a:pt x="0" y="5488"/>
                    </a:cubicBezTo>
                    <a:close/>
                  </a:path>
                </a:pathLst>
              </a:custGeom>
              <a:solidFill>
                <a:srgbClr val="87CEEB"/>
              </a:solidFill>
              <a:ln w="7700" cap="flat">
                <a:noFill/>
                <a:bevel/>
              </a:ln>
            </p:spPr>
          </p:sp>
          <p:sp>
            <p:nvSpPr>
              <p:cNvPr id="5947" name="Freeform 5946"/>
              <p:cNvSpPr/>
              <p:nvPr/>
            </p:nvSpPr>
            <p:spPr>
              <a:xfrm>
                <a:off x="6412110" y="4704291"/>
                <a:ext cx="159467" cy="123289"/>
              </a:xfrm>
              <a:custGeom>
                <a:avLst/>
                <a:gdLst/>
                <a:ahLst/>
                <a:cxnLst/>
                <a:rect l="0" t="0" r="0" b="0"/>
                <a:pathLst>
                  <a:path w="159467" h="123289">
                    <a:moveTo>
                      <a:pt x="89236" y="11117"/>
                    </a:moveTo>
                    <a:cubicBezTo>
                      <a:pt x="89236" y="11117"/>
                      <a:pt x="62111" y="-6770"/>
                      <a:pt x="30915" y="2672"/>
                    </a:cubicBezTo>
                    <a:cubicBezTo>
                      <a:pt x="11691" y="8491"/>
                      <a:pt x="-9549" y="43948"/>
                      <a:pt x="4470" y="50456"/>
                    </a:cubicBezTo>
                    <a:cubicBezTo>
                      <a:pt x="18490" y="56964"/>
                      <a:pt x="48146" y="80043"/>
                      <a:pt x="97062" y="112253"/>
                    </a:cubicBezTo>
                    <a:cubicBezTo>
                      <a:pt x="145977" y="144462"/>
                      <a:pt x="170664" y="97146"/>
                      <a:pt x="154633" y="84029"/>
                    </a:cubicBezTo>
                    <a:cubicBezTo>
                      <a:pt x="122110" y="57416"/>
                      <a:pt x="89236" y="11117"/>
                      <a:pt x="89236" y="111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B7DEE8"/>
                </a:solidFill>
                <a:bevel/>
              </a:ln>
            </p:spPr>
          </p:sp>
          <p:sp>
            <p:nvSpPr>
              <p:cNvPr id="5948" name="Freeform 5947"/>
              <p:cNvSpPr/>
              <p:nvPr/>
            </p:nvSpPr>
            <p:spPr>
              <a:xfrm>
                <a:off x="6438924" y="4702963"/>
                <a:ext cx="133393" cy="120190"/>
              </a:xfrm>
              <a:custGeom>
                <a:avLst/>
                <a:gdLst/>
                <a:ahLst/>
                <a:cxnLst/>
                <a:rect l="0" t="0" r="0" b="0"/>
                <a:pathLst>
                  <a:path w="133393" h="120190">
                    <a:moveTo>
                      <a:pt x="55393" y="7106"/>
                    </a:moveTo>
                    <a:cubicBezTo>
                      <a:pt x="29028" y="-5581"/>
                      <a:pt x="7672" y="1448"/>
                      <a:pt x="0" y="5836"/>
                    </a:cubicBezTo>
                    <a:cubicBezTo>
                      <a:pt x="403" y="21362"/>
                      <a:pt x="4769" y="41260"/>
                      <a:pt x="30859" y="55819"/>
                    </a:cubicBezTo>
                    <a:cubicBezTo>
                      <a:pt x="57930" y="70927"/>
                      <a:pt x="112253" y="121842"/>
                      <a:pt x="118896" y="120190"/>
                    </a:cubicBezTo>
                    <a:cubicBezTo>
                      <a:pt x="125663" y="118406"/>
                      <a:pt x="143694" y="95169"/>
                      <a:pt x="125452" y="81687"/>
                    </a:cubicBezTo>
                    <a:cubicBezTo>
                      <a:pt x="102874" y="65001"/>
                      <a:pt x="79134" y="18530"/>
                      <a:pt x="55393" y="7106"/>
                    </a:cubicBezTo>
                    <a:close/>
                  </a:path>
                </a:pathLst>
              </a:custGeom>
              <a:solidFill>
                <a:srgbClr val="9DD7EF"/>
              </a:solidFill>
              <a:ln w="7700" cap="flat">
                <a:noFill/>
                <a:bevel/>
              </a:ln>
            </p:spPr>
          </p:sp>
          <p:sp>
            <p:nvSpPr>
              <p:cNvPr id="5949" name="Freeform 5948"/>
              <p:cNvSpPr/>
              <p:nvPr/>
            </p:nvSpPr>
            <p:spPr>
              <a:xfrm>
                <a:off x="6099070" y="4680145"/>
                <a:ext cx="202544" cy="110895"/>
              </a:xfrm>
              <a:custGeom>
                <a:avLst/>
                <a:gdLst/>
                <a:ahLst/>
                <a:cxnLst/>
                <a:rect l="0" t="0" r="0" b="0"/>
                <a:pathLst>
                  <a:path w="202544" h="110895">
                    <a:moveTo>
                      <a:pt x="125412" y="6688"/>
                    </a:moveTo>
                    <a:cubicBezTo>
                      <a:pt x="115961" y="4604"/>
                      <a:pt x="166456" y="-8459"/>
                      <a:pt x="191043" y="8852"/>
                    </a:cubicBezTo>
                    <a:cubicBezTo>
                      <a:pt x="211409" y="23191"/>
                      <a:pt x="213651" y="33637"/>
                      <a:pt x="122438" y="65898"/>
                    </a:cubicBezTo>
                    <a:cubicBezTo>
                      <a:pt x="30040" y="96585"/>
                      <a:pt x="-7634" y="123338"/>
                      <a:pt x="1090" y="104847"/>
                    </a:cubicBezTo>
                    <a:cubicBezTo>
                      <a:pt x="4263" y="114683"/>
                      <a:pt x="48678" y="87929"/>
                      <a:pt x="85558" y="76520"/>
                    </a:cubicBezTo>
                    <a:cubicBezTo>
                      <a:pt x="119663" y="63931"/>
                      <a:pt x="186285" y="38752"/>
                      <a:pt x="194216" y="28129"/>
                    </a:cubicBezTo>
                    <a:cubicBezTo>
                      <a:pt x="205717" y="-1771"/>
                      <a:pt x="128981" y="7475"/>
                      <a:pt x="125412" y="6688"/>
                    </a:cubicBezTo>
                    <a:close/>
                  </a:path>
                </a:pathLst>
              </a:custGeom>
              <a:gradFill>
                <a:gsLst>
                  <a:gs pos="0">
                    <a:srgbClr val="A1D9EF"/>
                  </a:gs>
                  <a:gs pos="100000">
                    <a:srgbClr val="4BB5E1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5950" name="Freeform 5949"/>
              <p:cNvSpPr/>
              <p:nvPr/>
            </p:nvSpPr>
            <p:spPr>
              <a:xfrm>
                <a:off x="6098030" y="4550514"/>
                <a:ext cx="29345" cy="48096"/>
              </a:xfrm>
              <a:custGeom>
                <a:avLst/>
                <a:gdLst/>
                <a:ahLst/>
                <a:cxnLst/>
                <a:rect l="0" t="0" r="0" b="0"/>
                <a:pathLst>
                  <a:path w="29345" h="48096">
                    <a:moveTo>
                      <a:pt x="0" y="9416"/>
                    </a:moveTo>
                    <a:cubicBezTo>
                      <a:pt x="-241" y="15711"/>
                      <a:pt x="24735" y="21795"/>
                      <a:pt x="26074" y="33546"/>
                    </a:cubicBezTo>
                    <a:cubicBezTo>
                      <a:pt x="26596" y="38133"/>
                      <a:pt x="23627" y="41468"/>
                      <a:pt x="18602" y="45925"/>
                    </a:cubicBezTo>
                    <a:cubicBezTo>
                      <a:pt x="13577" y="50383"/>
                      <a:pt x="19500" y="46974"/>
                      <a:pt x="23519" y="44247"/>
                    </a:cubicBezTo>
                    <a:cubicBezTo>
                      <a:pt x="27538" y="41519"/>
                      <a:pt x="40650" y="28720"/>
                      <a:pt x="6388" y="11934"/>
                    </a:cubicBezTo>
                    <a:cubicBezTo>
                      <a:pt x="-720" y="8451"/>
                      <a:pt x="7604" y="-882"/>
                      <a:pt x="6758" y="0"/>
                    </a:cubicBezTo>
                    <a:cubicBezTo>
                      <a:pt x="5912" y="797"/>
                      <a:pt x="146" y="4171"/>
                      <a:pt x="0" y="9416"/>
                    </a:cubicBezTo>
                    <a:close/>
                  </a:path>
                </a:pathLst>
              </a:custGeom>
              <a:solidFill>
                <a:srgbClr val="6AC2E6"/>
              </a:solidFill>
              <a:ln w="7700" cap="flat">
                <a:noFill/>
                <a:bevel/>
              </a:ln>
            </p:spPr>
          </p:sp>
          <p:sp>
            <p:nvSpPr>
              <p:cNvPr id="5951" name="Freeform 5950"/>
              <p:cNvSpPr/>
              <p:nvPr/>
            </p:nvSpPr>
            <p:spPr>
              <a:xfrm>
                <a:off x="5962852" y="4708815"/>
                <a:ext cx="474931" cy="188743"/>
              </a:xfrm>
              <a:custGeom>
                <a:avLst/>
                <a:gdLst/>
                <a:ahLst/>
                <a:cxnLst/>
                <a:rect l="0" t="0" r="0" b="0"/>
                <a:pathLst>
                  <a:path w="474931" h="188743">
                    <a:moveTo>
                      <a:pt x="474931" y="540"/>
                    </a:moveTo>
                    <a:cubicBezTo>
                      <a:pt x="481959" y="-4885"/>
                      <a:pt x="299291" y="30723"/>
                      <a:pt x="228438" y="58000"/>
                    </a:cubicBezTo>
                    <a:cubicBezTo>
                      <a:pt x="48609" y="125569"/>
                      <a:pt x="1077" y="181166"/>
                      <a:pt x="1933" y="182382"/>
                    </a:cubicBezTo>
                    <a:cubicBezTo>
                      <a:pt x="1933" y="182382"/>
                      <a:pt x="0" y="188940"/>
                      <a:pt x="0" y="188743"/>
                    </a:cubicBezTo>
                    <a:cubicBezTo>
                      <a:pt x="6788" y="180117"/>
                      <a:pt x="26763" y="166668"/>
                      <a:pt x="35552" y="160814"/>
                    </a:cubicBezTo>
                    <a:cubicBezTo>
                      <a:pt x="50357" y="150952"/>
                      <a:pt x="127394" y="101748"/>
                      <a:pt x="242927" y="75520"/>
                    </a:cubicBezTo>
                    <a:cubicBezTo>
                      <a:pt x="341183" y="53213"/>
                      <a:pt x="452038" y="45931"/>
                      <a:pt x="452038" y="45931"/>
                    </a:cubicBezTo>
                    <a:cubicBezTo>
                      <a:pt x="452038" y="45931"/>
                      <a:pt x="439092" y="27523"/>
                      <a:pt x="474931" y="54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A0D2E0"/>
                </a:solidFill>
                <a:bevel/>
              </a:ln>
            </p:spPr>
          </p:sp>
        </p:grpSp>
        <p:sp>
          <p:nvSpPr>
            <p:cNvPr id="1723" name="Text 1723"/>
            <p:cNvSpPr txBox="1"/>
            <p:nvPr/>
          </p:nvSpPr>
          <p:spPr>
            <a:xfrm>
              <a:off x="6701050" y="4265597"/>
              <a:ext cx="369600" cy="3696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5616">
                  <a:solidFill>
                    <a:srgbClr val="303030"/>
                  </a:solidFill>
                  <a:latin typeface="Symbol"/>
                </a:rPr>
                <a:t>=</a:t>
              </a:r>
            </a:p>
          </p:txBody>
        </p:sp>
        <p:grpSp>
          <p:nvGrpSpPr>
            <p:cNvPr id="5953" name="Callout 2"/>
            <p:cNvGrpSpPr/>
            <p:nvPr/>
          </p:nvGrpSpPr>
          <p:grpSpPr>
            <a:xfrm>
              <a:off x="7363214" y="1616795"/>
              <a:ext cx="992599" cy="909886"/>
              <a:chOff x="7363214" y="1616795"/>
              <a:chExt cx="992599" cy="909886"/>
            </a:xfrm>
          </p:grpSpPr>
          <p:grpSp>
            <p:nvGrpSpPr>
              <p:cNvPr id="5954" name="Group 5953"/>
              <p:cNvGrpSpPr/>
              <p:nvPr/>
            </p:nvGrpSpPr>
            <p:grpSpPr>
              <a:xfrm>
                <a:off x="7363214" y="1616795"/>
                <a:ext cx="992599" cy="909886"/>
                <a:chOff x="7363214" y="1616795"/>
                <a:chExt cx="992599" cy="909886"/>
              </a:xfrm>
            </p:grpSpPr>
            <p:sp>
              <p:nvSpPr>
                <p:cNvPr id="5955" name="Freeform 5954"/>
                <p:cNvSpPr/>
                <p:nvPr/>
              </p:nvSpPr>
              <p:spPr>
                <a:xfrm>
                  <a:off x="7446117" y="1616795"/>
                  <a:ext cx="909701" cy="9098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09701" h="909886">
                      <a:moveTo>
                        <a:pt x="0" y="454941"/>
                      </a:moveTo>
                      <a:cubicBezTo>
                        <a:pt x="0" y="203683"/>
                        <a:pt x="203642" y="0"/>
                        <a:pt x="454849" y="0"/>
                      </a:cubicBezTo>
                      <a:cubicBezTo>
                        <a:pt x="706055" y="0"/>
                        <a:pt x="909701" y="203683"/>
                        <a:pt x="909701" y="454941"/>
                      </a:cubicBezTo>
                      <a:cubicBezTo>
                        <a:pt x="909701" y="706199"/>
                        <a:pt x="706055" y="909886"/>
                        <a:pt x="454849" y="909886"/>
                      </a:cubicBezTo>
                      <a:cubicBezTo>
                        <a:pt x="203642" y="909886"/>
                        <a:pt x="0" y="706199"/>
                        <a:pt x="0" y="454941"/>
                      </a:cubicBezTo>
                      <a:close/>
                    </a:path>
                  </a:pathLst>
                </a:custGeom>
                <a:solidFill>
                  <a:srgbClr val="763C30"/>
                </a:solidFill>
                <a:ln w="7700" cap="flat">
                  <a:noFill/>
                  <a:bevel/>
                </a:ln>
              </p:spPr>
            </p:sp>
            <p:sp>
              <p:nvSpPr>
                <p:cNvPr id="5956" name="Freeform 5955"/>
                <p:cNvSpPr/>
                <p:nvPr/>
              </p:nvSpPr>
              <p:spPr>
                <a:xfrm>
                  <a:off x="7363214" y="1639206"/>
                  <a:ext cx="318170" cy="31823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8170" h="318236">
                      <a:moveTo>
                        <a:pt x="0" y="159117"/>
                      </a:moveTo>
                      <a:cubicBezTo>
                        <a:pt x="0" y="71239"/>
                        <a:pt x="71225" y="0"/>
                        <a:pt x="159085" y="0"/>
                      </a:cubicBezTo>
                      <a:cubicBezTo>
                        <a:pt x="246945" y="0"/>
                        <a:pt x="318170" y="71239"/>
                        <a:pt x="318170" y="159117"/>
                      </a:cubicBezTo>
                      <a:cubicBezTo>
                        <a:pt x="318170" y="246996"/>
                        <a:pt x="246945" y="318236"/>
                        <a:pt x="159085" y="318236"/>
                      </a:cubicBezTo>
                      <a:cubicBezTo>
                        <a:pt x="71225" y="318236"/>
                        <a:pt x="0" y="246996"/>
                        <a:pt x="0" y="159117"/>
                      </a:cubicBezTo>
                      <a:close/>
                    </a:path>
                  </a:pathLst>
                </a:custGeom>
                <a:solidFill>
                  <a:srgbClr val="763C30"/>
                </a:solidFill>
                <a:ln w="7700" cap="flat">
                  <a:noFill/>
                  <a:bevel/>
                </a:ln>
              </p:spPr>
            </p:sp>
          </p:grpSp>
          <p:sp>
            <p:nvSpPr>
              <p:cNvPr id="5957" name="Freeform 5956"/>
              <p:cNvSpPr/>
              <p:nvPr/>
            </p:nvSpPr>
            <p:spPr>
              <a:xfrm>
                <a:off x="7485087" y="1687268"/>
                <a:ext cx="817155" cy="817209"/>
              </a:xfrm>
              <a:custGeom>
                <a:avLst/>
                <a:gdLst/>
                <a:ahLst/>
                <a:cxnLst/>
                <a:rect l="0" t="0" r="0" b="0"/>
                <a:pathLst>
                  <a:path w="817155" h="817209">
                    <a:moveTo>
                      <a:pt x="0" y="408605"/>
                    </a:moveTo>
                    <a:cubicBezTo>
                      <a:pt x="0" y="182938"/>
                      <a:pt x="182926" y="0"/>
                      <a:pt x="408578" y="0"/>
                    </a:cubicBezTo>
                    <a:cubicBezTo>
                      <a:pt x="634230" y="0"/>
                      <a:pt x="817155" y="182938"/>
                      <a:pt x="817155" y="408605"/>
                    </a:cubicBezTo>
                    <a:cubicBezTo>
                      <a:pt x="817155" y="634271"/>
                      <a:pt x="634230" y="817209"/>
                      <a:pt x="408578" y="817209"/>
                    </a:cubicBezTo>
                    <a:cubicBezTo>
                      <a:pt x="182926" y="817209"/>
                      <a:pt x="0" y="634271"/>
                      <a:pt x="0" y="408605"/>
                    </a:cubicBezTo>
                    <a:close/>
                  </a:path>
                </a:pathLst>
              </a:custGeom>
              <a:solidFill>
                <a:srgbClr val="FFFFFF"/>
              </a:solidFill>
              <a:ln w="7700" cap="flat">
                <a:noFill/>
                <a:bevel/>
              </a:ln>
            </p:spPr>
          </p:sp>
          <p:grpSp>
            <p:nvGrpSpPr>
              <p:cNvPr id="5958" name="Group 5957"/>
              <p:cNvGrpSpPr/>
              <p:nvPr/>
            </p:nvGrpSpPr>
            <p:grpSpPr>
              <a:xfrm>
                <a:off x="7438751" y="1675926"/>
                <a:ext cx="855285" cy="783899"/>
                <a:chOff x="7438751" y="1675926"/>
                <a:chExt cx="855285" cy="783899"/>
              </a:xfrm>
            </p:grpSpPr>
            <p:sp>
              <p:nvSpPr>
                <p:cNvPr id="5959" name="Freeform 5958"/>
                <p:cNvSpPr/>
                <p:nvPr/>
              </p:nvSpPr>
              <p:spPr>
                <a:xfrm>
                  <a:off x="7510186" y="1675926"/>
                  <a:ext cx="783845" cy="7838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83845" h="783899">
                      <a:moveTo>
                        <a:pt x="0" y="391949"/>
                      </a:moveTo>
                      <a:cubicBezTo>
                        <a:pt x="0" y="175481"/>
                        <a:pt x="175470" y="0"/>
                        <a:pt x="391924" y="0"/>
                      </a:cubicBezTo>
                      <a:cubicBezTo>
                        <a:pt x="608378" y="0"/>
                        <a:pt x="783845" y="175481"/>
                        <a:pt x="783845" y="391949"/>
                      </a:cubicBezTo>
                      <a:cubicBezTo>
                        <a:pt x="783845" y="608418"/>
                        <a:pt x="608378" y="783899"/>
                        <a:pt x="391924" y="783899"/>
                      </a:cubicBezTo>
                      <a:cubicBezTo>
                        <a:pt x="175470" y="783899"/>
                        <a:pt x="0" y="608418"/>
                        <a:pt x="0" y="391949"/>
                      </a:cubicBezTo>
                      <a:close/>
                    </a:path>
                  </a:pathLst>
                </a:custGeom>
                <a:solidFill>
                  <a:srgbClr val="EBEBEB"/>
                </a:solidFill>
                <a:ln w="7700" cap="flat">
                  <a:noFill/>
                  <a:bevel/>
                </a:ln>
              </p:spPr>
            </p:sp>
            <p:sp>
              <p:nvSpPr>
                <p:cNvPr id="5960" name="Freeform 5959"/>
                <p:cNvSpPr/>
                <p:nvPr/>
              </p:nvSpPr>
              <p:spPr>
                <a:xfrm>
                  <a:off x="7438751" y="1695233"/>
                  <a:ext cx="274154" cy="2741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4154" h="274172">
                      <a:moveTo>
                        <a:pt x="0" y="137086"/>
                      </a:moveTo>
                      <a:cubicBezTo>
                        <a:pt x="0" y="61376"/>
                        <a:pt x="61372" y="0"/>
                        <a:pt x="137077" y="0"/>
                      </a:cubicBezTo>
                      <a:cubicBezTo>
                        <a:pt x="212783" y="0"/>
                        <a:pt x="274154" y="61376"/>
                        <a:pt x="274154" y="137086"/>
                      </a:cubicBezTo>
                      <a:cubicBezTo>
                        <a:pt x="274154" y="212796"/>
                        <a:pt x="212783" y="274172"/>
                        <a:pt x="137077" y="274172"/>
                      </a:cubicBezTo>
                      <a:cubicBezTo>
                        <a:pt x="61372" y="274172"/>
                        <a:pt x="0" y="212796"/>
                        <a:pt x="0" y="137086"/>
                      </a:cubicBezTo>
                      <a:close/>
                    </a:path>
                  </a:pathLst>
                </a:custGeom>
                <a:solidFill>
                  <a:srgbClr val="EBEBEB"/>
                </a:solidFill>
                <a:ln w="7700" cap="flat">
                  <a:noFill/>
                  <a:bevel/>
                </a:ln>
              </p:spPr>
            </p:sp>
          </p:grpSp>
        </p:grpSp>
        <p:grpSp>
          <p:nvGrpSpPr>
            <p:cNvPr id="5961" name="Callout 2"/>
            <p:cNvGrpSpPr/>
            <p:nvPr/>
          </p:nvGrpSpPr>
          <p:grpSpPr>
            <a:xfrm>
              <a:off x="7363214" y="4046345"/>
              <a:ext cx="992599" cy="909886"/>
              <a:chOff x="7363214" y="4046345"/>
              <a:chExt cx="992599" cy="909886"/>
            </a:xfrm>
          </p:grpSpPr>
          <p:grpSp>
            <p:nvGrpSpPr>
              <p:cNvPr id="5962" name="Group 5961"/>
              <p:cNvGrpSpPr/>
              <p:nvPr/>
            </p:nvGrpSpPr>
            <p:grpSpPr>
              <a:xfrm>
                <a:off x="7363214" y="4046345"/>
                <a:ext cx="992599" cy="909886"/>
                <a:chOff x="7363214" y="4046345"/>
                <a:chExt cx="992599" cy="909886"/>
              </a:xfrm>
            </p:grpSpPr>
            <p:sp>
              <p:nvSpPr>
                <p:cNvPr id="5963" name="Freeform 5962"/>
                <p:cNvSpPr/>
                <p:nvPr/>
              </p:nvSpPr>
              <p:spPr>
                <a:xfrm>
                  <a:off x="7446117" y="4046345"/>
                  <a:ext cx="909701" cy="9098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09701" h="909886">
                      <a:moveTo>
                        <a:pt x="0" y="454941"/>
                      </a:moveTo>
                      <a:cubicBezTo>
                        <a:pt x="0" y="203683"/>
                        <a:pt x="203642" y="0"/>
                        <a:pt x="454849" y="0"/>
                      </a:cubicBezTo>
                      <a:cubicBezTo>
                        <a:pt x="706055" y="0"/>
                        <a:pt x="909701" y="203683"/>
                        <a:pt x="909701" y="454941"/>
                      </a:cubicBezTo>
                      <a:cubicBezTo>
                        <a:pt x="909701" y="706199"/>
                        <a:pt x="706055" y="909886"/>
                        <a:pt x="454849" y="909886"/>
                      </a:cubicBezTo>
                      <a:cubicBezTo>
                        <a:pt x="203642" y="909886"/>
                        <a:pt x="0" y="706199"/>
                        <a:pt x="0" y="454941"/>
                      </a:cubicBezTo>
                      <a:close/>
                    </a:path>
                  </a:pathLst>
                </a:custGeom>
                <a:solidFill>
                  <a:srgbClr val="763C30"/>
                </a:solidFill>
                <a:ln w="7700" cap="flat">
                  <a:noFill/>
                  <a:bevel/>
                </a:ln>
              </p:spPr>
            </p:sp>
            <p:sp>
              <p:nvSpPr>
                <p:cNvPr id="5964" name="Freeform 5963"/>
                <p:cNvSpPr/>
                <p:nvPr/>
              </p:nvSpPr>
              <p:spPr>
                <a:xfrm>
                  <a:off x="7363214" y="4068756"/>
                  <a:ext cx="318170" cy="31823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8170" h="318236">
                      <a:moveTo>
                        <a:pt x="0" y="159117"/>
                      </a:moveTo>
                      <a:cubicBezTo>
                        <a:pt x="0" y="71239"/>
                        <a:pt x="71225" y="0"/>
                        <a:pt x="159085" y="0"/>
                      </a:cubicBezTo>
                      <a:cubicBezTo>
                        <a:pt x="246945" y="0"/>
                        <a:pt x="318170" y="71239"/>
                        <a:pt x="318170" y="159117"/>
                      </a:cubicBezTo>
                      <a:cubicBezTo>
                        <a:pt x="318170" y="246996"/>
                        <a:pt x="246945" y="318236"/>
                        <a:pt x="159085" y="318236"/>
                      </a:cubicBezTo>
                      <a:cubicBezTo>
                        <a:pt x="71225" y="318236"/>
                        <a:pt x="0" y="246996"/>
                        <a:pt x="0" y="159117"/>
                      </a:cubicBezTo>
                      <a:close/>
                    </a:path>
                  </a:pathLst>
                </a:custGeom>
                <a:solidFill>
                  <a:srgbClr val="763C30"/>
                </a:solidFill>
                <a:ln w="7700" cap="flat">
                  <a:noFill/>
                  <a:bevel/>
                </a:ln>
              </p:spPr>
            </p:sp>
          </p:grpSp>
          <p:sp>
            <p:nvSpPr>
              <p:cNvPr id="5965" name="Freeform 5964"/>
              <p:cNvSpPr/>
              <p:nvPr/>
            </p:nvSpPr>
            <p:spPr>
              <a:xfrm>
                <a:off x="7485087" y="4116818"/>
                <a:ext cx="817155" cy="817209"/>
              </a:xfrm>
              <a:custGeom>
                <a:avLst/>
                <a:gdLst/>
                <a:ahLst/>
                <a:cxnLst/>
                <a:rect l="0" t="0" r="0" b="0"/>
                <a:pathLst>
                  <a:path w="817155" h="817209">
                    <a:moveTo>
                      <a:pt x="0" y="408605"/>
                    </a:moveTo>
                    <a:cubicBezTo>
                      <a:pt x="0" y="182938"/>
                      <a:pt x="182926" y="0"/>
                      <a:pt x="408578" y="0"/>
                    </a:cubicBezTo>
                    <a:cubicBezTo>
                      <a:pt x="634230" y="0"/>
                      <a:pt x="817155" y="182938"/>
                      <a:pt x="817155" y="408605"/>
                    </a:cubicBezTo>
                    <a:cubicBezTo>
                      <a:pt x="817155" y="634271"/>
                      <a:pt x="634230" y="817209"/>
                      <a:pt x="408578" y="817209"/>
                    </a:cubicBezTo>
                    <a:cubicBezTo>
                      <a:pt x="182926" y="817209"/>
                      <a:pt x="0" y="634271"/>
                      <a:pt x="0" y="408605"/>
                    </a:cubicBezTo>
                    <a:close/>
                  </a:path>
                </a:pathLst>
              </a:custGeom>
              <a:solidFill>
                <a:srgbClr val="FFFFFF"/>
              </a:solidFill>
              <a:ln w="7700" cap="flat">
                <a:noFill/>
                <a:bevel/>
              </a:ln>
            </p:spPr>
          </p:sp>
          <p:grpSp>
            <p:nvGrpSpPr>
              <p:cNvPr id="5966" name="Group 5965"/>
              <p:cNvGrpSpPr/>
              <p:nvPr/>
            </p:nvGrpSpPr>
            <p:grpSpPr>
              <a:xfrm>
                <a:off x="7438751" y="4105476"/>
                <a:ext cx="855285" cy="783899"/>
                <a:chOff x="7438751" y="4105476"/>
                <a:chExt cx="855285" cy="783899"/>
              </a:xfrm>
            </p:grpSpPr>
            <p:sp>
              <p:nvSpPr>
                <p:cNvPr id="5967" name="Freeform 5966"/>
                <p:cNvSpPr/>
                <p:nvPr/>
              </p:nvSpPr>
              <p:spPr>
                <a:xfrm>
                  <a:off x="7510186" y="4105476"/>
                  <a:ext cx="783845" cy="7838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83845" h="783899">
                      <a:moveTo>
                        <a:pt x="0" y="391949"/>
                      </a:moveTo>
                      <a:cubicBezTo>
                        <a:pt x="0" y="175481"/>
                        <a:pt x="175470" y="0"/>
                        <a:pt x="391924" y="0"/>
                      </a:cubicBezTo>
                      <a:cubicBezTo>
                        <a:pt x="608378" y="0"/>
                        <a:pt x="783845" y="175481"/>
                        <a:pt x="783845" y="391949"/>
                      </a:cubicBezTo>
                      <a:cubicBezTo>
                        <a:pt x="783845" y="608418"/>
                        <a:pt x="608378" y="783899"/>
                        <a:pt x="391924" y="783899"/>
                      </a:cubicBezTo>
                      <a:cubicBezTo>
                        <a:pt x="175470" y="783899"/>
                        <a:pt x="0" y="608418"/>
                        <a:pt x="0" y="391949"/>
                      </a:cubicBezTo>
                      <a:close/>
                    </a:path>
                  </a:pathLst>
                </a:custGeom>
                <a:solidFill>
                  <a:srgbClr val="EBEBEB"/>
                </a:solidFill>
                <a:ln w="7700" cap="flat">
                  <a:noFill/>
                  <a:bevel/>
                </a:ln>
              </p:spPr>
            </p:sp>
            <p:sp>
              <p:nvSpPr>
                <p:cNvPr id="5968" name="Freeform 5967"/>
                <p:cNvSpPr/>
                <p:nvPr/>
              </p:nvSpPr>
              <p:spPr>
                <a:xfrm>
                  <a:off x="7438751" y="4124783"/>
                  <a:ext cx="274154" cy="2741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4154" h="274172">
                      <a:moveTo>
                        <a:pt x="0" y="137086"/>
                      </a:moveTo>
                      <a:cubicBezTo>
                        <a:pt x="0" y="61376"/>
                        <a:pt x="61372" y="0"/>
                        <a:pt x="137077" y="0"/>
                      </a:cubicBezTo>
                      <a:cubicBezTo>
                        <a:pt x="212783" y="0"/>
                        <a:pt x="274154" y="61376"/>
                        <a:pt x="274154" y="137086"/>
                      </a:cubicBezTo>
                      <a:cubicBezTo>
                        <a:pt x="274154" y="212796"/>
                        <a:pt x="212783" y="274172"/>
                        <a:pt x="137077" y="274172"/>
                      </a:cubicBezTo>
                      <a:cubicBezTo>
                        <a:pt x="61372" y="274172"/>
                        <a:pt x="0" y="212796"/>
                        <a:pt x="0" y="137086"/>
                      </a:cubicBezTo>
                      <a:close/>
                    </a:path>
                  </a:pathLst>
                </a:custGeom>
                <a:solidFill>
                  <a:srgbClr val="EBEBEB"/>
                </a:solidFill>
                <a:ln w="7700" cap="flat">
                  <a:noFill/>
                  <a:bevel/>
                </a:ln>
              </p:spPr>
            </p:sp>
          </p:grpSp>
        </p:grpSp>
        <p:grpSp>
          <p:nvGrpSpPr>
            <p:cNvPr id="5970" name="Star"/>
            <p:cNvGrpSpPr/>
            <p:nvPr/>
          </p:nvGrpSpPr>
          <p:grpSpPr>
            <a:xfrm>
              <a:off x="805761" y="2736000"/>
              <a:ext cx="477400" cy="477400"/>
              <a:chOff x="805761" y="2736000"/>
              <a:chExt cx="477400" cy="477400"/>
            </a:xfrm>
          </p:grpSpPr>
          <p:sp>
            <p:nvSpPr>
              <p:cNvPr id="5971" name="Freeform 5970"/>
              <p:cNvSpPr/>
              <p:nvPr/>
            </p:nvSpPr>
            <p:spPr>
              <a:xfrm>
                <a:off x="805761" y="2735594"/>
                <a:ext cx="477400" cy="478212"/>
              </a:xfrm>
              <a:custGeom>
                <a:avLst/>
                <a:gdLst/>
                <a:ahLst/>
                <a:cxnLst/>
                <a:rect l="0" t="0" r="0" b="0"/>
                <a:pathLst>
                  <a:path w="477400" h="478212">
                    <a:moveTo>
                      <a:pt x="159242" y="154056"/>
                    </a:moveTo>
                    <a:cubicBezTo>
                      <a:pt x="159242" y="154056"/>
                      <a:pt x="41574" y="169781"/>
                      <a:pt x="19757" y="174072"/>
                    </a:cubicBezTo>
                    <a:cubicBezTo>
                      <a:pt x="0" y="179075"/>
                      <a:pt x="-9359" y="190084"/>
                      <a:pt x="12662" y="212601"/>
                    </a:cubicBezTo>
                    <a:cubicBezTo>
                      <a:pt x="34683" y="239106"/>
                      <a:pt x="109515" y="310244"/>
                      <a:pt x="109515" y="310244"/>
                    </a:cubicBezTo>
                    <a:cubicBezTo>
                      <a:pt x="109515" y="310244"/>
                      <a:pt x="91093" y="428584"/>
                      <a:pt x="89001" y="440775"/>
                    </a:cubicBezTo>
                    <a:cubicBezTo>
                      <a:pt x="82395" y="478212"/>
                      <a:pt x="100974" y="487307"/>
                      <a:pt x="130108" y="469299"/>
                    </a:cubicBezTo>
                    <a:cubicBezTo>
                      <a:pt x="159242" y="451285"/>
                      <a:pt x="238700" y="406868"/>
                      <a:pt x="238700" y="406868"/>
                    </a:cubicBezTo>
                    <a:cubicBezTo>
                      <a:pt x="238700" y="406868"/>
                      <a:pt x="335088" y="455473"/>
                      <a:pt x="352521" y="466296"/>
                    </a:cubicBezTo>
                    <a:cubicBezTo>
                      <a:pt x="379926" y="483310"/>
                      <a:pt x="398878" y="485686"/>
                      <a:pt x="391426" y="434771"/>
                    </a:cubicBezTo>
                    <a:cubicBezTo>
                      <a:pt x="383971" y="383849"/>
                      <a:pt x="369431" y="310397"/>
                      <a:pt x="369431" y="310397"/>
                    </a:cubicBezTo>
                    <a:cubicBezTo>
                      <a:pt x="369431" y="310397"/>
                      <a:pt x="446602" y="229099"/>
                      <a:pt x="462138" y="212101"/>
                    </a:cubicBezTo>
                    <a:cubicBezTo>
                      <a:pt x="477400" y="196214"/>
                      <a:pt x="493947" y="180577"/>
                      <a:pt x="442564" y="173071"/>
                    </a:cubicBezTo>
                    <a:cubicBezTo>
                      <a:pt x="391181" y="165565"/>
                      <a:pt x="319880" y="151054"/>
                      <a:pt x="319880" y="151054"/>
                    </a:cubicBezTo>
                    <a:cubicBezTo>
                      <a:pt x="319880" y="151054"/>
                      <a:pt x="264437" y="38967"/>
                      <a:pt x="255628" y="14949"/>
                    </a:cubicBezTo>
                    <a:cubicBezTo>
                      <a:pt x="246820" y="0"/>
                      <a:pt x="233853" y="-10070"/>
                      <a:pt x="221373" y="18952"/>
                    </a:cubicBezTo>
                    <a:cubicBezTo>
                      <a:pt x="213693" y="36817"/>
                      <a:pt x="159242" y="151054"/>
                      <a:pt x="159242" y="154056"/>
                    </a:cubicBezTo>
                    <a:close/>
                  </a:path>
                </a:pathLst>
              </a:custGeom>
              <a:solidFill>
                <a:srgbClr val="FFAF00"/>
              </a:solidFill>
              <a:ln w="7700" cap="flat">
                <a:noFill/>
                <a:bevel/>
              </a:ln>
            </p:spPr>
          </p:sp>
          <p:sp>
            <p:nvSpPr>
              <p:cNvPr id="5972" name="Freeform 5971"/>
              <p:cNvSpPr/>
              <p:nvPr/>
            </p:nvSpPr>
            <p:spPr>
              <a:xfrm>
                <a:off x="827743" y="2756362"/>
                <a:ext cx="433435" cy="438262"/>
              </a:xfrm>
              <a:custGeom>
                <a:avLst/>
                <a:gdLst/>
                <a:ahLst/>
                <a:cxnLst/>
                <a:rect l="0" t="0" r="0" b="0"/>
                <a:pathLst>
                  <a:path w="433435" h="438262">
                    <a:moveTo>
                      <a:pt x="144578" y="141186"/>
                    </a:moveTo>
                    <a:cubicBezTo>
                      <a:pt x="144578" y="141186"/>
                      <a:pt x="37745" y="155598"/>
                      <a:pt x="17938" y="159529"/>
                    </a:cubicBezTo>
                    <a:cubicBezTo>
                      <a:pt x="0" y="164115"/>
                      <a:pt x="-8497" y="174204"/>
                      <a:pt x="11496" y="194841"/>
                    </a:cubicBezTo>
                    <a:cubicBezTo>
                      <a:pt x="31489" y="219131"/>
                      <a:pt x="99429" y="284326"/>
                      <a:pt x="99429" y="284326"/>
                    </a:cubicBezTo>
                    <a:cubicBezTo>
                      <a:pt x="99429" y="284326"/>
                      <a:pt x="82704" y="392780"/>
                      <a:pt x="80805" y="403954"/>
                    </a:cubicBezTo>
                    <a:cubicBezTo>
                      <a:pt x="74807" y="438262"/>
                      <a:pt x="91675" y="446598"/>
                      <a:pt x="118126" y="430094"/>
                    </a:cubicBezTo>
                    <a:cubicBezTo>
                      <a:pt x="144578" y="413585"/>
                      <a:pt x="216717" y="372879"/>
                      <a:pt x="216717" y="372879"/>
                    </a:cubicBezTo>
                    <a:cubicBezTo>
                      <a:pt x="216717" y="372879"/>
                      <a:pt x="304229" y="417423"/>
                      <a:pt x="320057" y="427342"/>
                    </a:cubicBezTo>
                    <a:cubicBezTo>
                      <a:pt x="344938" y="442934"/>
                      <a:pt x="362145" y="445112"/>
                      <a:pt x="355379" y="398451"/>
                    </a:cubicBezTo>
                    <a:cubicBezTo>
                      <a:pt x="348611" y="351783"/>
                      <a:pt x="335409" y="284466"/>
                      <a:pt x="335409" y="284466"/>
                    </a:cubicBezTo>
                    <a:cubicBezTo>
                      <a:pt x="335409" y="284466"/>
                      <a:pt x="405474" y="209961"/>
                      <a:pt x="419579" y="194383"/>
                    </a:cubicBezTo>
                    <a:cubicBezTo>
                      <a:pt x="433435" y="179823"/>
                      <a:pt x="448458" y="165491"/>
                      <a:pt x="401807" y="158612"/>
                    </a:cubicBezTo>
                    <a:cubicBezTo>
                      <a:pt x="355156" y="151734"/>
                      <a:pt x="290422" y="138434"/>
                      <a:pt x="290422" y="138434"/>
                    </a:cubicBezTo>
                    <a:cubicBezTo>
                      <a:pt x="290422" y="138434"/>
                      <a:pt x="240084" y="35712"/>
                      <a:pt x="232087" y="13700"/>
                    </a:cubicBezTo>
                    <a:cubicBezTo>
                      <a:pt x="224089" y="0"/>
                      <a:pt x="212317" y="-9229"/>
                      <a:pt x="200987" y="17369"/>
                    </a:cubicBezTo>
                    <a:cubicBezTo>
                      <a:pt x="194013" y="33741"/>
                      <a:pt x="144578" y="138434"/>
                      <a:pt x="144578" y="141186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0"/>
                    </a:srgbClr>
                  </a:gs>
                  <a:gs pos="70792">
                    <a:srgbClr val="FFFFFF">
                      <a:alpha val="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bevel/>
              </a:ln>
            </p:spPr>
          </p:sp>
          <p:sp>
            <p:nvSpPr>
              <p:cNvPr id="5973" name="Freeform 5972"/>
              <p:cNvSpPr/>
              <p:nvPr/>
            </p:nvSpPr>
            <p:spPr>
              <a:xfrm>
                <a:off x="829167" y="2755686"/>
                <a:ext cx="430587" cy="230804"/>
              </a:xfrm>
              <a:custGeom>
                <a:avLst/>
                <a:gdLst/>
                <a:ahLst/>
                <a:cxnLst/>
                <a:rect l="0" t="0" r="0" b="0"/>
                <a:pathLst>
                  <a:path w="430587" h="230804">
                    <a:moveTo>
                      <a:pt x="0" y="176730"/>
                    </a:moveTo>
                    <a:cubicBezTo>
                      <a:pt x="0" y="176730"/>
                      <a:pt x="82385" y="220765"/>
                      <a:pt x="189039" y="230804"/>
                    </a:cubicBezTo>
                    <a:cubicBezTo>
                      <a:pt x="295694" y="236777"/>
                      <a:pt x="422224" y="180234"/>
                      <a:pt x="430587" y="172728"/>
                    </a:cubicBezTo>
                    <a:cubicBezTo>
                      <a:pt x="436766" y="165222"/>
                      <a:pt x="348052" y="153713"/>
                      <a:pt x="319933" y="146708"/>
                    </a:cubicBezTo>
                    <a:cubicBezTo>
                      <a:pt x="291815" y="139703"/>
                      <a:pt x="285998" y="133995"/>
                      <a:pt x="272424" y="103674"/>
                    </a:cubicBezTo>
                    <a:cubicBezTo>
                      <a:pt x="258849" y="75950"/>
                      <a:pt x="237230" y="28616"/>
                      <a:pt x="229618" y="14605"/>
                    </a:cubicBezTo>
                    <a:cubicBezTo>
                      <a:pt x="222005" y="0"/>
                      <a:pt x="215294" y="-12416"/>
                      <a:pt x="196796" y="21611"/>
                    </a:cubicBezTo>
                    <a:cubicBezTo>
                      <a:pt x="181283" y="55637"/>
                      <a:pt x="142108" y="139779"/>
                      <a:pt x="142108" y="139779"/>
                    </a:cubicBezTo>
                    <a:cubicBezTo>
                      <a:pt x="142108" y="139779"/>
                      <a:pt x="30996" y="155715"/>
                      <a:pt x="17422" y="158717"/>
                    </a:cubicBezTo>
                    <a:cubicBezTo>
                      <a:pt x="0" y="161719"/>
                      <a:pt x="0" y="176730"/>
                      <a:pt x="0" y="17673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5000"/>
                    </a:srgbClr>
                  </a:gs>
                  <a:gs pos="100000">
                    <a:srgbClr val="FFFFFF">
                      <a:alpha val="3000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5974" name="Freeform 5973"/>
              <p:cNvSpPr/>
              <p:nvPr/>
            </p:nvSpPr>
            <p:spPr>
              <a:xfrm>
                <a:off x="834589" y="2770322"/>
                <a:ext cx="201705" cy="157059"/>
              </a:xfrm>
              <a:custGeom>
                <a:avLst/>
                <a:gdLst/>
                <a:ahLst/>
                <a:cxnLst/>
                <a:rect l="0" t="0" r="0" b="0"/>
                <a:pathLst>
                  <a:path w="201705" h="157059">
                    <a:moveTo>
                      <a:pt x="0" y="157059"/>
                    </a:moveTo>
                    <a:cubicBezTo>
                      <a:pt x="0" y="157059"/>
                      <a:pt x="25179" y="144081"/>
                      <a:pt x="76567" y="136074"/>
                    </a:cubicBezTo>
                    <a:cubicBezTo>
                      <a:pt x="127956" y="128068"/>
                      <a:pt x="134742" y="127067"/>
                      <a:pt x="134742" y="127067"/>
                    </a:cubicBezTo>
                    <a:lnTo>
                      <a:pt x="201705" y="0"/>
                    </a:lnTo>
                    <a:cubicBezTo>
                      <a:pt x="201705" y="0"/>
                      <a:pt x="165769" y="122063"/>
                      <a:pt x="147347" y="136074"/>
                    </a:cubicBezTo>
                    <a:cubicBezTo>
                      <a:pt x="128925" y="150085"/>
                      <a:pt x="0" y="160092"/>
                      <a:pt x="0" y="157059"/>
                    </a:cubicBezTo>
                    <a:close/>
                  </a:path>
                </a:pathLst>
              </a:custGeom>
              <a:solidFill>
                <a:srgbClr val="FFFFFF">
                  <a:alpha val="89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5975" name="Freeform 5974"/>
              <p:cNvSpPr/>
              <p:nvPr/>
            </p:nvSpPr>
            <p:spPr>
              <a:xfrm>
                <a:off x="883129" y="2992026"/>
                <a:ext cx="52358" cy="168599"/>
              </a:xfrm>
              <a:custGeom>
                <a:avLst/>
                <a:gdLst/>
                <a:ahLst/>
                <a:cxnLst/>
                <a:rect l="0" t="0" r="0" b="0"/>
                <a:pathLst>
                  <a:path w="52358" h="168599">
                    <a:moveTo>
                      <a:pt x="0" y="0"/>
                    </a:moveTo>
                    <a:lnTo>
                      <a:pt x="45512" y="46579"/>
                    </a:lnTo>
                    <a:cubicBezTo>
                      <a:pt x="45512" y="46579"/>
                      <a:pt x="27406" y="170929"/>
                      <a:pt x="27406" y="168599"/>
                    </a:cubicBezTo>
                    <a:cubicBezTo>
                      <a:pt x="27406" y="166206"/>
                      <a:pt x="46565" y="80226"/>
                      <a:pt x="50328" y="67490"/>
                    </a:cubicBezTo>
                    <a:cubicBezTo>
                      <a:pt x="56084" y="47474"/>
                      <a:pt x="48389" y="37467"/>
                      <a:pt x="39662" y="30461"/>
                    </a:cubicBezTo>
                    <a:cubicBezTo>
                      <a:pt x="26179" y="20016"/>
                      <a:pt x="-2030" y="2439"/>
                      <a:pt x="0" y="0"/>
                    </a:cubicBezTo>
                    <a:close/>
                  </a:path>
                </a:pathLst>
              </a:custGeom>
              <a:solidFill>
                <a:srgbClr val="FFFFFF">
                  <a:alpha val="90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5976" name="Freeform 5975"/>
              <p:cNvSpPr/>
              <p:nvPr/>
            </p:nvSpPr>
            <p:spPr>
              <a:xfrm>
                <a:off x="821423" y="2757268"/>
                <a:ext cx="239744" cy="436451"/>
              </a:xfrm>
              <a:custGeom>
                <a:avLst/>
                <a:gdLst/>
                <a:ahLst/>
                <a:cxnLst/>
                <a:rect l="0" t="0" r="0" b="0"/>
                <a:pathLst>
                  <a:path w="239744" h="436451" stroke="0">
                    <a:moveTo>
                      <a:pt x="222873" y="0"/>
                    </a:moveTo>
                    <a:cubicBezTo>
                      <a:pt x="222873" y="0"/>
                      <a:pt x="244733" y="94181"/>
                      <a:pt x="238637" y="144837"/>
                    </a:cubicBezTo>
                    <a:cubicBezTo>
                      <a:pt x="231467" y="204436"/>
                      <a:pt x="211959" y="269832"/>
                      <a:pt x="180429" y="318579"/>
                    </a:cubicBezTo>
                    <a:cubicBezTo>
                      <a:pt x="148901" y="367327"/>
                      <a:pt x="93704" y="436451"/>
                      <a:pt x="93704" y="436451"/>
                    </a:cubicBezTo>
                    <a:cubicBezTo>
                      <a:pt x="93704" y="436451"/>
                      <a:pt x="87682" y="436451"/>
                      <a:pt x="90693" y="397326"/>
                    </a:cubicBezTo>
                    <a:cubicBezTo>
                      <a:pt x="93704" y="358577"/>
                      <a:pt x="105245" y="288581"/>
                      <a:pt x="105245" y="288581"/>
                    </a:cubicBezTo>
                    <a:cubicBezTo>
                      <a:pt x="105245" y="288581"/>
                      <a:pt x="51888" y="237333"/>
                      <a:pt x="36730" y="218226"/>
                    </a:cubicBezTo>
                    <a:cubicBezTo>
                      <a:pt x="21572" y="198585"/>
                      <a:pt x="-37848" y="161927"/>
                      <a:pt x="36730" y="156507"/>
                    </a:cubicBezTo>
                    <a:cubicBezTo>
                      <a:pt x="111308" y="151087"/>
                      <a:pt x="149810" y="138164"/>
                      <a:pt x="149810" y="138164"/>
                    </a:cubicBezTo>
                    <a:cubicBezTo>
                      <a:pt x="149810" y="138164"/>
                      <a:pt x="187787" y="64688"/>
                      <a:pt x="196194" y="42342"/>
                    </a:cubicBezTo>
                    <a:cubicBezTo>
                      <a:pt x="204602" y="19995"/>
                      <a:pt x="222873" y="0"/>
                      <a:pt x="22287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2700000" scaled="0"/>
              </a:gradFill>
              <a:ln w="7700" cap="flat">
                <a:noFill/>
                <a:bevel/>
              </a:ln>
            </p:spPr>
          </p:sp>
        </p:grpSp>
        <p:grpSp>
          <p:nvGrpSpPr>
            <p:cNvPr id="5984" name="Star"/>
            <p:cNvGrpSpPr/>
            <p:nvPr/>
          </p:nvGrpSpPr>
          <p:grpSpPr>
            <a:xfrm>
              <a:off x="1372242" y="2736000"/>
              <a:ext cx="477400" cy="477400"/>
              <a:chOff x="1372242" y="2736000"/>
              <a:chExt cx="477400" cy="477400"/>
            </a:xfrm>
          </p:grpSpPr>
          <p:sp>
            <p:nvSpPr>
              <p:cNvPr id="5985" name="Freeform 5984"/>
              <p:cNvSpPr/>
              <p:nvPr/>
            </p:nvSpPr>
            <p:spPr>
              <a:xfrm>
                <a:off x="1372242" y="2735594"/>
                <a:ext cx="477400" cy="478212"/>
              </a:xfrm>
              <a:custGeom>
                <a:avLst/>
                <a:gdLst/>
                <a:ahLst/>
                <a:cxnLst/>
                <a:rect l="0" t="0" r="0" b="0"/>
                <a:pathLst>
                  <a:path w="477400" h="478212">
                    <a:moveTo>
                      <a:pt x="159242" y="154056"/>
                    </a:moveTo>
                    <a:cubicBezTo>
                      <a:pt x="159242" y="154056"/>
                      <a:pt x="41574" y="169781"/>
                      <a:pt x="19757" y="174072"/>
                    </a:cubicBezTo>
                    <a:cubicBezTo>
                      <a:pt x="0" y="179075"/>
                      <a:pt x="-9359" y="190084"/>
                      <a:pt x="12662" y="212601"/>
                    </a:cubicBezTo>
                    <a:cubicBezTo>
                      <a:pt x="34683" y="239106"/>
                      <a:pt x="109515" y="310244"/>
                      <a:pt x="109515" y="310244"/>
                    </a:cubicBezTo>
                    <a:cubicBezTo>
                      <a:pt x="109515" y="310244"/>
                      <a:pt x="91093" y="428584"/>
                      <a:pt x="89001" y="440775"/>
                    </a:cubicBezTo>
                    <a:cubicBezTo>
                      <a:pt x="82395" y="478212"/>
                      <a:pt x="100974" y="487307"/>
                      <a:pt x="130108" y="469299"/>
                    </a:cubicBezTo>
                    <a:cubicBezTo>
                      <a:pt x="159242" y="451285"/>
                      <a:pt x="238700" y="406868"/>
                      <a:pt x="238700" y="406868"/>
                    </a:cubicBezTo>
                    <a:cubicBezTo>
                      <a:pt x="238700" y="406868"/>
                      <a:pt x="335088" y="455473"/>
                      <a:pt x="352521" y="466296"/>
                    </a:cubicBezTo>
                    <a:cubicBezTo>
                      <a:pt x="379926" y="483310"/>
                      <a:pt x="398878" y="485686"/>
                      <a:pt x="391426" y="434771"/>
                    </a:cubicBezTo>
                    <a:cubicBezTo>
                      <a:pt x="383971" y="383849"/>
                      <a:pt x="369431" y="310397"/>
                      <a:pt x="369431" y="310397"/>
                    </a:cubicBezTo>
                    <a:cubicBezTo>
                      <a:pt x="369431" y="310397"/>
                      <a:pt x="446602" y="229099"/>
                      <a:pt x="462138" y="212101"/>
                    </a:cubicBezTo>
                    <a:cubicBezTo>
                      <a:pt x="477400" y="196214"/>
                      <a:pt x="493947" y="180577"/>
                      <a:pt x="442564" y="173071"/>
                    </a:cubicBezTo>
                    <a:cubicBezTo>
                      <a:pt x="391181" y="165565"/>
                      <a:pt x="319880" y="151054"/>
                      <a:pt x="319880" y="151054"/>
                    </a:cubicBezTo>
                    <a:cubicBezTo>
                      <a:pt x="319880" y="151054"/>
                      <a:pt x="264437" y="38967"/>
                      <a:pt x="255628" y="14949"/>
                    </a:cubicBezTo>
                    <a:cubicBezTo>
                      <a:pt x="246820" y="0"/>
                      <a:pt x="233853" y="-10070"/>
                      <a:pt x="221373" y="18952"/>
                    </a:cubicBezTo>
                    <a:cubicBezTo>
                      <a:pt x="213693" y="36817"/>
                      <a:pt x="159242" y="151054"/>
                      <a:pt x="159242" y="154056"/>
                    </a:cubicBezTo>
                    <a:close/>
                  </a:path>
                </a:pathLst>
              </a:custGeom>
              <a:solidFill>
                <a:srgbClr val="FFAF00"/>
              </a:solidFill>
              <a:ln w="7700" cap="flat">
                <a:noFill/>
                <a:bevel/>
              </a:ln>
            </p:spPr>
          </p:sp>
          <p:sp>
            <p:nvSpPr>
              <p:cNvPr id="5986" name="Freeform 5985"/>
              <p:cNvSpPr/>
              <p:nvPr/>
            </p:nvSpPr>
            <p:spPr>
              <a:xfrm>
                <a:off x="1394225" y="2756362"/>
                <a:ext cx="433435" cy="438262"/>
              </a:xfrm>
              <a:custGeom>
                <a:avLst/>
                <a:gdLst/>
                <a:ahLst/>
                <a:cxnLst/>
                <a:rect l="0" t="0" r="0" b="0"/>
                <a:pathLst>
                  <a:path w="433435" h="438262">
                    <a:moveTo>
                      <a:pt x="144578" y="141186"/>
                    </a:moveTo>
                    <a:cubicBezTo>
                      <a:pt x="144578" y="141186"/>
                      <a:pt x="37745" y="155598"/>
                      <a:pt x="17938" y="159529"/>
                    </a:cubicBezTo>
                    <a:cubicBezTo>
                      <a:pt x="0" y="164115"/>
                      <a:pt x="-8497" y="174204"/>
                      <a:pt x="11496" y="194841"/>
                    </a:cubicBezTo>
                    <a:cubicBezTo>
                      <a:pt x="31489" y="219131"/>
                      <a:pt x="99429" y="284326"/>
                      <a:pt x="99429" y="284326"/>
                    </a:cubicBezTo>
                    <a:cubicBezTo>
                      <a:pt x="99429" y="284326"/>
                      <a:pt x="82704" y="392780"/>
                      <a:pt x="80805" y="403954"/>
                    </a:cubicBezTo>
                    <a:cubicBezTo>
                      <a:pt x="74807" y="438262"/>
                      <a:pt x="91675" y="446598"/>
                      <a:pt x="118126" y="430094"/>
                    </a:cubicBezTo>
                    <a:cubicBezTo>
                      <a:pt x="144578" y="413585"/>
                      <a:pt x="216717" y="372879"/>
                      <a:pt x="216717" y="372879"/>
                    </a:cubicBezTo>
                    <a:cubicBezTo>
                      <a:pt x="216717" y="372879"/>
                      <a:pt x="304229" y="417423"/>
                      <a:pt x="320057" y="427342"/>
                    </a:cubicBezTo>
                    <a:cubicBezTo>
                      <a:pt x="344938" y="442934"/>
                      <a:pt x="362145" y="445112"/>
                      <a:pt x="355379" y="398451"/>
                    </a:cubicBezTo>
                    <a:cubicBezTo>
                      <a:pt x="348611" y="351783"/>
                      <a:pt x="335409" y="284466"/>
                      <a:pt x="335409" y="284466"/>
                    </a:cubicBezTo>
                    <a:cubicBezTo>
                      <a:pt x="335409" y="284466"/>
                      <a:pt x="405474" y="209961"/>
                      <a:pt x="419579" y="194383"/>
                    </a:cubicBezTo>
                    <a:cubicBezTo>
                      <a:pt x="433435" y="179823"/>
                      <a:pt x="448458" y="165491"/>
                      <a:pt x="401807" y="158612"/>
                    </a:cubicBezTo>
                    <a:cubicBezTo>
                      <a:pt x="355156" y="151734"/>
                      <a:pt x="290422" y="138434"/>
                      <a:pt x="290422" y="138434"/>
                    </a:cubicBezTo>
                    <a:cubicBezTo>
                      <a:pt x="290422" y="138434"/>
                      <a:pt x="240084" y="35712"/>
                      <a:pt x="232087" y="13700"/>
                    </a:cubicBezTo>
                    <a:cubicBezTo>
                      <a:pt x="224089" y="0"/>
                      <a:pt x="212317" y="-9229"/>
                      <a:pt x="200987" y="17369"/>
                    </a:cubicBezTo>
                    <a:cubicBezTo>
                      <a:pt x="194013" y="33741"/>
                      <a:pt x="144578" y="138434"/>
                      <a:pt x="144578" y="141186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0"/>
                    </a:srgbClr>
                  </a:gs>
                  <a:gs pos="70792">
                    <a:srgbClr val="FFFFFF">
                      <a:alpha val="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bevel/>
              </a:ln>
            </p:spPr>
          </p:sp>
          <p:sp>
            <p:nvSpPr>
              <p:cNvPr id="5987" name="Freeform 5986"/>
              <p:cNvSpPr/>
              <p:nvPr/>
            </p:nvSpPr>
            <p:spPr>
              <a:xfrm>
                <a:off x="1395648" y="2755686"/>
                <a:ext cx="430587" cy="230804"/>
              </a:xfrm>
              <a:custGeom>
                <a:avLst/>
                <a:gdLst/>
                <a:ahLst/>
                <a:cxnLst/>
                <a:rect l="0" t="0" r="0" b="0"/>
                <a:pathLst>
                  <a:path w="430587" h="230804">
                    <a:moveTo>
                      <a:pt x="0" y="176730"/>
                    </a:moveTo>
                    <a:cubicBezTo>
                      <a:pt x="0" y="176730"/>
                      <a:pt x="82385" y="220765"/>
                      <a:pt x="189039" y="230804"/>
                    </a:cubicBezTo>
                    <a:cubicBezTo>
                      <a:pt x="295694" y="236777"/>
                      <a:pt x="422224" y="180234"/>
                      <a:pt x="430587" y="172728"/>
                    </a:cubicBezTo>
                    <a:cubicBezTo>
                      <a:pt x="436766" y="165222"/>
                      <a:pt x="348052" y="153713"/>
                      <a:pt x="319933" y="146708"/>
                    </a:cubicBezTo>
                    <a:cubicBezTo>
                      <a:pt x="291815" y="139703"/>
                      <a:pt x="285998" y="133995"/>
                      <a:pt x="272424" y="103674"/>
                    </a:cubicBezTo>
                    <a:cubicBezTo>
                      <a:pt x="258849" y="75950"/>
                      <a:pt x="237230" y="28616"/>
                      <a:pt x="229618" y="14605"/>
                    </a:cubicBezTo>
                    <a:cubicBezTo>
                      <a:pt x="222005" y="0"/>
                      <a:pt x="215294" y="-12416"/>
                      <a:pt x="196796" y="21611"/>
                    </a:cubicBezTo>
                    <a:cubicBezTo>
                      <a:pt x="181283" y="55637"/>
                      <a:pt x="142108" y="139779"/>
                      <a:pt x="142108" y="139779"/>
                    </a:cubicBezTo>
                    <a:cubicBezTo>
                      <a:pt x="142108" y="139779"/>
                      <a:pt x="30996" y="155715"/>
                      <a:pt x="17422" y="158717"/>
                    </a:cubicBezTo>
                    <a:cubicBezTo>
                      <a:pt x="0" y="161719"/>
                      <a:pt x="0" y="176730"/>
                      <a:pt x="0" y="17673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5000"/>
                    </a:srgbClr>
                  </a:gs>
                  <a:gs pos="100000">
                    <a:srgbClr val="FFFFFF">
                      <a:alpha val="3000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5988" name="Freeform 5987"/>
              <p:cNvSpPr/>
              <p:nvPr/>
            </p:nvSpPr>
            <p:spPr>
              <a:xfrm>
                <a:off x="1401071" y="2770322"/>
                <a:ext cx="201705" cy="157059"/>
              </a:xfrm>
              <a:custGeom>
                <a:avLst/>
                <a:gdLst/>
                <a:ahLst/>
                <a:cxnLst/>
                <a:rect l="0" t="0" r="0" b="0"/>
                <a:pathLst>
                  <a:path w="201705" h="157059">
                    <a:moveTo>
                      <a:pt x="0" y="157059"/>
                    </a:moveTo>
                    <a:cubicBezTo>
                      <a:pt x="0" y="157059"/>
                      <a:pt x="25179" y="144081"/>
                      <a:pt x="76567" y="136074"/>
                    </a:cubicBezTo>
                    <a:cubicBezTo>
                      <a:pt x="127956" y="128068"/>
                      <a:pt x="134742" y="127067"/>
                      <a:pt x="134742" y="127067"/>
                    </a:cubicBezTo>
                    <a:lnTo>
                      <a:pt x="201705" y="0"/>
                    </a:lnTo>
                    <a:cubicBezTo>
                      <a:pt x="201705" y="0"/>
                      <a:pt x="165769" y="122063"/>
                      <a:pt x="147347" y="136074"/>
                    </a:cubicBezTo>
                    <a:cubicBezTo>
                      <a:pt x="128925" y="150085"/>
                      <a:pt x="0" y="160092"/>
                      <a:pt x="0" y="157059"/>
                    </a:cubicBezTo>
                    <a:close/>
                  </a:path>
                </a:pathLst>
              </a:custGeom>
              <a:solidFill>
                <a:srgbClr val="FFFFFF">
                  <a:alpha val="89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5989" name="Freeform 5988"/>
              <p:cNvSpPr/>
              <p:nvPr/>
            </p:nvSpPr>
            <p:spPr>
              <a:xfrm>
                <a:off x="1449610" y="2992026"/>
                <a:ext cx="52358" cy="168599"/>
              </a:xfrm>
              <a:custGeom>
                <a:avLst/>
                <a:gdLst/>
                <a:ahLst/>
                <a:cxnLst/>
                <a:rect l="0" t="0" r="0" b="0"/>
                <a:pathLst>
                  <a:path w="52358" h="168599">
                    <a:moveTo>
                      <a:pt x="0" y="0"/>
                    </a:moveTo>
                    <a:lnTo>
                      <a:pt x="45512" y="46579"/>
                    </a:lnTo>
                    <a:cubicBezTo>
                      <a:pt x="45512" y="46579"/>
                      <a:pt x="27406" y="170929"/>
                      <a:pt x="27406" y="168599"/>
                    </a:cubicBezTo>
                    <a:cubicBezTo>
                      <a:pt x="27406" y="166206"/>
                      <a:pt x="46565" y="80226"/>
                      <a:pt x="50328" y="67490"/>
                    </a:cubicBezTo>
                    <a:cubicBezTo>
                      <a:pt x="56084" y="47474"/>
                      <a:pt x="48389" y="37467"/>
                      <a:pt x="39662" y="30461"/>
                    </a:cubicBezTo>
                    <a:cubicBezTo>
                      <a:pt x="26179" y="20016"/>
                      <a:pt x="-2030" y="2439"/>
                      <a:pt x="0" y="0"/>
                    </a:cubicBezTo>
                    <a:close/>
                  </a:path>
                </a:pathLst>
              </a:custGeom>
              <a:solidFill>
                <a:srgbClr val="FFFFFF">
                  <a:alpha val="90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5990" name="Freeform 5989"/>
              <p:cNvSpPr/>
              <p:nvPr/>
            </p:nvSpPr>
            <p:spPr>
              <a:xfrm>
                <a:off x="1387905" y="2757268"/>
                <a:ext cx="239744" cy="436451"/>
              </a:xfrm>
              <a:custGeom>
                <a:avLst/>
                <a:gdLst/>
                <a:ahLst/>
                <a:cxnLst/>
                <a:rect l="0" t="0" r="0" b="0"/>
                <a:pathLst>
                  <a:path w="239744" h="436451" stroke="0">
                    <a:moveTo>
                      <a:pt x="222873" y="0"/>
                    </a:moveTo>
                    <a:cubicBezTo>
                      <a:pt x="222873" y="0"/>
                      <a:pt x="244733" y="94181"/>
                      <a:pt x="238637" y="144837"/>
                    </a:cubicBezTo>
                    <a:cubicBezTo>
                      <a:pt x="231467" y="204436"/>
                      <a:pt x="211959" y="269832"/>
                      <a:pt x="180429" y="318579"/>
                    </a:cubicBezTo>
                    <a:cubicBezTo>
                      <a:pt x="148901" y="367327"/>
                      <a:pt x="93704" y="436451"/>
                      <a:pt x="93704" y="436451"/>
                    </a:cubicBezTo>
                    <a:cubicBezTo>
                      <a:pt x="93704" y="436451"/>
                      <a:pt x="87682" y="436451"/>
                      <a:pt x="90693" y="397326"/>
                    </a:cubicBezTo>
                    <a:cubicBezTo>
                      <a:pt x="93704" y="358577"/>
                      <a:pt x="105245" y="288581"/>
                      <a:pt x="105245" y="288581"/>
                    </a:cubicBezTo>
                    <a:cubicBezTo>
                      <a:pt x="105245" y="288581"/>
                      <a:pt x="51888" y="237333"/>
                      <a:pt x="36730" y="218226"/>
                    </a:cubicBezTo>
                    <a:cubicBezTo>
                      <a:pt x="21572" y="198585"/>
                      <a:pt x="-37848" y="161927"/>
                      <a:pt x="36730" y="156507"/>
                    </a:cubicBezTo>
                    <a:cubicBezTo>
                      <a:pt x="111308" y="151087"/>
                      <a:pt x="149810" y="138164"/>
                      <a:pt x="149810" y="138164"/>
                    </a:cubicBezTo>
                    <a:cubicBezTo>
                      <a:pt x="149810" y="138164"/>
                      <a:pt x="187787" y="64688"/>
                      <a:pt x="196194" y="42342"/>
                    </a:cubicBezTo>
                    <a:cubicBezTo>
                      <a:pt x="204602" y="19995"/>
                      <a:pt x="222873" y="0"/>
                      <a:pt x="22287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2700000" scaled="0"/>
              </a:gradFill>
              <a:ln w="7700" cap="flat">
                <a:noFill/>
                <a:bevel/>
              </a:ln>
            </p:spPr>
          </p:sp>
        </p:grpSp>
        <p:grpSp>
          <p:nvGrpSpPr>
            <p:cNvPr id="5991" name="Star"/>
            <p:cNvGrpSpPr/>
            <p:nvPr/>
          </p:nvGrpSpPr>
          <p:grpSpPr>
            <a:xfrm>
              <a:off x="1934096" y="2736000"/>
              <a:ext cx="477400" cy="477400"/>
              <a:chOff x="1934096" y="2736000"/>
              <a:chExt cx="477400" cy="477400"/>
            </a:xfrm>
          </p:grpSpPr>
          <p:sp>
            <p:nvSpPr>
              <p:cNvPr id="5992" name="Freeform 5991"/>
              <p:cNvSpPr/>
              <p:nvPr/>
            </p:nvSpPr>
            <p:spPr>
              <a:xfrm>
                <a:off x="1934096" y="2735594"/>
                <a:ext cx="477400" cy="478212"/>
              </a:xfrm>
              <a:custGeom>
                <a:avLst/>
                <a:gdLst/>
                <a:ahLst/>
                <a:cxnLst/>
                <a:rect l="0" t="0" r="0" b="0"/>
                <a:pathLst>
                  <a:path w="477400" h="478212">
                    <a:moveTo>
                      <a:pt x="159242" y="154056"/>
                    </a:moveTo>
                    <a:cubicBezTo>
                      <a:pt x="159242" y="154056"/>
                      <a:pt x="41574" y="169781"/>
                      <a:pt x="19757" y="174072"/>
                    </a:cubicBezTo>
                    <a:cubicBezTo>
                      <a:pt x="0" y="179075"/>
                      <a:pt x="-9359" y="190084"/>
                      <a:pt x="12662" y="212601"/>
                    </a:cubicBezTo>
                    <a:cubicBezTo>
                      <a:pt x="34683" y="239106"/>
                      <a:pt x="109515" y="310244"/>
                      <a:pt x="109515" y="310244"/>
                    </a:cubicBezTo>
                    <a:cubicBezTo>
                      <a:pt x="109515" y="310244"/>
                      <a:pt x="91093" y="428584"/>
                      <a:pt x="89001" y="440775"/>
                    </a:cubicBezTo>
                    <a:cubicBezTo>
                      <a:pt x="82395" y="478212"/>
                      <a:pt x="100974" y="487307"/>
                      <a:pt x="130108" y="469299"/>
                    </a:cubicBezTo>
                    <a:cubicBezTo>
                      <a:pt x="159242" y="451285"/>
                      <a:pt x="238700" y="406868"/>
                      <a:pt x="238700" y="406868"/>
                    </a:cubicBezTo>
                    <a:cubicBezTo>
                      <a:pt x="238700" y="406868"/>
                      <a:pt x="335088" y="455473"/>
                      <a:pt x="352521" y="466296"/>
                    </a:cubicBezTo>
                    <a:cubicBezTo>
                      <a:pt x="379926" y="483310"/>
                      <a:pt x="398878" y="485686"/>
                      <a:pt x="391426" y="434771"/>
                    </a:cubicBezTo>
                    <a:cubicBezTo>
                      <a:pt x="383971" y="383849"/>
                      <a:pt x="369431" y="310397"/>
                      <a:pt x="369431" y="310397"/>
                    </a:cubicBezTo>
                    <a:cubicBezTo>
                      <a:pt x="369431" y="310397"/>
                      <a:pt x="446602" y="229099"/>
                      <a:pt x="462138" y="212101"/>
                    </a:cubicBezTo>
                    <a:cubicBezTo>
                      <a:pt x="477400" y="196214"/>
                      <a:pt x="493947" y="180577"/>
                      <a:pt x="442564" y="173071"/>
                    </a:cubicBezTo>
                    <a:cubicBezTo>
                      <a:pt x="391181" y="165565"/>
                      <a:pt x="319880" y="151054"/>
                      <a:pt x="319880" y="151054"/>
                    </a:cubicBezTo>
                    <a:cubicBezTo>
                      <a:pt x="319880" y="151054"/>
                      <a:pt x="264437" y="38967"/>
                      <a:pt x="255628" y="14949"/>
                    </a:cubicBezTo>
                    <a:cubicBezTo>
                      <a:pt x="246820" y="0"/>
                      <a:pt x="233853" y="-10070"/>
                      <a:pt x="221373" y="18952"/>
                    </a:cubicBezTo>
                    <a:cubicBezTo>
                      <a:pt x="213693" y="36817"/>
                      <a:pt x="159242" y="151054"/>
                      <a:pt x="159242" y="154056"/>
                    </a:cubicBezTo>
                    <a:close/>
                  </a:path>
                </a:pathLst>
              </a:custGeom>
              <a:solidFill>
                <a:srgbClr val="FFAF00"/>
              </a:solidFill>
              <a:ln w="7700" cap="flat">
                <a:noFill/>
                <a:bevel/>
              </a:ln>
            </p:spPr>
          </p:sp>
          <p:sp>
            <p:nvSpPr>
              <p:cNvPr id="5993" name="Freeform 5992"/>
              <p:cNvSpPr/>
              <p:nvPr/>
            </p:nvSpPr>
            <p:spPr>
              <a:xfrm>
                <a:off x="1956078" y="2756362"/>
                <a:ext cx="433435" cy="438262"/>
              </a:xfrm>
              <a:custGeom>
                <a:avLst/>
                <a:gdLst/>
                <a:ahLst/>
                <a:cxnLst/>
                <a:rect l="0" t="0" r="0" b="0"/>
                <a:pathLst>
                  <a:path w="433435" h="438262">
                    <a:moveTo>
                      <a:pt x="144578" y="141186"/>
                    </a:moveTo>
                    <a:cubicBezTo>
                      <a:pt x="144578" y="141186"/>
                      <a:pt x="37745" y="155598"/>
                      <a:pt x="17938" y="159529"/>
                    </a:cubicBezTo>
                    <a:cubicBezTo>
                      <a:pt x="0" y="164115"/>
                      <a:pt x="-8497" y="174204"/>
                      <a:pt x="11496" y="194841"/>
                    </a:cubicBezTo>
                    <a:cubicBezTo>
                      <a:pt x="31489" y="219131"/>
                      <a:pt x="99429" y="284326"/>
                      <a:pt x="99429" y="284326"/>
                    </a:cubicBezTo>
                    <a:cubicBezTo>
                      <a:pt x="99429" y="284326"/>
                      <a:pt x="82704" y="392780"/>
                      <a:pt x="80805" y="403954"/>
                    </a:cubicBezTo>
                    <a:cubicBezTo>
                      <a:pt x="74807" y="438262"/>
                      <a:pt x="91675" y="446598"/>
                      <a:pt x="118126" y="430094"/>
                    </a:cubicBezTo>
                    <a:cubicBezTo>
                      <a:pt x="144578" y="413585"/>
                      <a:pt x="216717" y="372879"/>
                      <a:pt x="216717" y="372879"/>
                    </a:cubicBezTo>
                    <a:cubicBezTo>
                      <a:pt x="216717" y="372879"/>
                      <a:pt x="304229" y="417423"/>
                      <a:pt x="320057" y="427342"/>
                    </a:cubicBezTo>
                    <a:cubicBezTo>
                      <a:pt x="344938" y="442934"/>
                      <a:pt x="362145" y="445112"/>
                      <a:pt x="355379" y="398451"/>
                    </a:cubicBezTo>
                    <a:cubicBezTo>
                      <a:pt x="348611" y="351783"/>
                      <a:pt x="335409" y="284466"/>
                      <a:pt x="335409" y="284466"/>
                    </a:cubicBezTo>
                    <a:cubicBezTo>
                      <a:pt x="335409" y="284466"/>
                      <a:pt x="405474" y="209961"/>
                      <a:pt x="419579" y="194383"/>
                    </a:cubicBezTo>
                    <a:cubicBezTo>
                      <a:pt x="433435" y="179823"/>
                      <a:pt x="448458" y="165491"/>
                      <a:pt x="401807" y="158612"/>
                    </a:cubicBezTo>
                    <a:cubicBezTo>
                      <a:pt x="355156" y="151734"/>
                      <a:pt x="290422" y="138434"/>
                      <a:pt x="290422" y="138434"/>
                    </a:cubicBezTo>
                    <a:cubicBezTo>
                      <a:pt x="290422" y="138434"/>
                      <a:pt x="240084" y="35712"/>
                      <a:pt x="232087" y="13700"/>
                    </a:cubicBezTo>
                    <a:cubicBezTo>
                      <a:pt x="224089" y="0"/>
                      <a:pt x="212317" y="-9229"/>
                      <a:pt x="200987" y="17369"/>
                    </a:cubicBezTo>
                    <a:cubicBezTo>
                      <a:pt x="194013" y="33741"/>
                      <a:pt x="144578" y="138434"/>
                      <a:pt x="144578" y="141186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0"/>
                    </a:srgbClr>
                  </a:gs>
                  <a:gs pos="70792">
                    <a:srgbClr val="FFFFFF">
                      <a:alpha val="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bevel/>
              </a:ln>
            </p:spPr>
          </p:sp>
          <p:sp>
            <p:nvSpPr>
              <p:cNvPr id="5994" name="Freeform 5993"/>
              <p:cNvSpPr/>
              <p:nvPr/>
            </p:nvSpPr>
            <p:spPr>
              <a:xfrm>
                <a:off x="1957502" y="2755686"/>
                <a:ext cx="430587" cy="230804"/>
              </a:xfrm>
              <a:custGeom>
                <a:avLst/>
                <a:gdLst/>
                <a:ahLst/>
                <a:cxnLst/>
                <a:rect l="0" t="0" r="0" b="0"/>
                <a:pathLst>
                  <a:path w="430587" h="230804">
                    <a:moveTo>
                      <a:pt x="0" y="176730"/>
                    </a:moveTo>
                    <a:cubicBezTo>
                      <a:pt x="0" y="176730"/>
                      <a:pt x="82385" y="220765"/>
                      <a:pt x="189039" y="230804"/>
                    </a:cubicBezTo>
                    <a:cubicBezTo>
                      <a:pt x="295694" y="236777"/>
                      <a:pt x="422224" y="180234"/>
                      <a:pt x="430587" y="172728"/>
                    </a:cubicBezTo>
                    <a:cubicBezTo>
                      <a:pt x="436766" y="165222"/>
                      <a:pt x="348052" y="153713"/>
                      <a:pt x="319933" y="146708"/>
                    </a:cubicBezTo>
                    <a:cubicBezTo>
                      <a:pt x="291815" y="139703"/>
                      <a:pt x="285998" y="133995"/>
                      <a:pt x="272424" y="103674"/>
                    </a:cubicBezTo>
                    <a:cubicBezTo>
                      <a:pt x="258849" y="75950"/>
                      <a:pt x="237230" y="28616"/>
                      <a:pt x="229618" y="14605"/>
                    </a:cubicBezTo>
                    <a:cubicBezTo>
                      <a:pt x="222005" y="0"/>
                      <a:pt x="215294" y="-12416"/>
                      <a:pt x="196796" y="21611"/>
                    </a:cubicBezTo>
                    <a:cubicBezTo>
                      <a:pt x="181283" y="55637"/>
                      <a:pt x="142108" y="139779"/>
                      <a:pt x="142108" y="139779"/>
                    </a:cubicBezTo>
                    <a:cubicBezTo>
                      <a:pt x="142108" y="139779"/>
                      <a:pt x="30996" y="155715"/>
                      <a:pt x="17422" y="158717"/>
                    </a:cubicBezTo>
                    <a:cubicBezTo>
                      <a:pt x="0" y="161719"/>
                      <a:pt x="0" y="176730"/>
                      <a:pt x="0" y="17673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5000"/>
                    </a:srgbClr>
                  </a:gs>
                  <a:gs pos="100000">
                    <a:srgbClr val="FFFFFF">
                      <a:alpha val="3000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5995" name="Freeform 5994"/>
              <p:cNvSpPr/>
              <p:nvPr/>
            </p:nvSpPr>
            <p:spPr>
              <a:xfrm>
                <a:off x="1962924" y="2770322"/>
                <a:ext cx="201705" cy="157059"/>
              </a:xfrm>
              <a:custGeom>
                <a:avLst/>
                <a:gdLst/>
                <a:ahLst/>
                <a:cxnLst/>
                <a:rect l="0" t="0" r="0" b="0"/>
                <a:pathLst>
                  <a:path w="201705" h="157059">
                    <a:moveTo>
                      <a:pt x="0" y="157059"/>
                    </a:moveTo>
                    <a:cubicBezTo>
                      <a:pt x="0" y="157059"/>
                      <a:pt x="25179" y="144081"/>
                      <a:pt x="76567" y="136074"/>
                    </a:cubicBezTo>
                    <a:cubicBezTo>
                      <a:pt x="127956" y="128068"/>
                      <a:pt x="134742" y="127067"/>
                      <a:pt x="134742" y="127067"/>
                    </a:cubicBezTo>
                    <a:lnTo>
                      <a:pt x="201705" y="0"/>
                    </a:lnTo>
                    <a:cubicBezTo>
                      <a:pt x="201705" y="0"/>
                      <a:pt x="165769" y="122063"/>
                      <a:pt x="147347" y="136074"/>
                    </a:cubicBezTo>
                    <a:cubicBezTo>
                      <a:pt x="128925" y="150085"/>
                      <a:pt x="0" y="160092"/>
                      <a:pt x="0" y="157059"/>
                    </a:cubicBezTo>
                    <a:close/>
                  </a:path>
                </a:pathLst>
              </a:custGeom>
              <a:solidFill>
                <a:srgbClr val="FFFFFF">
                  <a:alpha val="89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5996" name="Freeform 5995"/>
              <p:cNvSpPr/>
              <p:nvPr/>
            </p:nvSpPr>
            <p:spPr>
              <a:xfrm>
                <a:off x="2011464" y="2992026"/>
                <a:ext cx="52358" cy="168599"/>
              </a:xfrm>
              <a:custGeom>
                <a:avLst/>
                <a:gdLst/>
                <a:ahLst/>
                <a:cxnLst/>
                <a:rect l="0" t="0" r="0" b="0"/>
                <a:pathLst>
                  <a:path w="52358" h="168599">
                    <a:moveTo>
                      <a:pt x="0" y="0"/>
                    </a:moveTo>
                    <a:lnTo>
                      <a:pt x="45512" y="46579"/>
                    </a:lnTo>
                    <a:cubicBezTo>
                      <a:pt x="45512" y="46579"/>
                      <a:pt x="27406" y="170929"/>
                      <a:pt x="27406" y="168599"/>
                    </a:cubicBezTo>
                    <a:cubicBezTo>
                      <a:pt x="27406" y="166206"/>
                      <a:pt x="46565" y="80226"/>
                      <a:pt x="50328" y="67490"/>
                    </a:cubicBezTo>
                    <a:cubicBezTo>
                      <a:pt x="56084" y="47474"/>
                      <a:pt x="48389" y="37467"/>
                      <a:pt x="39662" y="30461"/>
                    </a:cubicBezTo>
                    <a:cubicBezTo>
                      <a:pt x="26179" y="20016"/>
                      <a:pt x="-2030" y="2439"/>
                      <a:pt x="0" y="0"/>
                    </a:cubicBezTo>
                    <a:close/>
                  </a:path>
                </a:pathLst>
              </a:custGeom>
              <a:solidFill>
                <a:srgbClr val="FFFFFF">
                  <a:alpha val="90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5997" name="Freeform 5996"/>
              <p:cNvSpPr/>
              <p:nvPr/>
            </p:nvSpPr>
            <p:spPr>
              <a:xfrm>
                <a:off x="1949758" y="2757268"/>
                <a:ext cx="239744" cy="436451"/>
              </a:xfrm>
              <a:custGeom>
                <a:avLst/>
                <a:gdLst/>
                <a:ahLst/>
                <a:cxnLst/>
                <a:rect l="0" t="0" r="0" b="0"/>
                <a:pathLst>
                  <a:path w="239744" h="436451" stroke="0">
                    <a:moveTo>
                      <a:pt x="222873" y="0"/>
                    </a:moveTo>
                    <a:cubicBezTo>
                      <a:pt x="222873" y="0"/>
                      <a:pt x="244733" y="94181"/>
                      <a:pt x="238637" y="144837"/>
                    </a:cubicBezTo>
                    <a:cubicBezTo>
                      <a:pt x="231467" y="204436"/>
                      <a:pt x="211959" y="269832"/>
                      <a:pt x="180429" y="318579"/>
                    </a:cubicBezTo>
                    <a:cubicBezTo>
                      <a:pt x="148901" y="367327"/>
                      <a:pt x="93704" y="436451"/>
                      <a:pt x="93704" y="436451"/>
                    </a:cubicBezTo>
                    <a:cubicBezTo>
                      <a:pt x="93704" y="436451"/>
                      <a:pt x="87682" y="436451"/>
                      <a:pt x="90693" y="397326"/>
                    </a:cubicBezTo>
                    <a:cubicBezTo>
                      <a:pt x="93704" y="358577"/>
                      <a:pt x="105245" y="288581"/>
                      <a:pt x="105245" y="288581"/>
                    </a:cubicBezTo>
                    <a:cubicBezTo>
                      <a:pt x="105245" y="288581"/>
                      <a:pt x="51888" y="237333"/>
                      <a:pt x="36730" y="218226"/>
                    </a:cubicBezTo>
                    <a:cubicBezTo>
                      <a:pt x="21572" y="198585"/>
                      <a:pt x="-37848" y="161927"/>
                      <a:pt x="36730" y="156507"/>
                    </a:cubicBezTo>
                    <a:cubicBezTo>
                      <a:pt x="111308" y="151087"/>
                      <a:pt x="149810" y="138164"/>
                      <a:pt x="149810" y="138164"/>
                    </a:cubicBezTo>
                    <a:cubicBezTo>
                      <a:pt x="149810" y="138164"/>
                      <a:pt x="187787" y="64688"/>
                      <a:pt x="196194" y="42342"/>
                    </a:cubicBezTo>
                    <a:cubicBezTo>
                      <a:pt x="204602" y="19995"/>
                      <a:pt x="222873" y="0"/>
                      <a:pt x="22287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2700000" scaled="0"/>
              </a:gradFill>
              <a:ln w="7700" cap="flat">
                <a:noFill/>
                <a:bevel/>
              </a:ln>
            </p:spPr>
          </p:sp>
        </p:grpSp>
        <p:grpSp>
          <p:nvGrpSpPr>
            <p:cNvPr id="5998" name="Star"/>
            <p:cNvGrpSpPr/>
            <p:nvPr/>
          </p:nvGrpSpPr>
          <p:grpSpPr>
            <a:xfrm>
              <a:off x="1934096" y="3213400"/>
              <a:ext cx="477400" cy="477400"/>
              <a:chOff x="1934096" y="3213400"/>
              <a:chExt cx="477400" cy="477400"/>
            </a:xfrm>
          </p:grpSpPr>
          <p:sp>
            <p:nvSpPr>
              <p:cNvPr id="5999" name="Freeform 5998"/>
              <p:cNvSpPr/>
              <p:nvPr/>
            </p:nvSpPr>
            <p:spPr>
              <a:xfrm>
                <a:off x="1934096" y="3212994"/>
                <a:ext cx="477400" cy="478212"/>
              </a:xfrm>
              <a:custGeom>
                <a:avLst/>
                <a:gdLst/>
                <a:ahLst/>
                <a:cxnLst/>
                <a:rect l="0" t="0" r="0" b="0"/>
                <a:pathLst>
                  <a:path w="477400" h="478212">
                    <a:moveTo>
                      <a:pt x="159242" y="154056"/>
                    </a:moveTo>
                    <a:cubicBezTo>
                      <a:pt x="159242" y="154056"/>
                      <a:pt x="41574" y="169781"/>
                      <a:pt x="19757" y="174072"/>
                    </a:cubicBezTo>
                    <a:cubicBezTo>
                      <a:pt x="0" y="179075"/>
                      <a:pt x="-9359" y="190084"/>
                      <a:pt x="12662" y="212601"/>
                    </a:cubicBezTo>
                    <a:cubicBezTo>
                      <a:pt x="34683" y="239106"/>
                      <a:pt x="109515" y="310244"/>
                      <a:pt x="109515" y="310244"/>
                    </a:cubicBezTo>
                    <a:cubicBezTo>
                      <a:pt x="109515" y="310244"/>
                      <a:pt x="91093" y="428584"/>
                      <a:pt x="89001" y="440775"/>
                    </a:cubicBezTo>
                    <a:cubicBezTo>
                      <a:pt x="82395" y="478212"/>
                      <a:pt x="100974" y="487307"/>
                      <a:pt x="130108" y="469299"/>
                    </a:cubicBezTo>
                    <a:cubicBezTo>
                      <a:pt x="159242" y="451285"/>
                      <a:pt x="238700" y="406868"/>
                      <a:pt x="238700" y="406868"/>
                    </a:cubicBezTo>
                    <a:cubicBezTo>
                      <a:pt x="238700" y="406868"/>
                      <a:pt x="335088" y="455473"/>
                      <a:pt x="352521" y="466296"/>
                    </a:cubicBezTo>
                    <a:cubicBezTo>
                      <a:pt x="379926" y="483310"/>
                      <a:pt x="398878" y="485686"/>
                      <a:pt x="391426" y="434771"/>
                    </a:cubicBezTo>
                    <a:cubicBezTo>
                      <a:pt x="383971" y="383849"/>
                      <a:pt x="369431" y="310397"/>
                      <a:pt x="369431" y="310397"/>
                    </a:cubicBezTo>
                    <a:cubicBezTo>
                      <a:pt x="369431" y="310397"/>
                      <a:pt x="446602" y="229099"/>
                      <a:pt x="462138" y="212101"/>
                    </a:cubicBezTo>
                    <a:cubicBezTo>
                      <a:pt x="477400" y="196214"/>
                      <a:pt x="493947" y="180577"/>
                      <a:pt x="442564" y="173071"/>
                    </a:cubicBezTo>
                    <a:cubicBezTo>
                      <a:pt x="391181" y="165565"/>
                      <a:pt x="319880" y="151054"/>
                      <a:pt x="319880" y="151054"/>
                    </a:cubicBezTo>
                    <a:cubicBezTo>
                      <a:pt x="319880" y="151054"/>
                      <a:pt x="264437" y="38967"/>
                      <a:pt x="255628" y="14949"/>
                    </a:cubicBezTo>
                    <a:cubicBezTo>
                      <a:pt x="246820" y="0"/>
                      <a:pt x="233853" y="-10070"/>
                      <a:pt x="221373" y="18952"/>
                    </a:cubicBezTo>
                    <a:cubicBezTo>
                      <a:pt x="213693" y="36817"/>
                      <a:pt x="159242" y="151054"/>
                      <a:pt x="159242" y="154056"/>
                    </a:cubicBezTo>
                    <a:close/>
                  </a:path>
                </a:pathLst>
              </a:custGeom>
              <a:solidFill>
                <a:srgbClr val="FFAF00"/>
              </a:solidFill>
              <a:ln w="7700" cap="flat">
                <a:noFill/>
                <a:bevel/>
              </a:ln>
            </p:spPr>
          </p:sp>
          <p:sp>
            <p:nvSpPr>
              <p:cNvPr id="6000" name="Freeform 5999"/>
              <p:cNvSpPr/>
              <p:nvPr/>
            </p:nvSpPr>
            <p:spPr>
              <a:xfrm>
                <a:off x="1956078" y="3233762"/>
                <a:ext cx="433435" cy="438262"/>
              </a:xfrm>
              <a:custGeom>
                <a:avLst/>
                <a:gdLst/>
                <a:ahLst/>
                <a:cxnLst/>
                <a:rect l="0" t="0" r="0" b="0"/>
                <a:pathLst>
                  <a:path w="433435" h="438262">
                    <a:moveTo>
                      <a:pt x="144578" y="141186"/>
                    </a:moveTo>
                    <a:cubicBezTo>
                      <a:pt x="144578" y="141186"/>
                      <a:pt x="37745" y="155598"/>
                      <a:pt x="17938" y="159529"/>
                    </a:cubicBezTo>
                    <a:cubicBezTo>
                      <a:pt x="0" y="164115"/>
                      <a:pt x="-8497" y="174204"/>
                      <a:pt x="11496" y="194841"/>
                    </a:cubicBezTo>
                    <a:cubicBezTo>
                      <a:pt x="31489" y="219131"/>
                      <a:pt x="99429" y="284326"/>
                      <a:pt x="99429" y="284326"/>
                    </a:cubicBezTo>
                    <a:cubicBezTo>
                      <a:pt x="99429" y="284326"/>
                      <a:pt x="82704" y="392780"/>
                      <a:pt x="80805" y="403954"/>
                    </a:cubicBezTo>
                    <a:cubicBezTo>
                      <a:pt x="74807" y="438262"/>
                      <a:pt x="91675" y="446598"/>
                      <a:pt x="118126" y="430094"/>
                    </a:cubicBezTo>
                    <a:cubicBezTo>
                      <a:pt x="144578" y="413585"/>
                      <a:pt x="216717" y="372879"/>
                      <a:pt x="216717" y="372879"/>
                    </a:cubicBezTo>
                    <a:cubicBezTo>
                      <a:pt x="216717" y="372879"/>
                      <a:pt x="304229" y="417423"/>
                      <a:pt x="320057" y="427342"/>
                    </a:cubicBezTo>
                    <a:cubicBezTo>
                      <a:pt x="344938" y="442934"/>
                      <a:pt x="362145" y="445112"/>
                      <a:pt x="355379" y="398451"/>
                    </a:cubicBezTo>
                    <a:cubicBezTo>
                      <a:pt x="348611" y="351783"/>
                      <a:pt x="335409" y="284466"/>
                      <a:pt x="335409" y="284466"/>
                    </a:cubicBezTo>
                    <a:cubicBezTo>
                      <a:pt x="335409" y="284466"/>
                      <a:pt x="405474" y="209961"/>
                      <a:pt x="419579" y="194383"/>
                    </a:cubicBezTo>
                    <a:cubicBezTo>
                      <a:pt x="433435" y="179823"/>
                      <a:pt x="448458" y="165491"/>
                      <a:pt x="401807" y="158612"/>
                    </a:cubicBezTo>
                    <a:cubicBezTo>
                      <a:pt x="355156" y="151734"/>
                      <a:pt x="290422" y="138434"/>
                      <a:pt x="290422" y="138434"/>
                    </a:cubicBezTo>
                    <a:cubicBezTo>
                      <a:pt x="290422" y="138434"/>
                      <a:pt x="240084" y="35712"/>
                      <a:pt x="232087" y="13700"/>
                    </a:cubicBezTo>
                    <a:cubicBezTo>
                      <a:pt x="224089" y="0"/>
                      <a:pt x="212317" y="-9229"/>
                      <a:pt x="200987" y="17369"/>
                    </a:cubicBezTo>
                    <a:cubicBezTo>
                      <a:pt x="194013" y="33741"/>
                      <a:pt x="144578" y="138434"/>
                      <a:pt x="144578" y="141186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0"/>
                    </a:srgbClr>
                  </a:gs>
                  <a:gs pos="70792">
                    <a:srgbClr val="FFFFFF">
                      <a:alpha val="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bevel/>
              </a:ln>
            </p:spPr>
          </p:sp>
          <p:sp>
            <p:nvSpPr>
              <p:cNvPr id="6001" name="Freeform 6000"/>
              <p:cNvSpPr/>
              <p:nvPr/>
            </p:nvSpPr>
            <p:spPr>
              <a:xfrm>
                <a:off x="1957502" y="3233086"/>
                <a:ext cx="430587" cy="230804"/>
              </a:xfrm>
              <a:custGeom>
                <a:avLst/>
                <a:gdLst/>
                <a:ahLst/>
                <a:cxnLst/>
                <a:rect l="0" t="0" r="0" b="0"/>
                <a:pathLst>
                  <a:path w="430587" h="230804">
                    <a:moveTo>
                      <a:pt x="0" y="176730"/>
                    </a:moveTo>
                    <a:cubicBezTo>
                      <a:pt x="0" y="176730"/>
                      <a:pt x="82385" y="220765"/>
                      <a:pt x="189039" y="230804"/>
                    </a:cubicBezTo>
                    <a:cubicBezTo>
                      <a:pt x="295694" y="236777"/>
                      <a:pt x="422224" y="180234"/>
                      <a:pt x="430587" y="172728"/>
                    </a:cubicBezTo>
                    <a:cubicBezTo>
                      <a:pt x="436766" y="165222"/>
                      <a:pt x="348052" y="153713"/>
                      <a:pt x="319933" y="146708"/>
                    </a:cubicBezTo>
                    <a:cubicBezTo>
                      <a:pt x="291815" y="139703"/>
                      <a:pt x="285998" y="133995"/>
                      <a:pt x="272424" y="103674"/>
                    </a:cubicBezTo>
                    <a:cubicBezTo>
                      <a:pt x="258849" y="75950"/>
                      <a:pt x="237230" y="28616"/>
                      <a:pt x="229618" y="14605"/>
                    </a:cubicBezTo>
                    <a:cubicBezTo>
                      <a:pt x="222005" y="0"/>
                      <a:pt x="215294" y="-12416"/>
                      <a:pt x="196796" y="21611"/>
                    </a:cubicBezTo>
                    <a:cubicBezTo>
                      <a:pt x="181283" y="55637"/>
                      <a:pt x="142108" y="139779"/>
                      <a:pt x="142108" y="139779"/>
                    </a:cubicBezTo>
                    <a:cubicBezTo>
                      <a:pt x="142108" y="139779"/>
                      <a:pt x="30996" y="155715"/>
                      <a:pt x="17422" y="158717"/>
                    </a:cubicBezTo>
                    <a:cubicBezTo>
                      <a:pt x="0" y="161719"/>
                      <a:pt x="0" y="176730"/>
                      <a:pt x="0" y="17673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5000"/>
                    </a:srgbClr>
                  </a:gs>
                  <a:gs pos="100000">
                    <a:srgbClr val="FFFFFF">
                      <a:alpha val="3000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6002" name="Freeform 6001"/>
              <p:cNvSpPr/>
              <p:nvPr/>
            </p:nvSpPr>
            <p:spPr>
              <a:xfrm>
                <a:off x="1962924" y="3247722"/>
                <a:ext cx="201705" cy="157059"/>
              </a:xfrm>
              <a:custGeom>
                <a:avLst/>
                <a:gdLst/>
                <a:ahLst/>
                <a:cxnLst/>
                <a:rect l="0" t="0" r="0" b="0"/>
                <a:pathLst>
                  <a:path w="201705" h="157059">
                    <a:moveTo>
                      <a:pt x="0" y="157059"/>
                    </a:moveTo>
                    <a:cubicBezTo>
                      <a:pt x="0" y="157059"/>
                      <a:pt x="25179" y="144081"/>
                      <a:pt x="76567" y="136074"/>
                    </a:cubicBezTo>
                    <a:cubicBezTo>
                      <a:pt x="127956" y="128068"/>
                      <a:pt x="134742" y="127067"/>
                      <a:pt x="134742" y="127067"/>
                    </a:cubicBezTo>
                    <a:lnTo>
                      <a:pt x="201705" y="0"/>
                    </a:lnTo>
                    <a:cubicBezTo>
                      <a:pt x="201705" y="0"/>
                      <a:pt x="165769" y="122063"/>
                      <a:pt x="147347" y="136074"/>
                    </a:cubicBezTo>
                    <a:cubicBezTo>
                      <a:pt x="128925" y="150085"/>
                      <a:pt x="0" y="160092"/>
                      <a:pt x="0" y="157059"/>
                    </a:cubicBezTo>
                    <a:close/>
                  </a:path>
                </a:pathLst>
              </a:custGeom>
              <a:solidFill>
                <a:srgbClr val="FFFFFF">
                  <a:alpha val="89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6003" name="Freeform 6002"/>
              <p:cNvSpPr/>
              <p:nvPr/>
            </p:nvSpPr>
            <p:spPr>
              <a:xfrm>
                <a:off x="2011464" y="3469426"/>
                <a:ext cx="52358" cy="168599"/>
              </a:xfrm>
              <a:custGeom>
                <a:avLst/>
                <a:gdLst/>
                <a:ahLst/>
                <a:cxnLst/>
                <a:rect l="0" t="0" r="0" b="0"/>
                <a:pathLst>
                  <a:path w="52358" h="168599">
                    <a:moveTo>
                      <a:pt x="0" y="0"/>
                    </a:moveTo>
                    <a:lnTo>
                      <a:pt x="45512" y="46579"/>
                    </a:lnTo>
                    <a:cubicBezTo>
                      <a:pt x="45512" y="46579"/>
                      <a:pt x="27406" y="170929"/>
                      <a:pt x="27406" y="168599"/>
                    </a:cubicBezTo>
                    <a:cubicBezTo>
                      <a:pt x="27406" y="166206"/>
                      <a:pt x="46565" y="80226"/>
                      <a:pt x="50328" y="67490"/>
                    </a:cubicBezTo>
                    <a:cubicBezTo>
                      <a:pt x="56084" y="47474"/>
                      <a:pt x="48389" y="37467"/>
                      <a:pt x="39662" y="30461"/>
                    </a:cubicBezTo>
                    <a:cubicBezTo>
                      <a:pt x="26179" y="20016"/>
                      <a:pt x="-2030" y="2439"/>
                      <a:pt x="0" y="0"/>
                    </a:cubicBezTo>
                    <a:close/>
                  </a:path>
                </a:pathLst>
              </a:custGeom>
              <a:solidFill>
                <a:srgbClr val="FFFFFF">
                  <a:alpha val="90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6004" name="Freeform 6003"/>
              <p:cNvSpPr/>
              <p:nvPr/>
            </p:nvSpPr>
            <p:spPr>
              <a:xfrm>
                <a:off x="1949758" y="3234668"/>
                <a:ext cx="239744" cy="436451"/>
              </a:xfrm>
              <a:custGeom>
                <a:avLst/>
                <a:gdLst/>
                <a:ahLst/>
                <a:cxnLst/>
                <a:rect l="0" t="0" r="0" b="0"/>
                <a:pathLst>
                  <a:path w="239744" h="436451" stroke="0">
                    <a:moveTo>
                      <a:pt x="222873" y="0"/>
                    </a:moveTo>
                    <a:cubicBezTo>
                      <a:pt x="222873" y="0"/>
                      <a:pt x="244733" y="94181"/>
                      <a:pt x="238637" y="144837"/>
                    </a:cubicBezTo>
                    <a:cubicBezTo>
                      <a:pt x="231467" y="204436"/>
                      <a:pt x="211959" y="269832"/>
                      <a:pt x="180429" y="318579"/>
                    </a:cubicBezTo>
                    <a:cubicBezTo>
                      <a:pt x="148901" y="367327"/>
                      <a:pt x="93704" y="436451"/>
                      <a:pt x="93704" y="436451"/>
                    </a:cubicBezTo>
                    <a:cubicBezTo>
                      <a:pt x="93704" y="436451"/>
                      <a:pt x="87682" y="436451"/>
                      <a:pt x="90693" y="397326"/>
                    </a:cubicBezTo>
                    <a:cubicBezTo>
                      <a:pt x="93704" y="358577"/>
                      <a:pt x="105245" y="288581"/>
                      <a:pt x="105245" y="288581"/>
                    </a:cubicBezTo>
                    <a:cubicBezTo>
                      <a:pt x="105245" y="288581"/>
                      <a:pt x="51888" y="237333"/>
                      <a:pt x="36730" y="218226"/>
                    </a:cubicBezTo>
                    <a:cubicBezTo>
                      <a:pt x="21572" y="198585"/>
                      <a:pt x="-37848" y="161927"/>
                      <a:pt x="36730" y="156507"/>
                    </a:cubicBezTo>
                    <a:cubicBezTo>
                      <a:pt x="111308" y="151087"/>
                      <a:pt x="149810" y="138164"/>
                      <a:pt x="149810" y="138164"/>
                    </a:cubicBezTo>
                    <a:cubicBezTo>
                      <a:pt x="149810" y="138164"/>
                      <a:pt x="187787" y="64688"/>
                      <a:pt x="196194" y="42342"/>
                    </a:cubicBezTo>
                    <a:cubicBezTo>
                      <a:pt x="204602" y="19995"/>
                      <a:pt x="222873" y="0"/>
                      <a:pt x="22287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2700000" scaled="0"/>
              </a:gradFill>
              <a:ln w="7700" cap="flat">
                <a:noFill/>
                <a:bevel/>
              </a:ln>
            </p:spPr>
          </p:sp>
        </p:grpSp>
        <p:grpSp>
          <p:nvGrpSpPr>
            <p:cNvPr id="6005" name="Star"/>
            <p:cNvGrpSpPr/>
            <p:nvPr/>
          </p:nvGrpSpPr>
          <p:grpSpPr>
            <a:xfrm>
              <a:off x="805761" y="3213400"/>
              <a:ext cx="477400" cy="477400"/>
              <a:chOff x="805761" y="3213400"/>
              <a:chExt cx="477400" cy="477400"/>
            </a:xfrm>
          </p:grpSpPr>
          <p:sp>
            <p:nvSpPr>
              <p:cNvPr id="6006" name="Freeform 6005"/>
              <p:cNvSpPr/>
              <p:nvPr/>
            </p:nvSpPr>
            <p:spPr>
              <a:xfrm>
                <a:off x="805761" y="3212994"/>
                <a:ext cx="477400" cy="478212"/>
              </a:xfrm>
              <a:custGeom>
                <a:avLst/>
                <a:gdLst/>
                <a:ahLst/>
                <a:cxnLst/>
                <a:rect l="0" t="0" r="0" b="0"/>
                <a:pathLst>
                  <a:path w="477400" h="478212">
                    <a:moveTo>
                      <a:pt x="159242" y="154056"/>
                    </a:moveTo>
                    <a:cubicBezTo>
                      <a:pt x="159242" y="154056"/>
                      <a:pt x="41574" y="169781"/>
                      <a:pt x="19757" y="174072"/>
                    </a:cubicBezTo>
                    <a:cubicBezTo>
                      <a:pt x="0" y="179075"/>
                      <a:pt x="-9359" y="190084"/>
                      <a:pt x="12662" y="212601"/>
                    </a:cubicBezTo>
                    <a:cubicBezTo>
                      <a:pt x="34683" y="239106"/>
                      <a:pt x="109515" y="310244"/>
                      <a:pt x="109515" y="310244"/>
                    </a:cubicBezTo>
                    <a:cubicBezTo>
                      <a:pt x="109515" y="310244"/>
                      <a:pt x="91093" y="428584"/>
                      <a:pt x="89001" y="440775"/>
                    </a:cubicBezTo>
                    <a:cubicBezTo>
                      <a:pt x="82395" y="478212"/>
                      <a:pt x="100974" y="487307"/>
                      <a:pt x="130108" y="469299"/>
                    </a:cubicBezTo>
                    <a:cubicBezTo>
                      <a:pt x="159242" y="451285"/>
                      <a:pt x="238700" y="406868"/>
                      <a:pt x="238700" y="406868"/>
                    </a:cubicBezTo>
                    <a:cubicBezTo>
                      <a:pt x="238700" y="406868"/>
                      <a:pt x="335088" y="455473"/>
                      <a:pt x="352521" y="466296"/>
                    </a:cubicBezTo>
                    <a:cubicBezTo>
                      <a:pt x="379926" y="483310"/>
                      <a:pt x="398878" y="485686"/>
                      <a:pt x="391426" y="434771"/>
                    </a:cubicBezTo>
                    <a:cubicBezTo>
                      <a:pt x="383971" y="383849"/>
                      <a:pt x="369431" y="310397"/>
                      <a:pt x="369431" y="310397"/>
                    </a:cubicBezTo>
                    <a:cubicBezTo>
                      <a:pt x="369431" y="310397"/>
                      <a:pt x="446602" y="229099"/>
                      <a:pt x="462138" y="212101"/>
                    </a:cubicBezTo>
                    <a:cubicBezTo>
                      <a:pt x="477400" y="196214"/>
                      <a:pt x="493947" y="180577"/>
                      <a:pt x="442564" y="173071"/>
                    </a:cubicBezTo>
                    <a:cubicBezTo>
                      <a:pt x="391181" y="165565"/>
                      <a:pt x="319880" y="151054"/>
                      <a:pt x="319880" y="151054"/>
                    </a:cubicBezTo>
                    <a:cubicBezTo>
                      <a:pt x="319880" y="151054"/>
                      <a:pt x="264437" y="38967"/>
                      <a:pt x="255628" y="14949"/>
                    </a:cubicBezTo>
                    <a:cubicBezTo>
                      <a:pt x="246820" y="0"/>
                      <a:pt x="233853" y="-10070"/>
                      <a:pt x="221373" y="18952"/>
                    </a:cubicBezTo>
                    <a:cubicBezTo>
                      <a:pt x="213693" y="36817"/>
                      <a:pt x="159242" y="151054"/>
                      <a:pt x="159242" y="154056"/>
                    </a:cubicBezTo>
                    <a:close/>
                  </a:path>
                </a:pathLst>
              </a:custGeom>
              <a:solidFill>
                <a:srgbClr val="FFAF00"/>
              </a:solidFill>
              <a:ln w="7700" cap="flat">
                <a:noFill/>
                <a:bevel/>
              </a:ln>
            </p:spPr>
          </p:sp>
          <p:sp>
            <p:nvSpPr>
              <p:cNvPr id="6007" name="Freeform 6006"/>
              <p:cNvSpPr/>
              <p:nvPr/>
            </p:nvSpPr>
            <p:spPr>
              <a:xfrm>
                <a:off x="827743" y="3233762"/>
                <a:ext cx="433435" cy="438262"/>
              </a:xfrm>
              <a:custGeom>
                <a:avLst/>
                <a:gdLst/>
                <a:ahLst/>
                <a:cxnLst/>
                <a:rect l="0" t="0" r="0" b="0"/>
                <a:pathLst>
                  <a:path w="433435" h="438262">
                    <a:moveTo>
                      <a:pt x="144578" y="141186"/>
                    </a:moveTo>
                    <a:cubicBezTo>
                      <a:pt x="144578" y="141186"/>
                      <a:pt x="37745" y="155598"/>
                      <a:pt x="17938" y="159529"/>
                    </a:cubicBezTo>
                    <a:cubicBezTo>
                      <a:pt x="0" y="164115"/>
                      <a:pt x="-8497" y="174204"/>
                      <a:pt x="11496" y="194841"/>
                    </a:cubicBezTo>
                    <a:cubicBezTo>
                      <a:pt x="31489" y="219131"/>
                      <a:pt x="99429" y="284326"/>
                      <a:pt x="99429" y="284326"/>
                    </a:cubicBezTo>
                    <a:cubicBezTo>
                      <a:pt x="99429" y="284326"/>
                      <a:pt x="82704" y="392780"/>
                      <a:pt x="80805" y="403954"/>
                    </a:cubicBezTo>
                    <a:cubicBezTo>
                      <a:pt x="74807" y="438262"/>
                      <a:pt x="91675" y="446598"/>
                      <a:pt x="118126" y="430094"/>
                    </a:cubicBezTo>
                    <a:cubicBezTo>
                      <a:pt x="144578" y="413585"/>
                      <a:pt x="216717" y="372879"/>
                      <a:pt x="216717" y="372879"/>
                    </a:cubicBezTo>
                    <a:cubicBezTo>
                      <a:pt x="216717" y="372879"/>
                      <a:pt x="304229" y="417423"/>
                      <a:pt x="320057" y="427342"/>
                    </a:cubicBezTo>
                    <a:cubicBezTo>
                      <a:pt x="344938" y="442934"/>
                      <a:pt x="362145" y="445112"/>
                      <a:pt x="355379" y="398451"/>
                    </a:cubicBezTo>
                    <a:cubicBezTo>
                      <a:pt x="348611" y="351783"/>
                      <a:pt x="335409" y="284466"/>
                      <a:pt x="335409" y="284466"/>
                    </a:cubicBezTo>
                    <a:cubicBezTo>
                      <a:pt x="335409" y="284466"/>
                      <a:pt x="405474" y="209961"/>
                      <a:pt x="419579" y="194383"/>
                    </a:cubicBezTo>
                    <a:cubicBezTo>
                      <a:pt x="433435" y="179823"/>
                      <a:pt x="448458" y="165491"/>
                      <a:pt x="401807" y="158612"/>
                    </a:cubicBezTo>
                    <a:cubicBezTo>
                      <a:pt x="355156" y="151734"/>
                      <a:pt x="290422" y="138434"/>
                      <a:pt x="290422" y="138434"/>
                    </a:cubicBezTo>
                    <a:cubicBezTo>
                      <a:pt x="290422" y="138434"/>
                      <a:pt x="240084" y="35712"/>
                      <a:pt x="232087" y="13700"/>
                    </a:cubicBezTo>
                    <a:cubicBezTo>
                      <a:pt x="224089" y="0"/>
                      <a:pt x="212317" y="-9229"/>
                      <a:pt x="200987" y="17369"/>
                    </a:cubicBezTo>
                    <a:cubicBezTo>
                      <a:pt x="194013" y="33741"/>
                      <a:pt x="144578" y="138434"/>
                      <a:pt x="144578" y="141186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0"/>
                    </a:srgbClr>
                  </a:gs>
                  <a:gs pos="70792">
                    <a:srgbClr val="FFFFFF">
                      <a:alpha val="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bevel/>
              </a:ln>
            </p:spPr>
          </p:sp>
          <p:sp>
            <p:nvSpPr>
              <p:cNvPr id="6008" name="Freeform 6007"/>
              <p:cNvSpPr/>
              <p:nvPr/>
            </p:nvSpPr>
            <p:spPr>
              <a:xfrm>
                <a:off x="829167" y="3233086"/>
                <a:ext cx="430587" cy="230804"/>
              </a:xfrm>
              <a:custGeom>
                <a:avLst/>
                <a:gdLst/>
                <a:ahLst/>
                <a:cxnLst/>
                <a:rect l="0" t="0" r="0" b="0"/>
                <a:pathLst>
                  <a:path w="430587" h="230804">
                    <a:moveTo>
                      <a:pt x="0" y="176730"/>
                    </a:moveTo>
                    <a:cubicBezTo>
                      <a:pt x="0" y="176730"/>
                      <a:pt x="82385" y="220765"/>
                      <a:pt x="189039" y="230804"/>
                    </a:cubicBezTo>
                    <a:cubicBezTo>
                      <a:pt x="295694" y="236777"/>
                      <a:pt x="422224" y="180234"/>
                      <a:pt x="430587" y="172728"/>
                    </a:cubicBezTo>
                    <a:cubicBezTo>
                      <a:pt x="436766" y="165222"/>
                      <a:pt x="348052" y="153713"/>
                      <a:pt x="319933" y="146708"/>
                    </a:cubicBezTo>
                    <a:cubicBezTo>
                      <a:pt x="291815" y="139703"/>
                      <a:pt x="285998" y="133995"/>
                      <a:pt x="272424" y="103674"/>
                    </a:cubicBezTo>
                    <a:cubicBezTo>
                      <a:pt x="258849" y="75950"/>
                      <a:pt x="237230" y="28616"/>
                      <a:pt x="229618" y="14605"/>
                    </a:cubicBezTo>
                    <a:cubicBezTo>
                      <a:pt x="222005" y="0"/>
                      <a:pt x="215294" y="-12416"/>
                      <a:pt x="196796" y="21611"/>
                    </a:cubicBezTo>
                    <a:cubicBezTo>
                      <a:pt x="181283" y="55637"/>
                      <a:pt x="142108" y="139779"/>
                      <a:pt x="142108" y="139779"/>
                    </a:cubicBezTo>
                    <a:cubicBezTo>
                      <a:pt x="142108" y="139779"/>
                      <a:pt x="30996" y="155715"/>
                      <a:pt x="17422" y="158717"/>
                    </a:cubicBezTo>
                    <a:cubicBezTo>
                      <a:pt x="0" y="161719"/>
                      <a:pt x="0" y="176730"/>
                      <a:pt x="0" y="17673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5000"/>
                    </a:srgbClr>
                  </a:gs>
                  <a:gs pos="100000">
                    <a:srgbClr val="FFFFFF">
                      <a:alpha val="3000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6009" name="Freeform 6008"/>
              <p:cNvSpPr/>
              <p:nvPr/>
            </p:nvSpPr>
            <p:spPr>
              <a:xfrm>
                <a:off x="834589" y="3247722"/>
                <a:ext cx="201705" cy="157059"/>
              </a:xfrm>
              <a:custGeom>
                <a:avLst/>
                <a:gdLst/>
                <a:ahLst/>
                <a:cxnLst/>
                <a:rect l="0" t="0" r="0" b="0"/>
                <a:pathLst>
                  <a:path w="201705" h="157059">
                    <a:moveTo>
                      <a:pt x="0" y="157059"/>
                    </a:moveTo>
                    <a:cubicBezTo>
                      <a:pt x="0" y="157059"/>
                      <a:pt x="25179" y="144081"/>
                      <a:pt x="76567" y="136074"/>
                    </a:cubicBezTo>
                    <a:cubicBezTo>
                      <a:pt x="127956" y="128068"/>
                      <a:pt x="134742" y="127067"/>
                      <a:pt x="134742" y="127067"/>
                    </a:cubicBezTo>
                    <a:lnTo>
                      <a:pt x="201705" y="0"/>
                    </a:lnTo>
                    <a:cubicBezTo>
                      <a:pt x="201705" y="0"/>
                      <a:pt x="165769" y="122063"/>
                      <a:pt x="147347" y="136074"/>
                    </a:cubicBezTo>
                    <a:cubicBezTo>
                      <a:pt x="128925" y="150085"/>
                      <a:pt x="0" y="160092"/>
                      <a:pt x="0" y="157059"/>
                    </a:cubicBezTo>
                    <a:close/>
                  </a:path>
                </a:pathLst>
              </a:custGeom>
              <a:solidFill>
                <a:srgbClr val="FFFFFF">
                  <a:alpha val="89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6010" name="Freeform 6009"/>
              <p:cNvSpPr/>
              <p:nvPr/>
            </p:nvSpPr>
            <p:spPr>
              <a:xfrm>
                <a:off x="883129" y="3469426"/>
                <a:ext cx="52358" cy="168599"/>
              </a:xfrm>
              <a:custGeom>
                <a:avLst/>
                <a:gdLst/>
                <a:ahLst/>
                <a:cxnLst/>
                <a:rect l="0" t="0" r="0" b="0"/>
                <a:pathLst>
                  <a:path w="52358" h="168599">
                    <a:moveTo>
                      <a:pt x="0" y="0"/>
                    </a:moveTo>
                    <a:lnTo>
                      <a:pt x="45512" y="46579"/>
                    </a:lnTo>
                    <a:cubicBezTo>
                      <a:pt x="45512" y="46579"/>
                      <a:pt x="27406" y="170929"/>
                      <a:pt x="27406" y="168599"/>
                    </a:cubicBezTo>
                    <a:cubicBezTo>
                      <a:pt x="27406" y="166206"/>
                      <a:pt x="46565" y="80226"/>
                      <a:pt x="50328" y="67490"/>
                    </a:cubicBezTo>
                    <a:cubicBezTo>
                      <a:pt x="56084" y="47474"/>
                      <a:pt x="48389" y="37467"/>
                      <a:pt x="39662" y="30461"/>
                    </a:cubicBezTo>
                    <a:cubicBezTo>
                      <a:pt x="26179" y="20016"/>
                      <a:pt x="-2030" y="2439"/>
                      <a:pt x="0" y="0"/>
                    </a:cubicBezTo>
                    <a:close/>
                  </a:path>
                </a:pathLst>
              </a:custGeom>
              <a:solidFill>
                <a:srgbClr val="FFFFFF">
                  <a:alpha val="90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6011" name="Freeform 6010"/>
              <p:cNvSpPr/>
              <p:nvPr/>
            </p:nvSpPr>
            <p:spPr>
              <a:xfrm>
                <a:off x="821423" y="3234668"/>
                <a:ext cx="239744" cy="436451"/>
              </a:xfrm>
              <a:custGeom>
                <a:avLst/>
                <a:gdLst/>
                <a:ahLst/>
                <a:cxnLst/>
                <a:rect l="0" t="0" r="0" b="0"/>
                <a:pathLst>
                  <a:path w="239744" h="436451" stroke="0">
                    <a:moveTo>
                      <a:pt x="222873" y="0"/>
                    </a:moveTo>
                    <a:cubicBezTo>
                      <a:pt x="222873" y="0"/>
                      <a:pt x="244733" y="94181"/>
                      <a:pt x="238637" y="144837"/>
                    </a:cubicBezTo>
                    <a:cubicBezTo>
                      <a:pt x="231467" y="204436"/>
                      <a:pt x="211959" y="269832"/>
                      <a:pt x="180429" y="318579"/>
                    </a:cubicBezTo>
                    <a:cubicBezTo>
                      <a:pt x="148901" y="367327"/>
                      <a:pt x="93704" y="436451"/>
                      <a:pt x="93704" y="436451"/>
                    </a:cubicBezTo>
                    <a:cubicBezTo>
                      <a:pt x="93704" y="436451"/>
                      <a:pt x="87682" y="436451"/>
                      <a:pt x="90693" y="397326"/>
                    </a:cubicBezTo>
                    <a:cubicBezTo>
                      <a:pt x="93704" y="358577"/>
                      <a:pt x="105245" y="288581"/>
                      <a:pt x="105245" y="288581"/>
                    </a:cubicBezTo>
                    <a:cubicBezTo>
                      <a:pt x="105245" y="288581"/>
                      <a:pt x="51888" y="237333"/>
                      <a:pt x="36730" y="218226"/>
                    </a:cubicBezTo>
                    <a:cubicBezTo>
                      <a:pt x="21572" y="198585"/>
                      <a:pt x="-37848" y="161927"/>
                      <a:pt x="36730" y="156507"/>
                    </a:cubicBezTo>
                    <a:cubicBezTo>
                      <a:pt x="111308" y="151087"/>
                      <a:pt x="149810" y="138164"/>
                      <a:pt x="149810" y="138164"/>
                    </a:cubicBezTo>
                    <a:cubicBezTo>
                      <a:pt x="149810" y="138164"/>
                      <a:pt x="187787" y="64688"/>
                      <a:pt x="196194" y="42342"/>
                    </a:cubicBezTo>
                    <a:cubicBezTo>
                      <a:pt x="204602" y="19995"/>
                      <a:pt x="222873" y="0"/>
                      <a:pt x="22287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2700000" scaled="0"/>
              </a:gradFill>
              <a:ln w="7700" cap="flat">
                <a:noFill/>
                <a:bevel/>
              </a:ln>
            </p:spPr>
          </p:sp>
        </p:grpSp>
        <p:grpSp>
          <p:nvGrpSpPr>
            <p:cNvPr id="6012" name="Star"/>
            <p:cNvGrpSpPr/>
            <p:nvPr/>
          </p:nvGrpSpPr>
          <p:grpSpPr>
            <a:xfrm>
              <a:off x="1369924" y="3213400"/>
              <a:ext cx="477400" cy="477400"/>
              <a:chOff x="1369924" y="3213400"/>
              <a:chExt cx="477400" cy="477400"/>
            </a:xfrm>
          </p:grpSpPr>
          <p:sp>
            <p:nvSpPr>
              <p:cNvPr id="6013" name="Freeform 6012"/>
              <p:cNvSpPr/>
              <p:nvPr/>
            </p:nvSpPr>
            <p:spPr>
              <a:xfrm>
                <a:off x="1369924" y="3212994"/>
                <a:ext cx="477400" cy="478212"/>
              </a:xfrm>
              <a:custGeom>
                <a:avLst/>
                <a:gdLst/>
                <a:ahLst/>
                <a:cxnLst/>
                <a:rect l="0" t="0" r="0" b="0"/>
                <a:pathLst>
                  <a:path w="477400" h="478212">
                    <a:moveTo>
                      <a:pt x="159242" y="154056"/>
                    </a:moveTo>
                    <a:cubicBezTo>
                      <a:pt x="159242" y="154056"/>
                      <a:pt x="41574" y="169781"/>
                      <a:pt x="19757" y="174072"/>
                    </a:cubicBezTo>
                    <a:cubicBezTo>
                      <a:pt x="0" y="179075"/>
                      <a:pt x="-9359" y="190084"/>
                      <a:pt x="12662" y="212601"/>
                    </a:cubicBezTo>
                    <a:cubicBezTo>
                      <a:pt x="34683" y="239106"/>
                      <a:pt x="109515" y="310244"/>
                      <a:pt x="109515" y="310244"/>
                    </a:cubicBezTo>
                    <a:cubicBezTo>
                      <a:pt x="109515" y="310244"/>
                      <a:pt x="91093" y="428584"/>
                      <a:pt x="89001" y="440775"/>
                    </a:cubicBezTo>
                    <a:cubicBezTo>
                      <a:pt x="82395" y="478212"/>
                      <a:pt x="100974" y="487307"/>
                      <a:pt x="130108" y="469299"/>
                    </a:cubicBezTo>
                    <a:cubicBezTo>
                      <a:pt x="159242" y="451285"/>
                      <a:pt x="238700" y="406868"/>
                      <a:pt x="238700" y="406868"/>
                    </a:cubicBezTo>
                    <a:cubicBezTo>
                      <a:pt x="238700" y="406868"/>
                      <a:pt x="335088" y="455473"/>
                      <a:pt x="352521" y="466296"/>
                    </a:cubicBezTo>
                    <a:cubicBezTo>
                      <a:pt x="379926" y="483310"/>
                      <a:pt x="398878" y="485686"/>
                      <a:pt x="391426" y="434771"/>
                    </a:cubicBezTo>
                    <a:cubicBezTo>
                      <a:pt x="383971" y="383849"/>
                      <a:pt x="369431" y="310397"/>
                      <a:pt x="369431" y="310397"/>
                    </a:cubicBezTo>
                    <a:cubicBezTo>
                      <a:pt x="369431" y="310397"/>
                      <a:pt x="446602" y="229099"/>
                      <a:pt x="462138" y="212101"/>
                    </a:cubicBezTo>
                    <a:cubicBezTo>
                      <a:pt x="477400" y="196214"/>
                      <a:pt x="493947" y="180577"/>
                      <a:pt x="442564" y="173071"/>
                    </a:cubicBezTo>
                    <a:cubicBezTo>
                      <a:pt x="391181" y="165565"/>
                      <a:pt x="319880" y="151054"/>
                      <a:pt x="319880" y="151054"/>
                    </a:cubicBezTo>
                    <a:cubicBezTo>
                      <a:pt x="319880" y="151054"/>
                      <a:pt x="264437" y="38967"/>
                      <a:pt x="255628" y="14949"/>
                    </a:cubicBezTo>
                    <a:cubicBezTo>
                      <a:pt x="246820" y="0"/>
                      <a:pt x="233853" y="-10070"/>
                      <a:pt x="221373" y="18952"/>
                    </a:cubicBezTo>
                    <a:cubicBezTo>
                      <a:pt x="213693" y="36817"/>
                      <a:pt x="159242" y="151054"/>
                      <a:pt x="159242" y="154056"/>
                    </a:cubicBezTo>
                    <a:close/>
                  </a:path>
                </a:pathLst>
              </a:custGeom>
              <a:solidFill>
                <a:srgbClr val="FFAF00"/>
              </a:solidFill>
              <a:ln w="7700" cap="flat">
                <a:noFill/>
                <a:bevel/>
              </a:ln>
            </p:spPr>
          </p:sp>
          <p:sp>
            <p:nvSpPr>
              <p:cNvPr id="6014" name="Freeform 6013"/>
              <p:cNvSpPr/>
              <p:nvPr/>
            </p:nvSpPr>
            <p:spPr>
              <a:xfrm>
                <a:off x="1391907" y="3233762"/>
                <a:ext cx="433435" cy="438262"/>
              </a:xfrm>
              <a:custGeom>
                <a:avLst/>
                <a:gdLst/>
                <a:ahLst/>
                <a:cxnLst/>
                <a:rect l="0" t="0" r="0" b="0"/>
                <a:pathLst>
                  <a:path w="433435" h="438262">
                    <a:moveTo>
                      <a:pt x="144578" y="141186"/>
                    </a:moveTo>
                    <a:cubicBezTo>
                      <a:pt x="144578" y="141186"/>
                      <a:pt x="37745" y="155598"/>
                      <a:pt x="17938" y="159529"/>
                    </a:cubicBezTo>
                    <a:cubicBezTo>
                      <a:pt x="0" y="164115"/>
                      <a:pt x="-8497" y="174204"/>
                      <a:pt x="11496" y="194841"/>
                    </a:cubicBezTo>
                    <a:cubicBezTo>
                      <a:pt x="31489" y="219131"/>
                      <a:pt x="99429" y="284326"/>
                      <a:pt x="99429" y="284326"/>
                    </a:cubicBezTo>
                    <a:cubicBezTo>
                      <a:pt x="99429" y="284326"/>
                      <a:pt x="82704" y="392780"/>
                      <a:pt x="80805" y="403954"/>
                    </a:cubicBezTo>
                    <a:cubicBezTo>
                      <a:pt x="74807" y="438262"/>
                      <a:pt x="91675" y="446598"/>
                      <a:pt x="118126" y="430094"/>
                    </a:cubicBezTo>
                    <a:cubicBezTo>
                      <a:pt x="144578" y="413585"/>
                      <a:pt x="216717" y="372879"/>
                      <a:pt x="216717" y="372879"/>
                    </a:cubicBezTo>
                    <a:cubicBezTo>
                      <a:pt x="216717" y="372879"/>
                      <a:pt x="304229" y="417423"/>
                      <a:pt x="320057" y="427342"/>
                    </a:cubicBezTo>
                    <a:cubicBezTo>
                      <a:pt x="344938" y="442934"/>
                      <a:pt x="362145" y="445112"/>
                      <a:pt x="355379" y="398451"/>
                    </a:cubicBezTo>
                    <a:cubicBezTo>
                      <a:pt x="348611" y="351783"/>
                      <a:pt x="335409" y="284466"/>
                      <a:pt x="335409" y="284466"/>
                    </a:cubicBezTo>
                    <a:cubicBezTo>
                      <a:pt x="335409" y="284466"/>
                      <a:pt x="405474" y="209961"/>
                      <a:pt x="419579" y="194383"/>
                    </a:cubicBezTo>
                    <a:cubicBezTo>
                      <a:pt x="433435" y="179823"/>
                      <a:pt x="448458" y="165491"/>
                      <a:pt x="401807" y="158612"/>
                    </a:cubicBezTo>
                    <a:cubicBezTo>
                      <a:pt x="355156" y="151734"/>
                      <a:pt x="290422" y="138434"/>
                      <a:pt x="290422" y="138434"/>
                    </a:cubicBezTo>
                    <a:cubicBezTo>
                      <a:pt x="290422" y="138434"/>
                      <a:pt x="240084" y="35712"/>
                      <a:pt x="232087" y="13700"/>
                    </a:cubicBezTo>
                    <a:cubicBezTo>
                      <a:pt x="224089" y="0"/>
                      <a:pt x="212317" y="-9229"/>
                      <a:pt x="200987" y="17369"/>
                    </a:cubicBezTo>
                    <a:cubicBezTo>
                      <a:pt x="194013" y="33741"/>
                      <a:pt x="144578" y="138434"/>
                      <a:pt x="144578" y="141186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0"/>
                    </a:srgbClr>
                  </a:gs>
                  <a:gs pos="70792">
                    <a:srgbClr val="FFFFFF">
                      <a:alpha val="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bevel/>
              </a:ln>
            </p:spPr>
          </p:sp>
          <p:sp>
            <p:nvSpPr>
              <p:cNvPr id="6015" name="Freeform 6014"/>
              <p:cNvSpPr/>
              <p:nvPr/>
            </p:nvSpPr>
            <p:spPr>
              <a:xfrm>
                <a:off x="1393331" y="3233086"/>
                <a:ext cx="430587" cy="230804"/>
              </a:xfrm>
              <a:custGeom>
                <a:avLst/>
                <a:gdLst/>
                <a:ahLst/>
                <a:cxnLst/>
                <a:rect l="0" t="0" r="0" b="0"/>
                <a:pathLst>
                  <a:path w="430587" h="230804">
                    <a:moveTo>
                      <a:pt x="0" y="176730"/>
                    </a:moveTo>
                    <a:cubicBezTo>
                      <a:pt x="0" y="176730"/>
                      <a:pt x="82385" y="220765"/>
                      <a:pt x="189039" y="230804"/>
                    </a:cubicBezTo>
                    <a:cubicBezTo>
                      <a:pt x="295694" y="236777"/>
                      <a:pt x="422224" y="180234"/>
                      <a:pt x="430587" y="172728"/>
                    </a:cubicBezTo>
                    <a:cubicBezTo>
                      <a:pt x="436766" y="165222"/>
                      <a:pt x="348052" y="153713"/>
                      <a:pt x="319933" y="146708"/>
                    </a:cubicBezTo>
                    <a:cubicBezTo>
                      <a:pt x="291815" y="139703"/>
                      <a:pt x="285998" y="133995"/>
                      <a:pt x="272424" y="103674"/>
                    </a:cubicBezTo>
                    <a:cubicBezTo>
                      <a:pt x="258849" y="75950"/>
                      <a:pt x="237230" y="28616"/>
                      <a:pt x="229618" y="14605"/>
                    </a:cubicBezTo>
                    <a:cubicBezTo>
                      <a:pt x="222005" y="0"/>
                      <a:pt x="215294" y="-12416"/>
                      <a:pt x="196796" y="21611"/>
                    </a:cubicBezTo>
                    <a:cubicBezTo>
                      <a:pt x="181283" y="55637"/>
                      <a:pt x="142108" y="139779"/>
                      <a:pt x="142108" y="139779"/>
                    </a:cubicBezTo>
                    <a:cubicBezTo>
                      <a:pt x="142108" y="139779"/>
                      <a:pt x="30996" y="155715"/>
                      <a:pt x="17422" y="158717"/>
                    </a:cubicBezTo>
                    <a:cubicBezTo>
                      <a:pt x="0" y="161719"/>
                      <a:pt x="0" y="176730"/>
                      <a:pt x="0" y="17673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5000"/>
                    </a:srgbClr>
                  </a:gs>
                  <a:gs pos="100000">
                    <a:srgbClr val="FFFFFF">
                      <a:alpha val="3000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6016" name="Freeform 6015"/>
              <p:cNvSpPr/>
              <p:nvPr/>
            </p:nvSpPr>
            <p:spPr>
              <a:xfrm>
                <a:off x="1398753" y="3247722"/>
                <a:ext cx="201705" cy="157059"/>
              </a:xfrm>
              <a:custGeom>
                <a:avLst/>
                <a:gdLst/>
                <a:ahLst/>
                <a:cxnLst/>
                <a:rect l="0" t="0" r="0" b="0"/>
                <a:pathLst>
                  <a:path w="201705" h="157059">
                    <a:moveTo>
                      <a:pt x="0" y="157059"/>
                    </a:moveTo>
                    <a:cubicBezTo>
                      <a:pt x="0" y="157059"/>
                      <a:pt x="25179" y="144081"/>
                      <a:pt x="76567" y="136074"/>
                    </a:cubicBezTo>
                    <a:cubicBezTo>
                      <a:pt x="127956" y="128068"/>
                      <a:pt x="134742" y="127067"/>
                      <a:pt x="134742" y="127067"/>
                    </a:cubicBezTo>
                    <a:lnTo>
                      <a:pt x="201705" y="0"/>
                    </a:lnTo>
                    <a:cubicBezTo>
                      <a:pt x="201705" y="0"/>
                      <a:pt x="165769" y="122063"/>
                      <a:pt x="147347" y="136074"/>
                    </a:cubicBezTo>
                    <a:cubicBezTo>
                      <a:pt x="128925" y="150085"/>
                      <a:pt x="0" y="160092"/>
                      <a:pt x="0" y="157059"/>
                    </a:cubicBezTo>
                    <a:close/>
                  </a:path>
                </a:pathLst>
              </a:custGeom>
              <a:solidFill>
                <a:srgbClr val="FFFFFF">
                  <a:alpha val="89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6017" name="Freeform 6016"/>
              <p:cNvSpPr/>
              <p:nvPr/>
            </p:nvSpPr>
            <p:spPr>
              <a:xfrm>
                <a:off x="1447293" y="3469426"/>
                <a:ext cx="52358" cy="168599"/>
              </a:xfrm>
              <a:custGeom>
                <a:avLst/>
                <a:gdLst/>
                <a:ahLst/>
                <a:cxnLst/>
                <a:rect l="0" t="0" r="0" b="0"/>
                <a:pathLst>
                  <a:path w="52358" h="168599">
                    <a:moveTo>
                      <a:pt x="0" y="0"/>
                    </a:moveTo>
                    <a:lnTo>
                      <a:pt x="45512" y="46579"/>
                    </a:lnTo>
                    <a:cubicBezTo>
                      <a:pt x="45512" y="46579"/>
                      <a:pt x="27406" y="170929"/>
                      <a:pt x="27406" y="168599"/>
                    </a:cubicBezTo>
                    <a:cubicBezTo>
                      <a:pt x="27406" y="166206"/>
                      <a:pt x="46565" y="80226"/>
                      <a:pt x="50328" y="67490"/>
                    </a:cubicBezTo>
                    <a:cubicBezTo>
                      <a:pt x="56084" y="47474"/>
                      <a:pt x="48389" y="37467"/>
                      <a:pt x="39662" y="30461"/>
                    </a:cubicBezTo>
                    <a:cubicBezTo>
                      <a:pt x="26179" y="20016"/>
                      <a:pt x="-2030" y="2439"/>
                      <a:pt x="0" y="0"/>
                    </a:cubicBezTo>
                    <a:close/>
                  </a:path>
                </a:pathLst>
              </a:custGeom>
              <a:solidFill>
                <a:srgbClr val="FFFFFF">
                  <a:alpha val="90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6018" name="Freeform 6017"/>
              <p:cNvSpPr/>
              <p:nvPr/>
            </p:nvSpPr>
            <p:spPr>
              <a:xfrm>
                <a:off x="1385587" y="3234668"/>
                <a:ext cx="239744" cy="436451"/>
              </a:xfrm>
              <a:custGeom>
                <a:avLst/>
                <a:gdLst/>
                <a:ahLst/>
                <a:cxnLst/>
                <a:rect l="0" t="0" r="0" b="0"/>
                <a:pathLst>
                  <a:path w="239744" h="436451" stroke="0">
                    <a:moveTo>
                      <a:pt x="222873" y="0"/>
                    </a:moveTo>
                    <a:cubicBezTo>
                      <a:pt x="222873" y="0"/>
                      <a:pt x="244733" y="94181"/>
                      <a:pt x="238637" y="144837"/>
                    </a:cubicBezTo>
                    <a:cubicBezTo>
                      <a:pt x="231467" y="204436"/>
                      <a:pt x="211959" y="269832"/>
                      <a:pt x="180429" y="318579"/>
                    </a:cubicBezTo>
                    <a:cubicBezTo>
                      <a:pt x="148901" y="367327"/>
                      <a:pt x="93704" y="436451"/>
                      <a:pt x="93704" y="436451"/>
                    </a:cubicBezTo>
                    <a:cubicBezTo>
                      <a:pt x="93704" y="436451"/>
                      <a:pt x="87682" y="436451"/>
                      <a:pt x="90693" y="397326"/>
                    </a:cubicBezTo>
                    <a:cubicBezTo>
                      <a:pt x="93704" y="358577"/>
                      <a:pt x="105245" y="288581"/>
                      <a:pt x="105245" y="288581"/>
                    </a:cubicBezTo>
                    <a:cubicBezTo>
                      <a:pt x="105245" y="288581"/>
                      <a:pt x="51888" y="237333"/>
                      <a:pt x="36730" y="218226"/>
                    </a:cubicBezTo>
                    <a:cubicBezTo>
                      <a:pt x="21572" y="198585"/>
                      <a:pt x="-37848" y="161927"/>
                      <a:pt x="36730" y="156507"/>
                    </a:cubicBezTo>
                    <a:cubicBezTo>
                      <a:pt x="111308" y="151087"/>
                      <a:pt x="149810" y="138164"/>
                      <a:pt x="149810" y="138164"/>
                    </a:cubicBezTo>
                    <a:cubicBezTo>
                      <a:pt x="149810" y="138164"/>
                      <a:pt x="187787" y="64688"/>
                      <a:pt x="196194" y="42342"/>
                    </a:cubicBezTo>
                    <a:cubicBezTo>
                      <a:pt x="204602" y="19995"/>
                      <a:pt x="222873" y="0"/>
                      <a:pt x="22287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2700000" scaled="0"/>
              </a:gradFill>
              <a:ln w="7700" cap="flat">
                <a:noFill/>
                <a:bevel/>
              </a:ln>
            </p:spPr>
          </p:sp>
        </p:grpSp>
        <p:grpSp>
          <p:nvGrpSpPr>
            <p:cNvPr id="6019" name="Star"/>
            <p:cNvGrpSpPr/>
            <p:nvPr/>
          </p:nvGrpSpPr>
          <p:grpSpPr>
            <a:xfrm>
              <a:off x="2498267" y="2736000"/>
              <a:ext cx="477400" cy="477400"/>
              <a:chOff x="2498267" y="2736000"/>
              <a:chExt cx="477400" cy="477400"/>
            </a:xfrm>
          </p:grpSpPr>
          <p:sp>
            <p:nvSpPr>
              <p:cNvPr id="6020" name="Freeform 6019"/>
              <p:cNvSpPr/>
              <p:nvPr/>
            </p:nvSpPr>
            <p:spPr>
              <a:xfrm>
                <a:off x="2498267" y="2735594"/>
                <a:ext cx="477400" cy="478212"/>
              </a:xfrm>
              <a:custGeom>
                <a:avLst/>
                <a:gdLst/>
                <a:ahLst/>
                <a:cxnLst/>
                <a:rect l="0" t="0" r="0" b="0"/>
                <a:pathLst>
                  <a:path w="477400" h="478212">
                    <a:moveTo>
                      <a:pt x="159242" y="154056"/>
                    </a:moveTo>
                    <a:cubicBezTo>
                      <a:pt x="159242" y="154056"/>
                      <a:pt x="41574" y="169781"/>
                      <a:pt x="19757" y="174072"/>
                    </a:cubicBezTo>
                    <a:cubicBezTo>
                      <a:pt x="0" y="179075"/>
                      <a:pt x="-9359" y="190084"/>
                      <a:pt x="12662" y="212601"/>
                    </a:cubicBezTo>
                    <a:cubicBezTo>
                      <a:pt x="34683" y="239106"/>
                      <a:pt x="109515" y="310244"/>
                      <a:pt x="109515" y="310244"/>
                    </a:cubicBezTo>
                    <a:cubicBezTo>
                      <a:pt x="109515" y="310244"/>
                      <a:pt x="91093" y="428584"/>
                      <a:pt x="89001" y="440775"/>
                    </a:cubicBezTo>
                    <a:cubicBezTo>
                      <a:pt x="82395" y="478212"/>
                      <a:pt x="100974" y="487307"/>
                      <a:pt x="130108" y="469299"/>
                    </a:cubicBezTo>
                    <a:cubicBezTo>
                      <a:pt x="159242" y="451285"/>
                      <a:pt x="238700" y="406868"/>
                      <a:pt x="238700" y="406868"/>
                    </a:cubicBezTo>
                    <a:cubicBezTo>
                      <a:pt x="238700" y="406868"/>
                      <a:pt x="335088" y="455473"/>
                      <a:pt x="352521" y="466296"/>
                    </a:cubicBezTo>
                    <a:cubicBezTo>
                      <a:pt x="379926" y="483310"/>
                      <a:pt x="398878" y="485686"/>
                      <a:pt x="391426" y="434771"/>
                    </a:cubicBezTo>
                    <a:cubicBezTo>
                      <a:pt x="383971" y="383849"/>
                      <a:pt x="369431" y="310397"/>
                      <a:pt x="369431" y="310397"/>
                    </a:cubicBezTo>
                    <a:cubicBezTo>
                      <a:pt x="369431" y="310397"/>
                      <a:pt x="446602" y="229099"/>
                      <a:pt x="462138" y="212101"/>
                    </a:cubicBezTo>
                    <a:cubicBezTo>
                      <a:pt x="477400" y="196214"/>
                      <a:pt x="493947" y="180577"/>
                      <a:pt x="442564" y="173071"/>
                    </a:cubicBezTo>
                    <a:cubicBezTo>
                      <a:pt x="391181" y="165565"/>
                      <a:pt x="319880" y="151054"/>
                      <a:pt x="319880" y="151054"/>
                    </a:cubicBezTo>
                    <a:cubicBezTo>
                      <a:pt x="319880" y="151054"/>
                      <a:pt x="264437" y="38967"/>
                      <a:pt x="255628" y="14949"/>
                    </a:cubicBezTo>
                    <a:cubicBezTo>
                      <a:pt x="246820" y="0"/>
                      <a:pt x="233853" y="-10070"/>
                      <a:pt x="221373" y="18952"/>
                    </a:cubicBezTo>
                    <a:cubicBezTo>
                      <a:pt x="213693" y="36817"/>
                      <a:pt x="159242" y="151054"/>
                      <a:pt x="159242" y="154056"/>
                    </a:cubicBezTo>
                    <a:close/>
                  </a:path>
                </a:pathLst>
              </a:custGeom>
              <a:solidFill>
                <a:srgbClr val="FFAF00"/>
              </a:solidFill>
              <a:ln w="7700" cap="flat">
                <a:noFill/>
                <a:bevel/>
              </a:ln>
            </p:spPr>
          </p:sp>
          <p:sp>
            <p:nvSpPr>
              <p:cNvPr id="6021" name="Freeform 6020"/>
              <p:cNvSpPr/>
              <p:nvPr/>
            </p:nvSpPr>
            <p:spPr>
              <a:xfrm>
                <a:off x="2520249" y="2756362"/>
                <a:ext cx="433435" cy="438262"/>
              </a:xfrm>
              <a:custGeom>
                <a:avLst/>
                <a:gdLst/>
                <a:ahLst/>
                <a:cxnLst/>
                <a:rect l="0" t="0" r="0" b="0"/>
                <a:pathLst>
                  <a:path w="433435" h="438262">
                    <a:moveTo>
                      <a:pt x="144578" y="141186"/>
                    </a:moveTo>
                    <a:cubicBezTo>
                      <a:pt x="144578" y="141186"/>
                      <a:pt x="37745" y="155598"/>
                      <a:pt x="17938" y="159529"/>
                    </a:cubicBezTo>
                    <a:cubicBezTo>
                      <a:pt x="0" y="164115"/>
                      <a:pt x="-8497" y="174204"/>
                      <a:pt x="11496" y="194841"/>
                    </a:cubicBezTo>
                    <a:cubicBezTo>
                      <a:pt x="31489" y="219131"/>
                      <a:pt x="99429" y="284326"/>
                      <a:pt x="99429" y="284326"/>
                    </a:cubicBezTo>
                    <a:cubicBezTo>
                      <a:pt x="99429" y="284326"/>
                      <a:pt x="82704" y="392780"/>
                      <a:pt x="80805" y="403954"/>
                    </a:cubicBezTo>
                    <a:cubicBezTo>
                      <a:pt x="74807" y="438262"/>
                      <a:pt x="91675" y="446598"/>
                      <a:pt x="118126" y="430094"/>
                    </a:cubicBezTo>
                    <a:cubicBezTo>
                      <a:pt x="144578" y="413585"/>
                      <a:pt x="216717" y="372879"/>
                      <a:pt x="216717" y="372879"/>
                    </a:cubicBezTo>
                    <a:cubicBezTo>
                      <a:pt x="216717" y="372879"/>
                      <a:pt x="304229" y="417423"/>
                      <a:pt x="320057" y="427342"/>
                    </a:cubicBezTo>
                    <a:cubicBezTo>
                      <a:pt x="344938" y="442934"/>
                      <a:pt x="362145" y="445112"/>
                      <a:pt x="355379" y="398451"/>
                    </a:cubicBezTo>
                    <a:cubicBezTo>
                      <a:pt x="348611" y="351783"/>
                      <a:pt x="335409" y="284466"/>
                      <a:pt x="335409" y="284466"/>
                    </a:cubicBezTo>
                    <a:cubicBezTo>
                      <a:pt x="335409" y="284466"/>
                      <a:pt x="405474" y="209961"/>
                      <a:pt x="419579" y="194383"/>
                    </a:cubicBezTo>
                    <a:cubicBezTo>
                      <a:pt x="433435" y="179823"/>
                      <a:pt x="448458" y="165491"/>
                      <a:pt x="401807" y="158612"/>
                    </a:cubicBezTo>
                    <a:cubicBezTo>
                      <a:pt x="355156" y="151734"/>
                      <a:pt x="290422" y="138434"/>
                      <a:pt x="290422" y="138434"/>
                    </a:cubicBezTo>
                    <a:cubicBezTo>
                      <a:pt x="290422" y="138434"/>
                      <a:pt x="240084" y="35712"/>
                      <a:pt x="232087" y="13700"/>
                    </a:cubicBezTo>
                    <a:cubicBezTo>
                      <a:pt x="224089" y="0"/>
                      <a:pt x="212317" y="-9229"/>
                      <a:pt x="200987" y="17369"/>
                    </a:cubicBezTo>
                    <a:cubicBezTo>
                      <a:pt x="194013" y="33741"/>
                      <a:pt x="144578" y="138434"/>
                      <a:pt x="144578" y="141186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0"/>
                    </a:srgbClr>
                  </a:gs>
                  <a:gs pos="70792">
                    <a:srgbClr val="FFFFFF">
                      <a:alpha val="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bevel/>
              </a:ln>
            </p:spPr>
          </p:sp>
          <p:sp>
            <p:nvSpPr>
              <p:cNvPr id="6022" name="Freeform 6021"/>
              <p:cNvSpPr/>
              <p:nvPr/>
            </p:nvSpPr>
            <p:spPr>
              <a:xfrm>
                <a:off x="2521673" y="2755686"/>
                <a:ext cx="430587" cy="230804"/>
              </a:xfrm>
              <a:custGeom>
                <a:avLst/>
                <a:gdLst/>
                <a:ahLst/>
                <a:cxnLst/>
                <a:rect l="0" t="0" r="0" b="0"/>
                <a:pathLst>
                  <a:path w="430587" h="230804">
                    <a:moveTo>
                      <a:pt x="0" y="176730"/>
                    </a:moveTo>
                    <a:cubicBezTo>
                      <a:pt x="0" y="176730"/>
                      <a:pt x="82385" y="220765"/>
                      <a:pt x="189039" y="230804"/>
                    </a:cubicBezTo>
                    <a:cubicBezTo>
                      <a:pt x="295694" y="236777"/>
                      <a:pt x="422224" y="180234"/>
                      <a:pt x="430587" y="172728"/>
                    </a:cubicBezTo>
                    <a:cubicBezTo>
                      <a:pt x="436766" y="165222"/>
                      <a:pt x="348052" y="153713"/>
                      <a:pt x="319933" y="146708"/>
                    </a:cubicBezTo>
                    <a:cubicBezTo>
                      <a:pt x="291815" y="139703"/>
                      <a:pt x="285998" y="133995"/>
                      <a:pt x="272424" y="103674"/>
                    </a:cubicBezTo>
                    <a:cubicBezTo>
                      <a:pt x="258849" y="75950"/>
                      <a:pt x="237230" y="28616"/>
                      <a:pt x="229618" y="14605"/>
                    </a:cubicBezTo>
                    <a:cubicBezTo>
                      <a:pt x="222005" y="0"/>
                      <a:pt x="215294" y="-12416"/>
                      <a:pt x="196796" y="21611"/>
                    </a:cubicBezTo>
                    <a:cubicBezTo>
                      <a:pt x="181283" y="55637"/>
                      <a:pt x="142108" y="139779"/>
                      <a:pt x="142108" y="139779"/>
                    </a:cubicBezTo>
                    <a:cubicBezTo>
                      <a:pt x="142108" y="139779"/>
                      <a:pt x="30996" y="155715"/>
                      <a:pt x="17422" y="158717"/>
                    </a:cubicBezTo>
                    <a:cubicBezTo>
                      <a:pt x="0" y="161719"/>
                      <a:pt x="0" y="176730"/>
                      <a:pt x="0" y="17673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5000"/>
                    </a:srgbClr>
                  </a:gs>
                  <a:gs pos="100000">
                    <a:srgbClr val="FFFFFF">
                      <a:alpha val="3000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6023" name="Freeform 6022"/>
              <p:cNvSpPr/>
              <p:nvPr/>
            </p:nvSpPr>
            <p:spPr>
              <a:xfrm>
                <a:off x="2527095" y="2770322"/>
                <a:ext cx="201705" cy="157059"/>
              </a:xfrm>
              <a:custGeom>
                <a:avLst/>
                <a:gdLst/>
                <a:ahLst/>
                <a:cxnLst/>
                <a:rect l="0" t="0" r="0" b="0"/>
                <a:pathLst>
                  <a:path w="201705" h="157059">
                    <a:moveTo>
                      <a:pt x="0" y="157059"/>
                    </a:moveTo>
                    <a:cubicBezTo>
                      <a:pt x="0" y="157059"/>
                      <a:pt x="25179" y="144081"/>
                      <a:pt x="76567" y="136074"/>
                    </a:cubicBezTo>
                    <a:cubicBezTo>
                      <a:pt x="127956" y="128068"/>
                      <a:pt x="134742" y="127067"/>
                      <a:pt x="134742" y="127067"/>
                    </a:cubicBezTo>
                    <a:lnTo>
                      <a:pt x="201705" y="0"/>
                    </a:lnTo>
                    <a:cubicBezTo>
                      <a:pt x="201705" y="0"/>
                      <a:pt x="165769" y="122063"/>
                      <a:pt x="147347" y="136074"/>
                    </a:cubicBezTo>
                    <a:cubicBezTo>
                      <a:pt x="128925" y="150085"/>
                      <a:pt x="0" y="160092"/>
                      <a:pt x="0" y="157059"/>
                    </a:cubicBezTo>
                    <a:close/>
                  </a:path>
                </a:pathLst>
              </a:custGeom>
              <a:solidFill>
                <a:srgbClr val="FFFFFF">
                  <a:alpha val="89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6024" name="Freeform 6023"/>
              <p:cNvSpPr/>
              <p:nvPr/>
            </p:nvSpPr>
            <p:spPr>
              <a:xfrm>
                <a:off x="2575635" y="2992026"/>
                <a:ext cx="52358" cy="168599"/>
              </a:xfrm>
              <a:custGeom>
                <a:avLst/>
                <a:gdLst/>
                <a:ahLst/>
                <a:cxnLst/>
                <a:rect l="0" t="0" r="0" b="0"/>
                <a:pathLst>
                  <a:path w="52358" h="168599">
                    <a:moveTo>
                      <a:pt x="0" y="0"/>
                    </a:moveTo>
                    <a:lnTo>
                      <a:pt x="45512" y="46579"/>
                    </a:lnTo>
                    <a:cubicBezTo>
                      <a:pt x="45512" y="46579"/>
                      <a:pt x="27406" y="170929"/>
                      <a:pt x="27406" y="168599"/>
                    </a:cubicBezTo>
                    <a:cubicBezTo>
                      <a:pt x="27406" y="166206"/>
                      <a:pt x="46565" y="80226"/>
                      <a:pt x="50328" y="67490"/>
                    </a:cubicBezTo>
                    <a:cubicBezTo>
                      <a:pt x="56084" y="47474"/>
                      <a:pt x="48389" y="37467"/>
                      <a:pt x="39662" y="30461"/>
                    </a:cubicBezTo>
                    <a:cubicBezTo>
                      <a:pt x="26179" y="20016"/>
                      <a:pt x="-2030" y="2439"/>
                      <a:pt x="0" y="0"/>
                    </a:cubicBezTo>
                    <a:close/>
                  </a:path>
                </a:pathLst>
              </a:custGeom>
              <a:solidFill>
                <a:srgbClr val="FFFFFF">
                  <a:alpha val="90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6025" name="Freeform 6024"/>
              <p:cNvSpPr/>
              <p:nvPr/>
            </p:nvSpPr>
            <p:spPr>
              <a:xfrm>
                <a:off x="2513929" y="2757268"/>
                <a:ext cx="239744" cy="436451"/>
              </a:xfrm>
              <a:custGeom>
                <a:avLst/>
                <a:gdLst/>
                <a:ahLst/>
                <a:cxnLst/>
                <a:rect l="0" t="0" r="0" b="0"/>
                <a:pathLst>
                  <a:path w="239744" h="436451" stroke="0">
                    <a:moveTo>
                      <a:pt x="222873" y="0"/>
                    </a:moveTo>
                    <a:cubicBezTo>
                      <a:pt x="222873" y="0"/>
                      <a:pt x="244733" y="94181"/>
                      <a:pt x="238637" y="144837"/>
                    </a:cubicBezTo>
                    <a:cubicBezTo>
                      <a:pt x="231467" y="204436"/>
                      <a:pt x="211959" y="269832"/>
                      <a:pt x="180429" y="318579"/>
                    </a:cubicBezTo>
                    <a:cubicBezTo>
                      <a:pt x="148901" y="367327"/>
                      <a:pt x="93704" y="436451"/>
                      <a:pt x="93704" y="436451"/>
                    </a:cubicBezTo>
                    <a:cubicBezTo>
                      <a:pt x="93704" y="436451"/>
                      <a:pt x="87682" y="436451"/>
                      <a:pt x="90693" y="397326"/>
                    </a:cubicBezTo>
                    <a:cubicBezTo>
                      <a:pt x="93704" y="358577"/>
                      <a:pt x="105245" y="288581"/>
                      <a:pt x="105245" y="288581"/>
                    </a:cubicBezTo>
                    <a:cubicBezTo>
                      <a:pt x="105245" y="288581"/>
                      <a:pt x="51888" y="237333"/>
                      <a:pt x="36730" y="218226"/>
                    </a:cubicBezTo>
                    <a:cubicBezTo>
                      <a:pt x="21572" y="198585"/>
                      <a:pt x="-37848" y="161927"/>
                      <a:pt x="36730" y="156507"/>
                    </a:cubicBezTo>
                    <a:cubicBezTo>
                      <a:pt x="111308" y="151087"/>
                      <a:pt x="149810" y="138164"/>
                      <a:pt x="149810" y="138164"/>
                    </a:cubicBezTo>
                    <a:cubicBezTo>
                      <a:pt x="149810" y="138164"/>
                      <a:pt x="187787" y="64688"/>
                      <a:pt x="196194" y="42342"/>
                    </a:cubicBezTo>
                    <a:cubicBezTo>
                      <a:pt x="204602" y="19995"/>
                      <a:pt x="222873" y="0"/>
                      <a:pt x="22287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2700000" scaled="0"/>
              </a:gradFill>
              <a:ln w="7700" cap="flat">
                <a:noFill/>
                <a:bevel/>
              </a:ln>
            </p:spPr>
          </p:sp>
        </p:grpSp>
        <p:grpSp>
          <p:nvGrpSpPr>
            <p:cNvPr id="6026" name="Star"/>
            <p:cNvGrpSpPr/>
            <p:nvPr/>
          </p:nvGrpSpPr>
          <p:grpSpPr>
            <a:xfrm>
              <a:off x="3062430" y="2736000"/>
              <a:ext cx="477400" cy="477400"/>
              <a:chOff x="3062430" y="2736000"/>
              <a:chExt cx="477400" cy="477400"/>
            </a:xfrm>
          </p:grpSpPr>
          <p:sp>
            <p:nvSpPr>
              <p:cNvPr id="6027" name="Freeform 6026"/>
              <p:cNvSpPr/>
              <p:nvPr/>
            </p:nvSpPr>
            <p:spPr>
              <a:xfrm>
                <a:off x="3062430" y="2735594"/>
                <a:ext cx="477400" cy="478212"/>
              </a:xfrm>
              <a:custGeom>
                <a:avLst/>
                <a:gdLst/>
                <a:ahLst/>
                <a:cxnLst/>
                <a:rect l="0" t="0" r="0" b="0"/>
                <a:pathLst>
                  <a:path w="477400" h="478212">
                    <a:moveTo>
                      <a:pt x="159242" y="154056"/>
                    </a:moveTo>
                    <a:cubicBezTo>
                      <a:pt x="159242" y="154056"/>
                      <a:pt x="41574" y="169781"/>
                      <a:pt x="19757" y="174072"/>
                    </a:cubicBezTo>
                    <a:cubicBezTo>
                      <a:pt x="0" y="179075"/>
                      <a:pt x="-9359" y="190084"/>
                      <a:pt x="12662" y="212601"/>
                    </a:cubicBezTo>
                    <a:cubicBezTo>
                      <a:pt x="34683" y="239106"/>
                      <a:pt x="109515" y="310244"/>
                      <a:pt x="109515" y="310244"/>
                    </a:cubicBezTo>
                    <a:cubicBezTo>
                      <a:pt x="109515" y="310244"/>
                      <a:pt x="91093" y="428584"/>
                      <a:pt x="89001" y="440775"/>
                    </a:cubicBezTo>
                    <a:cubicBezTo>
                      <a:pt x="82395" y="478212"/>
                      <a:pt x="100974" y="487307"/>
                      <a:pt x="130108" y="469299"/>
                    </a:cubicBezTo>
                    <a:cubicBezTo>
                      <a:pt x="159242" y="451285"/>
                      <a:pt x="238700" y="406868"/>
                      <a:pt x="238700" y="406868"/>
                    </a:cubicBezTo>
                    <a:cubicBezTo>
                      <a:pt x="238700" y="406868"/>
                      <a:pt x="335088" y="455473"/>
                      <a:pt x="352521" y="466296"/>
                    </a:cubicBezTo>
                    <a:cubicBezTo>
                      <a:pt x="379926" y="483310"/>
                      <a:pt x="398878" y="485686"/>
                      <a:pt x="391426" y="434771"/>
                    </a:cubicBezTo>
                    <a:cubicBezTo>
                      <a:pt x="383971" y="383849"/>
                      <a:pt x="369431" y="310397"/>
                      <a:pt x="369431" y="310397"/>
                    </a:cubicBezTo>
                    <a:cubicBezTo>
                      <a:pt x="369431" y="310397"/>
                      <a:pt x="446602" y="229099"/>
                      <a:pt x="462138" y="212101"/>
                    </a:cubicBezTo>
                    <a:cubicBezTo>
                      <a:pt x="477400" y="196214"/>
                      <a:pt x="493947" y="180577"/>
                      <a:pt x="442564" y="173071"/>
                    </a:cubicBezTo>
                    <a:cubicBezTo>
                      <a:pt x="391181" y="165565"/>
                      <a:pt x="319880" y="151054"/>
                      <a:pt x="319880" y="151054"/>
                    </a:cubicBezTo>
                    <a:cubicBezTo>
                      <a:pt x="319880" y="151054"/>
                      <a:pt x="264437" y="38967"/>
                      <a:pt x="255628" y="14949"/>
                    </a:cubicBezTo>
                    <a:cubicBezTo>
                      <a:pt x="246820" y="0"/>
                      <a:pt x="233853" y="-10070"/>
                      <a:pt x="221373" y="18952"/>
                    </a:cubicBezTo>
                    <a:cubicBezTo>
                      <a:pt x="213693" y="36817"/>
                      <a:pt x="159242" y="151054"/>
                      <a:pt x="159242" y="154056"/>
                    </a:cubicBezTo>
                    <a:close/>
                  </a:path>
                </a:pathLst>
              </a:custGeom>
              <a:solidFill>
                <a:srgbClr val="FFAF00"/>
              </a:solidFill>
              <a:ln w="7700" cap="flat">
                <a:noFill/>
                <a:bevel/>
              </a:ln>
            </p:spPr>
          </p:sp>
          <p:sp>
            <p:nvSpPr>
              <p:cNvPr id="6028" name="Freeform 6027"/>
              <p:cNvSpPr/>
              <p:nvPr/>
            </p:nvSpPr>
            <p:spPr>
              <a:xfrm>
                <a:off x="3084413" y="2756362"/>
                <a:ext cx="433435" cy="438262"/>
              </a:xfrm>
              <a:custGeom>
                <a:avLst/>
                <a:gdLst/>
                <a:ahLst/>
                <a:cxnLst/>
                <a:rect l="0" t="0" r="0" b="0"/>
                <a:pathLst>
                  <a:path w="433435" h="438262">
                    <a:moveTo>
                      <a:pt x="144578" y="141186"/>
                    </a:moveTo>
                    <a:cubicBezTo>
                      <a:pt x="144578" y="141186"/>
                      <a:pt x="37745" y="155598"/>
                      <a:pt x="17938" y="159529"/>
                    </a:cubicBezTo>
                    <a:cubicBezTo>
                      <a:pt x="0" y="164115"/>
                      <a:pt x="-8497" y="174204"/>
                      <a:pt x="11496" y="194841"/>
                    </a:cubicBezTo>
                    <a:cubicBezTo>
                      <a:pt x="31489" y="219131"/>
                      <a:pt x="99429" y="284326"/>
                      <a:pt x="99429" y="284326"/>
                    </a:cubicBezTo>
                    <a:cubicBezTo>
                      <a:pt x="99429" y="284326"/>
                      <a:pt x="82704" y="392780"/>
                      <a:pt x="80805" y="403954"/>
                    </a:cubicBezTo>
                    <a:cubicBezTo>
                      <a:pt x="74807" y="438262"/>
                      <a:pt x="91675" y="446598"/>
                      <a:pt x="118126" y="430094"/>
                    </a:cubicBezTo>
                    <a:cubicBezTo>
                      <a:pt x="144578" y="413585"/>
                      <a:pt x="216717" y="372879"/>
                      <a:pt x="216717" y="372879"/>
                    </a:cubicBezTo>
                    <a:cubicBezTo>
                      <a:pt x="216717" y="372879"/>
                      <a:pt x="304229" y="417423"/>
                      <a:pt x="320057" y="427342"/>
                    </a:cubicBezTo>
                    <a:cubicBezTo>
                      <a:pt x="344938" y="442934"/>
                      <a:pt x="362145" y="445112"/>
                      <a:pt x="355379" y="398451"/>
                    </a:cubicBezTo>
                    <a:cubicBezTo>
                      <a:pt x="348611" y="351783"/>
                      <a:pt x="335409" y="284466"/>
                      <a:pt x="335409" y="284466"/>
                    </a:cubicBezTo>
                    <a:cubicBezTo>
                      <a:pt x="335409" y="284466"/>
                      <a:pt x="405474" y="209961"/>
                      <a:pt x="419579" y="194383"/>
                    </a:cubicBezTo>
                    <a:cubicBezTo>
                      <a:pt x="433435" y="179823"/>
                      <a:pt x="448458" y="165491"/>
                      <a:pt x="401807" y="158612"/>
                    </a:cubicBezTo>
                    <a:cubicBezTo>
                      <a:pt x="355156" y="151734"/>
                      <a:pt x="290422" y="138434"/>
                      <a:pt x="290422" y="138434"/>
                    </a:cubicBezTo>
                    <a:cubicBezTo>
                      <a:pt x="290422" y="138434"/>
                      <a:pt x="240084" y="35712"/>
                      <a:pt x="232087" y="13700"/>
                    </a:cubicBezTo>
                    <a:cubicBezTo>
                      <a:pt x="224089" y="0"/>
                      <a:pt x="212317" y="-9229"/>
                      <a:pt x="200987" y="17369"/>
                    </a:cubicBezTo>
                    <a:cubicBezTo>
                      <a:pt x="194013" y="33741"/>
                      <a:pt x="144578" y="138434"/>
                      <a:pt x="144578" y="141186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0"/>
                    </a:srgbClr>
                  </a:gs>
                  <a:gs pos="70792">
                    <a:srgbClr val="FFFFFF">
                      <a:alpha val="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bevel/>
              </a:ln>
            </p:spPr>
          </p:sp>
          <p:sp>
            <p:nvSpPr>
              <p:cNvPr id="6029" name="Freeform 6028"/>
              <p:cNvSpPr/>
              <p:nvPr/>
            </p:nvSpPr>
            <p:spPr>
              <a:xfrm>
                <a:off x="3085837" y="2755686"/>
                <a:ext cx="430587" cy="230804"/>
              </a:xfrm>
              <a:custGeom>
                <a:avLst/>
                <a:gdLst/>
                <a:ahLst/>
                <a:cxnLst/>
                <a:rect l="0" t="0" r="0" b="0"/>
                <a:pathLst>
                  <a:path w="430587" h="230804">
                    <a:moveTo>
                      <a:pt x="0" y="176730"/>
                    </a:moveTo>
                    <a:cubicBezTo>
                      <a:pt x="0" y="176730"/>
                      <a:pt x="82385" y="220765"/>
                      <a:pt x="189039" y="230804"/>
                    </a:cubicBezTo>
                    <a:cubicBezTo>
                      <a:pt x="295694" y="236777"/>
                      <a:pt x="422224" y="180234"/>
                      <a:pt x="430587" y="172728"/>
                    </a:cubicBezTo>
                    <a:cubicBezTo>
                      <a:pt x="436766" y="165222"/>
                      <a:pt x="348052" y="153713"/>
                      <a:pt x="319933" y="146708"/>
                    </a:cubicBezTo>
                    <a:cubicBezTo>
                      <a:pt x="291815" y="139703"/>
                      <a:pt x="285998" y="133995"/>
                      <a:pt x="272424" y="103674"/>
                    </a:cubicBezTo>
                    <a:cubicBezTo>
                      <a:pt x="258849" y="75950"/>
                      <a:pt x="237230" y="28616"/>
                      <a:pt x="229618" y="14605"/>
                    </a:cubicBezTo>
                    <a:cubicBezTo>
                      <a:pt x="222005" y="0"/>
                      <a:pt x="215294" y="-12416"/>
                      <a:pt x="196796" y="21611"/>
                    </a:cubicBezTo>
                    <a:cubicBezTo>
                      <a:pt x="181283" y="55637"/>
                      <a:pt x="142108" y="139779"/>
                      <a:pt x="142108" y="139779"/>
                    </a:cubicBezTo>
                    <a:cubicBezTo>
                      <a:pt x="142108" y="139779"/>
                      <a:pt x="30996" y="155715"/>
                      <a:pt x="17422" y="158717"/>
                    </a:cubicBezTo>
                    <a:cubicBezTo>
                      <a:pt x="0" y="161719"/>
                      <a:pt x="0" y="176730"/>
                      <a:pt x="0" y="17673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5000"/>
                    </a:srgbClr>
                  </a:gs>
                  <a:gs pos="100000">
                    <a:srgbClr val="FFFFFF">
                      <a:alpha val="3000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6030" name="Freeform 6029"/>
              <p:cNvSpPr/>
              <p:nvPr/>
            </p:nvSpPr>
            <p:spPr>
              <a:xfrm>
                <a:off x="3091259" y="2770322"/>
                <a:ext cx="201705" cy="157059"/>
              </a:xfrm>
              <a:custGeom>
                <a:avLst/>
                <a:gdLst/>
                <a:ahLst/>
                <a:cxnLst/>
                <a:rect l="0" t="0" r="0" b="0"/>
                <a:pathLst>
                  <a:path w="201705" h="157059">
                    <a:moveTo>
                      <a:pt x="0" y="157059"/>
                    </a:moveTo>
                    <a:cubicBezTo>
                      <a:pt x="0" y="157059"/>
                      <a:pt x="25179" y="144081"/>
                      <a:pt x="76567" y="136074"/>
                    </a:cubicBezTo>
                    <a:cubicBezTo>
                      <a:pt x="127956" y="128068"/>
                      <a:pt x="134742" y="127067"/>
                      <a:pt x="134742" y="127067"/>
                    </a:cubicBezTo>
                    <a:lnTo>
                      <a:pt x="201705" y="0"/>
                    </a:lnTo>
                    <a:cubicBezTo>
                      <a:pt x="201705" y="0"/>
                      <a:pt x="165769" y="122063"/>
                      <a:pt x="147347" y="136074"/>
                    </a:cubicBezTo>
                    <a:cubicBezTo>
                      <a:pt x="128925" y="150085"/>
                      <a:pt x="0" y="160092"/>
                      <a:pt x="0" y="157059"/>
                    </a:cubicBezTo>
                    <a:close/>
                  </a:path>
                </a:pathLst>
              </a:custGeom>
              <a:solidFill>
                <a:srgbClr val="FFFFFF">
                  <a:alpha val="89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6031" name="Freeform 6030"/>
              <p:cNvSpPr/>
              <p:nvPr/>
            </p:nvSpPr>
            <p:spPr>
              <a:xfrm>
                <a:off x="3139799" y="2992026"/>
                <a:ext cx="52358" cy="168599"/>
              </a:xfrm>
              <a:custGeom>
                <a:avLst/>
                <a:gdLst/>
                <a:ahLst/>
                <a:cxnLst/>
                <a:rect l="0" t="0" r="0" b="0"/>
                <a:pathLst>
                  <a:path w="52358" h="168599">
                    <a:moveTo>
                      <a:pt x="0" y="0"/>
                    </a:moveTo>
                    <a:lnTo>
                      <a:pt x="45512" y="46579"/>
                    </a:lnTo>
                    <a:cubicBezTo>
                      <a:pt x="45512" y="46579"/>
                      <a:pt x="27406" y="170929"/>
                      <a:pt x="27406" y="168599"/>
                    </a:cubicBezTo>
                    <a:cubicBezTo>
                      <a:pt x="27406" y="166206"/>
                      <a:pt x="46565" y="80226"/>
                      <a:pt x="50328" y="67490"/>
                    </a:cubicBezTo>
                    <a:cubicBezTo>
                      <a:pt x="56084" y="47474"/>
                      <a:pt x="48389" y="37467"/>
                      <a:pt x="39662" y="30461"/>
                    </a:cubicBezTo>
                    <a:cubicBezTo>
                      <a:pt x="26179" y="20016"/>
                      <a:pt x="-2030" y="2439"/>
                      <a:pt x="0" y="0"/>
                    </a:cubicBezTo>
                    <a:close/>
                  </a:path>
                </a:pathLst>
              </a:custGeom>
              <a:solidFill>
                <a:srgbClr val="FFFFFF">
                  <a:alpha val="90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6032" name="Freeform 6031"/>
              <p:cNvSpPr/>
              <p:nvPr/>
            </p:nvSpPr>
            <p:spPr>
              <a:xfrm>
                <a:off x="3078093" y="2757268"/>
                <a:ext cx="239744" cy="436451"/>
              </a:xfrm>
              <a:custGeom>
                <a:avLst/>
                <a:gdLst/>
                <a:ahLst/>
                <a:cxnLst/>
                <a:rect l="0" t="0" r="0" b="0"/>
                <a:pathLst>
                  <a:path w="239744" h="436451" stroke="0">
                    <a:moveTo>
                      <a:pt x="222873" y="0"/>
                    </a:moveTo>
                    <a:cubicBezTo>
                      <a:pt x="222873" y="0"/>
                      <a:pt x="244733" y="94181"/>
                      <a:pt x="238637" y="144837"/>
                    </a:cubicBezTo>
                    <a:cubicBezTo>
                      <a:pt x="231467" y="204436"/>
                      <a:pt x="211959" y="269832"/>
                      <a:pt x="180429" y="318579"/>
                    </a:cubicBezTo>
                    <a:cubicBezTo>
                      <a:pt x="148901" y="367327"/>
                      <a:pt x="93704" y="436451"/>
                      <a:pt x="93704" y="436451"/>
                    </a:cubicBezTo>
                    <a:cubicBezTo>
                      <a:pt x="93704" y="436451"/>
                      <a:pt x="87682" y="436451"/>
                      <a:pt x="90693" y="397326"/>
                    </a:cubicBezTo>
                    <a:cubicBezTo>
                      <a:pt x="93704" y="358577"/>
                      <a:pt x="105245" y="288581"/>
                      <a:pt x="105245" y="288581"/>
                    </a:cubicBezTo>
                    <a:cubicBezTo>
                      <a:pt x="105245" y="288581"/>
                      <a:pt x="51888" y="237333"/>
                      <a:pt x="36730" y="218226"/>
                    </a:cubicBezTo>
                    <a:cubicBezTo>
                      <a:pt x="21572" y="198585"/>
                      <a:pt x="-37848" y="161927"/>
                      <a:pt x="36730" y="156507"/>
                    </a:cubicBezTo>
                    <a:cubicBezTo>
                      <a:pt x="111308" y="151087"/>
                      <a:pt x="149810" y="138164"/>
                      <a:pt x="149810" y="138164"/>
                    </a:cubicBezTo>
                    <a:cubicBezTo>
                      <a:pt x="149810" y="138164"/>
                      <a:pt x="187787" y="64688"/>
                      <a:pt x="196194" y="42342"/>
                    </a:cubicBezTo>
                    <a:cubicBezTo>
                      <a:pt x="204602" y="19995"/>
                      <a:pt x="222873" y="0"/>
                      <a:pt x="22287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2700000" scaled="0"/>
              </a:gradFill>
              <a:ln w="7700" cap="flat">
                <a:noFill/>
                <a:bevel/>
              </a:ln>
            </p:spPr>
          </p:sp>
        </p:grpSp>
        <p:grpSp>
          <p:nvGrpSpPr>
            <p:cNvPr id="6033" name="Star"/>
            <p:cNvGrpSpPr/>
            <p:nvPr/>
          </p:nvGrpSpPr>
          <p:grpSpPr>
            <a:xfrm>
              <a:off x="3626602" y="2736000"/>
              <a:ext cx="477400" cy="477400"/>
              <a:chOff x="3626602" y="2736000"/>
              <a:chExt cx="477400" cy="477400"/>
            </a:xfrm>
          </p:grpSpPr>
          <p:sp>
            <p:nvSpPr>
              <p:cNvPr id="6034" name="Freeform 6033"/>
              <p:cNvSpPr/>
              <p:nvPr/>
            </p:nvSpPr>
            <p:spPr>
              <a:xfrm>
                <a:off x="3626602" y="2735594"/>
                <a:ext cx="477400" cy="478212"/>
              </a:xfrm>
              <a:custGeom>
                <a:avLst/>
                <a:gdLst/>
                <a:ahLst/>
                <a:cxnLst/>
                <a:rect l="0" t="0" r="0" b="0"/>
                <a:pathLst>
                  <a:path w="477400" h="478212">
                    <a:moveTo>
                      <a:pt x="159242" y="154056"/>
                    </a:moveTo>
                    <a:cubicBezTo>
                      <a:pt x="159242" y="154056"/>
                      <a:pt x="41574" y="169781"/>
                      <a:pt x="19757" y="174072"/>
                    </a:cubicBezTo>
                    <a:cubicBezTo>
                      <a:pt x="0" y="179075"/>
                      <a:pt x="-9359" y="190084"/>
                      <a:pt x="12662" y="212601"/>
                    </a:cubicBezTo>
                    <a:cubicBezTo>
                      <a:pt x="34683" y="239106"/>
                      <a:pt x="109515" y="310244"/>
                      <a:pt x="109515" y="310244"/>
                    </a:cubicBezTo>
                    <a:cubicBezTo>
                      <a:pt x="109515" y="310244"/>
                      <a:pt x="91093" y="428584"/>
                      <a:pt x="89001" y="440775"/>
                    </a:cubicBezTo>
                    <a:cubicBezTo>
                      <a:pt x="82395" y="478212"/>
                      <a:pt x="100974" y="487307"/>
                      <a:pt x="130108" y="469299"/>
                    </a:cubicBezTo>
                    <a:cubicBezTo>
                      <a:pt x="159242" y="451285"/>
                      <a:pt x="238700" y="406868"/>
                      <a:pt x="238700" y="406868"/>
                    </a:cubicBezTo>
                    <a:cubicBezTo>
                      <a:pt x="238700" y="406868"/>
                      <a:pt x="335088" y="455473"/>
                      <a:pt x="352521" y="466296"/>
                    </a:cubicBezTo>
                    <a:cubicBezTo>
                      <a:pt x="379926" y="483310"/>
                      <a:pt x="398878" y="485686"/>
                      <a:pt x="391426" y="434771"/>
                    </a:cubicBezTo>
                    <a:cubicBezTo>
                      <a:pt x="383971" y="383849"/>
                      <a:pt x="369431" y="310397"/>
                      <a:pt x="369431" y="310397"/>
                    </a:cubicBezTo>
                    <a:cubicBezTo>
                      <a:pt x="369431" y="310397"/>
                      <a:pt x="446602" y="229099"/>
                      <a:pt x="462138" y="212101"/>
                    </a:cubicBezTo>
                    <a:cubicBezTo>
                      <a:pt x="477400" y="196214"/>
                      <a:pt x="493947" y="180577"/>
                      <a:pt x="442564" y="173071"/>
                    </a:cubicBezTo>
                    <a:cubicBezTo>
                      <a:pt x="391181" y="165565"/>
                      <a:pt x="319880" y="151054"/>
                      <a:pt x="319880" y="151054"/>
                    </a:cubicBezTo>
                    <a:cubicBezTo>
                      <a:pt x="319880" y="151054"/>
                      <a:pt x="264437" y="38967"/>
                      <a:pt x="255628" y="14949"/>
                    </a:cubicBezTo>
                    <a:cubicBezTo>
                      <a:pt x="246820" y="0"/>
                      <a:pt x="233853" y="-10070"/>
                      <a:pt x="221373" y="18952"/>
                    </a:cubicBezTo>
                    <a:cubicBezTo>
                      <a:pt x="213693" y="36817"/>
                      <a:pt x="159242" y="151054"/>
                      <a:pt x="159242" y="154056"/>
                    </a:cubicBezTo>
                    <a:close/>
                  </a:path>
                </a:pathLst>
              </a:custGeom>
              <a:solidFill>
                <a:srgbClr val="FFAF00"/>
              </a:solidFill>
              <a:ln w="7700" cap="flat">
                <a:noFill/>
                <a:bevel/>
              </a:ln>
            </p:spPr>
          </p:sp>
          <p:sp>
            <p:nvSpPr>
              <p:cNvPr id="6035" name="Freeform 6034"/>
              <p:cNvSpPr/>
              <p:nvPr/>
            </p:nvSpPr>
            <p:spPr>
              <a:xfrm>
                <a:off x="3648584" y="2756362"/>
                <a:ext cx="433435" cy="438262"/>
              </a:xfrm>
              <a:custGeom>
                <a:avLst/>
                <a:gdLst/>
                <a:ahLst/>
                <a:cxnLst/>
                <a:rect l="0" t="0" r="0" b="0"/>
                <a:pathLst>
                  <a:path w="433435" h="438262">
                    <a:moveTo>
                      <a:pt x="144578" y="141186"/>
                    </a:moveTo>
                    <a:cubicBezTo>
                      <a:pt x="144578" y="141186"/>
                      <a:pt x="37745" y="155598"/>
                      <a:pt x="17938" y="159529"/>
                    </a:cubicBezTo>
                    <a:cubicBezTo>
                      <a:pt x="0" y="164115"/>
                      <a:pt x="-8497" y="174204"/>
                      <a:pt x="11496" y="194841"/>
                    </a:cubicBezTo>
                    <a:cubicBezTo>
                      <a:pt x="31489" y="219131"/>
                      <a:pt x="99429" y="284326"/>
                      <a:pt x="99429" y="284326"/>
                    </a:cubicBezTo>
                    <a:cubicBezTo>
                      <a:pt x="99429" y="284326"/>
                      <a:pt x="82704" y="392780"/>
                      <a:pt x="80805" y="403954"/>
                    </a:cubicBezTo>
                    <a:cubicBezTo>
                      <a:pt x="74807" y="438262"/>
                      <a:pt x="91675" y="446598"/>
                      <a:pt x="118126" y="430094"/>
                    </a:cubicBezTo>
                    <a:cubicBezTo>
                      <a:pt x="144578" y="413585"/>
                      <a:pt x="216717" y="372879"/>
                      <a:pt x="216717" y="372879"/>
                    </a:cubicBezTo>
                    <a:cubicBezTo>
                      <a:pt x="216717" y="372879"/>
                      <a:pt x="304229" y="417423"/>
                      <a:pt x="320057" y="427342"/>
                    </a:cubicBezTo>
                    <a:cubicBezTo>
                      <a:pt x="344938" y="442934"/>
                      <a:pt x="362145" y="445112"/>
                      <a:pt x="355379" y="398451"/>
                    </a:cubicBezTo>
                    <a:cubicBezTo>
                      <a:pt x="348611" y="351783"/>
                      <a:pt x="335409" y="284466"/>
                      <a:pt x="335409" y="284466"/>
                    </a:cubicBezTo>
                    <a:cubicBezTo>
                      <a:pt x="335409" y="284466"/>
                      <a:pt x="405474" y="209961"/>
                      <a:pt x="419579" y="194383"/>
                    </a:cubicBezTo>
                    <a:cubicBezTo>
                      <a:pt x="433435" y="179823"/>
                      <a:pt x="448458" y="165491"/>
                      <a:pt x="401807" y="158612"/>
                    </a:cubicBezTo>
                    <a:cubicBezTo>
                      <a:pt x="355156" y="151734"/>
                      <a:pt x="290422" y="138434"/>
                      <a:pt x="290422" y="138434"/>
                    </a:cubicBezTo>
                    <a:cubicBezTo>
                      <a:pt x="290422" y="138434"/>
                      <a:pt x="240084" y="35712"/>
                      <a:pt x="232087" y="13700"/>
                    </a:cubicBezTo>
                    <a:cubicBezTo>
                      <a:pt x="224089" y="0"/>
                      <a:pt x="212317" y="-9229"/>
                      <a:pt x="200987" y="17369"/>
                    </a:cubicBezTo>
                    <a:cubicBezTo>
                      <a:pt x="194013" y="33741"/>
                      <a:pt x="144578" y="138434"/>
                      <a:pt x="144578" y="141186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0"/>
                    </a:srgbClr>
                  </a:gs>
                  <a:gs pos="70792">
                    <a:srgbClr val="FFFFFF">
                      <a:alpha val="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bevel/>
              </a:ln>
            </p:spPr>
          </p:sp>
          <p:sp>
            <p:nvSpPr>
              <p:cNvPr id="6036" name="Freeform 6035"/>
              <p:cNvSpPr/>
              <p:nvPr/>
            </p:nvSpPr>
            <p:spPr>
              <a:xfrm>
                <a:off x="3650008" y="2755686"/>
                <a:ext cx="430587" cy="230804"/>
              </a:xfrm>
              <a:custGeom>
                <a:avLst/>
                <a:gdLst/>
                <a:ahLst/>
                <a:cxnLst/>
                <a:rect l="0" t="0" r="0" b="0"/>
                <a:pathLst>
                  <a:path w="430587" h="230804">
                    <a:moveTo>
                      <a:pt x="0" y="176730"/>
                    </a:moveTo>
                    <a:cubicBezTo>
                      <a:pt x="0" y="176730"/>
                      <a:pt x="82385" y="220765"/>
                      <a:pt x="189039" y="230804"/>
                    </a:cubicBezTo>
                    <a:cubicBezTo>
                      <a:pt x="295694" y="236777"/>
                      <a:pt x="422224" y="180234"/>
                      <a:pt x="430587" y="172728"/>
                    </a:cubicBezTo>
                    <a:cubicBezTo>
                      <a:pt x="436766" y="165222"/>
                      <a:pt x="348052" y="153713"/>
                      <a:pt x="319933" y="146708"/>
                    </a:cubicBezTo>
                    <a:cubicBezTo>
                      <a:pt x="291815" y="139703"/>
                      <a:pt x="285998" y="133995"/>
                      <a:pt x="272424" y="103674"/>
                    </a:cubicBezTo>
                    <a:cubicBezTo>
                      <a:pt x="258849" y="75950"/>
                      <a:pt x="237230" y="28616"/>
                      <a:pt x="229618" y="14605"/>
                    </a:cubicBezTo>
                    <a:cubicBezTo>
                      <a:pt x="222005" y="0"/>
                      <a:pt x="215294" y="-12416"/>
                      <a:pt x="196796" y="21611"/>
                    </a:cubicBezTo>
                    <a:cubicBezTo>
                      <a:pt x="181283" y="55637"/>
                      <a:pt x="142108" y="139779"/>
                      <a:pt x="142108" y="139779"/>
                    </a:cubicBezTo>
                    <a:cubicBezTo>
                      <a:pt x="142108" y="139779"/>
                      <a:pt x="30996" y="155715"/>
                      <a:pt x="17422" y="158717"/>
                    </a:cubicBezTo>
                    <a:cubicBezTo>
                      <a:pt x="0" y="161719"/>
                      <a:pt x="0" y="176730"/>
                      <a:pt x="0" y="17673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5000"/>
                    </a:srgbClr>
                  </a:gs>
                  <a:gs pos="100000">
                    <a:srgbClr val="FFFFFF">
                      <a:alpha val="3000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6037" name="Freeform 6036"/>
              <p:cNvSpPr/>
              <p:nvPr/>
            </p:nvSpPr>
            <p:spPr>
              <a:xfrm>
                <a:off x="3655430" y="2770322"/>
                <a:ext cx="201705" cy="157059"/>
              </a:xfrm>
              <a:custGeom>
                <a:avLst/>
                <a:gdLst/>
                <a:ahLst/>
                <a:cxnLst/>
                <a:rect l="0" t="0" r="0" b="0"/>
                <a:pathLst>
                  <a:path w="201705" h="157059">
                    <a:moveTo>
                      <a:pt x="0" y="157059"/>
                    </a:moveTo>
                    <a:cubicBezTo>
                      <a:pt x="0" y="157059"/>
                      <a:pt x="25179" y="144081"/>
                      <a:pt x="76567" y="136074"/>
                    </a:cubicBezTo>
                    <a:cubicBezTo>
                      <a:pt x="127956" y="128068"/>
                      <a:pt x="134742" y="127067"/>
                      <a:pt x="134742" y="127067"/>
                    </a:cubicBezTo>
                    <a:lnTo>
                      <a:pt x="201705" y="0"/>
                    </a:lnTo>
                    <a:cubicBezTo>
                      <a:pt x="201705" y="0"/>
                      <a:pt x="165769" y="122063"/>
                      <a:pt x="147347" y="136074"/>
                    </a:cubicBezTo>
                    <a:cubicBezTo>
                      <a:pt x="128925" y="150085"/>
                      <a:pt x="0" y="160092"/>
                      <a:pt x="0" y="157059"/>
                    </a:cubicBezTo>
                    <a:close/>
                  </a:path>
                </a:pathLst>
              </a:custGeom>
              <a:solidFill>
                <a:srgbClr val="FFFFFF">
                  <a:alpha val="89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6038" name="Freeform 6037"/>
              <p:cNvSpPr/>
              <p:nvPr/>
            </p:nvSpPr>
            <p:spPr>
              <a:xfrm>
                <a:off x="3703970" y="2992026"/>
                <a:ext cx="52358" cy="168599"/>
              </a:xfrm>
              <a:custGeom>
                <a:avLst/>
                <a:gdLst/>
                <a:ahLst/>
                <a:cxnLst/>
                <a:rect l="0" t="0" r="0" b="0"/>
                <a:pathLst>
                  <a:path w="52358" h="168599">
                    <a:moveTo>
                      <a:pt x="0" y="0"/>
                    </a:moveTo>
                    <a:lnTo>
                      <a:pt x="45512" y="46579"/>
                    </a:lnTo>
                    <a:cubicBezTo>
                      <a:pt x="45512" y="46579"/>
                      <a:pt x="27406" y="170929"/>
                      <a:pt x="27406" y="168599"/>
                    </a:cubicBezTo>
                    <a:cubicBezTo>
                      <a:pt x="27406" y="166206"/>
                      <a:pt x="46565" y="80226"/>
                      <a:pt x="50328" y="67490"/>
                    </a:cubicBezTo>
                    <a:cubicBezTo>
                      <a:pt x="56084" y="47474"/>
                      <a:pt x="48389" y="37467"/>
                      <a:pt x="39662" y="30461"/>
                    </a:cubicBezTo>
                    <a:cubicBezTo>
                      <a:pt x="26179" y="20016"/>
                      <a:pt x="-2030" y="2439"/>
                      <a:pt x="0" y="0"/>
                    </a:cubicBezTo>
                    <a:close/>
                  </a:path>
                </a:pathLst>
              </a:custGeom>
              <a:solidFill>
                <a:srgbClr val="FFFFFF">
                  <a:alpha val="90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6039" name="Freeform 6038"/>
              <p:cNvSpPr/>
              <p:nvPr/>
            </p:nvSpPr>
            <p:spPr>
              <a:xfrm>
                <a:off x="3642264" y="2757268"/>
                <a:ext cx="239744" cy="436451"/>
              </a:xfrm>
              <a:custGeom>
                <a:avLst/>
                <a:gdLst/>
                <a:ahLst/>
                <a:cxnLst/>
                <a:rect l="0" t="0" r="0" b="0"/>
                <a:pathLst>
                  <a:path w="239744" h="436451" stroke="0">
                    <a:moveTo>
                      <a:pt x="222873" y="0"/>
                    </a:moveTo>
                    <a:cubicBezTo>
                      <a:pt x="222873" y="0"/>
                      <a:pt x="244733" y="94181"/>
                      <a:pt x="238637" y="144837"/>
                    </a:cubicBezTo>
                    <a:cubicBezTo>
                      <a:pt x="231467" y="204436"/>
                      <a:pt x="211959" y="269832"/>
                      <a:pt x="180429" y="318579"/>
                    </a:cubicBezTo>
                    <a:cubicBezTo>
                      <a:pt x="148901" y="367327"/>
                      <a:pt x="93704" y="436451"/>
                      <a:pt x="93704" y="436451"/>
                    </a:cubicBezTo>
                    <a:cubicBezTo>
                      <a:pt x="93704" y="436451"/>
                      <a:pt x="87682" y="436451"/>
                      <a:pt x="90693" y="397326"/>
                    </a:cubicBezTo>
                    <a:cubicBezTo>
                      <a:pt x="93704" y="358577"/>
                      <a:pt x="105245" y="288581"/>
                      <a:pt x="105245" y="288581"/>
                    </a:cubicBezTo>
                    <a:cubicBezTo>
                      <a:pt x="105245" y="288581"/>
                      <a:pt x="51888" y="237333"/>
                      <a:pt x="36730" y="218226"/>
                    </a:cubicBezTo>
                    <a:cubicBezTo>
                      <a:pt x="21572" y="198585"/>
                      <a:pt x="-37848" y="161927"/>
                      <a:pt x="36730" y="156507"/>
                    </a:cubicBezTo>
                    <a:cubicBezTo>
                      <a:pt x="111308" y="151087"/>
                      <a:pt x="149810" y="138164"/>
                      <a:pt x="149810" y="138164"/>
                    </a:cubicBezTo>
                    <a:cubicBezTo>
                      <a:pt x="149810" y="138164"/>
                      <a:pt x="187787" y="64688"/>
                      <a:pt x="196194" y="42342"/>
                    </a:cubicBezTo>
                    <a:cubicBezTo>
                      <a:pt x="204602" y="19995"/>
                      <a:pt x="222873" y="0"/>
                      <a:pt x="22287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2700000" scaled="0"/>
              </a:gradFill>
              <a:ln w="7700" cap="flat">
                <a:noFill/>
                <a:bevel/>
              </a:ln>
            </p:spPr>
          </p:sp>
        </p:grpSp>
        <p:grpSp>
          <p:nvGrpSpPr>
            <p:cNvPr id="6040" name="Star"/>
            <p:cNvGrpSpPr/>
            <p:nvPr/>
          </p:nvGrpSpPr>
          <p:grpSpPr>
            <a:xfrm>
              <a:off x="3626602" y="3213400"/>
              <a:ext cx="477400" cy="477400"/>
              <a:chOff x="3626602" y="3213400"/>
              <a:chExt cx="477400" cy="477400"/>
            </a:xfrm>
          </p:grpSpPr>
          <p:sp>
            <p:nvSpPr>
              <p:cNvPr id="6041" name="Freeform 6040"/>
              <p:cNvSpPr/>
              <p:nvPr/>
            </p:nvSpPr>
            <p:spPr>
              <a:xfrm>
                <a:off x="3626602" y="3212994"/>
                <a:ext cx="477400" cy="478212"/>
              </a:xfrm>
              <a:custGeom>
                <a:avLst/>
                <a:gdLst/>
                <a:ahLst/>
                <a:cxnLst/>
                <a:rect l="0" t="0" r="0" b="0"/>
                <a:pathLst>
                  <a:path w="477400" h="478212">
                    <a:moveTo>
                      <a:pt x="159242" y="154056"/>
                    </a:moveTo>
                    <a:cubicBezTo>
                      <a:pt x="159242" y="154056"/>
                      <a:pt x="41574" y="169781"/>
                      <a:pt x="19757" y="174072"/>
                    </a:cubicBezTo>
                    <a:cubicBezTo>
                      <a:pt x="0" y="179075"/>
                      <a:pt x="-9359" y="190084"/>
                      <a:pt x="12662" y="212601"/>
                    </a:cubicBezTo>
                    <a:cubicBezTo>
                      <a:pt x="34683" y="239106"/>
                      <a:pt x="109515" y="310244"/>
                      <a:pt x="109515" y="310244"/>
                    </a:cubicBezTo>
                    <a:cubicBezTo>
                      <a:pt x="109515" y="310244"/>
                      <a:pt x="91093" y="428584"/>
                      <a:pt x="89001" y="440775"/>
                    </a:cubicBezTo>
                    <a:cubicBezTo>
                      <a:pt x="82395" y="478212"/>
                      <a:pt x="100974" y="487307"/>
                      <a:pt x="130108" y="469299"/>
                    </a:cubicBezTo>
                    <a:cubicBezTo>
                      <a:pt x="159242" y="451285"/>
                      <a:pt x="238700" y="406868"/>
                      <a:pt x="238700" y="406868"/>
                    </a:cubicBezTo>
                    <a:cubicBezTo>
                      <a:pt x="238700" y="406868"/>
                      <a:pt x="335088" y="455473"/>
                      <a:pt x="352521" y="466296"/>
                    </a:cubicBezTo>
                    <a:cubicBezTo>
                      <a:pt x="379926" y="483310"/>
                      <a:pt x="398878" y="485686"/>
                      <a:pt x="391426" y="434771"/>
                    </a:cubicBezTo>
                    <a:cubicBezTo>
                      <a:pt x="383971" y="383849"/>
                      <a:pt x="369431" y="310397"/>
                      <a:pt x="369431" y="310397"/>
                    </a:cubicBezTo>
                    <a:cubicBezTo>
                      <a:pt x="369431" y="310397"/>
                      <a:pt x="446602" y="229099"/>
                      <a:pt x="462138" y="212101"/>
                    </a:cubicBezTo>
                    <a:cubicBezTo>
                      <a:pt x="477400" y="196214"/>
                      <a:pt x="493947" y="180577"/>
                      <a:pt x="442564" y="173071"/>
                    </a:cubicBezTo>
                    <a:cubicBezTo>
                      <a:pt x="391181" y="165565"/>
                      <a:pt x="319880" y="151054"/>
                      <a:pt x="319880" y="151054"/>
                    </a:cubicBezTo>
                    <a:cubicBezTo>
                      <a:pt x="319880" y="151054"/>
                      <a:pt x="264437" y="38967"/>
                      <a:pt x="255628" y="14949"/>
                    </a:cubicBezTo>
                    <a:cubicBezTo>
                      <a:pt x="246820" y="0"/>
                      <a:pt x="233853" y="-10070"/>
                      <a:pt x="221373" y="18952"/>
                    </a:cubicBezTo>
                    <a:cubicBezTo>
                      <a:pt x="213693" y="36817"/>
                      <a:pt x="159242" y="151054"/>
                      <a:pt x="159242" y="154056"/>
                    </a:cubicBezTo>
                    <a:close/>
                  </a:path>
                </a:pathLst>
              </a:custGeom>
              <a:solidFill>
                <a:srgbClr val="FFAF00"/>
              </a:solidFill>
              <a:ln w="7700" cap="flat">
                <a:noFill/>
                <a:bevel/>
              </a:ln>
            </p:spPr>
          </p:sp>
          <p:sp>
            <p:nvSpPr>
              <p:cNvPr id="6042" name="Freeform 6041"/>
              <p:cNvSpPr/>
              <p:nvPr/>
            </p:nvSpPr>
            <p:spPr>
              <a:xfrm>
                <a:off x="3648584" y="3233762"/>
                <a:ext cx="433435" cy="438262"/>
              </a:xfrm>
              <a:custGeom>
                <a:avLst/>
                <a:gdLst/>
                <a:ahLst/>
                <a:cxnLst/>
                <a:rect l="0" t="0" r="0" b="0"/>
                <a:pathLst>
                  <a:path w="433435" h="438262">
                    <a:moveTo>
                      <a:pt x="144578" y="141186"/>
                    </a:moveTo>
                    <a:cubicBezTo>
                      <a:pt x="144578" y="141186"/>
                      <a:pt x="37745" y="155598"/>
                      <a:pt x="17938" y="159529"/>
                    </a:cubicBezTo>
                    <a:cubicBezTo>
                      <a:pt x="0" y="164115"/>
                      <a:pt x="-8497" y="174204"/>
                      <a:pt x="11496" y="194841"/>
                    </a:cubicBezTo>
                    <a:cubicBezTo>
                      <a:pt x="31489" y="219131"/>
                      <a:pt x="99429" y="284326"/>
                      <a:pt x="99429" y="284326"/>
                    </a:cubicBezTo>
                    <a:cubicBezTo>
                      <a:pt x="99429" y="284326"/>
                      <a:pt x="82704" y="392780"/>
                      <a:pt x="80805" y="403954"/>
                    </a:cubicBezTo>
                    <a:cubicBezTo>
                      <a:pt x="74807" y="438262"/>
                      <a:pt x="91675" y="446598"/>
                      <a:pt x="118126" y="430094"/>
                    </a:cubicBezTo>
                    <a:cubicBezTo>
                      <a:pt x="144578" y="413585"/>
                      <a:pt x="216717" y="372879"/>
                      <a:pt x="216717" y="372879"/>
                    </a:cubicBezTo>
                    <a:cubicBezTo>
                      <a:pt x="216717" y="372879"/>
                      <a:pt x="304229" y="417423"/>
                      <a:pt x="320057" y="427342"/>
                    </a:cubicBezTo>
                    <a:cubicBezTo>
                      <a:pt x="344938" y="442934"/>
                      <a:pt x="362145" y="445112"/>
                      <a:pt x="355379" y="398451"/>
                    </a:cubicBezTo>
                    <a:cubicBezTo>
                      <a:pt x="348611" y="351783"/>
                      <a:pt x="335409" y="284466"/>
                      <a:pt x="335409" y="284466"/>
                    </a:cubicBezTo>
                    <a:cubicBezTo>
                      <a:pt x="335409" y="284466"/>
                      <a:pt x="405474" y="209961"/>
                      <a:pt x="419579" y="194383"/>
                    </a:cubicBezTo>
                    <a:cubicBezTo>
                      <a:pt x="433435" y="179823"/>
                      <a:pt x="448458" y="165491"/>
                      <a:pt x="401807" y="158612"/>
                    </a:cubicBezTo>
                    <a:cubicBezTo>
                      <a:pt x="355156" y="151734"/>
                      <a:pt x="290422" y="138434"/>
                      <a:pt x="290422" y="138434"/>
                    </a:cubicBezTo>
                    <a:cubicBezTo>
                      <a:pt x="290422" y="138434"/>
                      <a:pt x="240084" y="35712"/>
                      <a:pt x="232087" y="13700"/>
                    </a:cubicBezTo>
                    <a:cubicBezTo>
                      <a:pt x="224089" y="0"/>
                      <a:pt x="212317" y="-9229"/>
                      <a:pt x="200987" y="17369"/>
                    </a:cubicBezTo>
                    <a:cubicBezTo>
                      <a:pt x="194013" y="33741"/>
                      <a:pt x="144578" y="138434"/>
                      <a:pt x="144578" y="141186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0"/>
                    </a:srgbClr>
                  </a:gs>
                  <a:gs pos="70792">
                    <a:srgbClr val="FFFFFF">
                      <a:alpha val="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bevel/>
              </a:ln>
            </p:spPr>
          </p:sp>
          <p:sp>
            <p:nvSpPr>
              <p:cNvPr id="6043" name="Freeform 6042"/>
              <p:cNvSpPr/>
              <p:nvPr/>
            </p:nvSpPr>
            <p:spPr>
              <a:xfrm>
                <a:off x="3650008" y="3233086"/>
                <a:ext cx="430587" cy="230804"/>
              </a:xfrm>
              <a:custGeom>
                <a:avLst/>
                <a:gdLst/>
                <a:ahLst/>
                <a:cxnLst/>
                <a:rect l="0" t="0" r="0" b="0"/>
                <a:pathLst>
                  <a:path w="430587" h="230804">
                    <a:moveTo>
                      <a:pt x="0" y="176730"/>
                    </a:moveTo>
                    <a:cubicBezTo>
                      <a:pt x="0" y="176730"/>
                      <a:pt x="82385" y="220765"/>
                      <a:pt x="189039" y="230804"/>
                    </a:cubicBezTo>
                    <a:cubicBezTo>
                      <a:pt x="295694" y="236777"/>
                      <a:pt x="422224" y="180234"/>
                      <a:pt x="430587" y="172728"/>
                    </a:cubicBezTo>
                    <a:cubicBezTo>
                      <a:pt x="436766" y="165222"/>
                      <a:pt x="348052" y="153713"/>
                      <a:pt x="319933" y="146708"/>
                    </a:cubicBezTo>
                    <a:cubicBezTo>
                      <a:pt x="291815" y="139703"/>
                      <a:pt x="285998" y="133995"/>
                      <a:pt x="272424" y="103674"/>
                    </a:cubicBezTo>
                    <a:cubicBezTo>
                      <a:pt x="258849" y="75950"/>
                      <a:pt x="237230" y="28616"/>
                      <a:pt x="229618" y="14605"/>
                    </a:cubicBezTo>
                    <a:cubicBezTo>
                      <a:pt x="222005" y="0"/>
                      <a:pt x="215294" y="-12416"/>
                      <a:pt x="196796" y="21611"/>
                    </a:cubicBezTo>
                    <a:cubicBezTo>
                      <a:pt x="181283" y="55637"/>
                      <a:pt x="142108" y="139779"/>
                      <a:pt x="142108" y="139779"/>
                    </a:cubicBezTo>
                    <a:cubicBezTo>
                      <a:pt x="142108" y="139779"/>
                      <a:pt x="30996" y="155715"/>
                      <a:pt x="17422" y="158717"/>
                    </a:cubicBezTo>
                    <a:cubicBezTo>
                      <a:pt x="0" y="161719"/>
                      <a:pt x="0" y="176730"/>
                      <a:pt x="0" y="17673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5000"/>
                    </a:srgbClr>
                  </a:gs>
                  <a:gs pos="100000">
                    <a:srgbClr val="FFFFFF">
                      <a:alpha val="3000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6044" name="Freeform 6043"/>
              <p:cNvSpPr/>
              <p:nvPr/>
            </p:nvSpPr>
            <p:spPr>
              <a:xfrm>
                <a:off x="3655430" y="3247722"/>
                <a:ext cx="201705" cy="157059"/>
              </a:xfrm>
              <a:custGeom>
                <a:avLst/>
                <a:gdLst/>
                <a:ahLst/>
                <a:cxnLst/>
                <a:rect l="0" t="0" r="0" b="0"/>
                <a:pathLst>
                  <a:path w="201705" h="157059">
                    <a:moveTo>
                      <a:pt x="0" y="157059"/>
                    </a:moveTo>
                    <a:cubicBezTo>
                      <a:pt x="0" y="157059"/>
                      <a:pt x="25179" y="144081"/>
                      <a:pt x="76567" y="136074"/>
                    </a:cubicBezTo>
                    <a:cubicBezTo>
                      <a:pt x="127956" y="128068"/>
                      <a:pt x="134742" y="127067"/>
                      <a:pt x="134742" y="127067"/>
                    </a:cubicBezTo>
                    <a:lnTo>
                      <a:pt x="201705" y="0"/>
                    </a:lnTo>
                    <a:cubicBezTo>
                      <a:pt x="201705" y="0"/>
                      <a:pt x="165769" y="122063"/>
                      <a:pt x="147347" y="136074"/>
                    </a:cubicBezTo>
                    <a:cubicBezTo>
                      <a:pt x="128925" y="150085"/>
                      <a:pt x="0" y="160092"/>
                      <a:pt x="0" y="157059"/>
                    </a:cubicBezTo>
                    <a:close/>
                  </a:path>
                </a:pathLst>
              </a:custGeom>
              <a:solidFill>
                <a:srgbClr val="FFFFFF">
                  <a:alpha val="89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6045" name="Freeform 6044"/>
              <p:cNvSpPr/>
              <p:nvPr/>
            </p:nvSpPr>
            <p:spPr>
              <a:xfrm>
                <a:off x="3703970" y="3469426"/>
                <a:ext cx="52358" cy="168599"/>
              </a:xfrm>
              <a:custGeom>
                <a:avLst/>
                <a:gdLst/>
                <a:ahLst/>
                <a:cxnLst/>
                <a:rect l="0" t="0" r="0" b="0"/>
                <a:pathLst>
                  <a:path w="52358" h="168599">
                    <a:moveTo>
                      <a:pt x="0" y="0"/>
                    </a:moveTo>
                    <a:lnTo>
                      <a:pt x="45512" y="46579"/>
                    </a:lnTo>
                    <a:cubicBezTo>
                      <a:pt x="45512" y="46579"/>
                      <a:pt x="27406" y="170929"/>
                      <a:pt x="27406" y="168599"/>
                    </a:cubicBezTo>
                    <a:cubicBezTo>
                      <a:pt x="27406" y="166206"/>
                      <a:pt x="46565" y="80226"/>
                      <a:pt x="50328" y="67490"/>
                    </a:cubicBezTo>
                    <a:cubicBezTo>
                      <a:pt x="56084" y="47474"/>
                      <a:pt x="48389" y="37467"/>
                      <a:pt x="39662" y="30461"/>
                    </a:cubicBezTo>
                    <a:cubicBezTo>
                      <a:pt x="26179" y="20016"/>
                      <a:pt x="-2030" y="2439"/>
                      <a:pt x="0" y="0"/>
                    </a:cubicBezTo>
                    <a:close/>
                  </a:path>
                </a:pathLst>
              </a:custGeom>
              <a:solidFill>
                <a:srgbClr val="FFFFFF">
                  <a:alpha val="90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6046" name="Freeform 6045"/>
              <p:cNvSpPr/>
              <p:nvPr/>
            </p:nvSpPr>
            <p:spPr>
              <a:xfrm>
                <a:off x="3642264" y="3234668"/>
                <a:ext cx="239744" cy="436451"/>
              </a:xfrm>
              <a:custGeom>
                <a:avLst/>
                <a:gdLst/>
                <a:ahLst/>
                <a:cxnLst/>
                <a:rect l="0" t="0" r="0" b="0"/>
                <a:pathLst>
                  <a:path w="239744" h="436451" stroke="0">
                    <a:moveTo>
                      <a:pt x="222873" y="0"/>
                    </a:moveTo>
                    <a:cubicBezTo>
                      <a:pt x="222873" y="0"/>
                      <a:pt x="244733" y="94181"/>
                      <a:pt x="238637" y="144837"/>
                    </a:cubicBezTo>
                    <a:cubicBezTo>
                      <a:pt x="231467" y="204436"/>
                      <a:pt x="211959" y="269832"/>
                      <a:pt x="180429" y="318579"/>
                    </a:cubicBezTo>
                    <a:cubicBezTo>
                      <a:pt x="148901" y="367327"/>
                      <a:pt x="93704" y="436451"/>
                      <a:pt x="93704" y="436451"/>
                    </a:cubicBezTo>
                    <a:cubicBezTo>
                      <a:pt x="93704" y="436451"/>
                      <a:pt x="87682" y="436451"/>
                      <a:pt x="90693" y="397326"/>
                    </a:cubicBezTo>
                    <a:cubicBezTo>
                      <a:pt x="93704" y="358577"/>
                      <a:pt x="105245" y="288581"/>
                      <a:pt x="105245" y="288581"/>
                    </a:cubicBezTo>
                    <a:cubicBezTo>
                      <a:pt x="105245" y="288581"/>
                      <a:pt x="51888" y="237333"/>
                      <a:pt x="36730" y="218226"/>
                    </a:cubicBezTo>
                    <a:cubicBezTo>
                      <a:pt x="21572" y="198585"/>
                      <a:pt x="-37848" y="161927"/>
                      <a:pt x="36730" y="156507"/>
                    </a:cubicBezTo>
                    <a:cubicBezTo>
                      <a:pt x="111308" y="151087"/>
                      <a:pt x="149810" y="138164"/>
                      <a:pt x="149810" y="138164"/>
                    </a:cubicBezTo>
                    <a:cubicBezTo>
                      <a:pt x="149810" y="138164"/>
                      <a:pt x="187787" y="64688"/>
                      <a:pt x="196194" y="42342"/>
                    </a:cubicBezTo>
                    <a:cubicBezTo>
                      <a:pt x="204602" y="19995"/>
                      <a:pt x="222873" y="0"/>
                      <a:pt x="22287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2700000" scaled="0"/>
              </a:gradFill>
              <a:ln w="7700" cap="flat">
                <a:noFill/>
                <a:bevel/>
              </a:ln>
            </p:spPr>
          </p:sp>
        </p:grpSp>
        <p:grpSp>
          <p:nvGrpSpPr>
            <p:cNvPr id="6047" name="Star"/>
            <p:cNvGrpSpPr/>
            <p:nvPr/>
          </p:nvGrpSpPr>
          <p:grpSpPr>
            <a:xfrm>
              <a:off x="2498267" y="3213400"/>
              <a:ext cx="477400" cy="477400"/>
              <a:chOff x="2498267" y="3213400"/>
              <a:chExt cx="477400" cy="477400"/>
            </a:xfrm>
          </p:grpSpPr>
          <p:sp>
            <p:nvSpPr>
              <p:cNvPr id="6048" name="Freeform 6047"/>
              <p:cNvSpPr/>
              <p:nvPr/>
            </p:nvSpPr>
            <p:spPr>
              <a:xfrm>
                <a:off x="2498267" y="3212994"/>
                <a:ext cx="477400" cy="478212"/>
              </a:xfrm>
              <a:custGeom>
                <a:avLst/>
                <a:gdLst/>
                <a:ahLst/>
                <a:cxnLst/>
                <a:rect l="0" t="0" r="0" b="0"/>
                <a:pathLst>
                  <a:path w="477400" h="478212">
                    <a:moveTo>
                      <a:pt x="159242" y="154056"/>
                    </a:moveTo>
                    <a:cubicBezTo>
                      <a:pt x="159242" y="154056"/>
                      <a:pt x="41574" y="169781"/>
                      <a:pt x="19757" y="174072"/>
                    </a:cubicBezTo>
                    <a:cubicBezTo>
                      <a:pt x="0" y="179075"/>
                      <a:pt x="-9359" y="190084"/>
                      <a:pt x="12662" y="212601"/>
                    </a:cubicBezTo>
                    <a:cubicBezTo>
                      <a:pt x="34683" y="239106"/>
                      <a:pt x="109515" y="310244"/>
                      <a:pt x="109515" y="310244"/>
                    </a:cubicBezTo>
                    <a:cubicBezTo>
                      <a:pt x="109515" y="310244"/>
                      <a:pt x="91093" y="428584"/>
                      <a:pt x="89001" y="440775"/>
                    </a:cubicBezTo>
                    <a:cubicBezTo>
                      <a:pt x="82395" y="478212"/>
                      <a:pt x="100974" y="487307"/>
                      <a:pt x="130108" y="469299"/>
                    </a:cubicBezTo>
                    <a:cubicBezTo>
                      <a:pt x="159242" y="451285"/>
                      <a:pt x="238700" y="406868"/>
                      <a:pt x="238700" y="406868"/>
                    </a:cubicBezTo>
                    <a:cubicBezTo>
                      <a:pt x="238700" y="406868"/>
                      <a:pt x="335088" y="455473"/>
                      <a:pt x="352521" y="466296"/>
                    </a:cubicBezTo>
                    <a:cubicBezTo>
                      <a:pt x="379926" y="483310"/>
                      <a:pt x="398878" y="485686"/>
                      <a:pt x="391426" y="434771"/>
                    </a:cubicBezTo>
                    <a:cubicBezTo>
                      <a:pt x="383971" y="383849"/>
                      <a:pt x="369431" y="310397"/>
                      <a:pt x="369431" y="310397"/>
                    </a:cubicBezTo>
                    <a:cubicBezTo>
                      <a:pt x="369431" y="310397"/>
                      <a:pt x="446602" y="229099"/>
                      <a:pt x="462138" y="212101"/>
                    </a:cubicBezTo>
                    <a:cubicBezTo>
                      <a:pt x="477400" y="196214"/>
                      <a:pt x="493947" y="180577"/>
                      <a:pt x="442564" y="173071"/>
                    </a:cubicBezTo>
                    <a:cubicBezTo>
                      <a:pt x="391181" y="165565"/>
                      <a:pt x="319880" y="151054"/>
                      <a:pt x="319880" y="151054"/>
                    </a:cubicBezTo>
                    <a:cubicBezTo>
                      <a:pt x="319880" y="151054"/>
                      <a:pt x="264437" y="38967"/>
                      <a:pt x="255628" y="14949"/>
                    </a:cubicBezTo>
                    <a:cubicBezTo>
                      <a:pt x="246820" y="0"/>
                      <a:pt x="233853" y="-10070"/>
                      <a:pt x="221373" y="18952"/>
                    </a:cubicBezTo>
                    <a:cubicBezTo>
                      <a:pt x="213693" y="36817"/>
                      <a:pt x="159242" y="151054"/>
                      <a:pt x="159242" y="154056"/>
                    </a:cubicBezTo>
                    <a:close/>
                  </a:path>
                </a:pathLst>
              </a:custGeom>
              <a:solidFill>
                <a:srgbClr val="FFAF00"/>
              </a:solidFill>
              <a:ln w="7700" cap="flat">
                <a:noFill/>
                <a:bevel/>
              </a:ln>
            </p:spPr>
          </p:sp>
          <p:sp>
            <p:nvSpPr>
              <p:cNvPr id="6049" name="Freeform 6048"/>
              <p:cNvSpPr/>
              <p:nvPr/>
            </p:nvSpPr>
            <p:spPr>
              <a:xfrm>
                <a:off x="2520249" y="3233762"/>
                <a:ext cx="433435" cy="438262"/>
              </a:xfrm>
              <a:custGeom>
                <a:avLst/>
                <a:gdLst/>
                <a:ahLst/>
                <a:cxnLst/>
                <a:rect l="0" t="0" r="0" b="0"/>
                <a:pathLst>
                  <a:path w="433435" h="438262">
                    <a:moveTo>
                      <a:pt x="144578" y="141186"/>
                    </a:moveTo>
                    <a:cubicBezTo>
                      <a:pt x="144578" y="141186"/>
                      <a:pt x="37745" y="155598"/>
                      <a:pt x="17938" y="159529"/>
                    </a:cubicBezTo>
                    <a:cubicBezTo>
                      <a:pt x="0" y="164115"/>
                      <a:pt x="-8497" y="174204"/>
                      <a:pt x="11496" y="194841"/>
                    </a:cubicBezTo>
                    <a:cubicBezTo>
                      <a:pt x="31489" y="219131"/>
                      <a:pt x="99429" y="284326"/>
                      <a:pt x="99429" y="284326"/>
                    </a:cubicBezTo>
                    <a:cubicBezTo>
                      <a:pt x="99429" y="284326"/>
                      <a:pt x="82704" y="392780"/>
                      <a:pt x="80805" y="403954"/>
                    </a:cubicBezTo>
                    <a:cubicBezTo>
                      <a:pt x="74807" y="438262"/>
                      <a:pt x="91675" y="446598"/>
                      <a:pt x="118126" y="430094"/>
                    </a:cubicBezTo>
                    <a:cubicBezTo>
                      <a:pt x="144578" y="413585"/>
                      <a:pt x="216717" y="372879"/>
                      <a:pt x="216717" y="372879"/>
                    </a:cubicBezTo>
                    <a:cubicBezTo>
                      <a:pt x="216717" y="372879"/>
                      <a:pt x="304229" y="417423"/>
                      <a:pt x="320057" y="427342"/>
                    </a:cubicBezTo>
                    <a:cubicBezTo>
                      <a:pt x="344938" y="442934"/>
                      <a:pt x="362145" y="445112"/>
                      <a:pt x="355379" y="398451"/>
                    </a:cubicBezTo>
                    <a:cubicBezTo>
                      <a:pt x="348611" y="351783"/>
                      <a:pt x="335409" y="284466"/>
                      <a:pt x="335409" y="284466"/>
                    </a:cubicBezTo>
                    <a:cubicBezTo>
                      <a:pt x="335409" y="284466"/>
                      <a:pt x="405474" y="209961"/>
                      <a:pt x="419579" y="194383"/>
                    </a:cubicBezTo>
                    <a:cubicBezTo>
                      <a:pt x="433435" y="179823"/>
                      <a:pt x="448458" y="165491"/>
                      <a:pt x="401807" y="158612"/>
                    </a:cubicBezTo>
                    <a:cubicBezTo>
                      <a:pt x="355156" y="151734"/>
                      <a:pt x="290422" y="138434"/>
                      <a:pt x="290422" y="138434"/>
                    </a:cubicBezTo>
                    <a:cubicBezTo>
                      <a:pt x="290422" y="138434"/>
                      <a:pt x="240084" y="35712"/>
                      <a:pt x="232087" y="13700"/>
                    </a:cubicBezTo>
                    <a:cubicBezTo>
                      <a:pt x="224089" y="0"/>
                      <a:pt x="212317" y="-9229"/>
                      <a:pt x="200987" y="17369"/>
                    </a:cubicBezTo>
                    <a:cubicBezTo>
                      <a:pt x="194013" y="33741"/>
                      <a:pt x="144578" y="138434"/>
                      <a:pt x="144578" y="141186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0"/>
                    </a:srgbClr>
                  </a:gs>
                  <a:gs pos="70792">
                    <a:srgbClr val="FFFFFF">
                      <a:alpha val="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bevel/>
              </a:ln>
            </p:spPr>
          </p:sp>
          <p:sp>
            <p:nvSpPr>
              <p:cNvPr id="6050" name="Freeform 6049"/>
              <p:cNvSpPr/>
              <p:nvPr/>
            </p:nvSpPr>
            <p:spPr>
              <a:xfrm>
                <a:off x="2521673" y="3233086"/>
                <a:ext cx="430587" cy="230804"/>
              </a:xfrm>
              <a:custGeom>
                <a:avLst/>
                <a:gdLst/>
                <a:ahLst/>
                <a:cxnLst/>
                <a:rect l="0" t="0" r="0" b="0"/>
                <a:pathLst>
                  <a:path w="430587" h="230804">
                    <a:moveTo>
                      <a:pt x="0" y="176730"/>
                    </a:moveTo>
                    <a:cubicBezTo>
                      <a:pt x="0" y="176730"/>
                      <a:pt x="82385" y="220765"/>
                      <a:pt x="189039" y="230804"/>
                    </a:cubicBezTo>
                    <a:cubicBezTo>
                      <a:pt x="295694" y="236777"/>
                      <a:pt x="422224" y="180234"/>
                      <a:pt x="430587" y="172728"/>
                    </a:cubicBezTo>
                    <a:cubicBezTo>
                      <a:pt x="436766" y="165222"/>
                      <a:pt x="348052" y="153713"/>
                      <a:pt x="319933" y="146708"/>
                    </a:cubicBezTo>
                    <a:cubicBezTo>
                      <a:pt x="291815" y="139703"/>
                      <a:pt x="285998" y="133995"/>
                      <a:pt x="272424" y="103674"/>
                    </a:cubicBezTo>
                    <a:cubicBezTo>
                      <a:pt x="258849" y="75950"/>
                      <a:pt x="237230" y="28616"/>
                      <a:pt x="229618" y="14605"/>
                    </a:cubicBezTo>
                    <a:cubicBezTo>
                      <a:pt x="222005" y="0"/>
                      <a:pt x="215294" y="-12416"/>
                      <a:pt x="196796" y="21611"/>
                    </a:cubicBezTo>
                    <a:cubicBezTo>
                      <a:pt x="181283" y="55637"/>
                      <a:pt x="142108" y="139779"/>
                      <a:pt x="142108" y="139779"/>
                    </a:cubicBezTo>
                    <a:cubicBezTo>
                      <a:pt x="142108" y="139779"/>
                      <a:pt x="30996" y="155715"/>
                      <a:pt x="17422" y="158717"/>
                    </a:cubicBezTo>
                    <a:cubicBezTo>
                      <a:pt x="0" y="161719"/>
                      <a:pt x="0" y="176730"/>
                      <a:pt x="0" y="17673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5000"/>
                    </a:srgbClr>
                  </a:gs>
                  <a:gs pos="100000">
                    <a:srgbClr val="FFFFFF">
                      <a:alpha val="3000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6051" name="Freeform 6050"/>
              <p:cNvSpPr/>
              <p:nvPr/>
            </p:nvSpPr>
            <p:spPr>
              <a:xfrm>
                <a:off x="2527095" y="3247722"/>
                <a:ext cx="201705" cy="157059"/>
              </a:xfrm>
              <a:custGeom>
                <a:avLst/>
                <a:gdLst/>
                <a:ahLst/>
                <a:cxnLst/>
                <a:rect l="0" t="0" r="0" b="0"/>
                <a:pathLst>
                  <a:path w="201705" h="157059">
                    <a:moveTo>
                      <a:pt x="0" y="157059"/>
                    </a:moveTo>
                    <a:cubicBezTo>
                      <a:pt x="0" y="157059"/>
                      <a:pt x="25179" y="144081"/>
                      <a:pt x="76567" y="136074"/>
                    </a:cubicBezTo>
                    <a:cubicBezTo>
                      <a:pt x="127956" y="128068"/>
                      <a:pt x="134742" y="127067"/>
                      <a:pt x="134742" y="127067"/>
                    </a:cubicBezTo>
                    <a:lnTo>
                      <a:pt x="201705" y="0"/>
                    </a:lnTo>
                    <a:cubicBezTo>
                      <a:pt x="201705" y="0"/>
                      <a:pt x="165769" y="122063"/>
                      <a:pt x="147347" y="136074"/>
                    </a:cubicBezTo>
                    <a:cubicBezTo>
                      <a:pt x="128925" y="150085"/>
                      <a:pt x="0" y="160092"/>
                      <a:pt x="0" y="157059"/>
                    </a:cubicBezTo>
                    <a:close/>
                  </a:path>
                </a:pathLst>
              </a:custGeom>
              <a:solidFill>
                <a:srgbClr val="FFFFFF">
                  <a:alpha val="89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6052" name="Freeform 6051"/>
              <p:cNvSpPr/>
              <p:nvPr/>
            </p:nvSpPr>
            <p:spPr>
              <a:xfrm>
                <a:off x="2575635" y="3469426"/>
                <a:ext cx="52358" cy="168599"/>
              </a:xfrm>
              <a:custGeom>
                <a:avLst/>
                <a:gdLst/>
                <a:ahLst/>
                <a:cxnLst/>
                <a:rect l="0" t="0" r="0" b="0"/>
                <a:pathLst>
                  <a:path w="52358" h="168599">
                    <a:moveTo>
                      <a:pt x="0" y="0"/>
                    </a:moveTo>
                    <a:lnTo>
                      <a:pt x="45512" y="46579"/>
                    </a:lnTo>
                    <a:cubicBezTo>
                      <a:pt x="45512" y="46579"/>
                      <a:pt x="27406" y="170929"/>
                      <a:pt x="27406" y="168599"/>
                    </a:cubicBezTo>
                    <a:cubicBezTo>
                      <a:pt x="27406" y="166206"/>
                      <a:pt x="46565" y="80226"/>
                      <a:pt x="50328" y="67490"/>
                    </a:cubicBezTo>
                    <a:cubicBezTo>
                      <a:pt x="56084" y="47474"/>
                      <a:pt x="48389" y="37467"/>
                      <a:pt x="39662" y="30461"/>
                    </a:cubicBezTo>
                    <a:cubicBezTo>
                      <a:pt x="26179" y="20016"/>
                      <a:pt x="-2030" y="2439"/>
                      <a:pt x="0" y="0"/>
                    </a:cubicBezTo>
                    <a:close/>
                  </a:path>
                </a:pathLst>
              </a:custGeom>
              <a:solidFill>
                <a:srgbClr val="FFFFFF">
                  <a:alpha val="90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6053" name="Freeform 6052"/>
              <p:cNvSpPr/>
              <p:nvPr/>
            </p:nvSpPr>
            <p:spPr>
              <a:xfrm>
                <a:off x="2513929" y="3234668"/>
                <a:ext cx="239744" cy="436451"/>
              </a:xfrm>
              <a:custGeom>
                <a:avLst/>
                <a:gdLst/>
                <a:ahLst/>
                <a:cxnLst/>
                <a:rect l="0" t="0" r="0" b="0"/>
                <a:pathLst>
                  <a:path w="239744" h="436451" stroke="0">
                    <a:moveTo>
                      <a:pt x="222873" y="0"/>
                    </a:moveTo>
                    <a:cubicBezTo>
                      <a:pt x="222873" y="0"/>
                      <a:pt x="244733" y="94181"/>
                      <a:pt x="238637" y="144837"/>
                    </a:cubicBezTo>
                    <a:cubicBezTo>
                      <a:pt x="231467" y="204436"/>
                      <a:pt x="211959" y="269832"/>
                      <a:pt x="180429" y="318579"/>
                    </a:cubicBezTo>
                    <a:cubicBezTo>
                      <a:pt x="148901" y="367327"/>
                      <a:pt x="93704" y="436451"/>
                      <a:pt x="93704" y="436451"/>
                    </a:cubicBezTo>
                    <a:cubicBezTo>
                      <a:pt x="93704" y="436451"/>
                      <a:pt x="87682" y="436451"/>
                      <a:pt x="90693" y="397326"/>
                    </a:cubicBezTo>
                    <a:cubicBezTo>
                      <a:pt x="93704" y="358577"/>
                      <a:pt x="105245" y="288581"/>
                      <a:pt x="105245" y="288581"/>
                    </a:cubicBezTo>
                    <a:cubicBezTo>
                      <a:pt x="105245" y="288581"/>
                      <a:pt x="51888" y="237333"/>
                      <a:pt x="36730" y="218226"/>
                    </a:cubicBezTo>
                    <a:cubicBezTo>
                      <a:pt x="21572" y="198585"/>
                      <a:pt x="-37848" y="161927"/>
                      <a:pt x="36730" y="156507"/>
                    </a:cubicBezTo>
                    <a:cubicBezTo>
                      <a:pt x="111308" y="151087"/>
                      <a:pt x="149810" y="138164"/>
                      <a:pt x="149810" y="138164"/>
                    </a:cubicBezTo>
                    <a:cubicBezTo>
                      <a:pt x="149810" y="138164"/>
                      <a:pt x="187787" y="64688"/>
                      <a:pt x="196194" y="42342"/>
                    </a:cubicBezTo>
                    <a:cubicBezTo>
                      <a:pt x="204602" y="19995"/>
                      <a:pt x="222873" y="0"/>
                      <a:pt x="22287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2700000" scaled="0"/>
              </a:gradFill>
              <a:ln w="7700" cap="flat">
                <a:noFill/>
                <a:bevel/>
              </a:ln>
            </p:spPr>
          </p:sp>
        </p:grpSp>
        <p:grpSp>
          <p:nvGrpSpPr>
            <p:cNvPr id="6054" name="Star"/>
            <p:cNvGrpSpPr/>
            <p:nvPr/>
          </p:nvGrpSpPr>
          <p:grpSpPr>
            <a:xfrm>
              <a:off x="3062430" y="3213400"/>
              <a:ext cx="477400" cy="477400"/>
              <a:chOff x="3062430" y="3213400"/>
              <a:chExt cx="477400" cy="477400"/>
            </a:xfrm>
          </p:grpSpPr>
          <p:sp>
            <p:nvSpPr>
              <p:cNvPr id="6055" name="Freeform 6054"/>
              <p:cNvSpPr/>
              <p:nvPr/>
            </p:nvSpPr>
            <p:spPr>
              <a:xfrm>
                <a:off x="3062430" y="3212994"/>
                <a:ext cx="477400" cy="478212"/>
              </a:xfrm>
              <a:custGeom>
                <a:avLst/>
                <a:gdLst/>
                <a:ahLst/>
                <a:cxnLst/>
                <a:rect l="0" t="0" r="0" b="0"/>
                <a:pathLst>
                  <a:path w="477400" h="478212">
                    <a:moveTo>
                      <a:pt x="159242" y="154056"/>
                    </a:moveTo>
                    <a:cubicBezTo>
                      <a:pt x="159242" y="154056"/>
                      <a:pt x="41574" y="169781"/>
                      <a:pt x="19757" y="174072"/>
                    </a:cubicBezTo>
                    <a:cubicBezTo>
                      <a:pt x="0" y="179075"/>
                      <a:pt x="-9359" y="190084"/>
                      <a:pt x="12662" y="212601"/>
                    </a:cubicBezTo>
                    <a:cubicBezTo>
                      <a:pt x="34683" y="239106"/>
                      <a:pt x="109515" y="310244"/>
                      <a:pt x="109515" y="310244"/>
                    </a:cubicBezTo>
                    <a:cubicBezTo>
                      <a:pt x="109515" y="310244"/>
                      <a:pt x="91093" y="428584"/>
                      <a:pt x="89001" y="440775"/>
                    </a:cubicBezTo>
                    <a:cubicBezTo>
                      <a:pt x="82395" y="478212"/>
                      <a:pt x="100974" y="487307"/>
                      <a:pt x="130108" y="469299"/>
                    </a:cubicBezTo>
                    <a:cubicBezTo>
                      <a:pt x="159242" y="451285"/>
                      <a:pt x="238700" y="406868"/>
                      <a:pt x="238700" y="406868"/>
                    </a:cubicBezTo>
                    <a:cubicBezTo>
                      <a:pt x="238700" y="406868"/>
                      <a:pt x="335088" y="455473"/>
                      <a:pt x="352521" y="466296"/>
                    </a:cubicBezTo>
                    <a:cubicBezTo>
                      <a:pt x="379926" y="483310"/>
                      <a:pt x="398878" y="485686"/>
                      <a:pt x="391426" y="434771"/>
                    </a:cubicBezTo>
                    <a:cubicBezTo>
                      <a:pt x="383971" y="383849"/>
                      <a:pt x="369431" y="310397"/>
                      <a:pt x="369431" y="310397"/>
                    </a:cubicBezTo>
                    <a:cubicBezTo>
                      <a:pt x="369431" y="310397"/>
                      <a:pt x="446602" y="229099"/>
                      <a:pt x="462138" y="212101"/>
                    </a:cubicBezTo>
                    <a:cubicBezTo>
                      <a:pt x="477400" y="196214"/>
                      <a:pt x="493947" y="180577"/>
                      <a:pt x="442564" y="173071"/>
                    </a:cubicBezTo>
                    <a:cubicBezTo>
                      <a:pt x="391181" y="165565"/>
                      <a:pt x="319880" y="151054"/>
                      <a:pt x="319880" y="151054"/>
                    </a:cubicBezTo>
                    <a:cubicBezTo>
                      <a:pt x="319880" y="151054"/>
                      <a:pt x="264437" y="38967"/>
                      <a:pt x="255628" y="14949"/>
                    </a:cubicBezTo>
                    <a:cubicBezTo>
                      <a:pt x="246820" y="0"/>
                      <a:pt x="233853" y="-10070"/>
                      <a:pt x="221373" y="18952"/>
                    </a:cubicBezTo>
                    <a:cubicBezTo>
                      <a:pt x="213693" y="36817"/>
                      <a:pt x="159242" y="151054"/>
                      <a:pt x="159242" y="154056"/>
                    </a:cubicBezTo>
                    <a:close/>
                  </a:path>
                </a:pathLst>
              </a:custGeom>
              <a:solidFill>
                <a:srgbClr val="FFAF00"/>
              </a:solidFill>
              <a:ln w="7700" cap="flat">
                <a:noFill/>
                <a:bevel/>
              </a:ln>
            </p:spPr>
          </p:sp>
          <p:sp>
            <p:nvSpPr>
              <p:cNvPr id="6056" name="Freeform 6055"/>
              <p:cNvSpPr/>
              <p:nvPr/>
            </p:nvSpPr>
            <p:spPr>
              <a:xfrm>
                <a:off x="3084413" y="3233762"/>
                <a:ext cx="433435" cy="438262"/>
              </a:xfrm>
              <a:custGeom>
                <a:avLst/>
                <a:gdLst/>
                <a:ahLst/>
                <a:cxnLst/>
                <a:rect l="0" t="0" r="0" b="0"/>
                <a:pathLst>
                  <a:path w="433435" h="438262">
                    <a:moveTo>
                      <a:pt x="144578" y="141186"/>
                    </a:moveTo>
                    <a:cubicBezTo>
                      <a:pt x="144578" y="141186"/>
                      <a:pt x="37745" y="155598"/>
                      <a:pt x="17938" y="159529"/>
                    </a:cubicBezTo>
                    <a:cubicBezTo>
                      <a:pt x="0" y="164115"/>
                      <a:pt x="-8497" y="174204"/>
                      <a:pt x="11496" y="194841"/>
                    </a:cubicBezTo>
                    <a:cubicBezTo>
                      <a:pt x="31489" y="219131"/>
                      <a:pt x="99429" y="284326"/>
                      <a:pt x="99429" y="284326"/>
                    </a:cubicBezTo>
                    <a:cubicBezTo>
                      <a:pt x="99429" y="284326"/>
                      <a:pt x="82704" y="392780"/>
                      <a:pt x="80805" y="403954"/>
                    </a:cubicBezTo>
                    <a:cubicBezTo>
                      <a:pt x="74807" y="438262"/>
                      <a:pt x="91675" y="446598"/>
                      <a:pt x="118126" y="430094"/>
                    </a:cubicBezTo>
                    <a:cubicBezTo>
                      <a:pt x="144578" y="413585"/>
                      <a:pt x="216717" y="372879"/>
                      <a:pt x="216717" y="372879"/>
                    </a:cubicBezTo>
                    <a:cubicBezTo>
                      <a:pt x="216717" y="372879"/>
                      <a:pt x="304229" y="417423"/>
                      <a:pt x="320057" y="427342"/>
                    </a:cubicBezTo>
                    <a:cubicBezTo>
                      <a:pt x="344938" y="442934"/>
                      <a:pt x="362145" y="445112"/>
                      <a:pt x="355379" y="398451"/>
                    </a:cubicBezTo>
                    <a:cubicBezTo>
                      <a:pt x="348611" y="351783"/>
                      <a:pt x="335409" y="284466"/>
                      <a:pt x="335409" y="284466"/>
                    </a:cubicBezTo>
                    <a:cubicBezTo>
                      <a:pt x="335409" y="284466"/>
                      <a:pt x="405474" y="209961"/>
                      <a:pt x="419579" y="194383"/>
                    </a:cubicBezTo>
                    <a:cubicBezTo>
                      <a:pt x="433435" y="179823"/>
                      <a:pt x="448458" y="165491"/>
                      <a:pt x="401807" y="158612"/>
                    </a:cubicBezTo>
                    <a:cubicBezTo>
                      <a:pt x="355156" y="151734"/>
                      <a:pt x="290422" y="138434"/>
                      <a:pt x="290422" y="138434"/>
                    </a:cubicBezTo>
                    <a:cubicBezTo>
                      <a:pt x="290422" y="138434"/>
                      <a:pt x="240084" y="35712"/>
                      <a:pt x="232087" y="13700"/>
                    </a:cubicBezTo>
                    <a:cubicBezTo>
                      <a:pt x="224089" y="0"/>
                      <a:pt x="212317" y="-9229"/>
                      <a:pt x="200987" y="17369"/>
                    </a:cubicBezTo>
                    <a:cubicBezTo>
                      <a:pt x="194013" y="33741"/>
                      <a:pt x="144578" y="138434"/>
                      <a:pt x="144578" y="141186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0"/>
                    </a:srgbClr>
                  </a:gs>
                  <a:gs pos="70792">
                    <a:srgbClr val="FFFFFF">
                      <a:alpha val="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bevel/>
              </a:ln>
            </p:spPr>
          </p:sp>
          <p:sp>
            <p:nvSpPr>
              <p:cNvPr id="6057" name="Freeform 6056"/>
              <p:cNvSpPr/>
              <p:nvPr/>
            </p:nvSpPr>
            <p:spPr>
              <a:xfrm>
                <a:off x="3085837" y="3233086"/>
                <a:ext cx="430587" cy="230804"/>
              </a:xfrm>
              <a:custGeom>
                <a:avLst/>
                <a:gdLst/>
                <a:ahLst/>
                <a:cxnLst/>
                <a:rect l="0" t="0" r="0" b="0"/>
                <a:pathLst>
                  <a:path w="430587" h="230804">
                    <a:moveTo>
                      <a:pt x="0" y="176730"/>
                    </a:moveTo>
                    <a:cubicBezTo>
                      <a:pt x="0" y="176730"/>
                      <a:pt x="82385" y="220765"/>
                      <a:pt x="189039" y="230804"/>
                    </a:cubicBezTo>
                    <a:cubicBezTo>
                      <a:pt x="295694" y="236777"/>
                      <a:pt x="422224" y="180234"/>
                      <a:pt x="430587" y="172728"/>
                    </a:cubicBezTo>
                    <a:cubicBezTo>
                      <a:pt x="436766" y="165222"/>
                      <a:pt x="348052" y="153713"/>
                      <a:pt x="319933" y="146708"/>
                    </a:cubicBezTo>
                    <a:cubicBezTo>
                      <a:pt x="291815" y="139703"/>
                      <a:pt x="285998" y="133995"/>
                      <a:pt x="272424" y="103674"/>
                    </a:cubicBezTo>
                    <a:cubicBezTo>
                      <a:pt x="258849" y="75950"/>
                      <a:pt x="237230" y="28616"/>
                      <a:pt x="229618" y="14605"/>
                    </a:cubicBezTo>
                    <a:cubicBezTo>
                      <a:pt x="222005" y="0"/>
                      <a:pt x="215294" y="-12416"/>
                      <a:pt x="196796" y="21611"/>
                    </a:cubicBezTo>
                    <a:cubicBezTo>
                      <a:pt x="181283" y="55637"/>
                      <a:pt x="142108" y="139779"/>
                      <a:pt x="142108" y="139779"/>
                    </a:cubicBezTo>
                    <a:cubicBezTo>
                      <a:pt x="142108" y="139779"/>
                      <a:pt x="30996" y="155715"/>
                      <a:pt x="17422" y="158717"/>
                    </a:cubicBezTo>
                    <a:cubicBezTo>
                      <a:pt x="0" y="161719"/>
                      <a:pt x="0" y="176730"/>
                      <a:pt x="0" y="17673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5000"/>
                    </a:srgbClr>
                  </a:gs>
                  <a:gs pos="100000">
                    <a:srgbClr val="FFFFFF">
                      <a:alpha val="3000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6058" name="Freeform 6057"/>
              <p:cNvSpPr/>
              <p:nvPr/>
            </p:nvSpPr>
            <p:spPr>
              <a:xfrm>
                <a:off x="3091259" y="3247722"/>
                <a:ext cx="201705" cy="157059"/>
              </a:xfrm>
              <a:custGeom>
                <a:avLst/>
                <a:gdLst/>
                <a:ahLst/>
                <a:cxnLst/>
                <a:rect l="0" t="0" r="0" b="0"/>
                <a:pathLst>
                  <a:path w="201705" h="157059">
                    <a:moveTo>
                      <a:pt x="0" y="157059"/>
                    </a:moveTo>
                    <a:cubicBezTo>
                      <a:pt x="0" y="157059"/>
                      <a:pt x="25179" y="144081"/>
                      <a:pt x="76567" y="136074"/>
                    </a:cubicBezTo>
                    <a:cubicBezTo>
                      <a:pt x="127956" y="128068"/>
                      <a:pt x="134742" y="127067"/>
                      <a:pt x="134742" y="127067"/>
                    </a:cubicBezTo>
                    <a:lnTo>
                      <a:pt x="201705" y="0"/>
                    </a:lnTo>
                    <a:cubicBezTo>
                      <a:pt x="201705" y="0"/>
                      <a:pt x="165769" y="122063"/>
                      <a:pt x="147347" y="136074"/>
                    </a:cubicBezTo>
                    <a:cubicBezTo>
                      <a:pt x="128925" y="150085"/>
                      <a:pt x="0" y="160092"/>
                      <a:pt x="0" y="157059"/>
                    </a:cubicBezTo>
                    <a:close/>
                  </a:path>
                </a:pathLst>
              </a:custGeom>
              <a:solidFill>
                <a:srgbClr val="FFFFFF">
                  <a:alpha val="89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6059" name="Freeform 6058"/>
              <p:cNvSpPr/>
              <p:nvPr/>
            </p:nvSpPr>
            <p:spPr>
              <a:xfrm>
                <a:off x="3139799" y="3469426"/>
                <a:ext cx="52358" cy="168599"/>
              </a:xfrm>
              <a:custGeom>
                <a:avLst/>
                <a:gdLst/>
                <a:ahLst/>
                <a:cxnLst/>
                <a:rect l="0" t="0" r="0" b="0"/>
                <a:pathLst>
                  <a:path w="52358" h="168599">
                    <a:moveTo>
                      <a:pt x="0" y="0"/>
                    </a:moveTo>
                    <a:lnTo>
                      <a:pt x="45512" y="46579"/>
                    </a:lnTo>
                    <a:cubicBezTo>
                      <a:pt x="45512" y="46579"/>
                      <a:pt x="27406" y="170929"/>
                      <a:pt x="27406" y="168599"/>
                    </a:cubicBezTo>
                    <a:cubicBezTo>
                      <a:pt x="27406" y="166206"/>
                      <a:pt x="46565" y="80226"/>
                      <a:pt x="50328" y="67490"/>
                    </a:cubicBezTo>
                    <a:cubicBezTo>
                      <a:pt x="56084" y="47474"/>
                      <a:pt x="48389" y="37467"/>
                      <a:pt x="39662" y="30461"/>
                    </a:cubicBezTo>
                    <a:cubicBezTo>
                      <a:pt x="26179" y="20016"/>
                      <a:pt x="-2030" y="2439"/>
                      <a:pt x="0" y="0"/>
                    </a:cubicBezTo>
                    <a:close/>
                  </a:path>
                </a:pathLst>
              </a:custGeom>
              <a:solidFill>
                <a:srgbClr val="FFFFFF">
                  <a:alpha val="90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6060" name="Freeform 6059"/>
              <p:cNvSpPr/>
              <p:nvPr/>
            </p:nvSpPr>
            <p:spPr>
              <a:xfrm>
                <a:off x="3078093" y="3234668"/>
                <a:ext cx="239744" cy="436451"/>
              </a:xfrm>
              <a:custGeom>
                <a:avLst/>
                <a:gdLst/>
                <a:ahLst/>
                <a:cxnLst/>
                <a:rect l="0" t="0" r="0" b="0"/>
                <a:pathLst>
                  <a:path w="239744" h="436451" stroke="0">
                    <a:moveTo>
                      <a:pt x="222873" y="0"/>
                    </a:moveTo>
                    <a:cubicBezTo>
                      <a:pt x="222873" y="0"/>
                      <a:pt x="244733" y="94181"/>
                      <a:pt x="238637" y="144837"/>
                    </a:cubicBezTo>
                    <a:cubicBezTo>
                      <a:pt x="231467" y="204436"/>
                      <a:pt x="211959" y="269832"/>
                      <a:pt x="180429" y="318579"/>
                    </a:cubicBezTo>
                    <a:cubicBezTo>
                      <a:pt x="148901" y="367327"/>
                      <a:pt x="93704" y="436451"/>
                      <a:pt x="93704" y="436451"/>
                    </a:cubicBezTo>
                    <a:cubicBezTo>
                      <a:pt x="93704" y="436451"/>
                      <a:pt x="87682" y="436451"/>
                      <a:pt x="90693" y="397326"/>
                    </a:cubicBezTo>
                    <a:cubicBezTo>
                      <a:pt x="93704" y="358577"/>
                      <a:pt x="105245" y="288581"/>
                      <a:pt x="105245" y="288581"/>
                    </a:cubicBezTo>
                    <a:cubicBezTo>
                      <a:pt x="105245" y="288581"/>
                      <a:pt x="51888" y="237333"/>
                      <a:pt x="36730" y="218226"/>
                    </a:cubicBezTo>
                    <a:cubicBezTo>
                      <a:pt x="21572" y="198585"/>
                      <a:pt x="-37848" y="161927"/>
                      <a:pt x="36730" y="156507"/>
                    </a:cubicBezTo>
                    <a:cubicBezTo>
                      <a:pt x="111308" y="151087"/>
                      <a:pt x="149810" y="138164"/>
                      <a:pt x="149810" y="138164"/>
                    </a:cubicBezTo>
                    <a:cubicBezTo>
                      <a:pt x="149810" y="138164"/>
                      <a:pt x="187787" y="64688"/>
                      <a:pt x="196194" y="42342"/>
                    </a:cubicBezTo>
                    <a:cubicBezTo>
                      <a:pt x="204602" y="19995"/>
                      <a:pt x="222873" y="0"/>
                      <a:pt x="22287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2700000" scaled="0"/>
              </a:gradFill>
              <a:ln w="7700" cap="flat">
                <a:noFill/>
                <a:bevel/>
              </a:ln>
            </p:spPr>
          </p:sp>
        </p:grpSp>
        <p:grpSp>
          <p:nvGrpSpPr>
            <p:cNvPr id="6061" name="Star"/>
            <p:cNvGrpSpPr/>
            <p:nvPr/>
          </p:nvGrpSpPr>
          <p:grpSpPr>
            <a:xfrm>
              <a:off x="4923890" y="2735761"/>
              <a:ext cx="477400" cy="477400"/>
              <a:chOff x="4923890" y="2735761"/>
              <a:chExt cx="477400" cy="477400"/>
            </a:xfrm>
          </p:grpSpPr>
          <p:sp>
            <p:nvSpPr>
              <p:cNvPr id="6062" name="Freeform 6061"/>
              <p:cNvSpPr/>
              <p:nvPr/>
            </p:nvSpPr>
            <p:spPr>
              <a:xfrm>
                <a:off x="4923890" y="2735355"/>
                <a:ext cx="477400" cy="478212"/>
              </a:xfrm>
              <a:custGeom>
                <a:avLst/>
                <a:gdLst/>
                <a:ahLst/>
                <a:cxnLst/>
                <a:rect l="0" t="0" r="0" b="0"/>
                <a:pathLst>
                  <a:path w="477400" h="478212">
                    <a:moveTo>
                      <a:pt x="159242" y="154056"/>
                    </a:moveTo>
                    <a:cubicBezTo>
                      <a:pt x="159242" y="154056"/>
                      <a:pt x="41574" y="169781"/>
                      <a:pt x="19757" y="174072"/>
                    </a:cubicBezTo>
                    <a:cubicBezTo>
                      <a:pt x="0" y="179075"/>
                      <a:pt x="-9359" y="190084"/>
                      <a:pt x="12662" y="212601"/>
                    </a:cubicBezTo>
                    <a:cubicBezTo>
                      <a:pt x="34683" y="239106"/>
                      <a:pt x="109515" y="310244"/>
                      <a:pt x="109515" y="310244"/>
                    </a:cubicBezTo>
                    <a:cubicBezTo>
                      <a:pt x="109515" y="310244"/>
                      <a:pt x="91093" y="428584"/>
                      <a:pt x="89001" y="440775"/>
                    </a:cubicBezTo>
                    <a:cubicBezTo>
                      <a:pt x="82395" y="478212"/>
                      <a:pt x="100974" y="487307"/>
                      <a:pt x="130108" y="469299"/>
                    </a:cubicBezTo>
                    <a:cubicBezTo>
                      <a:pt x="159242" y="451285"/>
                      <a:pt x="238700" y="406868"/>
                      <a:pt x="238700" y="406868"/>
                    </a:cubicBezTo>
                    <a:cubicBezTo>
                      <a:pt x="238700" y="406868"/>
                      <a:pt x="335088" y="455473"/>
                      <a:pt x="352521" y="466296"/>
                    </a:cubicBezTo>
                    <a:cubicBezTo>
                      <a:pt x="379926" y="483310"/>
                      <a:pt x="398878" y="485686"/>
                      <a:pt x="391426" y="434771"/>
                    </a:cubicBezTo>
                    <a:cubicBezTo>
                      <a:pt x="383971" y="383849"/>
                      <a:pt x="369431" y="310397"/>
                      <a:pt x="369431" y="310397"/>
                    </a:cubicBezTo>
                    <a:cubicBezTo>
                      <a:pt x="369431" y="310397"/>
                      <a:pt x="446602" y="229099"/>
                      <a:pt x="462138" y="212101"/>
                    </a:cubicBezTo>
                    <a:cubicBezTo>
                      <a:pt x="477400" y="196214"/>
                      <a:pt x="493947" y="180577"/>
                      <a:pt x="442564" y="173071"/>
                    </a:cubicBezTo>
                    <a:cubicBezTo>
                      <a:pt x="391181" y="165565"/>
                      <a:pt x="319880" y="151054"/>
                      <a:pt x="319880" y="151054"/>
                    </a:cubicBezTo>
                    <a:cubicBezTo>
                      <a:pt x="319880" y="151054"/>
                      <a:pt x="264437" y="38967"/>
                      <a:pt x="255628" y="14949"/>
                    </a:cubicBezTo>
                    <a:cubicBezTo>
                      <a:pt x="246820" y="0"/>
                      <a:pt x="233853" y="-10070"/>
                      <a:pt x="221373" y="18952"/>
                    </a:cubicBezTo>
                    <a:cubicBezTo>
                      <a:pt x="213693" y="36817"/>
                      <a:pt x="159242" y="151054"/>
                      <a:pt x="159242" y="154056"/>
                    </a:cubicBezTo>
                    <a:close/>
                  </a:path>
                </a:pathLst>
              </a:custGeom>
              <a:solidFill>
                <a:srgbClr val="FFAF00"/>
              </a:solidFill>
              <a:ln w="7700" cap="flat">
                <a:noFill/>
                <a:bevel/>
              </a:ln>
            </p:spPr>
          </p:sp>
          <p:sp>
            <p:nvSpPr>
              <p:cNvPr id="6063" name="Freeform 6062"/>
              <p:cNvSpPr/>
              <p:nvPr/>
            </p:nvSpPr>
            <p:spPr>
              <a:xfrm>
                <a:off x="4945873" y="2756123"/>
                <a:ext cx="433435" cy="438262"/>
              </a:xfrm>
              <a:custGeom>
                <a:avLst/>
                <a:gdLst/>
                <a:ahLst/>
                <a:cxnLst/>
                <a:rect l="0" t="0" r="0" b="0"/>
                <a:pathLst>
                  <a:path w="433435" h="438262">
                    <a:moveTo>
                      <a:pt x="144578" y="141186"/>
                    </a:moveTo>
                    <a:cubicBezTo>
                      <a:pt x="144578" y="141186"/>
                      <a:pt x="37745" y="155598"/>
                      <a:pt x="17938" y="159529"/>
                    </a:cubicBezTo>
                    <a:cubicBezTo>
                      <a:pt x="0" y="164115"/>
                      <a:pt x="-8497" y="174204"/>
                      <a:pt x="11496" y="194841"/>
                    </a:cubicBezTo>
                    <a:cubicBezTo>
                      <a:pt x="31489" y="219131"/>
                      <a:pt x="99429" y="284326"/>
                      <a:pt x="99429" y="284326"/>
                    </a:cubicBezTo>
                    <a:cubicBezTo>
                      <a:pt x="99429" y="284326"/>
                      <a:pt x="82704" y="392780"/>
                      <a:pt x="80805" y="403954"/>
                    </a:cubicBezTo>
                    <a:cubicBezTo>
                      <a:pt x="74807" y="438262"/>
                      <a:pt x="91675" y="446598"/>
                      <a:pt x="118126" y="430094"/>
                    </a:cubicBezTo>
                    <a:cubicBezTo>
                      <a:pt x="144578" y="413585"/>
                      <a:pt x="216717" y="372879"/>
                      <a:pt x="216717" y="372879"/>
                    </a:cubicBezTo>
                    <a:cubicBezTo>
                      <a:pt x="216717" y="372879"/>
                      <a:pt x="304229" y="417423"/>
                      <a:pt x="320057" y="427342"/>
                    </a:cubicBezTo>
                    <a:cubicBezTo>
                      <a:pt x="344938" y="442934"/>
                      <a:pt x="362145" y="445112"/>
                      <a:pt x="355379" y="398451"/>
                    </a:cubicBezTo>
                    <a:cubicBezTo>
                      <a:pt x="348611" y="351783"/>
                      <a:pt x="335409" y="284466"/>
                      <a:pt x="335409" y="284466"/>
                    </a:cubicBezTo>
                    <a:cubicBezTo>
                      <a:pt x="335409" y="284466"/>
                      <a:pt x="405474" y="209961"/>
                      <a:pt x="419579" y="194383"/>
                    </a:cubicBezTo>
                    <a:cubicBezTo>
                      <a:pt x="433435" y="179823"/>
                      <a:pt x="448458" y="165491"/>
                      <a:pt x="401807" y="158612"/>
                    </a:cubicBezTo>
                    <a:cubicBezTo>
                      <a:pt x="355156" y="151734"/>
                      <a:pt x="290422" y="138434"/>
                      <a:pt x="290422" y="138434"/>
                    </a:cubicBezTo>
                    <a:cubicBezTo>
                      <a:pt x="290422" y="138434"/>
                      <a:pt x="240084" y="35712"/>
                      <a:pt x="232087" y="13700"/>
                    </a:cubicBezTo>
                    <a:cubicBezTo>
                      <a:pt x="224089" y="0"/>
                      <a:pt x="212317" y="-9229"/>
                      <a:pt x="200987" y="17369"/>
                    </a:cubicBezTo>
                    <a:cubicBezTo>
                      <a:pt x="194013" y="33741"/>
                      <a:pt x="144578" y="138434"/>
                      <a:pt x="144578" y="141186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0"/>
                    </a:srgbClr>
                  </a:gs>
                  <a:gs pos="70792">
                    <a:srgbClr val="FFFFFF">
                      <a:alpha val="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bevel/>
              </a:ln>
            </p:spPr>
          </p:sp>
          <p:sp>
            <p:nvSpPr>
              <p:cNvPr id="6064" name="Freeform 6063"/>
              <p:cNvSpPr/>
              <p:nvPr/>
            </p:nvSpPr>
            <p:spPr>
              <a:xfrm>
                <a:off x="4947297" y="2755447"/>
                <a:ext cx="430587" cy="230804"/>
              </a:xfrm>
              <a:custGeom>
                <a:avLst/>
                <a:gdLst/>
                <a:ahLst/>
                <a:cxnLst/>
                <a:rect l="0" t="0" r="0" b="0"/>
                <a:pathLst>
                  <a:path w="430587" h="230804">
                    <a:moveTo>
                      <a:pt x="0" y="176730"/>
                    </a:moveTo>
                    <a:cubicBezTo>
                      <a:pt x="0" y="176730"/>
                      <a:pt x="82385" y="220765"/>
                      <a:pt x="189039" y="230804"/>
                    </a:cubicBezTo>
                    <a:cubicBezTo>
                      <a:pt x="295694" y="236777"/>
                      <a:pt x="422224" y="180234"/>
                      <a:pt x="430587" y="172728"/>
                    </a:cubicBezTo>
                    <a:cubicBezTo>
                      <a:pt x="436766" y="165222"/>
                      <a:pt x="348052" y="153713"/>
                      <a:pt x="319933" y="146708"/>
                    </a:cubicBezTo>
                    <a:cubicBezTo>
                      <a:pt x="291815" y="139703"/>
                      <a:pt x="285998" y="133995"/>
                      <a:pt x="272424" y="103674"/>
                    </a:cubicBezTo>
                    <a:cubicBezTo>
                      <a:pt x="258849" y="75950"/>
                      <a:pt x="237230" y="28616"/>
                      <a:pt x="229618" y="14605"/>
                    </a:cubicBezTo>
                    <a:cubicBezTo>
                      <a:pt x="222005" y="0"/>
                      <a:pt x="215294" y="-12416"/>
                      <a:pt x="196796" y="21611"/>
                    </a:cubicBezTo>
                    <a:cubicBezTo>
                      <a:pt x="181283" y="55637"/>
                      <a:pt x="142108" y="139779"/>
                      <a:pt x="142108" y="139779"/>
                    </a:cubicBezTo>
                    <a:cubicBezTo>
                      <a:pt x="142108" y="139779"/>
                      <a:pt x="30996" y="155715"/>
                      <a:pt x="17422" y="158717"/>
                    </a:cubicBezTo>
                    <a:cubicBezTo>
                      <a:pt x="0" y="161719"/>
                      <a:pt x="0" y="176730"/>
                      <a:pt x="0" y="17673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5000"/>
                    </a:srgbClr>
                  </a:gs>
                  <a:gs pos="100000">
                    <a:srgbClr val="FFFFFF">
                      <a:alpha val="3000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6065" name="Freeform 6064"/>
              <p:cNvSpPr/>
              <p:nvPr/>
            </p:nvSpPr>
            <p:spPr>
              <a:xfrm>
                <a:off x="4952719" y="2770083"/>
                <a:ext cx="201705" cy="157059"/>
              </a:xfrm>
              <a:custGeom>
                <a:avLst/>
                <a:gdLst/>
                <a:ahLst/>
                <a:cxnLst/>
                <a:rect l="0" t="0" r="0" b="0"/>
                <a:pathLst>
                  <a:path w="201705" h="157059">
                    <a:moveTo>
                      <a:pt x="0" y="157059"/>
                    </a:moveTo>
                    <a:cubicBezTo>
                      <a:pt x="0" y="157059"/>
                      <a:pt x="25179" y="144081"/>
                      <a:pt x="76567" y="136074"/>
                    </a:cubicBezTo>
                    <a:cubicBezTo>
                      <a:pt x="127956" y="128068"/>
                      <a:pt x="134742" y="127067"/>
                      <a:pt x="134742" y="127067"/>
                    </a:cubicBezTo>
                    <a:lnTo>
                      <a:pt x="201705" y="0"/>
                    </a:lnTo>
                    <a:cubicBezTo>
                      <a:pt x="201705" y="0"/>
                      <a:pt x="165769" y="122063"/>
                      <a:pt x="147347" y="136074"/>
                    </a:cubicBezTo>
                    <a:cubicBezTo>
                      <a:pt x="128925" y="150085"/>
                      <a:pt x="0" y="160092"/>
                      <a:pt x="0" y="157059"/>
                    </a:cubicBezTo>
                    <a:close/>
                  </a:path>
                </a:pathLst>
              </a:custGeom>
              <a:solidFill>
                <a:srgbClr val="FFFFFF">
                  <a:alpha val="89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6066" name="Freeform 6065"/>
              <p:cNvSpPr/>
              <p:nvPr/>
            </p:nvSpPr>
            <p:spPr>
              <a:xfrm>
                <a:off x="5001259" y="2991787"/>
                <a:ext cx="52358" cy="168599"/>
              </a:xfrm>
              <a:custGeom>
                <a:avLst/>
                <a:gdLst/>
                <a:ahLst/>
                <a:cxnLst/>
                <a:rect l="0" t="0" r="0" b="0"/>
                <a:pathLst>
                  <a:path w="52358" h="168599">
                    <a:moveTo>
                      <a:pt x="0" y="0"/>
                    </a:moveTo>
                    <a:lnTo>
                      <a:pt x="45512" y="46579"/>
                    </a:lnTo>
                    <a:cubicBezTo>
                      <a:pt x="45512" y="46579"/>
                      <a:pt x="27406" y="170929"/>
                      <a:pt x="27406" y="168599"/>
                    </a:cubicBezTo>
                    <a:cubicBezTo>
                      <a:pt x="27406" y="166206"/>
                      <a:pt x="46565" y="80226"/>
                      <a:pt x="50328" y="67490"/>
                    </a:cubicBezTo>
                    <a:cubicBezTo>
                      <a:pt x="56084" y="47474"/>
                      <a:pt x="48389" y="37467"/>
                      <a:pt x="39662" y="30461"/>
                    </a:cubicBezTo>
                    <a:cubicBezTo>
                      <a:pt x="26179" y="20016"/>
                      <a:pt x="-2030" y="2439"/>
                      <a:pt x="0" y="0"/>
                    </a:cubicBezTo>
                    <a:close/>
                  </a:path>
                </a:pathLst>
              </a:custGeom>
              <a:solidFill>
                <a:srgbClr val="FFFFFF">
                  <a:alpha val="90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6067" name="Freeform 6066"/>
              <p:cNvSpPr/>
              <p:nvPr/>
            </p:nvSpPr>
            <p:spPr>
              <a:xfrm>
                <a:off x="4939553" y="2757030"/>
                <a:ext cx="239744" cy="436451"/>
              </a:xfrm>
              <a:custGeom>
                <a:avLst/>
                <a:gdLst/>
                <a:ahLst/>
                <a:cxnLst/>
                <a:rect l="0" t="0" r="0" b="0"/>
                <a:pathLst>
                  <a:path w="239744" h="436451" stroke="0">
                    <a:moveTo>
                      <a:pt x="222873" y="0"/>
                    </a:moveTo>
                    <a:cubicBezTo>
                      <a:pt x="222873" y="0"/>
                      <a:pt x="244733" y="94181"/>
                      <a:pt x="238637" y="144837"/>
                    </a:cubicBezTo>
                    <a:cubicBezTo>
                      <a:pt x="231467" y="204436"/>
                      <a:pt x="211959" y="269832"/>
                      <a:pt x="180429" y="318579"/>
                    </a:cubicBezTo>
                    <a:cubicBezTo>
                      <a:pt x="148901" y="367327"/>
                      <a:pt x="93704" y="436451"/>
                      <a:pt x="93704" y="436451"/>
                    </a:cubicBezTo>
                    <a:cubicBezTo>
                      <a:pt x="93704" y="436451"/>
                      <a:pt x="87682" y="436451"/>
                      <a:pt x="90693" y="397326"/>
                    </a:cubicBezTo>
                    <a:cubicBezTo>
                      <a:pt x="93704" y="358577"/>
                      <a:pt x="105245" y="288581"/>
                      <a:pt x="105245" y="288581"/>
                    </a:cubicBezTo>
                    <a:cubicBezTo>
                      <a:pt x="105245" y="288581"/>
                      <a:pt x="51888" y="237333"/>
                      <a:pt x="36730" y="218226"/>
                    </a:cubicBezTo>
                    <a:cubicBezTo>
                      <a:pt x="21572" y="198585"/>
                      <a:pt x="-37848" y="161927"/>
                      <a:pt x="36730" y="156507"/>
                    </a:cubicBezTo>
                    <a:cubicBezTo>
                      <a:pt x="111308" y="151087"/>
                      <a:pt x="149810" y="138164"/>
                      <a:pt x="149810" y="138164"/>
                    </a:cubicBezTo>
                    <a:cubicBezTo>
                      <a:pt x="149810" y="138164"/>
                      <a:pt x="187787" y="64688"/>
                      <a:pt x="196194" y="42342"/>
                    </a:cubicBezTo>
                    <a:cubicBezTo>
                      <a:pt x="204602" y="19995"/>
                      <a:pt x="222873" y="0"/>
                      <a:pt x="22287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2700000" scaled="0"/>
              </a:gradFill>
              <a:ln w="7700" cap="flat">
                <a:noFill/>
                <a:bevel/>
              </a:ln>
            </p:spPr>
          </p:sp>
        </p:grpSp>
        <p:grpSp>
          <p:nvGrpSpPr>
            <p:cNvPr id="6068" name="Star"/>
            <p:cNvGrpSpPr/>
            <p:nvPr/>
          </p:nvGrpSpPr>
          <p:grpSpPr>
            <a:xfrm>
              <a:off x="5490371" y="2735761"/>
              <a:ext cx="477400" cy="477400"/>
              <a:chOff x="5490371" y="2735761"/>
              <a:chExt cx="477400" cy="477400"/>
            </a:xfrm>
          </p:grpSpPr>
          <p:sp>
            <p:nvSpPr>
              <p:cNvPr id="6069" name="Freeform 6068"/>
              <p:cNvSpPr/>
              <p:nvPr/>
            </p:nvSpPr>
            <p:spPr>
              <a:xfrm>
                <a:off x="5490371" y="2735355"/>
                <a:ext cx="477400" cy="478212"/>
              </a:xfrm>
              <a:custGeom>
                <a:avLst/>
                <a:gdLst/>
                <a:ahLst/>
                <a:cxnLst/>
                <a:rect l="0" t="0" r="0" b="0"/>
                <a:pathLst>
                  <a:path w="477400" h="478212">
                    <a:moveTo>
                      <a:pt x="159242" y="154056"/>
                    </a:moveTo>
                    <a:cubicBezTo>
                      <a:pt x="159242" y="154056"/>
                      <a:pt x="41574" y="169781"/>
                      <a:pt x="19757" y="174072"/>
                    </a:cubicBezTo>
                    <a:cubicBezTo>
                      <a:pt x="0" y="179075"/>
                      <a:pt x="-9359" y="190084"/>
                      <a:pt x="12662" y="212601"/>
                    </a:cubicBezTo>
                    <a:cubicBezTo>
                      <a:pt x="34683" y="239106"/>
                      <a:pt x="109515" y="310244"/>
                      <a:pt x="109515" y="310244"/>
                    </a:cubicBezTo>
                    <a:cubicBezTo>
                      <a:pt x="109515" y="310244"/>
                      <a:pt x="91093" y="428584"/>
                      <a:pt x="89001" y="440775"/>
                    </a:cubicBezTo>
                    <a:cubicBezTo>
                      <a:pt x="82395" y="478212"/>
                      <a:pt x="100974" y="487307"/>
                      <a:pt x="130108" y="469299"/>
                    </a:cubicBezTo>
                    <a:cubicBezTo>
                      <a:pt x="159242" y="451285"/>
                      <a:pt x="238700" y="406868"/>
                      <a:pt x="238700" y="406868"/>
                    </a:cubicBezTo>
                    <a:cubicBezTo>
                      <a:pt x="238700" y="406868"/>
                      <a:pt x="335088" y="455473"/>
                      <a:pt x="352521" y="466296"/>
                    </a:cubicBezTo>
                    <a:cubicBezTo>
                      <a:pt x="379926" y="483310"/>
                      <a:pt x="398878" y="485686"/>
                      <a:pt x="391426" y="434771"/>
                    </a:cubicBezTo>
                    <a:cubicBezTo>
                      <a:pt x="383971" y="383849"/>
                      <a:pt x="369431" y="310397"/>
                      <a:pt x="369431" y="310397"/>
                    </a:cubicBezTo>
                    <a:cubicBezTo>
                      <a:pt x="369431" y="310397"/>
                      <a:pt x="446602" y="229099"/>
                      <a:pt x="462138" y="212101"/>
                    </a:cubicBezTo>
                    <a:cubicBezTo>
                      <a:pt x="477400" y="196214"/>
                      <a:pt x="493947" y="180577"/>
                      <a:pt x="442564" y="173071"/>
                    </a:cubicBezTo>
                    <a:cubicBezTo>
                      <a:pt x="391181" y="165565"/>
                      <a:pt x="319880" y="151054"/>
                      <a:pt x="319880" y="151054"/>
                    </a:cubicBezTo>
                    <a:cubicBezTo>
                      <a:pt x="319880" y="151054"/>
                      <a:pt x="264437" y="38967"/>
                      <a:pt x="255628" y="14949"/>
                    </a:cubicBezTo>
                    <a:cubicBezTo>
                      <a:pt x="246820" y="0"/>
                      <a:pt x="233853" y="-10070"/>
                      <a:pt x="221373" y="18952"/>
                    </a:cubicBezTo>
                    <a:cubicBezTo>
                      <a:pt x="213693" y="36817"/>
                      <a:pt x="159242" y="151054"/>
                      <a:pt x="159242" y="154056"/>
                    </a:cubicBezTo>
                    <a:close/>
                  </a:path>
                </a:pathLst>
              </a:custGeom>
              <a:solidFill>
                <a:srgbClr val="FFAF00"/>
              </a:solidFill>
              <a:ln w="7700" cap="flat">
                <a:noFill/>
                <a:bevel/>
              </a:ln>
            </p:spPr>
          </p:sp>
          <p:sp>
            <p:nvSpPr>
              <p:cNvPr id="6070" name="Freeform 6069"/>
              <p:cNvSpPr/>
              <p:nvPr/>
            </p:nvSpPr>
            <p:spPr>
              <a:xfrm>
                <a:off x="5512354" y="2756123"/>
                <a:ext cx="433435" cy="438262"/>
              </a:xfrm>
              <a:custGeom>
                <a:avLst/>
                <a:gdLst/>
                <a:ahLst/>
                <a:cxnLst/>
                <a:rect l="0" t="0" r="0" b="0"/>
                <a:pathLst>
                  <a:path w="433435" h="438262">
                    <a:moveTo>
                      <a:pt x="144578" y="141186"/>
                    </a:moveTo>
                    <a:cubicBezTo>
                      <a:pt x="144578" y="141186"/>
                      <a:pt x="37745" y="155598"/>
                      <a:pt x="17938" y="159529"/>
                    </a:cubicBezTo>
                    <a:cubicBezTo>
                      <a:pt x="0" y="164115"/>
                      <a:pt x="-8497" y="174204"/>
                      <a:pt x="11496" y="194841"/>
                    </a:cubicBezTo>
                    <a:cubicBezTo>
                      <a:pt x="31489" y="219131"/>
                      <a:pt x="99429" y="284326"/>
                      <a:pt x="99429" y="284326"/>
                    </a:cubicBezTo>
                    <a:cubicBezTo>
                      <a:pt x="99429" y="284326"/>
                      <a:pt x="82704" y="392780"/>
                      <a:pt x="80805" y="403954"/>
                    </a:cubicBezTo>
                    <a:cubicBezTo>
                      <a:pt x="74807" y="438262"/>
                      <a:pt x="91675" y="446598"/>
                      <a:pt x="118126" y="430094"/>
                    </a:cubicBezTo>
                    <a:cubicBezTo>
                      <a:pt x="144578" y="413585"/>
                      <a:pt x="216717" y="372879"/>
                      <a:pt x="216717" y="372879"/>
                    </a:cubicBezTo>
                    <a:cubicBezTo>
                      <a:pt x="216717" y="372879"/>
                      <a:pt x="304229" y="417423"/>
                      <a:pt x="320057" y="427342"/>
                    </a:cubicBezTo>
                    <a:cubicBezTo>
                      <a:pt x="344938" y="442934"/>
                      <a:pt x="362145" y="445112"/>
                      <a:pt x="355379" y="398451"/>
                    </a:cubicBezTo>
                    <a:cubicBezTo>
                      <a:pt x="348611" y="351783"/>
                      <a:pt x="335409" y="284466"/>
                      <a:pt x="335409" y="284466"/>
                    </a:cubicBezTo>
                    <a:cubicBezTo>
                      <a:pt x="335409" y="284466"/>
                      <a:pt x="405474" y="209961"/>
                      <a:pt x="419579" y="194383"/>
                    </a:cubicBezTo>
                    <a:cubicBezTo>
                      <a:pt x="433435" y="179823"/>
                      <a:pt x="448458" y="165491"/>
                      <a:pt x="401807" y="158612"/>
                    </a:cubicBezTo>
                    <a:cubicBezTo>
                      <a:pt x="355156" y="151734"/>
                      <a:pt x="290422" y="138434"/>
                      <a:pt x="290422" y="138434"/>
                    </a:cubicBezTo>
                    <a:cubicBezTo>
                      <a:pt x="290422" y="138434"/>
                      <a:pt x="240084" y="35712"/>
                      <a:pt x="232087" y="13700"/>
                    </a:cubicBezTo>
                    <a:cubicBezTo>
                      <a:pt x="224089" y="0"/>
                      <a:pt x="212317" y="-9229"/>
                      <a:pt x="200987" y="17369"/>
                    </a:cubicBezTo>
                    <a:cubicBezTo>
                      <a:pt x="194013" y="33741"/>
                      <a:pt x="144578" y="138434"/>
                      <a:pt x="144578" y="141186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0"/>
                    </a:srgbClr>
                  </a:gs>
                  <a:gs pos="70792">
                    <a:srgbClr val="FFFFFF">
                      <a:alpha val="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bevel/>
              </a:ln>
            </p:spPr>
          </p:sp>
          <p:sp>
            <p:nvSpPr>
              <p:cNvPr id="6071" name="Freeform 6070"/>
              <p:cNvSpPr/>
              <p:nvPr/>
            </p:nvSpPr>
            <p:spPr>
              <a:xfrm>
                <a:off x="5513778" y="2755447"/>
                <a:ext cx="430587" cy="230804"/>
              </a:xfrm>
              <a:custGeom>
                <a:avLst/>
                <a:gdLst/>
                <a:ahLst/>
                <a:cxnLst/>
                <a:rect l="0" t="0" r="0" b="0"/>
                <a:pathLst>
                  <a:path w="430587" h="230804">
                    <a:moveTo>
                      <a:pt x="0" y="176730"/>
                    </a:moveTo>
                    <a:cubicBezTo>
                      <a:pt x="0" y="176730"/>
                      <a:pt x="82385" y="220765"/>
                      <a:pt x="189039" y="230804"/>
                    </a:cubicBezTo>
                    <a:cubicBezTo>
                      <a:pt x="295694" y="236777"/>
                      <a:pt x="422224" y="180234"/>
                      <a:pt x="430587" y="172728"/>
                    </a:cubicBezTo>
                    <a:cubicBezTo>
                      <a:pt x="436766" y="165222"/>
                      <a:pt x="348052" y="153713"/>
                      <a:pt x="319933" y="146708"/>
                    </a:cubicBezTo>
                    <a:cubicBezTo>
                      <a:pt x="291815" y="139703"/>
                      <a:pt x="285998" y="133995"/>
                      <a:pt x="272424" y="103674"/>
                    </a:cubicBezTo>
                    <a:cubicBezTo>
                      <a:pt x="258849" y="75950"/>
                      <a:pt x="237230" y="28616"/>
                      <a:pt x="229618" y="14605"/>
                    </a:cubicBezTo>
                    <a:cubicBezTo>
                      <a:pt x="222005" y="0"/>
                      <a:pt x="215294" y="-12416"/>
                      <a:pt x="196796" y="21611"/>
                    </a:cubicBezTo>
                    <a:cubicBezTo>
                      <a:pt x="181283" y="55637"/>
                      <a:pt x="142108" y="139779"/>
                      <a:pt x="142108" y="139779"/>
                    </a:cubicBezTo>
                    <a:cubicBezTo>
                      <a:pt x="142108" y="139779"/>
                      <a:pt x="30996" y="155715"/>
                      <a:pt x="17422" y="158717"/>
                    </a:cubicBezTo>
                    <a:cubicBezTo>
                      <a:pt x="0" y="161719"/>
                      <a:pt x="0" y="176730"/>
                      <a:pt x="0" y="17673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5000"/>
                    </a:srgbClr>
                  </a:gs>
                  <a:gs pos="100000">
                    <a:srgbClr val="FFFFFF">
                      <a:alpha val="3000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6072" name="Freeform 6071"/>
              <p:cNvSpPr/>
              <p:nvPr/>
            </p:nvSpPr>
            <p:spPr>
              <a:xfrm>
                <a:off x="5519200" y="2770083"/>
                <a:ext cx="201705" cy="157059"/>
              </a:xfrm>
              <a:custGeom>
                <a:avLst/>
                <a:gdLst/>
                <a:ahLst/>
                <a:cxnLst/>
                <a:rect l="0" t="0" r="0" b="0"/>
                <a:pathLst>
                  <a:path w="201705" h="157059">
                    <a:moveTo>
                      <a:pt x="0" y="157059"/>
                    </a:moveTo>
                    <a:cubicBezTo>
                      <a:pt x="0" y="157059"/>
                      <a:pt x="25179" y="144081"/>
                      <a:pt x="76567" y="136074"/>
                    </a:cubicBezTo>
                    <a:cubicBezTo>
                      <a:pt x="127956" y="128068"/>
                      <a:pt x="134742" y="127067"/>
                      <a:pt x="134742" y="127067"/>
                    </a:cubicBezTo>
                    <a:lnTo>
                      <a:pt x="201705" y="0"/>
                    </a:lnTo>
                    <a:cubicBezTo>
                      <a:pt x="201705" y="0"/>
                      <a:pt x="165769" y="122063"/>
                      <a:pt x="147347" y="136074"/>
                    </a:cubicBezTo>
                    <a:cubicBezTo>
                      <a:pt x="128925" y="150085"/>
                      <a:pt x="0" y="160092"/>
                      <a:pt x="0" y="157059"/>
                    </a:cubicBezTo>
                    <a:close/>
                  </a:path>
                </a:pathLst>
              </a:custGeom>
              <a:solidFill>
                <a:srgbClr val="FFFFFF">
                  <a:alpha val="89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6073" name="Freeform 6072"/>
              <p:cNvSpPr/>
              <p:nvPr/>
            </p:nvSpPr>
            <p:spPr>
              <a:xfrm>
                <a:off x="5567740" y="2991787"/>
                <a:ext cx="52358" cy="168599"/>
              </a:xfrm>
              <a:custGeom>
                <a:avLst/>
                <a:gdLst/>
                <a:ahLst/>
                <a:cxnLst/>
                <a:rect l="0" t="0" r="0" b="0"/>
                <a:pathLst>
                  <a:path w="52358" h="168599">
                    <a:moveTo>
                      <a:pt x="0" y="0"/>
                    </a:moveTo>
                    <a:lnTo>
                      <a:pt x="45512" y="46579"/>
                    </a:lnTo>
                    <a:cubicBezTo>
                      <a:pt x="45512" y="46579"/>
                      <a:pt x="27406" y="170929"/>
                      <a:pt x="27406" y="168599"/>
                    </a:cubicBezTo>
                    <a:cubicBezTo>
                      <a:pt x="27406" y="166206"/>
                      <a:pt x="46565" y="80226"/>
                      <a:pt x="50328" y="67490"/>
                    </a:cubicBezTo>
                    <a:cubicBezTo>
                      <a:pt x="56084" y="47474"/>
                      <a:pt x="48389" y="37467"/>
                      <a:pt x="39662" y="30461"/>
                    </a:cubicBezTo>
                    <a:cubicBezTo>
                      <a:pt x="26179" y="20016"/>
                      <a:pt x="-2030" y="2439"/>
                      <a:pt x="0" y="0"/>
                    </a:cubicBezTo>
                    <a:close/>
                  </a:path>
                </a:pathLst>
              </a:custGeom>
              <a:solidFill>
                <a:srgbClr val="FFFFFF">
                  <a:alpha val="90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6074" name="Freeform 6073"/>
              <p:cNvSpPr/>
              <p:nvPr/>
            </p:nvSpPr>
            <p:spPr>
              <a:xfrm>
                <a:off x="5506034" y="2757030"/>
                <a:ext cx="239744" cy="436451"/>
              </a:xfrm>
              <a:custGeom>
                <a:avLst/>
                <a:gdLst/>
                <a:ahLst/>
                <a:cxnLst/>
                <a:rect l="0" t="0" r="0" b="0"/>
                <a:pathLst>
                  <a:path w="239744" h="436451" stroke="0">
                    <a:moveTo>
                      <a:pt x="222873" y="0"/>
                    </a:moveTo>
                    <a:cubicBezTo>
                      <a:pt x="222873" y="0"/>
                      <a:pt x="244733" y="94181"/>
                      <a:pt x="238637" y="144837"/>
                    </a:cubicBezTo>
                    <a:cubicBezTo>
                      <a:pt x="231467" y="204436"/>
                      <a:pt x="211959" y="269832"/>
                      <a:pt x="180429" y="318579"/>
                    </a:cubicBezTo>
                    <a:cubicBezTo>
                      <a:pt x="148901" y="367327"/>
                      <a:pt x="93704" y="436451"/>
                      <a:pt x="93704" y="436451"/>
                    </a:cubicBezTo>
                    <a:cubicBezTo>
                      <a:pt x="93704" y="436451"/>
                      <a:pt x="87682" y="436451"/>
                      <a:pt x="90693" y="397326"/>
                    </a:cubicBezTo>
                    <a:cubicBezTo>
                      <a:pt x="93704" y="358577"/>
                      <a:pt x="105245" y="288581"/>
                      <a:pt x="105245" y="288581"/>
                    </a:cubicBezTo>
                    <a:cubicBezTo>
                      <a:pt x="105245" y="288581"/>
                      <a:pt x="51888" y="237333"/>
                      <a:pt x="36730" y="218226"/>
                    </a:cubicBezTo>
                    <a:cubicBezTo>
                      <a:pt x="21572" y="198585"/>
                      <a:pt x="-37848" y="161927"/>
                      <a:pt x="36730" y="156507"/>
                    </a:cubicBezTo>
                    <a:cubicBezTo>
                      <a:pt x="111308" y="151087"/>
                      <a:pt x="149810" y="138164"/>
                      <a:pt x="149810" y="138164"/>
                    </a:cubicBezTo>
                    <a:cubicBezTo>
                      <a:pt x="149810" y="138164"/>
                      <a:pt x="187787" y="64688"/>
                      <a:pt x="196194" y="42342"/>
                    </a:cubicBezTo>
                    <a:cubicBezTo>
                      <a:pt x="204602" y="19995"/>
                      <a:pt x="222873" y="0"/>
                      <a:pt x="22287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2700000" scaled="0"/>
              </a:gradFill>
              <a:ln w="7700" cap="flat">
                <a:noFill/>
                <a:bevel/>
              </a:ln>
            </p:spPr>
          </p:sp>
        </p:grpSp>
        <p:grpSp>
          <p:nvGrpSpPr>
            <p:cNvPr id="6075" name="Star"/>
            <p:cNvGrpSpPr/>
            <p:nvPr/>
          </p:nvGrpSpPr>
          <p:grpSpPr>
            <a:xfrm>
              <a:off x="6086105" y="2735761"/>
              <a:ext cx="477400" cy="477400"/>
              <a:chOff x="6086105" y="2735761"/>
              <a:chExt cx="477400" cy="477400"/>
            </a:xfrm>
          </p:grpSpPr>
          <p:sp>
            <p:nvSpPr>
              <p:cNvPr id="6076" name="Freeform 6075"/>
              <p:cNvSpPr/>
              <p:nvPr/>
            </p:nvSpPr>
            <p:spPr>
              <a:xfrm>
                <a:off x="6086105" y="2735355"/>
                <a:ext cx="477400" cy="478212"/>
              </a:xfrm>
              <a:custGeom>
                <a:avLst/>
                <a:gdLst/>
                <a:ahLst/>
                <a:cxnLst/>
                <a:rect l="0" t="0" r="0" b="0"/>
                <a:pathLst>
                  <a:path w="477400" h="478212">
                    <a:moveTo>
                      <a:pt x="159242" y="154056"/>
                    </a:moveTo>
                    <a:cubicBezTo>
                      <a:pt x="159242" y="154056"/>
                      <a:pt x="41574" y="169781"/>
                      <a:pt x="19757" y="174072"/>
                    </a:cubicBezTo>
                    <a:cubicBezTo>
                      <a:pt x="0" y="179075"/>
                      <a:pt x="-9359" y="190084"/>
                      <a:pt x="12662" y="212601"/>
                    </a:cubicBezTo>
                    <a:cubicBezTo>
                      <a:pt x="34683" y="239106"/>
                      <a:pt x="109515" y="310244"/>
                      <a:pt x="109515" y="310244"/>
                    </a:cubicBezTo>
                    <a:cubicBezTo>
                      <a:pt x="109515" y="310244"/>
                      <a:pt x="91093" y="428584"/>
                      <a:pt x="89001" y="440775"/>
                    </a:cubicBezTo>
                    <a:cubicBezTo>
                      <a:pt x="82395" y="478212"/>
                      <a:pt x="100974" y="487307"/>
                      <a:pt x="130108" y="469299"/>
                    </a:cubicBezTo>
                    <a:cubicBezTo>
                      <a:pt x="159242" y="451285"/>
                      <a:pt x="238700" y="406868"/>
                      <a:pt x="238700" y="406868"/>
                    </a:cubicBezTo>
                    <a:cubicBezTo>
                      <a:pt x="238700" y="406868"/>
                      <a:pt x="335088" y="455473"/>
                      <a:pt x="352521" y="466296"/>
                    </a:cubicBezTo>
                    <a:cubicBezTo>
                      <a:pt x="379926" y="483310"/>
                      <a:pt x="398878" y="485686"/>
                      <a:pt x="391426" y="434771"/>
                    </a:cubicBezTo>
                    <a:cubicBezTo>
                      <a:pt x="383971" y="383849"/>
                      <a:pt x="369431" y="310397"/>
                      <a:pt x="369431" y="310397"/>
                    </a:cubicBezTo>
                    <a:cubicBezTo>
                      <a:pt x="369431" y="310397"/>
                      <a:pt x="446602" y="229099"/>
                      <a:pt x="462138" y="212101"/>
                    </a:cubicBezTo>
                    <a:cubicBezTo>
                      <a:pt x="477400" y="196214"/>
                      <a:pt x="493947" y="180577"/>
                      <a:pt x="442564" y="173071"/>
                    </a:cubicBezTo>
                    <a:cubicBezTo>
                      <a:pt x="391181" y="165565"/>
                      <a:pt x="319880" y="151054"/>
                      <a:pt x="319880" y="151054"/>
                    </a:cubicBezTo>
                    <a:cubicBezTo>
                      <a:pt x="319880" y="151054"/>
                      <a:pt x="264437" y="38967"/>
                      <a:pt x="255628" y="14949"/>
                    </a:cubicBezTo>
                    <a:cubicBezTo>
                      <a:pt x="246820" y="0"/>
                      <a:pt x="233853" y="-10070"/>
                      <a:pt x="221373" y="18952"/>
                    </a:cubicBezTo>
                    <a:cubicBezTo>
                      <a:pt x="213693" y="36817"/>
                      <a:pt x="159242" y="151054"/>
                      <a:pt x="159242" y="154056"/>
                    </a:cubicBezTo>
                    <a:close/>
                  </a:path>
                </a:pathLst>
              </a:custGeom>
              <a:solidFill>
                <a:srgbClr val="FFAF00"/>
              </a:solidFill>
              <a:ln w="7700" cap="flat">
                <a:noFill/>
                <a:bevel/>
              </a:ln>
            </p:spPr>
          </p:sp>
          <p:sp>
            <p:nvSpPr>
              <p:cNvPr id="6077" name="Freeform 6076"/>
              <p:cNvSpPr/>
              <p:nvPr/>
            </p:nvSpPr>
            <p:spPr>
              <a:xfrm>
                <a:off x="6108088" y="2756123"/>
                <a:ext cx="433435" cy="438262"/>
              </a:xfrm>
              <a:custGeom>
                <a:avLst/>
                <a:gdLst/>
                <a:ahLst/>
                <a:cxnLst/>
                <a:rect l="0" t="0" r="0" b="0"/>
                <a:pathLst>
                  <a:path w="433435" h="438262">
                    <a:moveTo>
                      <a:pt x="144578" y="141186"/>
                    </a:moveTo>
                    <a:cubicBezTo>
                      <a:pt x="144578" y="141186"/>
                      <a:pt x="37745" y="155598"/>
                      <a:pt x="17938" y="159529"/>
                    </a:cubicBezTo>
                    <a:cubicBezTo>
                      <a:pt x="0" y="164115"/>
                      <a:pt x="-8497" y="174204"/>
                      <a:pt x="11496" y="194841"/>
                    </a:cubicBezTo>
                    <a:cubicBezTo>
                      <a:pt x="31489" y="219131"/>
                      <a:pt x="99429" y="284326"/>
                      <a:pt x="99429" y="284326"/>
                    </a:cubicBezTo>
                    <a:cubicBezTo>
                      <a:pt x="99429" y="284326"/>
                      <a:pt x="82704" y="392780"/>
                      <a:pt x="80805" y="403954"/>
                    </a:cubicBezTo>
                    <a:cubicBezTo>
                      <a:pt x="74807" y="438262"/>
                      <a:pt x="91675" y="446598"/>
                      <a:pt x="118126" y="430094"/>
                    </a:cubicBezTo>
                    <a:cubicBezTo>
                      <a:pt x="144578" y="413585"/>
                      <a:pt x="216717" y="372879"/>
                      <a:pt x="216717" y="372879"/>
                    </a:cubicBezTo>
                    <a:cubicBezTo>
                      <a:pt x="216717" y="372879"/>
                      <a:pt x="304229" y="417423"/>
                      <a:pt x="320057" y="427342"/>
                    </a:cubicBezTo>
                    <a:cubicBezTo>
                      <a:pt x="344938" y="442934"/>
                      <a:pt x="362145" y="445112"/>
                      <a:pt x="355379" y="398451"/>
                    </a:cubicBezTo>
                    <a:cubicBezTo>
                      <a:pt x="348611" y="351783"/>
                      <a:pt x="335409" y="284466"/>
                      <a:pt x="335409" y="284466"/>
                    </a:cubicBezTo>
                    <a:cubicBezTo>
                      <a:pt x="335409" y="284466"/>
                      <a:pt x="405474" y="209961"/>
                      <a:pt x="419579" y="194383"/>
                    </a:cubicBezTo>
                    <a:cubicBezTo>
                      <a:pt x="433435" y="179823"/>
                      <a:pt x="448458" y="165491"/>
                      <a:pt x="401807" y="158612"/>
                    </a:cubicBezTo>
                    <a:cubicBezTo>
                      <a:pt x="355156" y="151734"/>
                      <a:pt x="290422" y="138434"/>
                      <a:pt x="290422" y="138434"/>
                    </a:cubicBezTo>
                    <a:cubicBezTo>
                      <a:pt x="290422" y="138434"/>
                      <a:pt x="240084" y="35712"/>
                      <a:pt x="232087" y="13700"/>
                    </a:cubicBezTo>
                    <a:cubicBezTo>
                      <a:pt x="224089" y="0"/>
                      <a:pt x="212317" y="-9229"/>
                      <a:pt x="200987" y="17369"/>
                    </a:cubicBezTo>
                    <a:cubicBezTo>
                      <a:pt x="194013" y="33741"/>
                      <a:pt x="144578" y="138434"/>
                      <a:pt x="144578" y="141186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0"/>
                    </a:srgbClr>
                  </a:gs>
                  <a:gs pos="70792">
                    <a:srgbClr val="FFFFFF">
                      <a:alpha val="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bevel/>
              </a:ln>
            </p:spPr>
          </p:sp>
          <p:sp>
            <p:nvSpPr>
              <p:cNvPr id="6078" name="Freeform 6077"/>
              <p:cNvSpPr/>
              <p:nvPr/>
            </p:nvSpPr>
            <p:spPr>
              <a:xfrm>
                <a:off x="6109512" y="2755447"/>
                <a:ext cx="430587" cy="230804"/>
              </a:xfrm>
              <a:custGeom>
                <a:avLst/>
                <a:gdLst/>
                <a:ahLst/>
                <a:cxnLst/>
                <a:rect l="0" t="0" r="0" b="0"/>
                <a:pathLst>
                  <a:path w="430587" h="230804">
                    <a:moveTo>
                      <a:pt x="0" y="176730"/>
                    </a:moveTo>
                    <a:cubicBezTo>
                      <a:pt x="0" y="176730"/>
                      <a:pt x="82385" y="220765"/>
                      <a:pt x="189039" y="230804"/>
                    </a:cubicBezTo>
                    <a:cubicBezTo>
                      <a:pt x="295694" y="236777"/>
                      <a:pt x="422224" y="180234"/>
                      <a:pt x="430587" y="172728"/>
                    </a:cubicBezTo>
                    <a:cubicBezTo>
                      <a:pt x="436766" y="165222"/>
                      <a:pt x="348052" y="153713"/>
                      <a:pt x="319933" y="146708"/>
                    </a:cubicBezTo>
                    <a:cubicBezTo>
                      <a:pt x="291815" y="139703"/>
                      <a:pt x="285998" y="133995"/>
                      <a:pt x="272424" y="103674"/>
                    </a:cubicBezTo>
                    <a:cubicBezTo>
                      <a:pt x="258849" y="75950"/>
                      <a:pt x="237230" y="28616"/>
                      <a:pt x="229618" y="14605"/>
                    </a:cubicBezTo>
                    <a:cubicBezTo>
                      <a:pt x="222005" y="0"/>
                      <a:pt x="215294" y="-12416"/>
                      <a:pt x="196796" y="21611"/>
                    </a:cubicBezTo>
                    <a:cubicBezTo>
                      <a:pt x="181283" y="55637"/>
                      <a:pt x="142108" y="139779"/>
                      <a:pt x="142108" y="139779"/>
                    </a:cubicBezTo>
                    <a:cubicBezTo>
                      <a:pt x="142108" y="139779"/>
                      <a:pt x="30996" y="155715"/>
                      <a:pt x="17422" y="158717"/>
                    </a:cubicBezTo>
                    <a:cubicBezTo>
                      <a:pt x="0" y="161719"/>
                      <a:pt x="0" y="176730"/>
                      <a:pt x="0" y="17673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5000"/>
                    </a:srgbClr>
                  </a:gs>
                  <a:gs pos="100000">
                    <a:srgbClr val="FFFFFF">
                      <a:alpha val="3000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6079" name="Freeform 6078"/>
              <p:cNvSpPr/>
              <p:nvPr/>
            </p:nvSpPr>
            <p:spPr>
              <a:xfrm>
                <a:off x="6114934" y="2770083"/>
                <a:ext cx="201705" cy="157059"/>
              </a:xfrm>
              <a:custGeom>
                <a:avLst/>
                <a:gdLst/>
                <a:ahLst/>
                <a:cxnLst/>
                <a:rect l="0" t="0" r="0" b="0"/>
                <a:pathLst>
                  <a:path w="201705" h="157059">
                    <a:moveTo>
                      <a:pt x="0" y="157059"/>
                    </a:moveTo>
                    <a:cubicBezTo>
                      <a:pt x="0" y="157059"/>
                      <a:pt x="25179" y="144081"/>
                      <a:pt x="76567" y="136074"/>
                    </a:cubicBezTo>
                    <a:cubicBezTo>
                      <a:pt x="127956" y="128068"/>
                      <a:pt x="134742" y="127067"/>
                      <a:pt x="134742" y="127067"/>
                    </a:cubicBezTo>
                    <a:lnTo>
                      <a:pt x="201705" y="0"/>
                    </a:lnTo>
                    <a:cubicBezTo>
                      <a:pt x="201705" y="0"/>
                      <a:pt x="165769" y="122063"/>
                      <a:pt x="147347" y="136074"/>
                    </a:cubicBezTo>
                    <a:cubicBezTo>
                      <a:pt x="128925" y="150085"/>
                      <a:pt x="0" y="160092"/>
                      <a:pt x="0" y="157059"/>
                    </a:cubicBezTo>
                    <a:close/>
                  </a:path>
                </a:pathLst>
              </a:custGeom>
              <a:solidFill>
                <a:srgbClr val="FFFFFF">
                  <a:alpha val="89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6080" name="Freeform 6079"/>
              <p:cNvSpPr/>
              <p:nvPr/>
            </p:nvSpPr>
            <p:spPr>
              <a:xfrm>
                <a:off x="6163474" y="2991787"/>
                <a:ext cx="52358" cy="168599"/>
              </a:xfrm>
              <a:custGeom>
                <a:avLst/>
                <a:gdLst/>
                <a:ahLst/>
                <a:cxnLst/>
                <a:rect l="0" t="0" r="0" b="0"/>
                <a:pathLst>
                  <a:path w="52358" h="168599">
                    <a:moveTo>
                      <a:pt x="0" y="0"/>
                    </a:moveTo>
                    <a:lnTo>
                      <a:pt x="45512" y="46579"/>
                    </a:lnTo>
                    <a:cubicBezTo>
                      <a:pt x="45512" y="46579"/>
                      <a:pt x="27406" y="170929"/>
                      <a:pt x="27406" y="168599"/>
                    </a:cubicBezTo>
                    <a:cubicBezTo>
                      <a:pt x="27406" y="166206"/>
                      <a:pt x="46565" y="80226"/>
                      <a:pt x="50328" y="67490"/>
                    </a:cubicBezTo>
                    <a:cubicBezTo>
                      <a:pt x="56084" y="47474"/>
                      <a:pt x="48389" y="37467"/>
                      <a:pt x="39662" y="30461"/>
                    </a:cubicBezTo>
                    <a:cubicBezTo>
                      <a:pt x="26179" y="20016"/>
                      <a:pt x="-2030" y="2439"/>
                      <a:pt x="0" y="0"/>
                    </a:cubicBezTo>
                    <a:close/>
                  </a:path>
                </a:pathLst>
              </a:custGeom>
              <a:solidFill>
                <a:srgbClr val="FFFFFF">
                  <a:alpha val="90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6081" name="Freeform 6080"/>
              <p:cNvSpPr/>
              <p:nvPr/>
            </p:nvSpPr>
            <p:spPr>
              <a:xfrm>
                <a:off x="6101768" y="2757030"/>
                <a:ext cx="239744" cy="436451"/>
              </a:xfrm>
              <a:custGeom>
                <a:avLst/>
                <a:gdLst/>
                <a:ahLst/>
                <a:cxnLst/>
                <a:rect l="0" t="0" r="0" b="0"/>
                <a:pathLst>
                  <a:path w="239744" h="436451" stroke="0">
                    <a:moveTo>
                      <a:pt x="222873" y="0"/>
                    </a:moveTo>
                    <a:cubicBezTo>
                      <a:pt x="222873" y="0"/>
                      <a:pt x="244733" y="94181"/>
                      <a:pt x="238637" y="144837"/>
                    </a:cubicBezTo>
                    <a:cubicBezTo>
                      <a:pt x="231467" y="204436"/>
                      <a:pt x="211959" y="269832"/>
                      <a:pt x="180429" y="318579"/>
                    </a:cubicBezTo>
                    <a:cubicBezTo>
                      <a:pt x="148901" y="367327"/>
                      <a:pt x="93704" y="436451"/>
                      <a:pt x="93704" y="436451"/>
                    </a:cubicBezTo>
                    <a:cubicBezTo>
                      <a:pt x="93704" y="436451"/>
                      <a:pt x="87682" y="436451"/>
                      <a:pt x="90693" y="397326"/>
                    </a:cubicBezTo>
                    <a:cubicBezTo>
                      <a:pt x="93704" y="358577"/>
                      <a:pt x="105245" y="288581"/>
                      <a:pt x="105245" y="288581"/>
                    </a:cubicBezTo>
                    <a:cubicBezTo>
                      <a:pt x="105245" y="288581"/>
                      <a:pt x="51888" y="237333"/>
                      <a:pt x="36730" y="218226"/>
                    </a:cubicBezTo>
                    <a:cubicBezTo>
                      <a:pt x="21572" y="198585"/>
                      <a:pt x="-37848" y="161927"/>
                      <a:pt x="36730" y="156507"/>
                    </a:cubicBezTo>
                    <a:cubicBezTo>
                      <a:pt x="111308" y="151087"/>
                      <a:pt x="149810" y="138164"/>
                      <a:pt x="149810" y="138164"/>
                    </a:cubicBezTo>
                    <a:cubicBezTo>
                      <a:pt x="149810" y="138164"/>
                      <a:pt x="187787" y="64688"/>
                      <a:pt x="196194" y="42342"/>
                    </a:cubicBezTo>
                    <a:cubicBezTo>
                      <a:pt x="204602" y="19995"/>
                      <a:pt x="222873" y="0"/>
                      <a:pt x="22287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2700000" scaled="0"/>
              </a:gradFill>
              <a:ln w="7700" cap="flat">
                <a:noFill/>
                <a:bevel/>
              </a:ln>
            </p:spPr>
          </p:sp>
        </p:grpSp>
        <p:grpSp>
          <p:nvGrpSpPr>
            <p:cNvPr id="6082" name="Star"/>
            <p:cNvGrpSpPr/>
            <p:nvPr/>
          </p:nvGrpSpPr>
          <p:grpSpPr>
            <a:xfrm>
              <a:off x="5782255" y="3213161"/>
              <a:ext cx="477400" cy="477400"/>
              <a:chOff x="5782255" y="3213161"/>
              <a:chExt cx="477400" cy="477400"/>
            </a:xfrm>
          </p:grpSpPr>
          <p:sp>
            <p:nvSpPr>
              <p:cNvPr id="6083" name="Freeform 6082"/>
              <p:cNvSpPr/>
              <p:nvPr/>
            </p:nvSpPr>
            <p:spPr>
              <a:xfrm>
                <a:off x="5782255" y="3212755"/>
                <a:ext cx="477400" cy="478212"/>
              </a:xfrm>
              <a:custGeom>
                <a:avLst/>
                <a:gdLst/>
                <a:ahLst/>
                <a:cxnLst/>
                <a:rect l="0" t="0" r="0" b="0"/>
                <a:pathLst>
                  <a:path w="477400" h="478212">
                    <a:moveTo>
                      <a:pt x="159242" y="154056"/>
                    </a:moveTo>
                    <a:cubicBezTo>
                      <a:pt x="159242" y="154056"/>
                      <a:pt x="41574" y="169781"/>
                      <a:pt x="19757" y="174072"/>
                    </a:cubicBezTo>
                    <a:cubicBezTo>
                      <a:pt x="0" y="179075"/>
                      <a:pt x="-9359" y="190084"/>
                      <a:pt x="12662" y="212601"/>
                    </a:cubicBezTo>
                    <a:cubicBezTo>
                      <a:pt x="34683" y="239106"/>
                      <a:pt x="109515" y="310244"/>
                      <a:pt x="109515" y="310244"/>
                    </a:cubicBezTo>
                    <a:cubicBezTo>
                      <a:pt x="109515" y="310244"/>
                      <a:pt x="91093" y="428584"/>
                      <a:pt x="89001" y="440775"/>
                    </a:cubicBezTo>
                    <a:cubicBezTo>
                      <a:pt x="82395" y="478212"/>
                      <a:pt x="100974" y="487307"/>
                      <a:pt x="130108" y="469299"/>
                    </a:cubicBezTo>
                    <a:cubicBezTo>
                      <a:pt x="159242" y="451285"/>
                      <a:pt x="238700" y="406868"/>
                      <a:pt x="238700" y="406868"/>
                    </a:cubicBezTo>
                    <a:cubicBezTo>
                      <a:pt x="238700" y="406868"/>
                      <a:pt x="335088" y="455473"/>
                      <a:pt x="352521" y="466296"/>
                    </a:cubicBezTo>
                    <a:cubicBezTo>
                      <a:pt x="379926" y="483310"/>
                      <a:pt x="398878" y="485686"/>
                      <a:pt x="391426" y="434771"/>
                    </a:cubicBezTo>
                    <a:cubicBezTo>
                      <a:pt x="383971" y="383849"/>
                      <a:pt x="369431" y="310397"/>
                      <a:pt x="369431" y="310397"/>
                    </a:cubicBezTo>
                    <a:cubicBezTo>
                      <a:pt x="369431" y="310397"/>
                      <a:pt x="446602" y="229099"/>
                      <a:pt x="462138" y="212101"/>
                    </a:cubicBezTo>
                    <a:cubicBezTo>
                      <a:pt x="477400" y="196214"/>
                      <a:pt x="493947" y="180577"/>
                      <a:pt x="442564" y="173071"/>
                    </a:cubicBezTo>
                    <a:cubicBezTo>
                      <a:pt x="391181" y="165565"/>
                      <a:pt x="319880" y="151054"/>
                      <a:pt x="319880" y="151054"/>
                    </a:cubicBezTo>
                    <a:cubicBezTo>
                      <a:pt x="319880" y="151054"/>
                      <a:pt x="264437" y="38967"/>
                      <a:pt x="255628" y="14949"/>
                    </a:cubicBezTo>
                    <a:cubicBezTo>
                      <a:pt x="246820" y="0"/>
                      <a:pt x="233853" y="-10070"/>
                      <a:pt x="221373" y="18952"/>
                    </a:cubicBezTo>
                    <a:cubicBezTo>
                      <a:pt x="213693" y="36817"/>
                      <a:pt x="159242" y="151054"/>
                      <a:pt x="159242" y="154056"/>
                    </a:cubicBezTo>
                    <a:close/>
                  </a:path>
                </a:pathLst>
              </a:custGeom>
              <a:solidFill>
                <a:srgbClr val="FFAF00"/>
              </a:solidFill>
              <a:ln w="7700" cap="flat">
                <a:noFill/>
                <a:bevel/>
              </a:ln>
            </p:spPr>
          </p:sp>
          <p:sp>
            <p:nvSpPr>
              <p:cNvPr id="6084" name="Freeform 6083"/>
              <p:cNvSpPr/>
              <p:nvPr/>
            </p:nvSpPr>
            <p:spPr>
              <a:xfrm>
                <a:off x="5804238" y="3233523"/>
                <a:ext cx="433435" cy="438262"/>
              </a:xfrm>
              <a:custGeom>
                <a:avLst/>
                <a:gdLst/>
                <a:ahLst/>
                <a:cxnLst/>
                <a:rect l="0" t="0" r="0" b="0"/>
                <a:pathLst>
                  <a:path w="433435" h="438262">
                    <a:moveTo>
                      <a:pt x="144578" y="141186"/>
                    </a:moveTo>
                    <a:cubicBezTo>
                      <a:pt x="144578" y="141186"/>
                      <a:pt x="37745" y="155598"/>
                      <a:pt x="17938" y="159529"/>
                    </a:cubicBezTo>
                    <a:cubicBezTo>
                      <a:pt x="0" y="164115"/>
                      <a:pt x="-8497" y="174204"/>
                      <a:pt x="11496" y="194841"/>
                    </a:cubicBezTo>
                    <a:cubicBezTo>
                      <a:pt x="31489" y="219131"/>
                      <a:pt x="99429" y="284326"/>
                      <a:pt x="99429" y="284326"/>
                    </a:cubicBezTo>
                    <a:cubicBezTo>
                      <a:pt x="99429" y="284326"/>
                      <a:pt x="82704" y="392780"/>
                      <a:pt x="80805" y="403954"/>
                    </a:cubicBezTo>
                    <a:cubicBezTo>
                      <a:pt x="74807" y="438262"/>
                      <a:pt x="91675" y="446598"/>
                      <a:pt x="118126" y="430094"/>
                    </a:cubicBezTo>
                    <a:cubicBezTo>
                      <a:pt x="144578" y="413585"/>
                      <a:pt x="216717" y="372879"/>
                      <a:pt x="216717" y="372879"/>
                    </a:cubicBezTo>
                    <a:cubicBezTo>
                      <a:pt x="216717" y="372879"/>
                      <a:pt x="304229" y="417423"/>
                      <a:pt x="320057" y="427342"/>
                    </a:cubicBezTo>
                    <a:cubicBezTo>
                      <a:pt x="344938" y="442934"/>
                      <a:pt x="362145" y="445112"/>
                      <a:pt x="355379" y="398451"/>
                    </a:cubicBezTo>
                    <a:cubicBezTo>
                      <a:pt x="348611" y="351783"/>
                      <a:pt x="335409" y="284466"/>
                      <a:pt x="335409" y="284466"/>
                    </a:cubicBezTo>
                    <a:cubicBezTo>
                      <a:pt x="335409" y="284466"/>
                      <a:pt x="405474" y="209961"/>
                      <a:pt x="419579" y="194383"/>
                    </a:cubicBezTo>
                    <a:cubicBezTo>
                      <a:pt x="433435" y="179823"/>
                      <a:pt x="448458" y="165491"/>
                      <a:pt x="401807" y="158612"/>
                    </a:cubicBezTo>
                    <a:cubicBezTo>
                      <a:pt x="355156" y="151734"/>
                      <a:pt x="290422" y="138434"/>
                      <a:pt x="290422" y="138434"/>
                    </a:cubicBezTo>
                    <a:cubicBezTo>
                      <a:pt x="290422" y="138434"/>
                      <a:pt x="240084" y="35712"/>
                      <a:pt x="232087" y="13700"/>
                    </a:cubicBezTo>
                    <a:cubicBezTo>
                      <a:pt x="224089" y="0"/>
                      <a:pt x="212317" y="-9229"/>
                      <a:pt x="200987" y="17369"/>
                    </a:cubicBezTo>
                    <a:cubicBezTo>
                      <a:pt x="194013" y="33741"/>
                      <a:pt x="144578" y="138434"/>
                      <a:pt x="144578" y="141186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0"/>
                    </a:srgbClr>
                  </a:gs>
                  <a:gs pos="70792">
                    <a:srgbClr val="FFFFFF">
                      <a:alpha val="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bevel/>
              </a:ln>
            </p:spPr>
          </p:sp>
          <p:sp>
            <p:nvSpPr>
              <p:cNvPr id="6085" name="Freeform 6084"/>
              <p:cNvSpPr/>
              <p:nvPr/>
            </p:nvSpPr>
            <p:spPr>
              <a:xfrm>
                <a:off x="5805662" y="3232847"/>
                <a:ext cx="430587" cy="230804"/>
              </a:xfrm>
              <a:custGeom>
                <a:avLst/>
                <a:gdLst/>
                <a:ahLst/>
                <a:cxnLst/>
                <a:rect l="0" t="0" r="0" b="0"/>
                <a:pathLst>
                  <a:path w="430587" h="230804">
                    <a:moveTo>
                      <a:pt x="0" y="176730"/>
                    </a:moveTo>
                    <a:cubicBezTo>
                      <a:pt x="0" y="176730"/>
                      <a:pt x="82385" y="220765"/>
                      <a:pt x="189039" y="230804"/>
                    </a:cubicBezTo>
                    <a:cubicBezTo>
                      <a:pt x="295694" y="236777"/>
                      <a:pt x="422224" y="180234"/>
                      <a:pt x="430587" y="172728"/>
                    </a:cubicBezTo>
                    <a:cubicBezTo>
                      <a:pt x="436766" y="165222"/>
                      <a:pt x="348052" y="153713"/>
                      <a:pt x="319933" y="146708"/>
                    </a:cubicBezTo>
                    <a:cubicBezTo>
                      <a:pt x="291815" y="139703"/>
                      <a:pt x="285998" y="133995"/>
                      <a:pt x="272424" y="103674"/>
                    </a:cubicBezTo>
                    <a:cubicBezTo>
                      <a:pt x="258849" y="75950"/>
                      <a:pt x="237230" y="28616"/>
                      <a:pt x="229618" y="14605"/>
                    </a:cubicBezTo>
                    <a:cubicBezTo>
                      <a:pt x="222005" y="0"/>
                      <a:pt x="215294" y="-12416"/>
                      <a:pt x="196796" y="21611"/>
                    </a:cubicBezTo>
                    <a:cubicBezTo>
                      <a:pt x="181283" y="55637"/>
                      <a:pt x="142108" y="139779"/>
                      <a:pt x="142108" y="139779"/>
                    </a:cubicBezTo>
                    <a:cubicBezTo>
                      <a:pt x="142108" y="139779"/>
                      <a:pt x="30996" y="155715"/>
                      <a:pt x="17422" y="158717"/>
                    </a:cubicBezTo>
                    <a:cubicBezTo>
                      <a:pt x="0" y="161719"/>
                      <a:pt x="0" y="176730"/>
                      <a:pt x="0" y="17673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5000"/>
                    </a:srgbClr>
                  </a:gs>
                  <a:gs pos="100000">
                    <a:srgbClr val="FFFFFF">
                      <a:alpha val="3000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6086" name="Freeform 6085"/>
              <p:cNvSpPr/>
              <p:nvPr/>
            </p:nvSpPr>
            <p:spPr>
              <a:xfrm>
                <a:off x="5811084" y="3247483"/>
                <a:ext cx="201705" cy="157059"/>
              </a:xfrm>
              <a:custGeom>
                <a:avLst/>
                <a:gdLst/>
                <a:ahLst/>
                <a:cxnLst/>
                <a:rect l="0" t="0" r="0" b="0"/>
                <a:pathLst>
                  <a:path w="201705" h="157059">
                    <a:moveTo>
                      <a:pt x="0" y="157059"/>
                    </a:moveTo>
                    <a:cubicBezTo>
                      <a:pt x="0" y="157059"/>
                      <a:pt x="25179" y="144081"/>
                      <a:pt x="76567" y="136074"/>
                    </a:cubicBezTo>
                    <a:cubicBezTo>
                      <a:pt x="127956" y="128068"/>
                      <a:pt x="134742" y="127067"/>
                      <a:pt x="134742" y="127067"/>
                    </a:cubicBezTo>
                    <a:lnTo>
                      <a:pt x="201705" y="0"/>
                    </a:lnTo>
                    <a:cubicBezTo>
                      <a:pt x="201705" y="0"/>
                      <a:pt x="165769" y="122063"/>
                      <a:pt x="147347" y="136074"/>
                    </a:cubicBezTo>
                    <a:cubicBezTo>
                      <a:pt x="128925" y="150085"/>
                      <a:pt x="0" y="160092"/>
                      <a:pt x="0" y="157059"/>
                    </a:cubicBezTo>
                    <a:close/>
                  </a:path>
                </a:pathLst>
              </a:custGeom>
              <a:solidFill>
                <a:srgbClr val="FFFFFF">
                  <a:alpha val="89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6087" name="Freeform 6086"/>
              <p:cNvSpPr/>
              <p:nvPr/>
            </p:nvSpPr>
            <p:spPr>
              <a:xfrm>
                <a:off x="5859624" y="3469187"/>
                <a:ext cx="52358" cy="168599"/>
              </a:xfrm>
              <a:custGeom>
                <a:avLst/>
                <a:gdLst/>
                <a:ahLst/>
                <a:cxnLst/>
                <a:rect l="0" t="0" r="0" b="0"/>
                <a:pathLst>
                  <a:path w="52358" h="168599">
                    <a:moveTo>
                      <a:pt x="0" y="0"/>
                    </a:moveTo>
                    <a:lnTo>
                      <a:pt x="45512" y="46579"/>
                    </a:lnTo>
                    <a:cubicBezTo>
                      <a:pt x="45512" y="46579"/>
                      <a:pt x="27406" y="170929"/>
                      <a:pt x="27406" y="168599"/>
                    </a:cubicBezTo>
                    <a:cubicBezTo>
                      <a:pt x="27406" y="166206"/>
                      <a:pt x="46565" y="80226"/>
                      <a:pt x="50328" y="67490"/>
                    </a:cubicBezTo>
                    <a:cubicBezTo>
                      <a:pt x="56084" y="47474"/>
                      <a:pt x="48389" y="37467"/>
                      <a:pt x="39662" y="30461"/>
                    </a:cubicBezTo>
                    <a:cubicBezTo>
                      <a:pt x="26179" y="20016"/>
                      <a:pt x="-2030" y="2439"/>
                      <a:pt x="0" y="0"/>
                    </a:cubicBezTo>
                    <a:close/>
                  </a:path>
                </a:pathLst>
              </a:custGeom>
              <a:solidFill>
                <a:srgbClr val="FFFFFF">
                  <a:alpha val="90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6088" name="Freeform 6087"/>
              <p:cNvSpPr/>
              <p:nvPr/>
            </p:nvSpPr>
            <p:spPr>
              <a:xfrm>
                <a:off x="5797918" y="3234430"/>
                <a:ext cx="239744" cy="436451"/>
              </a:xfrm>
              <a:custGeom>
                <a:avLst/>
                <a:gdLst/>
                <a:ahLst/>
                <a:cxnLst/>
                <a:rect l="0" t="0" r="0" b="0"/>
                <a:pathLst>
                  <a:path w="239744" h="436451" stroke="0">
                    <a:moveTo>
                      <a:pt x="222873" y="0"/>
                    </a:moveTo>
                    <a:cubicBezTo>
                      <a:pt x="222873" y="0"/>
                      <a:pt x="244733" y="94181"/>
                      <a:pt x="238637" y="144837"/>
                    </a:cubicBezTo>
                    <a:cubicBezTo>
                      <a:pt x="231467" y="204436"/>
                      <a:pt x="211959" y="269832"/>
                      <a:pt x="180429" y="318579"/>
                    </a:cubicBezTo>
                    <a:cubicBezTo>
                      <a:pt x="148901" y="367327"/>
                      <a:pt x="93704" y="436451"/>
                      <a:pt x="93704" y="436451"/>
                    </a:cubicBezTo>
                    <a:cubicBezTo>
                      <a:pt x="93704" y="436451"/>
                      <a:pt x="87682" y="436451"/>
                      <a:pt x="90693" y="397326"/>
                    </a:cubicBezTo>
                    <a:cubicBezTo>
                      <a:pt x="93704" y="358577"/>
                      <a:pt x="105245" y="288581"/>
                      <a:pt x="105245" y="288581"/>
                    </a:cubicBezTo>
                    <a:cubicBezTo>
                      <a:pt x="105245" y="288581"/>
                      <a:pt x="51888" y="237333"/>
                      <a:pt x="36730" y="218226"/>
                    </a:cubicBezTo>
                    <a:cubicBezTo>
                      <a:pt x="21572" y="198585"/>
                      <a:pt x="-37848" y="161927"/>
                      <a:pt x="36730" y="156507"/>
                    </a:cubicBezTo>
                    <a:cubicBezTo>
                      <a:pt x="111308" y="151087"/>
                      <a:pt x="149810" y="138164"/>
                      <a:pt x="149810" y="138164"/>
                    </a:cubicBezTo>
                    <a:cubicBezTo>
                      <a:pt x="149810" y="138164"/>
                      <a:pt x="187787" y="64688"/>
                      <a:pt x="196194" y="42342"/>
                    </a:cubicBezTo>
                    <a:cubicBezTo>
                      <a:pt x="204602" y="19995"/>
                      <a:pt x="222873" y="0"/>
                      <a:pt x="22287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2700000" scaled="0"/>
              </a:gradFill>
              <a:ln w="7700" cap="flat">
                <a:noFill/>
                <a:bevel/>
              </a:ln>
            </p:spPr>
          </p:sp>
        </p:grpSp>
        <p:grpSp>
          <p:nvGrpSpPr>
            <p:cNvPr id="6096" name="Star"/>
            <p:cNvGrpSpPr/>
            <p:nvPr/>
          </p:nvGrpSpPr>
          <p:grpSpPr>
            <a:xfrm>
              <a:off x="5227855" y="3213161"/>
              <a:ext cx="477400" cy="477400"/>
              <a:chOff x="5227855" y="3213161"/>
              <a:chExt cx="477400" cy="477400"/>
            </a:xfrm>
          </p:grpSpPr>
          <p:sp>
            <p:nvSpPr>
              <p:cNvPr id="6097" name="Freeform 6096"/>
              <p:cNvSpPr/>
              <p:nvPr/>
            </p:nvSpPr>
            <p:spPr>
              <a:xfrm>
                <a:off x="5227855" y="3212755"/>
                <a:ext cx="477400" cy="478212"/>
              </a:xfrm>
              <a:custGeom>
                <a:avLst/>
                <a:gdLst/>
                <a:ahLst/>
                <a:cxnLst/>
                <a:rect l="0" t="0" r="0" b="0"/>
                <a:pathLst>
                  <a:path w="477400" h="478212">
                    <a:moveTo>
                      <a:pt x="159242" y="154056"/>
                    </a:moveTo>
                    <a:cubicBezTo>
                      <a:pt x="159242" y="154056"/>
                      <a:pt x="41574" y="169781"/>
                      <a:pt x="19757" y="174072"/>
                    </a:cubicBezTo>
                    <a:cubicBezTo>
                      <a:pt x="0" y="179075"/>
                      <a:pt x="-9359" y="190084"/>
                      <a:pt x="12662" y="212601"/>
                    </a:cubicBezTo>
                    <a:cubicBezTo>
                      <a:pt x="34683" y="239106"/>
                      <a:pt x="109515" y="310244"/>
                      <a:pt x="109515" y="310244"/>
                    </a:cubicBezTo>
                    <a:cubicBezTo>
                      <a:pt x="109515" y="310244"/>
                      <a:pt x="91093" y="428584"/>
                      <a:pt x="89001" y="440775"/>
                    </a:cubicBezTo>
                    <a:cubicBezTo>
                      <a:pt x="82395" y="478212"/>
                      <a:pt x="100974" y="487307"/>
                      <a:pt x="130108" y="469299"/>
                    </a:cubicBezTo>
                    <a:cubicBezTo>
                      <a:pt x="159242" y="451285"/>
                      <a:pt x="238700" y="406868"/>
                      <a:pt x="238700" y="406868"/>
                    </a:cubicBezTo>
                    <a:cubicBezTo>
                      <a:pt x="238700" y="406868"/>
                      <a:pt x="335088" y="455473"/>
                      <a:pt x="352521" y="466296"/>
                    </a:cubicBezTo>
                    <a:cubicBezTo>
                      <a:pt x="379926" y="483310"/>
                      <a:pt x="398878" y="485686"/>
                      <a:pt x="391426" y="434771"/>
                    </a:cubicBezTo>
                    <a:cubicBezTo>
                      <a:pt x="383971" y="383849"/>
                      <a:pt x="369431" y="310397"/>
                      <a:pt x="369431" y="310397"/>
                    </a:cubicBezTo>
                    <a:cubicBezTo>
                      <a:pt x="369431" y="310397"/>
                      <a:pt x="446602" y="229099"/>
                      <a:pt x="462138" y="212101"/>
                    </a:cubicBezTo>
                    <a:cubicBezTo>
                      <a:pt x="477400" y="196214"/>
                      <a:pt x="493947" y="180577"/>
                      <a:pt x="442564" y="173071"/>
                    </a:cubicBezTo>
                    <a:cubicBezTo>
                      <a:pt x="391181" y="165565"/>
                      <a:pt x="319880" y="151054"/>
                      <a:pt x="319880" y="151054"/>
                    </a:cubicBezTo>
                    <a:cubicBezTo>
                      <a:pt x="319880" y="151054"/>
                      <a:pt x="264437" y="38967"/>
                      <a:pt x="255628" y="14949"/>
                    </a:cubicBezTo>
                    <a:cubicBezTo>
                      <a:pt x="246820" y="0"/>
                      <a:pt x="233853" y="-10070"/>
                      <a:pt x="221373" y="18952"/>
                    </a:cubicBezTo>
                    <a:cubicBezTo>
                      <a:pt x="213693" y="36817"/>
                      <a:pt x="159242" y="151054"/>
                      <a:pt x="159242" y="154056"/>
                    </a:cubicBezTo>
                    <a:close/>
                  </a:path>
                </a:pathLst>
              </a:custGeom>
              <a:solidFill>
                <a:srgbClr val="FFAF00"/>
              </a:solidFill>
              <a:ln w="7700" cap="flat">
                <a:noFill/>
                <a:bevel/>
              </a:ln>
            </p:spPr>
          </p:sp>
          <p:sp>
            <p:nvSpPr>
              <p:cNvPr id="6098" name="Freeform 6097"/>
              <p:cNvSpPr/>
              <p:nvPr/>
            </p:nvSpPr>
            <p:spPr>
              <a:xfrm>
                <a:off x="5249838" y="3233523"/>
                <a:ext cx="433435" cy="438262"/>
              </a:xfrm>
              <a:custGeom>
                <a:avLst/>
                <a:gdLst/>
                <a:ahLst/>
                <a:cxnLst/>
                <a:rect l="0" t="0" r="0" b="0"/>
                <a:pathLst>
                  <a:path w="433435" h="438262">
                    <a:moveTo>
                      <a:pt x="144578" y="141186"/>
                    </a:moveTo>
                    <a:cubicBezTo>
                      <a:pt x="144578" y="141186"/>
                      <a:pt x="37745" y="155598"/>
                      <a:pt x="17938" y="159529"/>
                    </a:cubicBezTo>
                    <a:cubicBezTo>
                      <a:pt x="0" y="164115"/>
                      <a:pt x="-8497" y="174204"/>
                      <a:pt x="11496" y="194841"/>
                    </a:cubicBezTo>
                    <a:cubicBezTo>
                      <a:pt x="31489" y="219131"/>
                      <a:pt x="99429" y="284326"/>
                      <a:pt x="99429" y="284326"/>
                    </a:cubicBezTo>
                    <a:cubicBezTo>
                      <a:pt x="99429" y="284326"/>
                      <a:pt x="82704" y="392780"/>
                      <a:pt x="80805" y="403954"/>
                    </a:cubicBezTo>
                    <a:cubicBezTo>
                      <a:pt x="74807" y="438262"/>
                      <a:pt x="91675" y="446598"/>
                      <a:pt x="118126" y="430094"/>
                    </a:cubicBezTo>
                    <a:cubicBezTo>
                      <a:pt x="144578" y="413585"/>
                      <a:pt x="216717" y="372879"/>
                      <a:pt x="216717" y="372879"/>
                    </a:cubicBezTo>
                    <a:cubicBezTo>
                      <a:pt x="216717" y="372879"/>
                      <a:pt x="304229" y="417423"/>
                      <a:pt x="320057" y="427342"/>
                    </a:cubicBezTo>
                    <a:cubicBezTo>
                      <a:pt x="344938" y="442934"/>
                      <a:pt x="362145" y="445112"/>
                      <a:pt x="355379" y="398451"/>
                    </a:cubicBezTo>
                    <a:cubicBezTo>
                      <a:pt x="348611" y="351783"/>
                      <a:pt x="335409" y="284466"/>
                      <a:pt x="335409" y="284466"/>
                    </a:cubicBezTo>
                    <a:cubicBezTo>
                      <a:pt x="335409" y="284466"/>
                      <a:pt x="405474" y="209961"/>
                      <a:pt x="419579" y="194383"/>
                    </a:cubicBezTo>
                    <a:cubicBezTo>
                      <a:pt x="433435" y="179823"/>
                      <a:pt x="448458" y="165491"/>
                      <a:pt x="401807" y="158612"/>
                    </a:cubicBezTo>
                    <a:cubicBezTo>
                      <a:pt x="355156" y="151734"/>
                      <a:pt x="290422" y="138434"/>
                      <a:pt x="290422" y="138434"/>
                    </a:cubicBezTo>
                    <a:cubicBezTo>
                      <a:pt x="290422" y="138434"/>
                      <a:pt x="240084" y="35712"/>
                      <a:pt x="232087" y="13700"/>
                    </a:cubicBezTo>
                    <a:cubicBezTo>
                      <a:pt x="224089" y="0"/>
                      <a:pt x="212317" y="-9229"/>
                      <a:pt x="200987" y="17369"/>
                    </a:cubicBezTo>
                    <a:cubicBezTo>
                      <a:pt x="194013" y="33741"/>
                      <a:pt x="144578" y="138434"/>
                      <a:pt x="144578" y="141186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0"/>
                    </a:srgbClr>
                  </a:gs>
                  <a:gs pos="70792">
                    <a:srgbClr val="FFFFFF">
                      <a:alpha val="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bevel/>
              </a:ln>
            </p:spPr>
          </p:sp>
          <p:sp>
            <p:nvSpPr>
              <p:cNvPr id="6099" name="Freeform 6098"/>
              <p:cNvSpPr/>
              <p:nvPr/>
            </p:nvSpPr>
            <p:spPr>
              <a:xfrm>
                <a:off x="5251262" y="3232847"/>
                <a:ext cx="430587" cy="230804"/>
              </a:xfrm>
              <a:custGeom>
                <a:avLst/>
                <a:gdLst/>
                <a:ahLst/>
                <a:cxnLst/>
                <a:rect l="0" t="0" r="0" b="0"/>
                <a:pathLst>
                  <a:path w="430587" h="230804">
                    <a:moveTo>
                      <a:pt x="0" y="176730"/>
                    </a:moveTo>
                    <a:cubicBezTo>
                      <a:pt x="0" y="176730"/>
                      <a:pt x="82385" y="220765"/>
                      <a:pt x="189039" y="230804"/>
                    </a:cubicBezTo>
                    <a:cubicBezTo>
                      <a:pt x="295694" y="236777"/>
                      <a:pt x="422224" y="180234"/>
                      <a:pt x="430587" y="172728"/>
                    </a:cubicBezTo>
                    <a:cubicBezTo>
                      <a:pt x="436766" y="165222"/>
                      <a:pt x="348052" y="153713"/>
                      <a:pt x="319933" y="146708"/>
                    </a:cubicBezTo>
                    <a:cubicBezTo>
                      <a:pt x="291815" y="139703"/>
                      <a:pt x="285998" y="133995"/>
                      <a:pt x="272424" y="103674"/>
                    </a:cubicBezTo>
                    <a:cubicBezTo>
                      <a:pt x="258849" y="75950"/>
                      <a:pt x="237230" y="28616"/>
                      <a:pt x="229618" y="14605"/>
                    </a:cubicBezTo>
                    <a:cubicBezTo>
                      <a:pt x="222005" y="0"/>
                      <a:pt x="215294" y="-12416"/>
                      <a:pt x="196796" y="21611"/>
                    </a:cubicBezTo>
                    <a:cubicBezTo>
                      <a:pt x="181283" y="55637"/>
                      <a:pt x="142108" y="139779"/>
                      <a:pt x="142108" y="139779"/>
                    </a:cubicBezTo>
                    <a:cubicBezTo>
                      <a:pt x="142108" y="139779"/>
                      <a:pt x="30996" y="155715"/>
                      <a:pt x="17422" y="158717"/>
                    </a:cubicBezTo>
                    <a:cubicBezTo>
                      <a:pt x="0" y="161719"/>
                      <a:pt x="0" y="176730"/>
                      <a:pt x="0" y="17673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5000"/>
                    </a:srgbClr>
                  </a:gs>
                  <a:gs pos="100000">
                    <a:srgbClr val="FFFFFF">
                      <a:alpha val="3000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6100" name="Freeform 6099"/>
              <p:cNvSpPr/>
              <p:nvPr/>
            </p:nvSpPr>
            <p:spPr>
              <a:xfrm>
                <a:off x="5256684" y="3247483"/>
                <a:ext cx="201705" cy="157059"/>
              </a:xfrm>
              <a:custGeom>
                <a:avLst/>
                <a:gdLst/>
                <a:ahLst/>
                <a:cxnLst/>
                <a:rect l="0" t="0" r="0" b="0"/>
                <a:pathLst>
                  <a:path w="201705" h="157059">
                    <a:moveTo>
                      <a:pt x="0" y="157059"/>
                    </a:moveTo>
                    <a:cubicBezTo>
                      <a:pt x="0" y="157059"/>
                      <a:pt x="25179" y="144081"/>
                      <a:pt x="76567" y="136074"/>
                    </a:cubicBezTo>
                    <a:cubicBezTo>
                      <a:pt x="127956" y="128068"/>
                      <a:pt x="134742" y="127067"/>
                      <a:pt x="134742" y="127067"/>
                    </a:cubicBezTo>
                    <a:lnTo>
                      <a:pt x="201705" y="0"/>
                    </a:lnTo>
                    <a:cubicBezTo>
                      <a:pt x="201705" y="0"/>
                      <a:pt x="165769" y="122063"/>
                      <a:pt x="147347" y="136074"/>
                    </a:cubicBezTo>
                    <a:cubicBezTo>
                      <a:pt x="128925" y="150085"/>
                      <a:pt x="0" y="160092"/>
                      <a:pt x="0" y="157059"/>
                    </a:cubicBezTo>
                    <a:close/>
                  </a:path>
                </a:pathLst>
              </a:custGeom>
              <a:solidFill>
                <a:srgbClr val="FFFFFF">
                  <a:alpha val="89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6101" name="Freeform 6100"/>
              <p:cNvSpPr/>
              <p:nvPr/>
            </p:nvSpPr>
            <p:spPr>
              <a:xfrm>
                <a:off x="5305224" y="3469187"/>
                <a:ext cx="52358" cy="168599"/>
              </a:xfrm>
              <a:custGeom>
                <a:avLst/>
                <a:gdLst/>
                <a:ahLst/>
                <a:cxnLst/>
                <a:rect l="0" t="0" r="0" b="0"/>
                <a:pathLst>
                  <a:path w="52358" h="168599">
                    <a:moveTo>
                      <a:pt x="0" y="0"/>
                    </a:moveTo>
                    <a:lnTo>
                      <a:pt x="45512" y="46579"/>
                    </a:lnTo>
                    <a:cubicBezTo>
                      <a:pt x="45512" y="46579"/>
                      <a:pt x="27406" y="170929"/>
                      <a:pt x="27406" y="168599"/>
                    </a:cubicBezTo>
                    <a:cubicBezTo>
                      <a:pt x="27406" y="166206"/>
                      <a:pt x="46565" y="80226"/>
                      <a:pt x="50328" y="67490"/>
                    </a:cubicBezTo>
                    <a:cubicBezTo>
                      <a:pt x="56084" y="47474"/>
                      <a:pt x="48389" y="37467"/>
                      <a:pt x="39662" y="30461"/>
                    </a:cubicBezTo>
                    <a:cubicBezTo>
                      <a:pt x="26179" y="20016"/>
                      <a:pt x="-2030" y="2439"/>
                      <a:pt x="0" y="0"/>
                    </a:cubicBezTo>
                    <a:close/>
                  </a:path>
                </a:pathLst>
              </a:custGeom>
              <a:solidFill>
                <a:srgbClr val="FFFFFF">
                  <a:alpha val="90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6102" name="Freeform 6101"/>
              <p:cNvSpPr/>
              <p:nvPr/>
            </p:nvSpPr>
            <p:spPr>
              <a:xfrm>
                <a:off x="5243518" y="3234430"/>
                <a:ext cx="239744" cy="436451"/>
              </a:xfrm>
              <a:custGeom>
                <a:avLst/>
                <a:gdLst/>
                <a:ahLst/>
                <a:cxnLst/>
                <a:rect l="0" t="0" r="0" b="0"/>
                <a:pathLst>
                  <a:path w="239744" h="436451" stroke="0">
                    <a:moveTo>
                      <a:pt x="222873" y="0"/>
                    </a:moveTo>
                    <a:cubicBezTo>
                      <a:pt x="222873" y="0"/>
                      <a:pt x="244733" y="94181"/>
                      <a:pt x="238637" y="144837"/>
                    </a:cubicBezTo>
                    <a:cubicBezTo>
                      <a:pt x="231467" y="204436"/>
                      <a:pt x="211959" y="269832"/>
                      <a:pt x="180429" y="318579"/>
                    </a:cubicBezTo>
                    <a:cubicBezTo>
                      <a:pt x="148901" y="367327"/>
                      <a:pt x="93704" y="436451"/>
                      <a:pt x="93704" y="436451"/>
                    </a:cubicBezTo>
                    <a:cubicBezTo>
                      <a:pt x="93704" y="436451"/>
                      <a:pt x="87682" y="436451"/>
                      <a:pt x="90693" y="397326"/>
                    </a:cubicBezTo>
                    <a:cubicBezTo>
                      <a:pt x="93704" y="358577"/>
                      <a:pt x="105245" y="288581"/>
                      <a:pt x="105245" y="288581"/>
                    </a:cubicBezTo>
                    <a:cubicBezTo>
                      <a:pt x="105245" y="288581"/>
                      <a:pt x="51888" y="237333"/>
                      <a:pt x="36730" y="218226"/>
                    </a:cubicBezTo>
                    <a:cubicBezTo>
                      <a:pt x="21572" y="198585"/>
                      <a:pt x="-37848" y="161927"/>
                      <a:pt x="36730" y="156507"/>
                    </a:cubicBezTo>
                    <a:cubicBezTo>
                      <a:pt x="111308" y="151087"/>
                      <a:pt x="149810" y="138164"/>
                      <a:pt x="149810" y="138164"/>
                    </a:cubicBezTo>
                    <a:cubicBezTo>
                      <a:pt x="149810" y="138164"/>
                      <a:pt x="187787" y="64688"/>
                      <a:pt x="196194" y="42342"/>
                    </a:cubicBezTo>
                    <a:cubicBezTo>
                      <a:pt x="204602" y="19995"/>
                      <a:pt x="222873" y="0"/>
                      <a:pt x="22287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2700000" scaled="0"/>
              </a:gradFill>
              <a:ln w="7700" cap="flat">
                <a:noFill/>
                <a:bevel/>
              </a:ln>
            </p:spPr>
          </p:sp>
        </p:grpSp>
        <p:sp>
          <p:nvSpPr>
            <p:cNvPr id="1724" name="Text 1724"/>
            <p:cNvSpPr txBox="1"/>
            <p:nvPr/>
          </p:nvSpPr>
          <p:spPr>
            <a:xfrm>
              <a:off x="4329450" y="2905400"/>
              <a:ext cx="431200" cy="4312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5616">
                  <a:solidFill>
                    <a:srgbClr val="303030"/>
                  </a:solidFill>
                  <a:latin typeface="Symbol"/>
                </a:rPr>
                <a:t>-</a:t>
              </a:r>
            </a:p>
          </p:txBody>
        </p:sp>
        <p:sp>
          <p:nvSpPr>
            <p:cNvPr id="1725" name="Text 1725"/>
            <p:cNvSpPr txBox="1"/>
            <p:nvPr/>
          </p:nvSpPr>
          <p:spPr>
            <a:xfrm>
              <a:off x="6701050" y="2936200"/>
              <a:ext cx="369600" cy="3696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5616">
                  <a:solidFill>
                    <a:srgbClr val="303030"/>
                  </a:solidFill>
                  <a:latin typeface="Symbol"/>
                </a:rPr>
                <a:t>=</a:t>
              </a:r>
            </a:p>
          </p:txBody>
        </p:sp>
        <p:grpSp>
          <p:nvGrpSpPr>
            <p:cNvPr id="6105" name="Callout 2"/>
            <p:cNvGrpSpPr/>
            <p:nvPr/>
          </p:nvGrpSpPr>
          <p:grpSpPr>
            <a:xfrm>
              <a:off x="7363214" y="2758458"/>
              <a:ext cx="992599" cy="909886"/>
              <a:chOff x="7363214" y="2758458"/>
              <a:chExt cx="992599" cy="909886"/>
            </a:xfrm>
          </p:grpSpPr>
          <p:grpSp>
            <p:nvGrpSpPr>
              <p:cNvPr id="6106" name="Group 6105"/>
              <p:cNvGrpSpPr/>
              <p:nvPr/>
            </p:nvGrpSpPr>
            <p:grpSpPr>
              <a:xfrm>
                <a:off x="7363214" y="2758458"/>
                <a:ext cx="992599" cy="909886"/>
                <a:chOff x="7363214" y="2758458"/>
                <a:chExt cx="992599" cy="909886"/>
              </a:xfrm>
            </p:grpSpPr>
            <p:sp>
              <p:nvSpPr>
                <p:cNvPr id="6107" name="Freeform 6106"/>
                <p:cNvSpPr/>
                <p:nvPr/>
              </p:nvSpPr>
              <p:spPr>
                <a:xfrm>
                  <a:off x="7446117" y="2758458"/>
                  <a:ext cx="909701" cy="9098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09701" h="909886">
                      <a:moveTo>
                        <a:pt x="0" y="454941"/>
                      </a:moveTo>
                      <a:cubicBezTo>
                        <a:pt x="0" y="203683"/>
                        <a:pt x="203642" y="0"/>
                        <a:pt x="454849" y="0"/>
                      </a:cubicBezTo>
                      <a:cubicBezTo>
                        <a:pt x="706055" y="0"/>
                        <a:pt x="909701" y="203683"/>
                        <a:pt x="909701" y="454941"/>
                      </a:cubicBezTo>
                      <a:cubicBezTo>
                        <a:pt x="909701" y="706199"/>
                        <a:pt x="706055" y="909886"/>
                        <a:pt x="454849" y="909886"/>
                      </a:cubicBezTo>
                      <a:cubicBezTo>
                        <a:pt x="203642" y="909886"/>
                        <a:pt x="0" y="706199"/>
                        <a:pt x="0" y="454941"/>
                      </a:cubicBezTo>
                      <a:close/>
                    </a:path>
                  </a:pathLst>
                </a:custGeom>
                <a:solidFill>
                  <a:srgbClr val="763C30"/>
                </a:solidFill>
                <a:ln w="7700" cap="flat">
                  <a:noFill/>
                  <a:bevel/>
                </a:ln>
              </p:spPr>
            </p:sp>
            <p:sp>
              <p:nvSpPr>
                <p:cNvPr id="6108" name="Freeform 6107"/>
                <p:cNvSpPr/>
                <p:nvPr/>
              </p:nvSpPr>
              <p:spPr>
                <a:xfrm>
                  <a:off x="7363214" y="2780869"/>
                  <a:ext cx="318170" cy="31823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8170" h="318236">
                      <a:moveTo>
                        <a:pt x="0" y="159117"/>
                      </a:moveTo>
                      <a:cubicBezTo>
                        <a:pt x="0" y="71239"/>
                        <a:pt x="71225" y="0"/>
                        <a:pt x="159085" y="0"/>
                      </a:cubicBezTo>
                      <a:cubicBezTo>
                        <a:pt x="246945" y="0"/>
                        <a:pt x="318170" y="71239"/>
                        <a:pt x="318170" y="159117"/>
                      </a:cubicBezTo>
                      <a:cubicBezTo>
                        <a:pt x="318170" y="246996"/>
                        <a:pt x="246945" y="318236"/>
                        <a:pt x="159085" y="318236"/>
                      </a:cubicBezTo>
                      <a:cubicBezTo>
                        <a:pt x="71225" y="318236"/>
                        <a:pt x="0" y="246996"/>
                        <a:pt x="0" y="159117"/>
                      </a:cubicBezTo>
                      <a:close/>
                    </a:path>
                  </a:pathLst>
                </a:custGeom>
                <a:solidFill>
                  <a:srgbClr val="763C30"/>
                </a:solidFill>
                <a:ln w="7700" cap="flat">
                  <a:noFill/>
                  <a:bevel/>
                </a:ln>
              </p:spPr>
            </p:sp>
          </p:grpSp>
          <p:sp>
            <p:nvSpPr>
              <p:cNvPr id="6109" name="Freeform 6108"/>
              <p:cNvSpPr/>
              <p:nvPr/>
            </p:nvSpPr>
            <p:spPr>
              <a:xfrm>
                <a:off x="7485087" y="2828931"/>
                <a:ext cx="817155" cy="817209"/>
              </a:xfrm>
              <a:custGeom>
                <a:avLst/>
                <a:gdLst/>
                <a:ahLst/>
                <a:cxnLst/>
                <a:rect l="0" t="0" r="0" b="0"/>
                <a:pathLst>
                  <a:path w="817155" h="817209">
                    <a:moveTo>
                      <a:pt x="0" y="408605"/>
                    </a:moveTo>
                    <a:cubicBezTo>
                      <a:pt x="0" y="182938"/>
                      <a:pt x="182926" y="0"/>
                      <a:pt x="408578" y="0"/>
                    </a:cubicBezTo>
                    <a:cubicBezTo>
                      <a:pt x="634230" y="0"/>
                      <a:pt x="817155" y="182938"/>
                      <a:pt x="817155" y="408605"/>
                    </a:cubicBezTo>
                    <a:cubicBezTo>
                      <a:pt x="817155" y="634271"/>
                      <a:pt x="634230" y="817209"/>
                      <a:pt x="408578" y="817209"/>
                    </a:cubicBezTo>
                    <a:cubicBezTo>
                      <a:pt x="182926" y="817209"/>
                      <a:pt x="0" y="634271"/>
                      <a:pt x="0" y="408605"/>
                    </a:cubicBezTo>
                    <a:close/>
                  </a:path>
                </a:pathLst>
              </a:custGeom>
              <a:solidFill>
                <a:srgbClr val="FFFFFF"/>
              </a:solidFill>
              <a:ln w="7700" cap="flat">
                <a:noFill/>
                <a:bevel/>
              </a:ln>
            </p:spPr>
          </p:sp>
          <p:grpSp>
            <p:nvGrpSpPr>
              <p:cNvPr id="6110" name="Group 6109"/>
              <p:cNvGrpSpPr/>
              <p:nvPr/>
            </p:nvGrpSpPr>
            <p:grpSpPr>
              <a:xfrm>
                <a:off x="7438751" y="2817589"/>
                <a:ext cx="855285" cy="783899"/>
                <a:chOff x="7438751" y="2817589"/>
                <a:chExt cx="855285" cy="783899"/>
              </a:xfrm>
            </p:grpSpPr>
            <p:sp>
              <p:nvSpPr>
                <p:cNvPr id="6111" name="Freeform 6110"/>
                <p:cNvSpPr/>
                <p:nvPr/>
              </p:nvSpPr>
              <p:spPr>
                <a:xfrm>
                  <a:off x="7510186" y="2817589"/>
                  <a:ext cx="783845" cy="7838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83845" h="783899">
                      <a:moveTo>
                        <a:pt x="0" y="391949"/>
                      </a:moveTo>
                      <a:cubicBezTo>
                        <a:pt x="0" y="175481"/>
                        <a:pt x="175470" y="0"/>
                        <a:pt x="391924" y="0"/>
                      </a:cubicBezTo>
                      <a:cubicBezTo>
                        <a:pt x="608378" y="0"/>
                        <a:pt x="783845" y="175481"/>
                        <a:pt x="783845" y="391949"/>
                      </a:cubicBezTo>
                      <a:cubicBezTo>
                        <a:pt x="783845" y="608418"/>
                        <a:pt x="608378" y="783899"/>
                        <a:pt x="391924" y="783899"/>
                      </a:cubicBezTo>
                      <a:cubicBezTo>
                        <a:pt x="175470" y="783899"/>
                        <a:pt x="0" y="608418"/>
                        <a:pt x="0" y="391949"/>
                      </a:cubicBezTo>
                      <a:close/>
                    </a:path>
                  </a:pathLst>
                </a:custGeom>
                <a:solidFill>
                  <a:srgbClr val="EBEBEB"/>
                </a:solidFill>
                <a:ln w="7700" cap="flat">
                  <a:noFill/>
                  <a:bevel/>
                </a:ln>
              </p:spPr>
            </p:sp>
            <p:sp>
              <p:nvSpPr>
                <p:cNvPr id="6112" name="Freeform 6111"/>
                <p:cNvSpPr/>
                <p:nvPr/>
              </p:nvSpPr>
              <p:spPr>
                <a:xfrm>
                  <a:off x="7438751" y="2836896"/>
                  <a:ext cx="274154" cy="2741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4154" h="274172">
                      <a:moveTo>
                        <a:pt x="0" y="137086"/>
                      </a:moveTo>
                      <a:cubicBezTo>
                        <a:pt x="0" y="61376"/>
                        <a:pt x="61372" y="0"/>
                        <a:pt x="137077" y="0"/>
                      </a:cubicBezTo>
                      <a:cubicBezTo>
                        <a:pt x="212783" y="0"/>
                        <a:pt x="274154" y="61376"/>
                        <a:pt x="274154" y="137086"/>
                      </a:cubicBezTo>
                      <a:cubicBezTo>
                        <a:pt x="274154" y="212796"/>
                        <a:pt x="212783" y="274172"/>
                        <a:pt x="137077" y="274172"/>
                      </a:cubicBezTo>
                      <a:cubicBezTo>
                        <a:pt x="61372" y="274172"/>
                        <a:pt x="0" y="212796"/>
                        <a:pt x="0" y="137086"/>
                      </a:cubicBezTo>
                      <a:close/>
                    </a:path>
                  </a:pathLst>
                </a:custGeom>
                <a:solidFill>
                  <a:srgbClr val="EBEBEB"/>
                </a:solidFill>
                <a:ln w="7700" cap="flat">
                  <a:noFill/>
                  <a:bevel/>
                </a:ln>
              </p:spPr>
            </p:sp>
          </p:grpSp>
        </p:grpSp>
        <p:grpSp>
          <p:nvGrpSpPr>
            <p:cNvPr id="6113" name="Brooch"/>
            <p:cNvGrpSpPr/>
            <p:nvPr/>
          </p:nvGrpSpPr>
          <p:grpSpPr>
            <a:xfrm>
              <a:off x="926435" y="5288381"/>
              <a:ext cx="1023207" cy="1029644"/>
              <a:chOff x="926435" y="5288381"/>
              <a:chExt cx="1023207" cy="1029644"/>
            </a:xfrm>
          </p:grpSpPr>
          <p:grpSp>
            <p:nvGrpSpPr>
              <p:cNvPr id="6114" name="Group 6113"/>
              <p:cNvGrpSpPr/>
              <p:nvPr/>
            </p:nvGrpSpPr>
            <p:grpSpPr>
              <a:xfrm rot="2940000">
                <a:off x="1310547" y="5255651"/>
                <a:ext cx="254982" cy="484654"/>
                <a:chOff x="1310547" y="5255651"/>
                <a:chExt cx="254982" cy="484654"/>
              </a:xfrm>
            </p:grpSpPr>
            <p:sp>
              <p:nvSpPr>
                <p:cNvPr id="6115" name="Freeform 6114"/>
                <p:cNvSpPr/>
                <p:nvPr/>
              </p:nvSpPr>
              <p:spPr>
                <a:xfrm>
                  <a:off x="1339658" y="5255651"/>
                  <a:ext cx="196762" cy="1060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6762" h="106064">
                      <a:moveTo>
                        <a:pt x="0" y="53032"/>
                      </a:moveTo>
                      <a:cubicBezTo>
                        <a:pt x="0" y="23730"/>
                        <a:pt x="44047" y="0"/>
                        <a:pt x="98381" y="0"/>
                      </a:cubicBezTo>
                      <a:cubicBezTo>
                        <a:pt x="152715" y="0"/>
                        <a:pt x="196762" y="23730"/>
                        <a:pt x="196762" y="53032"/>
                      </a:cubicBezTo>
                      <a:cubicBezTo>
                        <a:pt x="196762" y="82276"/>
                        <a:pt x="152715" y="106064"/>
                        <a:pt x="98381" y="106064"/>
                      </a:cubicBezTo>
                      <a:cubicBezTo>
                        <a:pt x="44047" y="106064"/>
                        <a:pt x="0" y="82276"/>
                        <a:pt x="0" y="5303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7A9"/>
                    </a:gs>
                    <a:gs pos="50000">
                      <a:srgbClr val="FFF000"/>
                    </a:gs>
                    <a:gs pos="100000">
                      <a:srgbClr val="FFD700"/>
                    </a:gs>
                  </a:gsLst>
                  <a:lin ang="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116" name="Freeform 6115"/>
                <p:cNvSpPr/>
                <p:nvPr/>
              </p:nvSpPr>
              <p:spPr>
                <a:xfrm>
                  <a:off x="1338497" y="5264818"/>
                  <a:ext cx="199083" cy="1106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9083" h="110604">
                      <a:moveTo>
                        <a:pt x="0" y="55302"/>
                      </a:moveTo>
                      <a:cubicBezTo>
                        <a:pt x="0" y="24725"/>
                        <a:pt x="44531" y="0"/>
                        <a:pt x="99542" y="0"/>
                      </a:cubicBezTo>
                      <a:cubicBezTo>
                        <a:pt x="154467" y="0"/>
                        <a:pt x="199083" y="24725"/>
                        <a:pt x="199083" y="55302"/>
                      </a:cubicBezTo>
                      <a:cubicBezTo>
                        <a:pt x="199083" y="85794"/>
                        <a:pt x="154467" y="110604"/>
                        <a:pt x="99542" y="110604"/>
                      </a:cubicBezTo>
                      <a:cubicBezTo>
                        <a:pt x="44531" y="110604"/>
                        <a:pt x="0" y="85794"/>
                        <a:pt x="0" y="5530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C28903"/>
                    </a:gs>
                    <a:gs pos="100000">
                      <a:srgbClr val="C06000"/>
                    </a:gs>
                  </a:gsLst>
                  <a:lin ang="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117" name="Freeform 6116"/>
                <p:cNvSpPr/>
                <p:nvPr/>
              </p:nvSpPr>
              <p:spPr>
                <a:xfrm>
                  <a:off x="1386225" y="5300887"/>
                  <a:ext cx="103627" cy="18094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3627" h="180942">
                      <a:moveTo>
                        <a:pt x="0" y="17642"/>
                      </a:moveTo>
                      <a:lnTo>
                        <a:pt x="0" y="180942"/>
                      </a:lnTo>
                      <a:lnTo>
                        <a:pt x="103627" y="180942"/>
                      </a:lnTo>
                      <a:lnTo>
                        <a:pt x="103627" y="17642"/>
                      </a:lnTo>
                      <a:cubicBezTo>
                        <a:pt x="103627" y="17642"/>
                        <a:pt x="91673" y="0"/>
                        <a:pt x="51813" y="0"/>
                      </a:cubicBezTo>
                      <a:cubicBezTo>
                        <a:pt x="10950" y="0"/>
                        <a:pt x="0" y="17642"/>
                        <a:pt x="0" y="1764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31"/>
                    </a:gs>
                    <a:gs pos="50000">
                      <a:srgbClr val="FFCA05"/>
                    </a:gs>
                    <a:gs pos="100000">
                      <a:srgbClr val="FAAC18"/>
                    </a:gs>
                  </a:gsLst>
                  <a:lin ang="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118" name="Freeform 6117"/>
                <p:cNvSpPr/>
                <p:nvPr/>
              </p:nvSpPr>
              <p:spPr>
                <a:xfrm>
                  <a:off x="1310547" y="5407379"/>
                  <a:ext cx="254982" cy="12379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4982" h="123798">
                      <a:moveTo>
                        <a:pt x="0" y="72630"/>
                      </a:moveTo>
                      <a:cubicBezTo>
                        <a:pt x="0" y="35015"/>
                        <a:pt x="58619" y="0"/>
                        <a:pt x="127491" y="0"/>
                      </a:cubicBezTo>
                      <a:cubicBezTo>
                        <a:pt x="198917" y="0"/>
                        <a:pt x="254982" y="37749"/>
                        <a:pt x="254982" y="75364"/>
                      </a:cubicBezTo>
                      <a:cubicBezTo>
                        <a:pt x="254982" y="112951"/>
                        <a:pt x="200758" y="123798"/>
                        <a:pt x="127491" y="123798"/>
                      </a:cubicBezTo>
                      <a:cubicBezTo>
                        <a:pt x="60459" y="123798"/>
                        <a:pt x="0" y="110215"/>
                        <a:pt x="0" y="7263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7A9"/>
                    </a:gs>
                    <a:gs pos="50000">
                      <a:srgbClr val="FFF000"/>
                    </a:gs>
                    <a:gs pos="100000">
                      <a:srgbClr val="FFD700"/>
                    </a:gs>
                  </a:gsLst>
                  <a:lin ang="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119" name="Freeform 6118"/>
                <p:cNvSpPr/>
                <p:nvPr/>
              </p:nvSpPr>
              <p:spPr>
                <a:xfrm>
                  <a:off x="1310547" y="5427940"/>
                  <a:ext cx="254982" cy="11420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4982" h="114203">
                      <a:moveTo>
                        <a:pt x="0" y="57101"/>
                      </a:moveTo>
                      <a:cubicBezTo>
                        <a:pt x="0" y="25543"/>
                        <a:pt x="57057" y="0"/>
                        <a:pt x="127491" y="0"/>
                      </a:cubicBezTo>
                      <a:cubicBezTo>
                        <a:pt x="197896" y="0"/>
                        <a:pt x="254982" y="25543"/>
                        <a:pt x="254982" y="57101"/>
                      </a:cubicBezTo>
                      <a:cubicBezTo>
                        <a:pt x="254982" y="88631"/>
                        <a:pt x="197896" y="114203"/>
                        <a:pt x="127491" y="114203"/>
                      </a:cubicBezTo>
                      <a:cubicBezTo>
                        <a:pt x="57057" y="114203"/>
                        <a:pt x="0" y="88631"/>
                        <a:pt x="0" y="5710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C28903"/>
                    </a:gs>
                    <a:gs pos="100000">
                      <a:srgbClr val="C06000"/>
                    </a:gs>
                  </a:gsLst>
                  <a:lin ang="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120" name="Freeform 6119"/>
                <p:cNvSpPr/>
                <p:nvPr/>
              </p:nvSpPr>
              <p:spPr>
                <a:xfrm>
                  <a:off x="1421791" y="5492786"/>
                  <a:ext cx="21229" cy="24744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229" h="247443">
                      <a:moveTo>
                        <a:pt x="0" y="5734"/>
                      </a:moveTo>
                      <a:cubicBezTo>
                        <a:pt x="0" y="5734"/>
                        <a:pt x="12874" y="247443"/>
                        <a:pt x="12874" y="247443"/>
                      </a:cubicBezTo>
                      <a:cubicBezTo>
                        <a:pt x="12874" y="247443"/>
                        <a:pt x="21229" y="7057"/>
                        <a:pt x="21229" y="7057"/>
                      </a:cubicBezTo>
                      <a:cubicBezTo>
                        <a:pt x="21229" y="7057"/>
                        <a:pt x="19306" y="0"/>
                        <a:pt x="10615" y="0"/>
                      </a:cubicBezTo>
                      <a:cubicBezTo>
                        <a:pt x="3744" y="0"/>
                        <a:pt x="0" y="5734"/>
                        <a:pt x="0" y="573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D0D0D"/>
                    </a:gs>
                    <a:gs pos="100000">
                      <a:srgbClr val="E0E0E0"/>
                    </a:gs>
                  </a:gsLst>
                  <a:lin ang="162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121" name="Freeform 6120"/>
                <p:cNvSpPr/>
                <p:nvPr/>
              </p:nvSpPr>
              <p:spPr>
                <a:xfrm>
                  <a:off x="1391298" y="5307912"/>
                  <a:ext cx="38527" cy="10178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527" h="101780">
                      <a:moveTo>
                        <a:pt x="0" y="10338"/>
                      </a:moveTo>
                      <a:cubicBezTo>
                        <a:pt x="0" y="10338"/>
                        <a:pt x="6364" y="5769"/>
                        <a:pt x="20123" y="2113"/>
                      </a:cubicBezTo>
                      <a:cubicBezTo>
                        <a:pt x="31701" y="0"/>
                        <a:pt x="38527" y="0"/>
                        <a:pt x="38527" y="0"/>
                      </a:cubicBezTo>
                      <a:lnTo>
                        <a:pt x="35717" y="96240"/>
                      </a:lnTo>
                      <a:cubicBezTo>
                        <a:pt x="35717" y="96240"/>
                        <a:pt x="30590" y="93997"/>
                        <a:pt x="19263" y="96240"/>
                      </a:cubicBezTo>
                      <a:cubicBezTo>
                        <a:pt x="10033" y="98067"/>
                        <a:pt x="0" y="101780"/>
                        <a:pt x="0" y="101780"/>
                      </a:cubicBezTo>
                      <a:lnTo>
                        <a:pt x="0" y="10338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C080">
                        <a:alpha val="5000"/>
                      </a:srgbClr>
                    </a:gs>
                    <a:gs pos="100000">
                      <a:srgbClr val="FFFFE0"/>
                    </a:gs>
                  </a:gsLst>
                  <a:lin ang="81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122" name="Freeform 6121"/>
                <p:cNvSpPr/>
                <p:nvPr/>
              </p:nvSpPr>
              <p:spPr>
                <a:xfrm>
                  <a:off x="1427687" y="5512219"/>
                  <a:ext cx="8256" cy="1479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256" h="147912">
                      <a:moveTo>
                        <a:pt x="0" y="2750"/>
                      </a:moveTo>
                      <a:lnTo>
                        <a:pt x="8256" y="147912"/>
                      </a:lnTo>
                      <a:lnTo>
                        <a:pt x="8256" y="0"/>
                      </a:lnTo>
                      <a:lnTo>
                        <a:pt x="0" y="275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  <p:sp>
              <p:nvSpPr>
                <p:cNvPr id="6123" name="Freeform 6122"/>
                <p:cNvSpPr/>
                <p:nvPr/>
              </p:nvSpPr>
              <p:spPr>
                <a:xfrm>
                  <a:off x="1363737" y="5423828"/>
                  <a:ext cx="148603" cy="1550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8603" h="15507">
                      <a:moveTo>
                        <a:pt x="0" y="12765"/>
                      </a:moveTo>
                      <a:cubicBezTo>
                        <a:pt x="0" y="12765"/>
                        <a:pt x="46268" y="3855"/>
                        <a:pt x="71492" y="4084"/>
                      </a:cubicBezTo>
                      <a:cubicBezTo>
                        <a:pt x="121944" y="4541"/>
                        <a:pt x="148603" y="15507"/>
                        <a:pt x="148603" y="15507"/>
                      </a:cubicBezTo>
                      <a:cubicBezTo>
                        <a:pt x="148603" y="15507"/>
                        <a:pt x="116440" y="-2068"/>
                        <a:pt x="66447" y="0"/>
                      </a:cubicBezTo>
                      <a:cubicBezTo>
                        <a:pt x="12091" y="2129"/>
                        <a:pt x="0" y="12765"/>
                        <a:pt x="0" y="1276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6124" name="Group 6123"/>
              <p:cNvGrpSpPr/>
              <p:nvPr/>
            </p:nvGrpSpPr>
            <p:grpSpPr>
              <a:xfrm rot="-2940000" flipH="1">
                <a:off x="1047184" y="5506478"/>
                <a:ext cx="350140" cy="665521"/>
                <a:chOff x="1047184" y="5506478"/>
                <a:chExt cx="350140" cy="665521"/>
              </a:xfrm>
            </p:grpSpPr>
            <p:sp>
              <p:nvSpPr>
                <p:cNvPr id="6125" name="Freeform 6124"/>
                <p:cNvSpPr/>
                <p:nvPr/>
              </p:nvSpPr>
              <p:spPr>
                <a:xfrm>
                  <a:off x="1087158" y="5506478"/>
                  <a:ext cx="270192" cy="1456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0192" h="145646">
                      <a:moveTo>
                        <a:pt x="0" y="72823"/>
                      </a:moveTo>
                      <a:cubicBezTo>
                        <a:pt x="0" y="32586"/>
                        <a:pt x="60485" y="0"/>
                        <a:pt x="135096" y="0"/>
                      </a:cubicBezTo>
                      <a:cubicBezTo>
                        <a:pt x="209707" y="0"/>
                        <a:pt x="270192" y="32586"/>
                        <a:pt x="270192" y="72823"/>
                      </a:cubicBezTo>
                      <a:cubicBezTo>
                        <a:pt x="270192" y="112981"/>
                        <a:pt x="209707" y="145646"/>
                        <a:pt x="135096" y="145646"/>
                      </a:cubicBezTo>
                      <a:cubicBezTo>
                        <a:pt x="60485" y="145646"/>
                        <a:pt x="0" y="112981"/>
                        <a:pt x="0" y="7282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8E9FB0"/>
                    </a:gs>
                    <a:gs pos="100000">
                      <a:srgbClr val="000063"/>
                    </a:gs>
                  </a:gsLst>
                  <a:lin ang="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126" name="Freeform 6125"/>
                <p:cNvSpPr/>
                <p:nvPr/>
              </p:nvSpPr>
              <p:spPr>
                <a:xfrm>
                  <a:off x="1085563" y="5519066"/>
                  <a:ext cx="273381" cy="15188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381" h="151880">
                      <a:moveTo>
                        <a:pt x="0" y="75940"/>
                      </a:moveTo>
                      <a:cubicBezTo>
                        <a:pt x="0" y="33952"/>
                        <a:pt x="61150" y="0"/>
                        <a:pt x="136690" y="0"/>
                      </a:cubicBezTo>
                      <a:cubicBezTo>
                        <a:pt x="212113" y="0"/>
                        <a:pt x="273381" y="33952"/>
                        <a:pt x="273381" y="75940"/>
                      </a:cubicBezTo>
                      <a:cubicBezTo>
                        <a:pt x="273381" y="117812"/>
                        <a:pt x="212113" y="151880"/>
                        <a:pt x="136690" y="151880"/>
                      </a:cubicBezTo>
                      <a:cubicBezTo>
                        <a:pt x="61150" y="151880"/>
                        <a:pt x="0" y="117812"/>
                        <a:pt x="0" y="7594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0080"/>
                    </a:gs>
                    <a:gs pos="100000">
                      <a:srgbClr val="A0A0FF"/>
                    </a:gs>
                  </a:gsLst>
                  <a:lin ang="162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127" name="Freeform 6126"/>
                <p:cNvSpPr/>
                <p:nvPr/>
              </p:nvSpPr>
              <p:spPr>
                <a:xfrm>
                  <a:off x="1151104" y="5568594"/>
                  <a:ext cx="142300" cy="24846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2300" h="248467">
                      <a:moveTo>
                        <a:pt x="0" y="24226"/>
                      </a:moveTo>
                      <a:lnTo>
                        <a:pt x="0" y="248467"/>
                      </a:lnTo>
                      <a:lnTo>
                        <a:pt x="142300" y="248467"/>
                      </a:lnTo>
                      <a:lnTo>
                        <a:pt x="142300" y="24226"/>
                      </a:lnTo>
                      <a:cubicBezTo>
                        <a:pt x="142300" y="24226"/>
                        <a:pt x="125885" y="0"/>
                        <a:pt x="71150" y="0"/>
                      </a:cubicBezTo>
                      <a:cubicBezTo>
                        <a:pt x="15037" y="0"/>
                        <a:pt x="0" y="24226"/>
                        <a:pt x="0" y="2422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006A"/>
                    </a:gs>
                    <a:gs pos="100000">
                      <a:srgbClr val="0000C0"/>
                    </a:gs>
                  </a:gsLst>
                  <a:lin ang="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128" name="Freeform 6127"/>
                <p:cNvSpPr/>
                <p:nvPr/>
              </p:nvSpPr>
              <p:spPr>
                <a:xfrm>
                  <a:off x="1047184" y="5714828"/>
                  <a:ext cx="350140" cy="16999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0140" h="169998">
                      <a:moveTo>
                        <a:pt x="0" y="99734"/>
                      </a:moveTo>
                      <a:cubicBezTo>
                        <a:pt x="0" y="48082"/>
                        <a:pt x="80496" y="0"/>
                        <a:pt x="175070" y="0"/>
                      </a:cubicBezTo>
                      <a:cubicBezTo>
                        <a:pt x="273152" y="0"/>
                        <a:pt x="350140" y="51837"/>
                        <a:pt x="350140" y="103489"/>
                      </a:cubicBezTo>
                      <a:cubicBezTo>
                        <a:pt x="350140" y="155102"/>
                        <a:pt x="275680" y="169998"/>
                        <a:pt x="175070" y="169998"/>
                      </a:cubicBezTo>
                      <a:cubicBezTo>
                        <a:pt x="83023" y="169998"/>
                        <a:pt x="0" y="151347"/>
                        <a:pt x="0" y="9973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/>
                    </a:gs>
                    <a:gs pos="100000">
                      <a:srgbClr val="0000FF"/>
                    </a:gs>
                  </a:gsLst>
                  <a:lin ang="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129" name="Freeform 6128"/>
                <p:cNvSpPr/>
                <p:nvPr/>
              </p:nvSpPr>
              <p:spPr>
                <a:xfrm>
                  <a:off x="1047184" y="5743062"/>
                  <a:ext cx="350140" cy="15682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0140" h="156821">
                      <a:moveTo>
                        <a:pt x="0" y="78411"/>
                      </a:moveTo>
                      <a:cubicBezTo>
                        <a:pt x="0" y="35075"/>
                        <a:pt x="78351" y="0"/>
                        <a:pt x="175070" y="0"/>
                      </a:cubicBezTo>
                      <a:cubicBezTo>
                        <a:pt x="271750" y="0"/>
                        <a:pt x="350140" y="35075"/>
                        <a:pt x="350140" y="78411"/>
                      </a:cubicBezTo>
                      <a:cubicBezTo>
                        <a:pt x="350140" y="121707"/>
                        <a:pt x="271750" y="156821"/>
                        <a:pt x="175070" y="156821"/>
                      </a:cubicBezTo>
                      <a:cubicBezTo>
                        <a:pt x="78351" y="156821"/>
                        <a:pt x="0" y="121707"/>
                        <a:pt x="0" y="7841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006A"/>
                    </a:gs>
                    <a:gs pos="100000">
                      <a:srgbClr val="0000C0"/>
                    </a:gs>
                  </a:gsLst>
                  <a:lin ang="108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130" name="Freeform 6129"/>
                <p:cNvSpPr/>
                <p:nvPr/>
              </p:nvSpPr>
              <p:spPr>
                <a:xfrm>
                  <a:off x="1199943" y="5832108"/>
                  <a:ext cx="29152" cy="3397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152" h="339786">
                      <a:moveTo>
                        <a:pt x="0" y="7874"/>
                      </a:moveTo>
                      <a:cubicBezTo>
                        <a:pt x="0" y="7874"/>
                        <a:pt x="17679" y="339786"/>
                        <a:pt x="17679" y="339786"/>
                      </a:cubicBezTo>
                      <a:cubicBezTo>
                        <a:pt x="17679" y="339786"/>
                        <a:pt x="29152" y="9691"/>
                        <a:pt x="29152" y="9691"/>
                      </a:cubicBezTo>
                      <a:cubicBezTo>
                        <a:pt x="29152" y="9691"/>
                        <a:pt x="26510" y="0"/>
                        <a:pt x="14576" y="0"/>
                      </a:cubicBezTo>
                      <a:cubicBezTo>
                        <a:pt x="5142" y="0"/>
                        <a:pt x="0" y="7874"/>
                        <a:pt x="0" y="787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D0D0D"/>
                    </a:gs>
                    <a:gs pos="100000">
                      <a:srgbClr val="E0E0E0"/>
                    </a:gs>
                  </a:gsLst>
                  <a:lin ang="162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131" name="Freeform 6130"/>
                <p:cNvSpPr/>
                <p:nvPr/>
              </p:nvSpPr>
              <p:spPr>
                <a:xfrm>
                  <a:off x="1158071" y="5578242"/>
                  <a:ext cx="52905" cy="13976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2905" h="139763">
                      <a:moveTo>
                        <a:pt x="0" y="14196"/>
                      </a:moveTo>
                      <a:cubicBezTo>
                        <a:pt x="0" y="14196"/>
                        <a:pt x="8739" y="7921"/>
                        <a:pt x="27633" y="2902"/>
                      </a:cubicBezTo>
                      <a:cubicBezTo>
                        <a:pt x="43531" y="0"/>
                        <a:pt x="52905" y="0"/>
                        <a:pt x="52905" y="0"/>
                      </a:cubicBezTo>
                      <a:lnTo>
                        <a:pt x="49047" y="132155"/>
                      </a:lnTo>
                      <a:cubicBezTo>
                        <a:pt x="49047" y="132155"/>
                        <a:pt x="42007" y="129075"/>
                        <a:pt x="26452" y="132155"/>
                      </a:cubicBezTo>
                      <a:cubicBezTo>
                        <a:pt x="13777" y="134665"/>
                        <a:pt x="0" y="139763"/>
                        <a:pt x="0" y="139763"/>
                      </a:cubicBezTo>
                      <a:lnTo>
                        <a:pt x="0" y="14196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C080">
                        <a:alpha val="5000"/>
                      </a:srgbClr>
                    </a:gs>
                    <a:gs pos="100000">
                      <a:srgbClr val="FFFFE0"/>
                    </a:gs>
                  </a:gsLst>
                  <a:lin ang="81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132" name="Freeform 6131"/>
                <p:cNvSpPr/>
                <p:nvPr/>
              </p:nvSpPr>
              <p:spPr>
                <a:xfrm>
                  <a:off x="1208041" y="5858792"/>
                  <a:ext cx="11337" cy="2031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337" h="203111">
                      <a:moveTo>
                        <a:pt x="0" y="3776"/>
                      </a:moveTo>
                      <a:lnTo>
                        <a:pt x="11337" y="203111"/>
                      </a:lnTo>
                      <a:lnTo>
                        <a:pt x="11337" y="0"/>
                      </a:lnTo>
                      <a:lnTo>
                        <a:pt x="0" y="377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  <p:sp>
              <p:nvSpPr>
                <p:cNvPr id="6133" name="Freeform 6132"/>
                <p:cNvSpPr/>
                <p:nvPr/>
              </p:nvSpPr>
              <p:spPr>
                <a:xfrm>
                  <a:off x="1120223" y="5737416"/>
                  <a:ext cx="204061" cy="2129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061" h="21294">
                      <a:moveTo>
                        <a:pt x="0" y="17529"/>
                      </a:moveTo>
                      <a:cubicBezTo>
                        <a:pt x="0" y="17529"/>
                        <a:pt x="63534" y="5294"/>
                        <a:pt x="98173" y="5608"/>
                      </a:cubicBezTo>
                      <a:cubicBezTo>
                        <a:pt x="167453" y="6235"/>
                        <a:pt x="204061" y="21294"/>
                        <a:pt x="204061" y="21294"/>
                      </a:cubicBezTo>
                      <a:cubicBezTo>
                        <a:pt x="204061" y="21294"/>
                        <a:pt x="159895" y="-2839"/>
                        <a:pt x="91245" y="0"/>
                      </a:cubicBezTo>
                      <a:cubicBezTo>
                        <a:pt x="16604" y="2923"/>
                        <a:pt x="0" y="17529"/>
                        <a:pt x="0" y="17529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6134" name="Group 6133"/>
              <p:cNvGrpSpPr/>
              <p:nvPr/>
            </p:nvGrpSpPr>
            <p:grpSpPr>
              <a:xfrm rot="2280000">
                <a:off x="1403239" y="5584451"/>
                <a:ext cx="427242" cy="819596"/>
                <a:chOff x="1403239" y="5584451"/>
                <a:chExt cx="427242" cy="819596"/>
              </a:xfrm>
            </p:grpSpPr>
            <p:sp>
              <p:nvSpPr>
                <p:cNvPr id="6135" name="Freeform 6134"/>
                <p:cNvSpPr/>
                <p:nvPr/>
              </p:nvSpPr>
              <p:spPr>
                <a:xfrm>
                  <a:off x="1452015" y="5584451"/>
                  <a:ext cx="329690" cy="1793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9690" h="179364">
                      <a:moveTo>
                        <a:pt x="0" y="89682"/>
                      </a:moveTo>
                      <a:cubicBezTo>
                        <a:pt x="0" y="40130"/>
                        <a:pt x="73804" y="0"/>
                        <a:pt x="164845" y="0"/>
                      </a:cubicBezTo>
                      <a:cubicBezTo>
                        <a:pt x="255886" y="0"/>
                        <a:pt x="329690" y="40130"/>
                        <a:pt x="329690" y="89682"/>
                      </a:cubicBezTo>
                      <a:cubicBezTo>
                        <a:pt x="329690" y="139137"/>
                        <a:pt x="255886" y="179364"/>
                        <a:pt x="164845" y="179364"/>
                      </a:cubicBezTo>
                      <a:cubicBezTo>
                        <a:pt x="73804" y="179364"/>
                        <a:pt x="0" y="139137"/>
                        <a:pt x="0" y="8968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A00000"/>
                    </a:gs>
                    <a:gs pos="100000">
                      <a:srgbClr val="FF6000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136" name="Freeform 6135"/>
                <p:cNvSpPr/>
                <p:nvPr/>
              </p:nvSpPr>
              <p:spPr>
                <a:xfrm>
                  <a:off x="1450070" y="5599954"/>
                  <a:ext cx="333581" cy="18704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3581" h="187042">
                      <a:moveTo>
                        <a:pt x="0" y="93521"/>
                      </a:moveTo>
                      <a:cubicBezTo>
                        <a:pt x="0" y="41812"/>
                        <a:pt x="74616" y="0"/>
                        <a:pt x="166790" y="0"/>
                      </a:cubicBezTo>
                      <a:cubicBezTo>
                        <a:pt x="258821" y="0"/>
                        <a:pt x="333581" y="41812"/>
                        <a:pt x="333581" y="93521"/>
                      </a:cubicBezTo>
                      <a:cubicBezTo>
                        <a:pt x="333581" y="145086"/>
                        <a:pt x="258821" y="187042"/>
                        <a:pt x="166790" y="187042"/>
                      </a:cubicBezTo>
                      <a:cubicBezTo>
                        <a:pt x="74616" y="187042"/>
                        <a:pt x="0" y="145086"/>
                        <a:pt x="0" y="9352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27E5F"/>
                    </a:gs>
                    <a:gs pos="50000">
                      <a:srgbClr val="EC1C24"/>
                    </a:gs>
                    <a:gs pos="100000">
                      <a:srgbClr val="CF232A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137" name="Freeform 6136"/>
                <p:cNvSpPr/>
                <p:nvPr/>
              </p:nvSpPr>
              <p:spPr>
                <a:xfrm>
                  <a:off x="1530043" y="5660948"/>
                  <a:ext cx="173635" cy="3059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3635" h="305990">
                      <a:moveTo>
                        <a:pt x="0" y="29834"/>
                      </a:moveTo>
                      <a:lnTo>
                        <a:pt x="0" y="305990"/>
                      </a:lnTo>
                      <a:lnTo>
                        <a:pt x="173635" y="305990"/>
                      </a:lnTo>
                      <a:lnTo>
                        <a:pt x="173635" y="29834"/>
                      </a:lnTo>
                      <a:cubicBezTo>
                        <a:pt x="173635" y="29834"/>
                        <a:pt x="153606" y="0"/>
                        <a:pt x="86817" y="0"/>
                      </a:cubicBezTo>
                      <a:cubicBezTo>
                        <a:pt x="18348" y="0"/>
                        <a:pt x="0" y="29834"/>
                        <a:pt x="0" y="2983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0000"/>
                    </a:gs>
                    <a:gs pos="100000">
                      <a:srgbClr val="B81007"/>
                    </a:gs>
                  </a:gsLst>
                  <a:lin ang="27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138" name="Freeform 6137"/>
                <p:cNvSpPr/>
                <p:nvPr/>
              </p:nvSpPr>
              <p:spPr>
                <a:xfrm>
                  <a:off x="1403239" y="5841037"/>
                  <a:ext cx="427242" cy="20935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7242" h="209355">
                      <a:moveTo>
                        <a:pt x="0" y="122823"/>
                      </a:moveTo>
                      <a:cubicBezTo>
                        <a:pt x="0" y="59213"/>
                        <a:pt x="98221" y="0"/>
                        <a:pt x="213621" y="0"/>
                      </a:cubicBezTo>
                      <a:cubicBezTo>
                        <a:pt x="333302" y="0"/>
                        <a:pt x="427242" y="63838"/>
                        <a:pt x="427242" y="127448"/>
                      </a:cubicBezTo>
                      <a:cubicBezTo>
                        <a:pt x="427242" y="191009"/>
                        <a:pt x="336387" y="209355"/>
                        <a:pt x="213621" y="209355"/>
                      </a:cubicBezTo>
                      <a:cubicBezTo>
                        <a:pt x="101305" y="209355"/>
                        <a:pt x="0" y="186385"/>
                        <a:pt x="0" y="12282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27E5F"/>
                    </a:gs>
                    <a:gs pos="50000">
                      <a:srgbClr val="EC1C24"/>
                    </a:gs>
                    <a:gs pos="100000">
                      <a:srgbClr val="CF232A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139" name="Freeform 6138"/>
                <p:cNvSpPr/>
                <p:nvPr/>
              </p:nvSpPr>
              <p:spPr>
                <a:xfrm>
                  <a:off x="1403239" y="5875809"/>
                  <a:ext cx="427242" cy="19312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7242" h="193127">
                      <a:moveTo>
                        <a:pt x="0" y="96563"/>
                      </a:moveTo>
                      <a:cubicBezTo>
                        <a:pt x="0" y="43195"/>
                        <a:pt x="95604" y="0"/>
                        <a:pt x="213621" y="0"/>
                      </a:cubicBezTo>
                      <a:cubicBezTo>
                        <a:pt x="331591" y="0"/>
                        <a:pt x="427242" y="43195"/>
                        <a:pt x="427242" y="96563"/>
                      </a:cubicBezTo>
                      <a:cubicBezTo>
                        <a:pt x="427242" y="149884"/>
                        <a:pt x="331591" y="193127"/>
                        <a:pt x="213621" y="193127"/>
                      </a:cubicBezTo>
                      <a:cubicBezTo>
                        <a:pt x="95604" y="193127"/>
                        <a:pt x="0" y="149884"/>
                        <a:pt x="0" y="9656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0000"/>
                    </a:gs>
                    <a:gs pos="100000">
                      <a:srgbClr val="B81007"/>
                    </a:gs>
                  </a:gsLst>
                  <a:lin ang="162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140" name="Freeform 6139"/>
                <p:cNvSpPr/>
                <p:nvPr/>
              </p:nvSpPr>
              <p:spPr>
                <a:xfrm>
                  <a:off x="1589636" y="5985469"/>
                  <a:ext cx="35571" cy="4184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571" h="418450">
                      <a:moveTo>
                        <a:pt x="0" y="9697"/>
                      </a:moveTo>
                      <a:cubicBezTo>
                        <a:pt x="0" y="9697"/>
                        <a:pt x="21572" y="418450"/>
                        <a:pt x="21572" y="418450"/>
                      </a:cubicBezTo>
                      <a:cubicBezTo>
                        <a:pt x="21572" y="418450"/>
                        <a:pt x="35571" y="11934"/>
                        <a:pt x="35571" y="11934"/>
                      </a:cubicBezTo>
                      <a:cubicBezTo>
                        <a:pt x="35571" y="11934"/>
                        <a:pt x="32348" y="0"/>
                        <a:pt x="17785" y="0"/>
                      </a:cubicBezTo>
                      <a:cubicBezTo>
                        <a:pt x="6274" y="0"/>
                        <a:pt x="0" y="9697"/>
                        <a:pt x="0" y="969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D0D0D"/>
                    </a:gs>
                    <a:gs pos="100000">
                      <a:srgbClr val="E0E0E0"/>
                    </a:gs>
                  </a:gsLst>
                  <a:lin ang="162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141" name="Freeform 6140"/>
                <p:cNvSpPr/>
                <p:nvPr/>
              </p:nvSpPr>
              <p:spPr>
                <a:xfrm>
                  <a:off x="1538545" y="5672830"/>
                  <a:ext cx="64555" cy="1721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4555" h="172119">
                      <a:moveTo>
                        <a:pt x="0" y="17482"/>
                      </a:moveTo>
                      <a:cubicBezTo>
                        <a:pt x="0" y="17482"/>
                        <a:pt x="10663" y="9755"/>
                        <a:pt x="33718" y="3573"/>
                      </a:cubicBezTo>
                      <a:cubicBezTo>
                        <a:pt x="53117" y="0"/>
                        <a:pt x="64555" y="0"/>
                        <a:pt x="64555" y="0"/>
                      </a:cubicBezTo>
                      <a:lnTo>
                        <a:pt x="59847" y="162750"/>
                      </a:lnTo>
                      <a:cubicBezTo>
                        <a:pt x="59847" y="162750"/>
                        <a:pt x="51257" y="158957"/>
                        <a:pt x="32277" y="162750"/>
                      </a:cubicBezTo>
                      <a:cubicBezTo>
                        <a:pt x="16811" y="165841"/>
                        <a:pt x="0" y="172119"/>
                        <a:pt x="0" y="172119"/>
                      </a:cubicBezTo>
                      <a:lnTo>
                        <a:pt x="0" y="17482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C080">
                        <a:alpha val="5000"/>
                      </a:srgbClr>
                    </a:gs>
                    <a:gs pos="100000">
                      <a:srgbClr val="FFFFE0"/>
                    </a:gs>
                  </a:gsLst>
                  <a:lin ang="81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142" name="Freeform 6141"/>
                <p:cNvSpPr/>
                <p:nvPr/>
              </p:nvSpPr>
              <p:spPr>
                <a:xfrm>
                  <a:off x="1599517" y="6018331"/>
                  <a:ext cx="13833" cy="2501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833" h="250132">
                      <a:moveTo>
                        <a:pt x="0" y="4651"/>
                      </a:moveTo>
                      <a:lnTo>
                        <a:pt x="13833" y="250132"/>
                      </a:lnTo>
                      <a:lnTo>
                        <a:pt x="13833" y="0"/>
                      </a:lnTo>
                      <a:lnTo>
                        <a:pt x="0" y="465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  <p:sp>
              <p:nvSpPr>
                <p:cNvPr id="6143" name="Freeform 6142"/>
                <p:cNvSpPr/>
                <p:nvPr/>
              </p:nvSpPr>
              <p:spPr>
                <a:xfrm>
                  <a:off x="1492362" y="5868855"/>
                  <a:ext cx="248996" cy="262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8996" h="26224">
                      <a:moveTo>
                        <a:pt x="0" y="21587"/>
                      </a:moveTo>
                      <a:cubicBezTo>
                        <a:pt x="0" y="21587"/>
                        <a:pt x="77525" y="6519"/>
                        <a:pt x="119791" y="6906"/>
                      </a:cubicBezTo>
                      <a:cubicBezTo>
                        <a:pt x="204327" y="7679"/>
                        <a:pt x="248996" y="26224"/>
                        <a:pt x="248996" y="26224"/>
                      </a:cubicBezTo>
                      <a:cubicBezTo>
                        <a:pt x="248996" y="26224"/>
                        <a:pt x="195105" y="-3497"/>
                        <a:pt x="111337" y="0"/>
                      </a:cubicBezTo>
                      <a:cubicBezTo>
                        <a:pt x="20260" y="3600"/>
                        <a:pt x="0" y="21587"/>
                        <a:pt x="0" y="21587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7700" cap="flat">
                  <a:noFill/>
                  <a:bevel/>
                </a:ln>
              </p:spPr>
            </p:sp>
          </p:grpSp>
        </p:grpSp>
        <p:grpSp>
          <p:nvGrpSpPr>
            <p:cNvPr id="6144" name="Brooch"/>
            <p:cNvGrpSpPr/>
            <p:nvPr/>
          </p:nvGrpSpPr>
          <p:grpSpPr>
            <a:xfrm>
              <a:off x="2056587" y="5288381"/>
              <a:ext cx="1023207" cy="1029644"/>
              <a:chOff x="2056587" y="5288381"/>
              <a:chExt cx="1023207" cy="1029644"/>
            </a:xfrm>
          </p:grpSpPr>
          <p:grpSp>
            <p:nvGrpSpPr>
              <p:cNvPr id="6145" name="Group 6144"/>
              <p:cNvGrpSpPr/>
              <p:nvPr/>
            </p:nvGrpSpPr>
            <p:grpSpPr>
              <a:xfrm rot="2940000">
                <a:off x="2440699" y="5255651"/>
                <a:ext cx="254982" cy="484654"/>
                <a:chOff x="2440699" y="5255651"/>
                <a:chExt cx="254982" cy="484654"/>
              </a:xfrm>
            </p:grpSpPr>
            <p:sp>
              <p:nvSpPr>
                <p:cNvPr id="6146" name="Freeform 6145"/>
                <p:cNvSpPr/>
                <p:nvPr/>
              </p:nvSpPr>
              <p:spPr>
                <a:xfrm>
                  <a:off x="2469810" y="5255651"/>
                  <a:ext cx="196762" cy="1060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6762" h="106064">
                      <a:moveTo>
                        <a:pt x="0" y="53032"/>
                      </a:moveTo>
                      <a:cubicBezTo>
                        <a:pt x="0" y="23730"/>
                        <a:pt x="44047" y="0"/>
                        <a:pt x="98381" y="0"/>
                      </a:cubicBezTo>
                      <a:cubicBezTo>
                        <a:pt x="152715" y="0"/>
                        <a:pt x="196762" y="23730"/>
                        <a:pt x="196762" y="53032"/>
                      </a:cubicBezTo>
                      <a:cubicBezTo>
                        <a:pt x="196762" y="82276"/>
                        <a:pt x="152715" y="106064"/>
                        <a:pt x="98381" y="106064"/>
                      </a:cubicBezTo>
                      <a:cubicBezTo>
                        <a:pt x="44047" y="106064"/>
                        <a:pt x="0" y="82276"/>
                        <a:pt x="0" y="5303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7A9"/>
                    </a:gs>
                    <a:gs pos="50000">
                      <a:srgbClr val="FFF000"/>
                    </a:gs>
                    <a:gs pos="100000">
                      <a:srgbClr val="FFD700"/>
                    </a:gs>
                  </a:gsLst>
                  <a:lin ang="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147" name="Freeform 6146"/>
                <p:cNvSpPr/>
                <p:nvPr/>
              </p:nvSpPr>
              <p:spPr>
                <a:xfrm>
                  <a:off x="2468649" y="5264818"/>
                  <a:ext cx="199083" cy="1106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9083" h="110604">
                      <a:moveTo>
                        <a:pt x="0" y="55302"/>
                      </a:moveTo>
                      <a:cubicBezTo>
                        <a:pt x="0" y="24725"/>
                        <a:pt x="44531" y="0"/>
                        <a:pt x="99542" y="0"/>
                      </a:cubicBezTo>
                      <a:cubicBezTo>
                        <a:pt x="154467" y="0"/>
                        <a:pt x="199083" y="24725"/>
                        <a:pt x="199083" y="55302"/>
                      </a:cubicBezTo>
                      <a:cubicBezTo>
                        <a:pt x="199083" y="85794"/>
                        <a:pt x="154467" y="110604"/>
                        <a:pt x="99542" y="110604"/>
                      </a:cubicBezTo>
                      <a:cubicBezTo>
                        <a:pt x="44531" y="110604"/>
                        <a:pt x="0" y="85794"/>
                        <a:pt x="0" y="5530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C28903"/>
                    </a:gs>
                    <a:gs pos="100000">
                      <a:srgbClr val="C06000"/>
                    </a:gs>
                  </a:gsLst>
                  <a:lin ang="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148" name="Freeform 6147"/>
                <p:cNvSpPr/>
                <p:nvPr/>
              </p:nvSpPr>
              <p:spPr>
                <a:xfrm>
                  <a:off x="2516377" y="5300887"/>
                  <a:ext cx="103627" cy="18094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3627" h="180942">
                      <a:moveTo>
                        <a:pt x="0" y="17642"/>
                      </a:moveTo>
                      <a:lnTo>
                        <a:pt x="0" y="180942"/>
                      </a:lnTo>
                      <a:lnTo>
                        <a:pt x="103627" y="180942"/>
                      </a:lnTo>
                      <a:lnTo>
                        <a:pt x="103627" y="17642"/>
                      </a:lnTo>
                      <a:cubicBezTo>
                        <a:pt x="103627" y="17642"/>
                        <a:pt x="91673" y="0"/>
                        <a:pt x="51813" y="0"/>
                      </a:cubicBezTo>
                      <a:cubicBezTo>
                        <a:pt x="10950" y="0"/>
                        <a:pt x="0" y="17642"/>
                        <a:pt x="0" y="1764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31"/>
                    </a:gs>
                    <a:gs pos="50000">
                      <a:srgbClr val="FFCA05"/>
                    </a:gs>
                    <a:gs pos="100000">
                      <a:srgbClr val="FAAC18"/>
                    </a:gs>
                  </a:gsLst>
                  <a:lin ang="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149" name="Freeform 6148"/>
                <p:cNvSpPr/>
                <p:nvPr/>
              </p:nvSpPr>
              <p:spPr>
                <a:xfrm>
                  <a:off x="2440699" y="5407379"/>
                  <a:ext cx="254982" cy="12379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4982" h="123798">
                      <a:moveTo>
                        <a:pt x="0" y="72630"/>
                      </a:moveTo>
                      <a:cubicBezTo>
                        <a:pt x="0" y="35015"/>
                        <a:pt x="58619" y="0"/>
                        <a:pt x="127491" y="0"/>
                      </a:cubicBezTo>
                      <a:cubicBezTo>
                        <a:pt x="198917" y="0"/>
                        <a:pt x="254982" y="37749"/>
                        <a:pt x="254982" y="75364"/>
                      </a:cubicBezTo>
                      <a:cubicBezTo>
                        <a:pt x="254982" y="112951"/>
                        <a:pt x="200758" y="123798"/>
                        <a:pt x="127491" y="123798"/>
                      </a:cubicBezTo>
                      <a:cubicBezTo>
                        <a:pt x="60459" y="123798"/>
                        <a:pt x="0" y="110215"/>
                        <a:pt x="0" y="7263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7A9"/>
                    </a:gs>
                    <a:gs pos="50000">
                      <a:srgbClr val="FFF000"/>
                    </a:gs>
                    <a:gs pos="100000">
                      <a:srgbClr val="FFD700"/>
                    </a:gs>
                  </a:gsLst>
                  <a:lin ang="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150" name="Freeform 6149"/>
                <p:cNvSpPr/>
                <p:nvPr/>
              </p:nvSpPr>
              <p:spPr>
                <a:xfrm>
                  <a:off x="2440699" y="5427940"/>
                  <a:ext cx="254982" cy="11420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4982" h="114203">
                      <a:moveTo>
                        <a:pt x="0" y="57101"/>
                      </a:moveTo>
                      <a:cubicBezTo>
                        <a:pt x="0" y="25543"/>
                        <a:pt x="57057" y="0"/>
                        <a:pt x="127491" y="0"/>
                      </a:cubicBezTo>
                      <a:cubicBezTo>
                        <a:pt x="197896" y="0"/>
                        <a:pt x="254982" y="25543"/>
                        <a:pt x="254982" y="57101"/>
                      </a:cubicBezTo>
                      <a:cubicBezTo>
                        <a:pt x="254982" y="88631"/>
                        <a:pt x="197896" y="114203"/>
                        <a:pt x="127491" y="114203"/>
                      </a:cubicBezTo>
                      <a:cubicBezTo>
                        <a:pt x="57057" y="114203"/>
                        <a:pt x="0" y="88631"/>
                        <a:pt x="0" y="5710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C28903"/>
                    </a:gs>
                    <a:gs pos="100000">
                      <a:srgbClr val="C06000"/>
                    </a:gs>
                  </a:gsLst>
                  <a:lin ang="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151" name="Freeform 6150"/>
                <p:cNvSpPr/>
                <p:nvPr/>
              </p:nvSpPr>
              <p:spPr>
                <a:xfrm>
                  <a:off x="2551943" y="5492786"/>
                  <a:ext cx="21229" cy="24744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229" h="247443">
                      <a:moveTo>
                        <a:pt x="0" y="5734"/>
                      </a:moveTo>
                      <a:cubicBezTo>
                        <a:pt x="0" y="5734"/>
                        <a:pt x="12874" y="247443"/>
                        <a:pt x="12874" y="247443"/>
                      </a:cubicBezTo>
                      <a:cubicBezTo>
                        <a:pt x="12874" y="247443"/>
                        <a:pt x="21229" y="7057"/>
                        <a:pt x="21229" y="7057"/>
                      </a:cubicBezTo>
                      <a:cubicBezTo>
                        <a:pt x="21229" y="7057"/>
                        <a:pt x="19306" y="0"/>
                        <a:pt x="10615" y="0"/>
                      </a:cubicBezTo>
                      <a:cubicBezTo>
                        <a:pt x="3744" y="0"/>
                        <a:pt x="0" y="5734"/>
                        <a:pt x="0" y="573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D0D0D"/>
                    </a:gs>
                    <a:gs pos="100000">
                      <a:srgbClr val="E0E0E0"/>
                    </a:gs>
                  </a:gsLst>
                  <a:lin ang="162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152" name="Freeform 6151"/>
                <p:cNvSpPr/>
                <p:nvPr/>
              </p:nvSpPr>
              <p:spPr>
                <a:xfrm>
                  <a:off x="2521451" y="5307912"/>
                  <a:ext cx="38527" cy="10178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527" h="101780">
                      <a:moveTo>
                        <a:pt x="0" y="10338"/>
                      </a:moveTo>
                      <a:cubicBezTo>
                        <a:pt x="0" y="10338"/>
                        <a:pt x="6364" y="5769"/>
                        <a:pt x="20123" y="2113"/>
                      </a:cubicBezTo>
                      <a:cubicBezTo>
                        <a:pt x="31701" y="0"/>
                        <a:pt x="38527" y="0"/>
                        <a:pt x="38527" y="0"/>
                      </a:cubicBezTo>
                      <a:lnTo>
                        <a:pt x="35717" y="96240"/>
                      </a:lnTo>
                      <a:cubicBezTo>
                        <a:pt x="35717" y="96240"/>
                        <a:pt x="30590" y="93997"/>
                        <a:pt x="19263" y="96240"/>
                      </a:cubicBezTo>
                      <a:cubicBezTo>
                        <a:pt x="10033" y="98067"/>
                        <a:pt x="0" y="101780"/>
                        <a:pt x="0" y="101780"/>
                      </a:cubicBezTo>
                      <a:lnTo>
                        <a:pt x="0" y="10338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C080">
                        <a:alpha val="5000"/>
                      </a:srgbClr>
                    </a:gs>
                    <a:gs pos="100000">
                      <a:srgbClr val="FFFFE0"/>
                    </a:gs>
                  </a:gsLst>
                  <a:lin ang="81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153" name="Freeform 6152"/>
                <p:cNvSpPr/>
                <p:nvPr/>
              </p:nvSpPr>
              <p:spPr>
                <a:xfrm>
                  <a:off x="2557840" y="5512219"/>
                  <a:ext cx="8256" cy="1479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256" h="147912">
                      <a:moveTo>
                        <a:pt x="0" y="2750"/>
                      </a:moveTo>
                      <a:lnTo>
                        <a:pt x="8256" y="147912"/>
                      </a:lnTo>
                      <a:lnTo>
                        <a:pt x="8256" y="0"/>
                      </a:lnTo>
                      <a:lnTo>
                        <a:pt x="0" y="275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  <p:sp>
              <p:nvSpPr>
                <p:cNvPr id="6154" name="Freeform 6153"/>
                <p:cNvSpPr/>
                <p:nvPr/>
              </p:nvSpPr>
              <p:spPr>
                <a:xfrm>
                  <a:off x="2493889" y="5423828"/>
                  <a:ext cx="148603" cy="1550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8603" h="15507">
                      <a:moveTo>
                        <a:pt x="0" y="12765"/>
                      </a:moveTo>
                      <a:cubicBezTo>
                        <a:pt x="0" y="12765"/>
                        <a:pt x="46268" y="3855"/>
                        <a:pt x="71492" y="4084"/>
                      </a:cubicBezTo>
                      <a:cubicBezTo>
                        <a:pt x="121944" y="4541"/>
                        <a:pt x="148603" y="15507"/>
                        <a:pt x="148603" y="15507"/>
                      </a:cubicBezTo>
                      <a:cubicBezTo>
                        <a:pt x="148603" y="15507"/>
                        <a:pt x="116440" y="-2068"/>
                        <a:pt x="66447" y="0"/>
                      </a:cubicBezTo>
                      <a:cubicBezTo>
                        <a:pt x="12091" y="2129"/>
                        <a:pt x="0" y="12765"/>
                        <a:pt x="0" y="1276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6155" name="Group 6154"/>
              <p:cNvGrpSpPr/>
              <p:nvPr/>
            </p:nvGrpSpPr>
            <p:grpSpPr>
              <a:xfrm rot="-2940000" flipH="1">
                <a:off x="2177336" y="5506478"/>
                <a:ext cx="350140" cy="665521"/>
                <a:chOff x="2177336" y="5506478"/>
                <a:chExt cx="350140" cy="665521"/>
              </a:xfrm>
            </p:grpSpPr>
            <p:sp>
              <p:nvSpPr>
                <p:cNvPr id="6156" name="Freeform 6155"/>
                <p:cNvSpPr/>
                <p:nvPr/>
              </p:nvSpPr>
              <p:spPr>
                <a:xfrm>
                  <a:off x="2217310" y="5506478"/>
                  <a:ext cx="270192" cy="1456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0192" h="145646">
                      <a:moveTo>
                        <a:pt x="0" y="72823"/>
                      </a:moveTo>
                      <a:cubicBezTo>
                        <a:pt x="0" y="32586"/>
                        <a:pt x="60485" y="0"/>
                        <a:pt x="135096" y="0"/>
                      </a:cubicBezTo>
                      <a:cubicBezTo>
                        <a:pt x="209707" y="0"/>
                        <a:pt x="270192" y="32586"/>
                        <a:pt x="270192" y="72823"/>
                      </a:cubicBezTo>
                      <a:cubicBezTo>
                        <a:pt x="270192" y="112981"/>
                        <a:pt x="209707" y="145646"/>
                        <a:pt x="135096" y="145646"/>
                      </a:cubicBezTo>
                      <a:cubicBezTo>
                        <a:pt x="60485" y="145646"/>
                        <a:pt x="0" y="112981"/>
                        <a:pt x="0" y="7282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8E9FB0"/>
                    </a:gs>
                    <a:gs pos="100000">
                      <a:srgbClr val="000063"/>
                    </a:gs>
                  </a:gsLst>
                  <a:lin ang="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157" name="Freeform 6156"/>
                <p:cNvSpPr/>
                <p:nvPr/>
              </p:nvSpPr>
              <p:spPr>
                <a:xfrm>
                  <a:off x="2215715" y="5519066"/>
                  <a:ext cx="273381" cy="15188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381" h="151880">
                      <a:moveTo>
                        <a:pt x="0" y="75940"/>
                      </a:moveTo>
                      <a:cubicBezTo>
                        <a:pt x="0" y="33952"/>
                        <a:pt x="61150" y="0"/>
                        <a:pt x="136690" y="0"/>
                      </a:cubicBezTo>
                      <a:cubicBezTo>
                        <a:pt x="212113" y="0"/>
                        <a:pt x="273381" y="33952"/>
                        <a:pt x="273381" y="75940"/>
                      </a:cubicBezTo>
                      <a:cubicBezTo>
                        <a:pt x="273381" y="117812"/>
                        <a:pt x="212113" y="151880"/>
                        <a:pt x="136690" y="151880"/>
                      </a:cubicBezTo>
                      <a:cubicBezTo>
                        <a:pt x="61150" y="151880"/>
                        <a:pt x="0" y="117812"/>
                        <a:pt x="0" y="7594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0080"/>
                    </a:gs>
                    <a:gs pos="100000">
                      <a:srgbClr val="A0A0FF"/>
                    </a:gs>
                  </a:gsLst>
                  <a:lin ang="162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158" name="Freeform 6157"/>
                <p:cNvSpPr/>
                <p:nvPr/>
              </p:nvSpPr>
              <p:spPr>
                <a:xfrm>
                  <a:off x="2281256" y="5568594"/>
                  <a:ext cx="142300" cy="24846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2300" h="248467">
                      <a:moveTo>
                        <a:pt x="0" y="24226"/>
                      </a:moveTo>
                      <a:lnTo>
                        <a:pt x="0" y="248467"/>
                      </a:lnTo>
                      <a:lnTo>
                        <a:pt x="142300" y="248467"/>
                      </a:lnTo>
                      <a:lnTo>
                        <a:pt x="142300" y="24226"/>
                      </a:lnTo>
                      <a:cubicBezTo>
                        <a:pt x="142300" y="24226"/>
                        <a:pt x="125885" y="0"/>
                        <a:pt x="71150" y="0"/>
                      </a:cubicBezTo>
                      <a:cubicBezTo>
                        <a:pt x="15037" y="0"/>
                        <a:pt x="0" y="24226"/>
                        <a:pt x="0" y="2422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006A"/>
                    </a:gs>
                    <a:gs pos="100000">
                      <a:srgbClr val="0000C0"/>
                    </a:gs>
                  </a:gsLst>
                  <a:lin ang="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159" name="Freeform 6158"/>
                <p:cNvSpPr/>
                <p:nvPr/>
              </p:nvSpPr>
              <p:spPr>
                <a:xfrm>
                  <a:off x="2177336" y="5714828"/>
                  <a:ext cx="350140" cy="16999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0140" h="169998">
                      <a:moveTo>
                        <a:pt x="0" y="99734"/>
                      </a:moveTo>
                      <a:cubicBezTo>
                        <a:pt x="0" y="48082"/>
                        <a:pt x="80496" y="0"/>
                        <a:pt x="175070" y="0"/>
                      </a:cubicBezTo>
                      <a:cubicBezTo>
                        <a:pt x="273152" y="0"/>
                        <a:pt x="350140" y="51837"/>
                        <a:pt x="350140" y="103489"/>
                      </a:cubicBezTo>
                      <a:cubicBezTo>
                        <a:pt x="350140" y="155102"/>
                        <a:pt x="275680" y="169998"/>
                        <a:pt x="175070" y="169998"/>
                      </a:cubicBezTo>
                      <a:cubicBezTo>
                        <a:pt x="83023" y="169998"/>
                        <a:pt x="0" y="151347"/>
                        <a:pt x="0" y="9973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/>
                    </a:gs>
                    <a:gs pos="100000">
                      <a:srgbClr val="0000FF"/>
                    </a:gs>
                  </a:gsLst>
                  <a:lin ang="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160" name="Freeform 6159"/>
                <p:cNvSpPr/>
                <p:nvPr/>
              </p:nvSpPr>
              <p:spPr>
                <a:xfrm>
                  <a:off x="2177336" y="5743062"/>
                  <a:ext cx="350140" cy="15682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0140" h="156821">
                      <a:moveTo>
                        <a:pt x="0" y="78411"/>
                      </a:moveTo>
                      <a:cubicBezTo>
                        <a:pt x="0" y="35075"/>
                        <a:pt x="78351" y="0"/>
                        <a:pt x="175070" y="0"/>
                      </a:cubicBezTo>
                      <a:cubicBezTo>
                        <a:pt x="271750" y="0"/>
                        <a:pt x="350140" y="35075"/>
                        <a:pt x="350140" y="78411"/>
                      </a:cubicBezTo>
                      <a:cubicBezTo>
                        <a:pt x="350140" y="121707"/>
                        <a:pt x="271750" y="156821"/>
                        <a:pt x="175070" y="156821"/>
                      </a:cubicBezTo>
                      <a:cubicBezTo>
                        <a:pt x="78351" y="156821"/>
                        <a:pt x="0" y="121707"/>
                        <a:pt x="0" y="7841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006A"/>
                    </a:gs>
                    <a:gs pos="100000">
                      <a:srgbClr val="0000C0"/>
                    </a:gs>
                  </a:gsLst>
                  <a:lin ang="108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161" name="Freeform 6160"/>
                <p:cNvSpPr/>
                <p:nvPr/>
              </p:nvSpPr>
              <p:spPr>
                <a:xfrm>
                  <a:off x="2330095" y="5832108"/>
                  <a:ext cx="29152" cy="3397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152" h="339786">
                      <a:moveTo>
                        <a:pt x="0" y="7874"/>
                      </a:moveTo>
                      <a:cubicBezTo>
                        <a:pt x="0" y="7874"/>
                        <a:pt x="17679" y="339786"/>
                        <a:pt x="17679" y="339786"/>
                      </a:cubicBezTo>
                      <a:cubicBezTo>
                        <a:pt x="17679" y="339786"/>
                        <a:pt x="29152" y="9691"/>
                        <a:pt x="29152" y="9691"/>
                      </a:cubicBezTo>
                      <a:cubicBezTo>
                        <a:pt x="29152" y="9691"/>
                        <a:pt x="26510" y="0"/>
                        <a:pt x="14576" y="0"/>
                      </a:cubicBezTo>
                      <a:cubicBezTo>
                        <a:pt x="5142" y="0"/>
                        <a:pt x="0" y="7874"/>
                        <a:pt x="0" y="787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D0D0D"/>
                    </a:gs>
                    <a:gs pos="100000">
                      <a:srgbClr val="E0E0E0"/>
                    </a:gs>
                  </a:gsLst>
                  <a:lin ang="162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162" name="Freeform 6161"/>
                <p:cNvSpPr/>
                <p:nvPr/>
              </p:nvSpPr>
              <p:spPr>
                <a:xfrm>
                  <a:off x="2288223" y="5578242"/>
                  <a:ext cx="52905" cy="13976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2905" h="139763">
                      <a:moveTo>
                        <a:pt x="0" y="14196"/>
                      </a:moveTo>
                      <a:cubicBezTo>
                        <a:pt x="0" y="14196"/>
                        <a:pt x="8739" y="7921"/>
                        <a:pt x="27633" y="2902"/>
                      </a:cubicBezTo>
                      <a:cubicBezTo>
                        <a:pt x="43531" y="0"/>
                        <a:pt x="52905" y="0"/>
                        <a:pt x="52905" y="0"/>
                      </a:cubicBezTo>
                      <a:lnTo>
                        <a:pt x="49047" y="132155"/>
                      </a:lnTo>
                      <a:cubicBezTo>
                        <a:pt x="49047" y="132155"/>
                        <a:pt x="42007" y="129075"/>
                        <a:pt x="26452" y="132155"/>
                      </a:cubicBezTo>
                      <a:cubicBezTo>
                        <a:pt x="13777" y="134665"/>
                        <a:pt x="0" y="139763"/>
                        <a:pt x="0" y="139763"/>
                      </a:cubicBezTo>
                      <a:lnTo>
                        <a:pt x="0" y="14196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C080">
                        <a:alpha val="5000"/>
                      </a:srgbClr>
                    </a:gs>
                    <a:gs pos="100000">
                      <a:srgbClr val="FFFFE0"/>
                    </a:gs>
                  </a:gsLst>
                  <a:lin ang="81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163" name="Freeform 6162"/>
                <p:cNvSpPr/>
                <p:nvPr/>
              </p:nvSpPr>
              <p:spPr>
                <a:xfrm>
                  <a:off x="2338193" y="5858792"/>
                  <a:ext cx="11337" cy="2031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337" h="203111">
                      <a:moveTo>
                        <a:pt x="0" y="3776"/>
                      </a:moveTo>
                      <a:lnTo>
                        <a:pt x="11337" y="203111"/>
                      </a:lnTo>
                      <a:lnTo>
                        <a:pt x="11337" y="0"/>
                      </a:lnTo>
                      <a:lnTo>
                        <a:pt x="0" y="377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  <p:sp>
              <p:nvSpPr>
                <p:cNvPr id="6164" name="Freeform 6163"/>
                <p:cNvSpPr/>
                <p:nvPr/>
              </p:nvSpPr>
              <p:spPr>
                <a:xfrm>
                  <a:off x="2250375" y="5737416"/>
                  <a:ext cx="204061" cy="2129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061" h="21294">
                      <a:moveTo>
                        <a:pt x="0" y="17529"/>
                      </a:moveTo>
                      <a:cubicBezTo>
                        <a:pt x="0" y="17529"/>
                        <a:pt x="63534" y="5294"/>
                        <a:pt x="98173" y="5608"/>
                      </a:cubicBezTo>
                      <a:cubicBezTo>
                        <a:pt x="167453" y="6235"/>
                        <a:pt x="204061" y="21294"/>
                        <a:pt x="204061" y="21294"/>
                      </a:cubicBezTo>
                      <a:cubicBezTo>
                        <a:pt x="204061" y="21294"/>
                        <a:pt x="159895" y="-2839"/>
                        <a:pt x="91245" y="0"/>
                      </a:cubicBezTo>
                      <a:cubicBezTo>
                        <a:pt x="16604" y="2923"/>
                        <a:pt x="0" y="17529"/>
                        <a:pt x="0" y="17529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6165" name="Group 6164"/>
              <p:cNvGrpSpPr/>
              <p:nvPr/>
            </p:nvGrpSpPr>
            <p:grpSpPr>
              <a:xfrm rot="2280000">
                <a:off x="2533391" y="5584451"/>
                <a:ext cx="427242" cy="819596"/>
                <a:chOff x="2533391" y="5584451"/>
                <a:chExt cx="427242" cy="819596"/>
              </a:xfrm>
            </p:grpSpPr>
            <p:sp>
              <p:nvSpPr>
                <p:cNvPr id="6166" name="Freeform 6165"/>
                <p:cNvSpPr/>
                <p:nvPr/>
              </p:nvSpPr>
              <p:spPr>
                <a:xfrm>
                  <a:off x="2582168" y="5584451"/>
                  <a:ext cx="329690" cy="1793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9690" h="179364">
                      <a:moveTo>
                        <a:pt x="0" y="89682"/>
                      </a:moveTo>
                      <a:cubicBezTo>
                        <a:pt x="0" y="40130"/>
                        <a:pt x="73804" y="0"/>
                        <a:pt x="164845" y="0"/>
                      </a:cubicBezTo>
                      <a:cubicBezTo>
                        <a:pt x="255886" y="0"/>
                        <a:pt x="329690" y="40130"/>
                        <a:pt x="329690" y="89682"/>
                      </a:cubicBezTo>
                      <a:cubicBezTo>
                        <a:pt x="329690" y="139137"/>
                        <a:pt x="255886" y="179364"/>
                        <a:pt x="164845" y="179364"/>
                      </a:cubicBezTo>
                      <a:cubicBezTo>
                        <a:pt x="73804" y="179364"/>
                        <a:pt x="0" y="139137"/>
                        <a:pt x="0" y="8968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A00000"/>
                    </a:gs>
                    <a:gs pos="100000">
                      <a:srgbClr val="FF6000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167" name="Freeform 6166"/>
                <p:cNvSpPr/>
                <p:nvPr/>
              </p:nvSpPr>
              <p:spPr>
                <a:xfrm>
                  <a:off x="2580222" y="5599954"/>
                  <a:ext cx="333581" cy="18704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3581" h="187042">
                      <a:moveTo>
                        <a:pt x="0" y="93521"/>
                      </a:moveTo>
                      <a:cubicBezTo>
                        <a:pt x="0" y="41812"/>
                        <a:pt x="74616" y="0"/>
                        <a:pt x="166790" y="0"/>
                      </a:cubicBezTo>
                      <a:cubicBezTo>
                        <a:pt x="258821" y="0"/>
                        <a:pt x="333581" y="41812"/>
                        <a:pt x="333581" y="93521"/>
                      </a:cubicBezTo>
                      <a:cubicBezTo>
                        <a:pt x="333581" y="145086"/>
                        <a:pt x="258821" y="187042"/>
                        <a:pt x="166790" y="187042"/>
                      </a:cubicBezTo>
                      <a:cubicBezTo>
                        <a:pt x="74616" y="187042"/>
                        <a:pt x="0" y="145086"/>
                        <a:pt x="0" y="9352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27E5F"/>
                    </a:gs>
                    <a:gs pos="50000">
                      <a:srgbClr val="EC1C24"/>
                    </a:gs>
                    <a:gs pos="100000">
                      <a:srgbClr val="CF232A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168" name="Freeform 6167"/>
                <p:cNvSpPr/>
                <p:nvPr/>
              </p:nvSpPr>
              <p:spPr>
                <a:xfrm>
                  <a:off x="2660195" y="5660948"/>
                  <a:ext cx="173635" cy="3059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3635" h="305990">
                      <a:moveTo>
                        <a:pt x="0" y="29834"/>
                      </a:moveTo>
                      <a:lnTo>
                        <a:pt x="0" y="305990"/>
                      </a:lnTo>
                      <a:lnTo>
                        <a:pt x="173635" y="305990"/>
                      </a:lnTo>
                      <a:lnTo>
                        <a:pt x="173635" y="29834"/>
                      </a:lnTo>
                      <a:cubicBezTo>
                        <a:pt x="173635" y="29834"/>
                        <a:pt x="153606" y="0"/>
                        <a:pt x="86817" y="0"/>
                      </a:cubicBezTo>
                      <a:cubicBezTo>
                        <a:pt x="18348" y="0"/>
                        <a:pt x="0" y="29834"/>
                        <a:pt x="0" y="2983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0000"/>
                    </a:gs>
                    <a:gs pos="100000">
                      <a:srgbClr val="B81007"/>
                    </a:gs>
                  </a:gsLst>
                  <a:lin ang="27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169" name="Freeform 6168"/>
                <p:cNvSpPr/>
                <p:nvPr/>
              </p:nvSpPr>
              <p:spPr>
                <a:xfrm>
                  <a:off x="2533391" y="5841037"/>
                  <a:ext cx="427242" cy="20935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7242" h="209355">
                      <a:moveTo>
                        <a:pt x="0" y="122823"/>
                      </a:moveTo>
                      <a:cubicBezTo>
                        <a:pt x="0" y="59213"/>
                        <a:pt x="98221" y="0"/>
                        <a:pt x="213621" y="0"/>
                      </a:cubicBezTo>
                      <a:cubicBezTo>
                        <a:pt x="333302" y="0"/>
                        <a:pt x="427242" y="63838"/>
                        <a:pt x="427242" y="127448"/>
                      </a:cubicBezTo>
                      <a:cubicBezTo>
                        <a:pt x="427242" y="191009"/>
                        <a:pt x="336387" y="209355"/>
                        <a:pt x="213621" y="209355"/>
                      </a:cubicBezTo>
                      <a:cubicBezTo>
                        <a:pt x="101305" y="209355"/>
                        <a:pt x="0" y="186385"/>
                        <a:pt x="0" y="12282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27E5F"/>
                    </a:gs>
                    <a:gs pos="50000">
                      <a:srgbClr val="EC1C24"/>
                    </a:gs>
                    <a:gs pos="100000">
                      <a:srgbClr val="CF232A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170" name="Freeform 6169"/>
                <p:cNvSpPr/>
                <p:nvPr/>
              </p:nvSpPr>
              <p:spPr>
                <a:xfrm>
                  <a:off x="2533391" y="5875809"/>
                  <a:ext cx="427242" cy="19312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7242" h="193127">
                      <a:moveTo>
                        <a:pt x="0" y="96563"/>
                      </a:moveTo>
                      <a:cubicBezTo>
                        <a:pt x="0" y="43195"/>
                        <a:pt x="95604" y="0"/>
                        <a:pt x="213621" y="0"/>
                      </a:cubicBezTo>
                      <a:cubicBezTo>
                        <a:pt x="331591" y="0"/>
                        <a:pt x="427242" y="43195"/>
                        <a:pt x="427242" y="96563"/>
                      </a:cubicBezTo>
                      <a:cubicBezTo>
                        <a:pt x="427242" y="149884"/>
                        <a:pt x="331591" y="193127"/>
                        <a:pt x="213621" y="193127"/>
                      </a:cubicBezTo>
                      <a:cubicBezTo>
                        <a:pt x="95604" y="193127"/>
                        <a:pt x="0" y="149884"/>
                        <a:pt x="0" y="9656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0000"/>
                    </a:gs>
                    <a:gs pos="100000">
                      <a:srgbClr val="B81007"/>
                    </a:gs>
                  </a:gsLst>
                  <a:lin ang="162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171" name="Freeform 6170"/>
                <p:cNvSpPr/>
                <p:nvPr/>
              </p:nvSpPr>
              <p:spPr>
                <a:xfrm>
                  <a:off x="2719788" y="5985469"/>
                  <a:ext cx="35571" cy="4184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571" h="418450">
                      <a:moveTo>
                        <a:pt x="0" y="9697"/>
                      </a:moveTo>
                      <a:cubicBezTo>
                        <a:pt x="0" y="9697"/>
                        <a:pt x="21572" y="418450"/>
                        <a:pt x="21572" y="418450"/>
                      </a:cubicBezTo>
                      <a:cubicBezTo>
                        <a:pt x="21572" y="418450"/>
                        <a:pt x="35571" y="11934"/>
                        <a:pt x="35571" y="11934"/>
                      </a:cubicBezTo>
                      <a:cubicBezTo>
                        <a:pt x="35571" y="11934"/>
                        <a:pt x="32348" y="0"/>
                        <a:pt x="17785" y="0"/>
                      </a:cubicBezTo>
                      <a:cubicBezTo>
                        <a:pt x="6274" y="0"/>
                        <a:pt x="0" y="9697"/>
                        <a:pt x="0" y="969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D0D0D"/>
                    </a:gs>
                    <a:gs pos="100000">
                      <a:srgbClr val="E0E0E0"/>
                    </a:gs>
                  </a:gsLst>
                  <a:lin ang="162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172" name="Freeform 6171"/>
                <p:cNvSpPr/>
                <p:nvPr/>
              </p:nvSpPr>
              <p:spPr>
                <a:xfrm>
                  <a:off x="2668697" y="5672830"/>
                  <a:ext cx="64555" cy="1721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4555" h="172119">
                      <a:moveTo>
                        <a:pt x="0" y="17482"/>
                      </a:moveTo>
                      <a:cubicBezTo>
                        <a:pt x="0" y="17482"/>
                        <a:pt x="10663" y="9755"/>
                        <a:pt x="33718" y="3573"/>
                      </a:cubicBezTo>
                      <a:cubicBezTo>
                        <a:pt x="53117" y="0"/>
                        <a:pt x="64555" y="0"/>
                        <a:pt x="64555" y="0"/>
                      </a:cubicBezTo>
                      <a:lnTo>
                        <a:pt x="59847" y="162750"/>
                      </a:lnTo>
                      <a:cubicBezTo>
                        <a:pt x="59847" y="162750"/>
                        <a:pt x="51257" y="158957"/>
                        <a:pt x="32277" y="162750"/>
                      </a:cubicBezTo>
                      <a:cubicBezTo>
                        <a:pt x="16811" y="165841"/>
                        <a:pt x="0" y="172119"/>
                        <a:pt x="0" y="172119"/>
                      </a:cubicBezTo>
                      <a:lnTo>
                        <a:pt x="0" y="17482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C080">
                        <a:alpha val="5000"/>
                      </a:srgbClr>
                    </a:gs>
                    <a:gs pos="100000">
                      <a:srgbClr val="FFFFE0"/>
                    </a:gs>
                  </a:gsLst>
                  <a:lin ang="81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173" name="Freeform 6172"/>
                <p:cNvSpPr/>
                <p:nvPr/>
              </p:nvSpPr>
              <p:spPr>
                <a:xfrm>
                  <a:off x="2729669" y="6018331"/>
                  <a:ext cx="13833" cy="2501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833" h="250132">
                      <a:moveTo>
                        <a:pt x="0" y="4651"/>
                      </a:moveTo>
                      <a:lnTo>
                        <a:pt x="13833" y="250132"/>
                      </a:lnTo>
                      <a:lnTo>
                        <a:pt x="13833" y="0"/>
                      </a:lnTo>
                      <a:lnTo>
                        <a:pt x="0" y="465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  <p:sp>
              <p:nvSpPr>
                <p:cNvPr id="6174" name="Freeform 6173"/>
                <p:cNvSpPr/>
                <p:nvPr/>
              </p:nvSpPr>
              <p:spPr>
                <a:xfrm>
                  <a:off x="2622514" y="5868855"/>
                  <a:ext cx="248996" cy="262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8996" h="26224">
                      <a:moveTo>
                        <a:pt x="0" y="21587"/>
                      </a:moveTo>
                      <a:cubicBezTo>
                        <a:pt x="0" y="21587"/>
                        <a:pt x="77525" y="6519"/>
                        <a:pt x="119791" y="6906"/>
                      </a:cubicBezTo>
                      <a:cubicBezTo>
                        <a:pt x="204327" y="7679"/>
                        <a:pt x="248996" y="26224"/>
                        <a:pt x="248996" y="26224"/>
                      </a:cubicBezTo>
                      <a:cubicBezTo>
                        <a:pt x="248996" y="26224"/>
                        <a:pt x="195105" y="-3497"/>
                        <a:pt x="111337" y="0"/>
                      </a:cubicBezTo>
                      <a:cubicBezTo>
                        <a:pt x="20260" y="3600"/>
                        <a:pt x="0" y="21587"/>
                        <a:pt x="0" y="21587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7700" cap="flat">
                  <a:noFill/>
                  <a:bevel/>
                </a:ln>
              </p:spPr>
            </p:sp>
          </p:grpSp>
        </p:grpSp>
        <p:grpSp>
          <p:nvGrpSpPr>
            <p:cNvPr id="6175" name="Brooch"/>
            <p:cNvGrpSpPr/>
            <p:nvPr/>
          </p:nvGrpSpPr>
          <p:grpSpPr>
            <a:xfrm>
              <a:off x="3028797" y="5288381"/>
              <a:ext cx="1023207" cy="1029644"/>
              <a:chOff x="3028797" y="5288381"/>
              <a:chExt cx="1023207" cy="1029644"/>
            </a:xfrm>
          </p:grpSpPr>
          <p:grpSp>
            <p:nvGrpSpPr>
              <p:cNvPr id="6186" name="Group 6185"/>
              <p:cNvGrpSpPr/>
              <p:nvPr/>
            </p:nvGrpSpPr>
            <p:grpSpPr>
              <a:xfrm rot="-2940000" flipH="1">
                <a:off x="3149546" y="5506478"/>
                <a:ext cx="350140" cy="665521"/>
                <a:chOff x="3149546" y="5506478"/>
                <a:chExt cx="350140" cy="665521"/>
              </a:xfrm>
            </p:grpSpPr>
            <p:sp>
              <p:nvSpPr>
                <p:cNvPr id="6187" name="Freeform 6186"/>
                <p:cNvSpPr/>
                <p:nvPr/>
              </p:nvSpPr>
              <p:spPr>
                <a:xfrm>
                  <a:off x="3189520" y="5506478"/>
                  <a:ext cx="270192" cy="1456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0192" h="145646">
                      <a:moveTo>
                        <a:pt x="0" y="72823"/>
                      </a:moveTo>
                      <a:cubicBezTo>
                        <a:pt x="0" y="32586"/>
                        <a:pt x="60485" y="0"/>
                        <a:pt x="135096" y="0"/>
                      </a:cubicBezTo>
                      <a:cubicBezTo>
                        <a:pt x="209707" y="0"/>
                        <a:pt x="270192" y="32586"/>
                        <a:pt x="270192" y="72823"/>
                      </a:cubicBezTo>
                      <a:cubicBezTo>
                        <a:pt x="270192" y="112981"/>
                        <a:pt x="209707" y="145646"/>
                        <a:pt x="135096" y="145646"/>
                      </a:cubicBezTo>
                      <a:cubicBezTo>
                        <a:pt x="60485" y="145646"/>
                        <a:pt x="0" y="112981"/>
                        <a:pt x="0" y="7282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8E9FB0"/>
                    </a:gs>
                    <a:gs pos="100000">
                      <a:srgbClr val="000063"/>
                    </a:gs>
                  </a:gsLst>
                  <a:lin ang="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188" name="Freeform 6187"/>
                <p:cNvSpPr/>
                <p:nvPr/>
              </p:nvSpPr>
              <p:spPr>
                <a:xfrm>
                  <a:off x="3187925" y="5519066"/>
                  <a:ext cx="273381" cy="15188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381" h="151880">
                      <a:moveTo>
                        <a:pt x="0" y="75940"/>
                      </a:moveTo>
                      <a:cubicBezTo>
                        <a:pt x="0" y="33952"/>
                        <a:pt x="61150" y="0"/>
                        <a:pt x="136690" y="0"/>
                      </a:cubicBezTo>
                      <a:cubicBezTo>
                        <a:pt x="212113" y="0"/>
                        <a:pt x="273381" y="33952"/>
                        <a:pt x="273381" y="75940"/>
                      </a:cubicBezTo>
                      <a:cubicBezTo>
                        <a:pt x="273381" y="117812"/>
                        <a:pt x="212113" y="151880"/>
                        <a:pt x="136690" y="151880"/>
                      </a:cubicBezTo>
                      <a:cubicBezTo>
                        <a:pt x="61150" y="151880"/>
                        <a:pt x="0" y="117812"/>
                        <a:pt x="0" y="7594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0080"/>
                    </a:gs>
                    <a:gs pos="100000">
                      <a:srgbClr val="A0A0FF"/>
                    </a:gs>
                  </a:gsLst>
                  <a:lin ang="162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189" name="Freeform 6188"/>
                <p:cNvSpPr/>
                <p:nvPr/>
              </p:nvSpPr>
              <p:spPr>
                <a:xfrm>
                  <a:off x="3253465" y="5568594"/>
                  <a:ext cx="142300" cy="24846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2300" h="248467">
                      <a:moveTo>
                        <a:pt x="0" y="24226"/>
                      </a:moveTo>
                      <a:lnTo>
                        <a:pt x="0" y="248467"/>
                      </a:lnTo>
                      <a:lnTo>
                        <a:pt x="142300" y="248467"/>
                      </a:lnTo>
                      <a:lnTo>
                        <a:pt x="142300" y="24226"/>
                      </a:lnTo>
                      <a:cubicBezTo>
                        <a:pt x="142300" y="24226"/>
                        <a:pt x="125885" y="0"/>
                        <a:pt x="71150" y="0"/>
                      </a:cubicBezTo>
                      <a:cubicBezTo>
                        <a:pt x="15037" y="0"/>
                        <a:pt x="0" y="24226"/>
                        <a:pt x="0" y="2422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006A"/>
                    </a:gs>
                    <a:gs pos="100000">
                      <a:srgbClr val="0000C0"/>
                    </a:gs>
                  </a:gsLst>
                  <a:lin ang="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190" name="Freeform 6189"/>
                <p:cNvSpPr/>
                <p:nvPr/>
              </p:nvSpPr>
              <p:spPr>
                <a:xfrm>
                  <a:off x="3149546" y="5714828"/>
                  <a:ext cx="350140" cy="16999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0140" h="169998">
                      <a:moveTo>
                        <a:pt x="0" y="99734"/>
                      </a:moveTo>
                      <a:cubicBezTo>
                        <a:pt x="0" y="48082"/>
                        <a:pt x="80496" y="0"/>
                        <a:pt x="175070" y="0"/>
                      </a:cubicBezTo>
                      <a:cubicBezTo>
                        <a:pt x="273152" y="0"/>
                        <a:pt x="350140" y="51837"/>
                        <a:pt x="350140" y="103489"/>
                      </a:cubicBezTo>
                      <a:cubicBezTo>
                        <a:pt x="350140" y="155102"/>
                        <a:pt x="275680" y="169998"/>
                        <a:pt x="175070" y="169998"/>
                      </a:cubicBezTo>
                      <a:cubicBezTo>
                        <a:pt x="83023" y="169998"/>
                        <a:pt x="0" y="151347"/>
                        <a:pt x="0" y="9973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/>
                    </a:gs>
                    <a:gs pos="100000">
                      <a:srgbClr val="0000FF"/>
                    </a:gs>
                  </a:gsLst>
                  <a:lin ang="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191" name="Freeform 6190"/>
                <p:cNvSpPr/>
                <p:nvPr/>
              </p:nvSpPr>
              <p:spPr>
                <a:xfrm>
                  <a:off x="3149546" y="5743062"/>
                  <a:ext cx="350140" cy="15682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0140" h="156821">
                      <a:moveTo>
                        <a:pt x="0" y="78411"/>
                      </a:moveTo>
                      <a:cubicBezTo>
                        <a:pt x="0" y="35075"/>
                        <a:pt x="78351" y="0"/>
                        <a:pt x="175070" y="0"/>
                      </a:cubicBezTo>
                      <a:cubicBezTo>
                        <a:pt x="271750" y="0"/>
                        <a:pt x="350140" y="35075"/>
                        <a:pt x="350140" y="78411"/>
                      </a:cubicBezTo>
                      <a:cubicBezTo>
                        <a:pt x="350140" y="121707"/>
                        <a:pt x="271750" y="156821"/>
                        <a:pt x="175070" y="156821"/>
                      </a:cubicBezTo>
                      <a:cubicBezTo>
                        <a:pt x="78351" y="156821"/>
                        <a:pt x="0" y="121707"/>
                        <a:pt x="0" y="7841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006A"/>
                    </a:gs>
                    <a:gs pos="100000">
                      <a:srgbClr val="0000C0"/>
                    </a:gs>
                  </a:gsLst>
                  <a:lin ang="108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192" name="Freeform 6191"/>
                <p:cNvSpPr/>
                <p:nvPr/>
              </p:nvSpPr>
              <p:spPr>
                <a:xfrm>
                  <a:off x="3302305" y="5832108"/>
                  <a:ext cx="29152" cy="3397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152" h="339786">
                      <a:moveTo>
                        <a:pt x="0" y="7874"/>
                      </a:moveTo>
                      <a:cubicBezTo>
                        <a:pt x="0" y="7874"/>
                        <a:pt x="17679" y="339786"/>
                        <a:pt x="17679" y="339786"/>
                      </a:cubicBezTo>
                      <a:cubicBezTo>
                        <a:pt x="17679" y="339786"/>
                        <a:pt x="29152" y="9691"/>
                        <a:pt x="29152" y="9691"/>
                      </a:cubicBezTo>
                      <a:cubicBezTo>
                        <a:pt x="29152" y="9691"/>
                        <a:pt x="26510" y="0"/>
                        <a:pt x="14576" y="0"/>
                      </a:cubicBezTo>
                      <a:cubicBezTo>
                        <a:pt x="5142" y="0"/>
                        <a:pt x="0" y="7874"/>
                        <a:pt x="0" y="787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D0D0D"/>
                    </a:gs>
                    <a:gs pos="100000">
                      <a:srgbClr val="E0E0E0"/>
                    </a:gs>
                  </a:gsLst>
                  <a:lin ang="162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193" name="Freeform 6192"/>
                <p:cNvSpPr/>
                <p:nvPr/>
              </p:nvSpPr>
              <p:spPr>
                <a:xfrm>
                  <a:off x="3260433" y="5578242"/>
                  <a:ext cx="52905" cy="13976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2905" h="139763">
                      <a:moveTo>
                        <a:pt x="0" y="14196"/>
                      </a:moveTo>
                      <a:cubicBezTo>
                        <a:pt x="0" y="14196"/>
                        <a:pt x="8739" y="7921"/>
                        <a:pt x="27633" y="2902"/>
                      </a:cubicBezTo>
                      <a:cubicBezTo>
                        <a:pt x="43531" y="0"/>
                        <a:pt x="52905" y="0"/>
                        <a:pt x="52905" y="0"/>
                      </a:cubicBezTo>
                      <a:lnTo>
                        <a:pt x="49047" y="132155"/>
                      </a:lnTo>
                      <a:cubicBezTo>
                        <a:pt x="49047" y="132155"/>
                        <a:pt x="42007" y="129075"/>
                        <a:pt x="26452" y="132155"/>
                      </a:cubicBezTo>
                      <a:cubicBezTo>
                        <a:pt x="13777" y="134665"/>
                        <a:pt x="0" y="139763"/>
                        <a:pt x="0" y="139763"/>
                      </a:cubicBezTo>
                      <a:lnTo>
                        <a:pt x="0" y="14196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C080">
                        <a:alpha val="5000"/>
                      </a:srgbClr>
                    </a:gs>
                    <a:gs pos="100000">
                      <a:srgbClr val="FFFFE0"/>
                    </a:gs>
                  </a:gsLst>
                  <a:lin ang="81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194" name="Freeform 6193"/>
                <p:cNvSpPr/>
                <p:nvPr/>
              </p:nvSpPr>
              <p:spPr>
                <a:xfrm>
                  <a:off x="3310402" y="5858792"/>
                  <a:ext cx="11337" cy="2031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337" h="203111">
                      <a:moveTo>
                        <a:pt x="0" y="3776"/>
                      </a:moveTo>
                      <a:lnTo>
                        <a:pt x="11337" y="203111"/>
                      </a:lnTo>
                      <a:lnTo>
                        <a:pt x="11337" y="0"/>
                      </a:lnTo>
                      <a:lnTo>
                        <a:pt x="0" y="377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  <p:sp>
              <p:nvSpPr>
                <p:cNvPr id="6195" name="Freeform 6194"/>
                <p:cNvSpPr/>
                <p:nvPr/>
              </p:nvSpPr>
              <p:spPr>
                <a:xfrm>
                  <a:off x="3222585" y="5737416"/>
                  <a:ext cx="204061" cy="2129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061" h="21294">
                      <a:moveTo>
                        <a:pt x="0" y="17529"/>
                      </a:moveTo>
                      <a:cubicBezTo>
                        <a:pt x="0" y="17529"/>
                        <a:pt x="63534" y="5294"/>
                        <a:pt x="98173" y="5608"/>
                      </a:cubicBezTo>
                      <a:cubicBezTo>
                        <a:pt x="167453" y="6235"/>
                        <a:pt x="204061" y="21294"/>
                        <a:pt x="204061" y="21294"/>
                      </a:cubicBezTo>
                      <a:cubicBezTo>
                        <a:pt x="204061" y="21294"/>
                        <a:pt x="159895" y="-2839"/>
                        <a:pt x="91245" y="0"/>
                      </a:cubicBezTo>
                      <a:cubicBezTo>
                        <a:pt x="16604" y="2923"/>
                        <a:pt x="0" y="17529"/>
                        <a:pt x="0" y="17529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6196" name="Group 6195"/>
              <p:cNvGrpSpPr/>
              <p:nvPr/>
            </p:nvGrpSpPr>
            <p:grpSpPr>
              <a:xfrm rot="2280000">
                <a:off x="3505601" y="5584451"/>
                <a:ext cx="427242" cy="819596"/>
                <a:chOff x="3505601" y="5584451"/>
                <a:chExt cx="427242" cy="819596"/>
              </a:xfrm>
            </p:grpSpPr>
            <p:sp>
              <p:nvSpPr>
                <p:cNvPr id="6197" name="Freeform 6196"/>
                <p:cNvSpPr/>
                <p:nvPr/>
              </p:nvSpPr>
              <p:spPr>
                <a:xfrm>
                  <a:off x="3554377" y="5584451"/>
                  <a:ext cx="329690" cy="1793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9690" h="179364">
                      <a:moveTo>
                        <a:pt x="0" y="89682"/>
                      </a:moveTo>
                      <a:cubicBezTo>
                        <a:pt x="0" y="40130"/>
                        <a:pt x="73804" y="0"/>
                        <a:pt x="164845" y="0"/>
                      </a:cubicBezTo>
                      <a:cubicBezTo>
                        <a:pt x="255886" y="0"/>
                        <a:pt x="329690" y="40130"/>
                        <a:pt x="329690" y="89682"/>
                      </a:cubicBezTo>
                      <a:cubicBezTo>
                        <a:pt x="329690" y="139137"/>
                        <a:pt x="255886" y="179364"/>
                        <a:pt x="164845" y="179364"/>
                      </a:cubicBezTo>
                      <a:cubicBezTo>
                        <a:pt x="73804" y="179364"/>
                        <a:pt x="0" y="139137"/>
                        <a:pt x="0" y="8968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A00000"/>
                    </a:gs>
                    <a:gs pos="100000">
                      <a:srgbClr val="FF6000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198" name="Freeform 6197"/>
                <p:cNvSpPr/>
                <p:nvPr/>
              </p:nvSpPr>
              <p:spPr>
                <a:xfrm>
                  <a:off x="3552431" y="5599954"/>
                  <a:ext cx="333581" cy="18704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3581" h="187042">
                      <a:moveTo>
                        <a:pt x="0" y="93521"/>
                      </a:moveTo>
                      <a:cubicBezTo>
                        <a:pt x="0" y="41812"/>
                        <a:pt x="74616" y="0"/>
                        <a:pt x="166790" y="0"/>
                      </a:cubicBezTo>
                      <a:cubicBezTo>
                        <a:pt x="258821" y="0"/>
                        <a:pt x="333581" y="41812"/>
                        <a:pt x="333581" y="93521"/>
                      </a:cubicBezTo>
                      <a:cubicBezTo>
                        <a:pt x="333581" y="145086"/>
                        <a:pt x="258821" y="187042"/>
                        <a:pt x="166790" y="187042"/>
                      </a:cubicBezTo>
                      <a:cubicBezTo>
                        <a:pt x="74616" y="187042"/>
                        <a:pt x="0" y="145086"/>
                        <a:pt x="0" y="9352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27E5F"/>
                    </a:gs>
                    <a:gs pos="50000">
                      <a:srgbClr val="EC1C24"/>
                    </a:gs>
                    <a:gs pos="100000">
                      <a:srgbClr val="CF232A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199" name="Freeform 6198"/>
                <p:cNvSpPr/>
                <p:nvPr/>
              </p:nvSpPr>
              <p:spPr>
                <a:xfrm>
                  <a:off x="3632404" y="5660948"/>
                  <a:ext cx="173635" cy="3059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3635" h="305990">
                      <a:moveTo>
                        <a:pt x="0" y="29834"/>
                      </a:moveTo>
                      <a:lnTo>
                        <a:pt x="0" y="305990"/>
                      </a:lnTo>
                      <a:lnTo>
                        <a:pt x="173635" y="305990"/>
                      </a:lnTo>
                      <a:lnTo>
                        <a:pt x="173635" y="29834"/>
                      </a:lnTo>
                      <a:cubicBezTo>
                        <a:pt x="173635" y="29834"/>
                        <a:pt x="153606" y="0"/>
                        <a:pt x="86817" y="0"/>
                      </a:cubicBezTo>
                      <a:cubicBezTo>
                        <a:pt x="18348" y="0"/>
                        <a:pt x="0" y="29834"/>
                        <a:pt x="0" y="2983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0000"/>
                    </a:gs>
                    <a:gs pos="100000">
                      <a:srgbClr val="B81007"/>
                    </a:gs>
                  </a:gsLst>
                  <a:lin ang="27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200" name="Freeform 6199"/>
                <p:cNvSpPr/>
                <p:nvPr/>
              </p:nvSpPr>
              <p:spPr>
                <a:xfrm>
                  <a:off x="3505601" y="5841037"/>
                  <a:ext cx="427242" cy="20935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7242" h="209355">
                      <a:moveTo>
                        <a:pt x="0" y="122823"/>
                      </a:moveTo>
                      <a:cubicBezTo>
                        <a:pt x="0" y="59213"/>
                        <a:pt x="98221" y="0"/>
                        <a:pt x="213621" y="0"/>
                      </a:cubicBezTo>
                      <a:cubicBezTo>
                        <a:pt x="333302" y="0"/>
                        <a:pt x="427242" y="63838"/>
                        <a:pt x="427242" y="127448"/>
                      </a:cubicBezTo>
                      <a:cubicBezTo>
                        <a:pt x="427242" y="191009"/>
                        <a:pt x="336387" y="209355"/>
                        <a:pt x="213621" y="209355"/>
                      </a:cubicBezTo>
                      <a:cubicBezTo>
                        <a:pt x="101305" y="209355"/>
                        <a:pt x="0" y="186385"/>
                        <a:pt x="0" y="12282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27E5F"/>
                    </a:gs>
                    <a:gs pos="50000">
                      <a:srgbClr val="EC1C24"/>
                    </a:gs>
                    <a:gs pos="100000">
                      <a:srgbClr val="CF232A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201" name="Freeform 6200"/>
                <p:cNvSpPr/>
                <p:nvPr/>
              </p:nvSpPr>
              <p:spPr>
                <a:xfrm>
                  <a:off x="3505601" y="5875809"/>
                  <a:ext cx="427242" cy="19312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7242" h="193127">
                      <a:moveTo>
                        <a:pt x="0" y="96563"/>
                      </a:moveTo>
                      <a:cubicBezTo>
                        <a:pt x="0" y="43195"/>
                        <a:pt x="95604" y="0"/>
                        <a:pt x="213621" y="0"/>
                      </a:cubicBezTo>
                      <a:cubicBezTo>
                        <a:pt x="331591" y="0"/>
                        <a:pt x="427242" y="43195"/>
                        <a:pt x="427242" y="96563"/>
                      </a:cubicBezTo>
                      <a:cubicBezTo>
                        <a:pt x="427242" y="149884"/>
                        <a:pt x="331591" y="193127"/>
                        <a:pt x="213621" y="193127"/>
                      </a:cubicBezTo>
                      <a:cubicBezTo>
                        <a:pt x="95604" y="193127"/>
                        <a:pt x="0" y="149884"/>
                        <a:pt x="0" y="9656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0000"/>
                    </a:gs>
                    <a:gs pos="100000">
                      <a:srgbClr val="B81007"/>
                    </a:gs>
                  </a:gsLst>
                  <a:lin ang="162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202" name="Freeform 6201"/>
                <p:cNvSpPr/>
                <p:nvPr/>
              </p:nvSpPr>
              <p:spPr>
                <a:xfrm>
                  <a:off x="3691998" y="5985469"/>
                  <a:ext cx="35571" cy="4184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571" h="418450">
                      <a:moveTo>
                        <a:pt x="0" y="9697"/>
                      </a:moveTo>
                      <a:cubicBezTo>
                        <a:pt x="0" y="9697"/>
                        <a:pt x="21572" y="418450"/>
                        <a:pt x="21572" y="418450"/>
                      </a:cubicBezTo>
                      <a:cubicBezTo>
                        <a:pt x="21572" y="418450"/>
                        <a:pt x="35571" y="11934"/>
                        <a:pt x="35571" y="11934"/>
                      </a:cubicBezTo>
                      <a:cubicBezTo>
                        <a:pt x="35571" y="11934"/>
                        <a:pt x="32348" y="0"/>
                        <a:pt x="17785" y="0"/>
                      </a:cubicBezTo>
                      <a:cubicBezTo>
                        <a:pt x="6274" y="0"/>
                        <a:pt x="0" y="9697"/>
                        <a:pt x="0" y="969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D0D0D"/>
                    </a:gs>
                    <a:gs pos="100000">
                      <a:srgbClr val="E0E0E0"/>
                    </a:gs>
                  </a:gsLst>
                  <a:lin ang="162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203" name="Freeform 6202"/>
                <p:cNvSpPr/>
                <p:nvPr/>
              </p:nvSpPr>
              <p:spPr>
                <a:xfrm>
                  <a:off x="3640906" y="5672830"/>
                  <a:ext cx="64555" cy="1721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4555" h="172119">
                      <a:moveTo>
                        <a:pt x="0" y="17482"/>
                      </a:moveTo>
                      <a:cubicBezTo>
                        <a:pt x="0" y="17482"/>
                        <a:pt x="10663" y="9755"/>
                        <a:pt x="33718" y="3573"/>
                      </a:cubicBezTo>
                      <a:cubicBezTo>
                        <a:pt x="53117" y="0"/>
                        <a:pt x="64555" y="0"/>
                        <a:pt x="64555" y="0"/>
                      </a:cubicBezTo>
                      <a:lnTo>
                        <a:pt x="59847" y="162750"/>
                      </a:lnTo>
                      <a:cubicBezTo>
                        <a:pt x="59847" y="162750"/>
                        <a:pt x="51257" y="158957"/>
                        <a:pt x="32277" y="162750"/>
                      </a:cubicBezTo>
                      <a:cubicBezTo>
                        <a:pt x="16811" y="165841"/>
                        <a:pt x="0" y="172119"/>
                        <a:pt x="0" y="172119"/>
                      </a:cubicBezTo>
                      <a:lnTo>
                        <a:pt x="0" y="17482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C080">
                        <a:alpha val="5000"/>
                      </a:srgbClr>
                    </a:gs>
                    <a:gs pos="100000">
                      <a:srgbClr val="FFFFE0"/>
                    </a:gs>
                  </a:gsLst>
                  <a:lin ang="81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204" name="Freeform 6203"/>
                <p:cNvSpPr/>
                <p:nvPr/>
              </p:nvSpPr>
              <p:spPr>
                <a:xfrm>
                  <a:off x="3701879" y="6018331"/>
                  <a:ext cx="13833" cy="2501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833" h="250132">
                      <a:moveTo>
                        <a:pt x="0" y="4651"/>
                      </a:moveTo>
                      <a:lnTo>
                        <a:pt x="13833" y="250132"/>
                      </a:lnTo>
                      <a:lnTo>
                        <a:pt x="13833" y="0"/>
                      </a:lnTo>
                      <a:lnTo>
                        <a:pt x="0" y="465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  <p:sp>
              <p:nvSpPr>
                <p:cNvPr id="6205" name="Freeform 6204"/>
                <p:cNvSpPr/>
                <p:nvPr/>
              </p:nvSpPr>
              <p:spPr>
                <a:xfrm>
                  <a:off x="3594724" y="5868855"/>
                  <a:ext cx="248996" cy="262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8996" h="26224">
                      <a:moveTo>
                        <a:pt x="0" y="21587"/>
                      </a:moveTo>
                      <a:cubicBezTo>
                        <a:pt x="0" y="21587"/>
                        <a:pt x="77525" y="6519"/>
                        <a:pt x="119791" y="6906"/>
                      </a:cubicBezTo>
                      <a:cubicBezTo>
                        <a:pt x="204327" y="7679"/>
                        <a:pt x="248996" y="26224"/>
                        <a:pt x="248996" y="26224"/>
                      </a:cubicBezTo>
                      <a:cubicBezTo>
                        <a:pt x="248996" y="26224"/>
                        <a:pt x="195105" y="-3497"/>
                        <a:pt x="111337" y="0"/>
                      </a:cubicBezTo>
                      <a:cubicBezTo>
                        <a:pt x="20260" y="3600"/>
                        <a:pt x="0" y="21587"/>
                        <a:pt x="0" y="21587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7700" cap="flat">
                  <a:noFill/>
                  <a:bevel/>
                </a:ln>
              </p:spPr>
            </p:sp>
          </p:grpSp>
        </p:grpSp>
        <p:sp>
          <p:nvSpPr>
            <p:cNvPr id="1726" name="Text 1726"/>
            <p:cNvSpPr txBox="1"/>
            <p:nvPr/>
          </p:nvSpPr>
          <p:spPr>
            <a:xfrm>
              <a:off x="4329450" y="5555270"/>
              <a:ext cx="431200" cy="4312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5616">
                  <a:solidFill>
                    <a:srgbClr val="303030"/>
                  </a:solidFill>
                  <a:latin typeface="Symbol"/>
                </a:rPr>
                <a:t>-</a:t>
              </a:r>
            </a:p>
          </p:txBody>
        </p:sp>
        <p:sp>
          <p:nvSpPr>
            <p:cNvPr id="1727" name="Text 1727"/>
            <p:cNvSpPr txBox="1"/>
            <p:nvPr/>
          </p:nvSpPr>
          <p:spPr>
            <a:xfrm>
              <a:off x="6701050" y="5586070"/>
              <a:ext cx="369600" cy="3696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5616">
                  <a:solidFill>
                    <a:srgbClr val="303030"/>
                  </a:solidFill>
                  <a:latin typeface="Symbol"/>
                </a:rPr>
                <a:t>=</a:t>
              </a:r>
            </a:p>
          </p:txBody>
        </p:sp>
        <p:grpSp>
          <p:nvGrpSpPr>
            <p:cNvPr id="6229" name="Callout 2"/>
            <p:cNvGrpSpPr/>
            <p:nvPr/>
          </p:nvGrpSpPr>
          <p:grpSpPr>
            <a:xfrm>
              <a:off x="7363214" y="5315929"/>
              <a:ext cx="992599" cy="909886"/>
              <a:chOff x="7363214" y="5315929"/>
              <a:chExt cx="992599" cy="909886"/>
            </a:xfrm>
          </p:grpSpPr>
          <p:grpSp>
            <p:nvGrpSpPr>
              <p:cNvPr id="6230" name="Group 6229"/>
              <p:cNvGrpSpPr/>
              <p:nvPr/>
            </p:nvGrpSpPr>
            <p:grpSpPr>
              <a:xfrm>
                <a:off x="7363214" y="5315929"/>
                <a:ext cx="992599" cy="909886"/>
                <a:chOff x="7363214" y="5315929"/>
                <a:chExt cx="992599" cy="909886"/>
              </a:xfrm>
            </p:grpSpPr>
            <p:sp>
              <p:nvSpPr>
                <p:cNvPr id="6231" name="Freeform 6230"/>
                <p:cNvSpPr/>
                <p:nvPr/>
              </p:nvSpPr>
              <p:spPr>
                <a:xfrm>
                  <a:off x="7446117" y="5315929"/>
                  <a:ext cx="909701" cy="9098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09701" h="909886">
                      <a:moveTo>
                        <a:pt x="0" y="454941"/>
                      </a:moveTo>
                      <a:cubicBezTo>
                        <a:pt x="0" y="203683"/>
                        <a:pt x="203642" y="0"/>
                        <a:pt x="454849" y="0"/>
                      </a:cubicBezTo>
                      <a:cubicBezTo>
                        <a:pt x="706055" y="0"/>
                        <a:pt x="909701" y="203683"/>
                        <a:pt x="909701" y="454941"/>
                      </a:cubicBezTo>
                      <a:cubicBezTo>
                        <a:pt x="909701" y="706199"/>
                        <a:pt x="706055" y="909886"/>
                        <a:pt x="454849" y="909886"/>
                      </a:cubicBezTo>
                      <a:cubicBezTo>
                        <a:pt x="203642" y="909886"/>
                        <a:pt x="0" y="706199"/>
                        <a:pt x="0" y="454941"/>
                      </a:cubicBezTo>
                      <a:close/>
                    </a:path>
                  </a:pathLst>
                </a:custGeom>
                <a:solidFill>
                  <a:srgbClr val="763C30"/>
                </a:solidFill>
                <a:ln w="7700" cap="flat">
                  <a:noFill/>
                  <a:bevel/>
                </a:ln>
              </p:spPr>
            </p:sp>
            <p:sp>
              <p:nvSpPr>
                <p:cNvPr id="6232" name="Freeform 6231"/>
                <p:cNvSpPr/>
                <p:nvPr/>
              </p:nvSpPr>
              <p:spPr>
                <a:xfrm>
                  <a:off x="7363214" y="5338340"/>
                  <a:ext cx="318170" cy="31823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8170" h="318236">
                      <a:moveTo>
                        <a:pt x="0" y="159117"/>
                      </a:moveTo>
                      <a:cubicBezTo>
                        <a:pt x="0" y="71239"/>
                        <a:pt x="71225" y="0"/>
                        <a:pt x="159085" y="0"/>
                      </a:cubicBezTo>
                      <a:cubicBezTo>
                        <a:pt x="246945" y="0"/>
                        <a:pt x="318170" y="71239"/>
                        <a:pt x="318170" y="159117"/>
                      </a:cubicBezTo>
                      <a:cubicBezTo>
                        <a:pt x="318170" y="246996"/>
                        <a:pt x="246945" y="318236"/>
                        <a:pt x="159085" y="318236"/>
                      </a:cubicBezTo>
                      <a:cubicBezTo>
                        <a:pt x="71225" y="318236"/>
                        <a:pt x="0" y="246996"/>
                        <a:pt x="0" y="159117"/>
                      </a:cubicBezTo>
                      <a:close/>
                    </a:path>
                  </a:pathLst>
                </a:custGeom>
                <a:solidFill>
                  <a:srgbClr val="763C30"/>
                </a:solidFill>
                <a:ln w="7700" cap="flat">
                  <a:noFill/>
                  <a:bevel/>
                </a:ln>
              </p:spPr>
            </p:sp>
          </p:grpSp>
          <p:sp>
            <p:nvSpPr>
              <p:cNvPr id="6233" name="Freeform 6232"/>
              <p:cNvSpPr/>
              <p:nvPr/>
            </p:nvSpPr>
            <p:spPr>
              <a:xfrm>
                <a:off x="7485087" y="5386401"/>
                <a:ext cx="817155" cy="817209"/>
              </a:xfrm>
              <a:custGeom>
                <a:avLst/>
                <a:gdLst/>
                <a:ahLst/>
                <a:cxnLst/>
                <a:rect l="0" t="0" r="0" b="0"/>
                <a:pathLst>
                  <a:path w="817155" h="817209">
                    <a:moveTo>
                      <a:pt x="0" y="408605"/>
                    </a:moveTo>
                    <a:cubicBezTo>
                      <a:pt x="0" y="182938"/>
                      <a:pt x="182926" y="0"/>
                      <a:pt x="408578" y="0"/>
                    </a:cubicBezTo>
                    <a:cubicBezTo>
                      <a:pt x="634230" y="0"/>
                      <a:pt x="817155" y="182938"/>
                      <a:pt x="817155" y="408605"/>
                    </a:cubicBezTo>
                    <a:cubicBezTo>
                      <a:pt x="817155" y="634271"/>
                      <a:pt x="634230" y="817209"/>
                      <a:pt x="408578" y="817209"/>
                    </a:cubicBezTo>
                    <a:cubicBezTo>
                      <a:pt x="182926" y="817209"/>
                      <a:pt x="0" y="634271"/>
                      <a:pt x="0" y="408605"/>
                    </a:cubicBezTo>
                    <a:close/>
                  </a:path>
                </a:pathLst>
              </a:custGeom>
              <a:solidFill>
                <a:srgbClr val="FFFFFF"/>
              </a:solidFill>
              <a:ln w="7700" cap="flat">
                <a:noFill/>
                <a:bevel/>
              </a:ln>
            </p:spPr>
          </p:sp>
          <p:grpSp>
            <p:nvGrpSpPr>
              <p:cNvPr id="6234" name="Group 6233"/>
              <p:cNvGrpSpPr/>
              <p:nvPr/>
            </p:nvGrpSpPr>
            <p:grpSpPr>
              <a:xfrm>
                <a:off x="7438751" y="5375060"/>
                <a:ext cx="855285" cy="783899"/>
                <a:chOff x="7438751" y="5375060"/>
                <a:chExt cx="855285" cy="783899"/>
              </a:xfrm>
            </p:grpSpPr>
            <p:sp>
              <p:nvSpPr>
                <p:cNvPr id="6235" name="Freeform 6234"/>
                <p:cNvSpPr/>
                <p:nvPr/>
              </p:nvSpPr>
              <p:spPr>
                <a:xfrm>
                  <a:off x="7510186" y="5375060"/>
                  <a:ext cx="783845" cy="7838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83845" h="783899">
                      <a:moveTo>
                        <a:pt x="0" y="391949"/>
                      </a:moveTo>
                      <a:cubicBezTo>
                        <a:pt x="0" y="175481"/>
                        <a:pt x="175470" y="0"/>
                        <a:pt x="391924" y="0"/>
                      </a:cubicBezTo>
                      <a:cubicBezTo>
                        <a:pt x="608378" y="0"/>
                        <a:pt x="783845" y="175481"/>
                        <a:pt x="783845" y="391949"/>
                      </a:cubicBezTo>
                      <a:cubicBezTo>
                        <a:pt x="783845" y="608418"/>
                        <a:pt x="608378" y="783899"/>
                        <a:pt x="391924" y="783899"/>
                      </a:cubicBezTo>
                      <a:cubicBezTo>
                        <a:pt x="175470" y="783899"/>
                        <a:pt x="0" y="608418"/>
                        <a:pt x="0" y="391949"/>
                      </a:cubicBezTo>
                      <a:close/>
                    </a:path>
                  </a:pathLst>
                </a:custGeom>
                <a:solidFill>
                  <a:srgbClr val="EBEBEB"/>
                </a:solidFill>
                <a:ln w="7700" cap="flat">
                  <a:noFill/>
                  <a:bevel/>
                </a:ln>
              </p:spPr>
            </p:sp>
            <p:sp>
              <p:nvSpPr>
                <p:cNvPr id="6236" name="Freeform 6235"/>
                <p:cNvSpPr/>
                <p:nvPr/>
              </p:nvSpPr>
              <p:spPr>
                <a:xfrm>
                  <a:off x="7438751" y="5394366"/>
                  <a:ext cx="274154" cy="2741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4154" h="274172">
                      <a:moveTo>
                        <a:pt x="0" y="137086"/>
                      </a:moveTo>
                      <a:cubicBezTo>
                        <a:pt x="0" y="61376"/>
                        <a:pt x="61372" y="0"/>
                        <a:pt x="137077" y="0"/>
                      </a:cubicBezTo>
                      <a:cubicBezTo>
                        <a:pt x="212783" y="0"/>
                        <a:pt x="274154" y="61376"/>
                        <a:pt x="274154" y="137086"/>
                      </a:cubicBezTo>
                      <a:cubicBezTo>
                        <a:pt x="274154" y="212796"/>
                        <a:pt x="212783" y="274172"/>
                        <a:pt x="137077" y="274172"/>
                      </a:cubicBezTo>
                      <a:cubicBezTo>
                        <a:pt x="61372" y="274172"/>
                        <a:pt x="0" y="212796"/>
                        <a:pt x="0" y="137086"/>
                      </a:cubicBezTo>
                      <a:close/>
                    </a:path>
                  </a:pathLst>
                </a:custGeom>
                <a:solidFill>
                  <a:srgbClr val="EBEBEB"/>
                </a:solidFill>
                <a:ln w="7700" cap="flat">
                  <a:noFill/>
                  <a:bevel/>
                </a:ln>
              </p:spPr>
            </p:sp>
          </p:grpSp>
        </p:grpSp>
        <p:grpSp>
          <p:nvGrpSpPr>
            <p:cNvPr id="6258" name="Brooch"/>
            <p:cNvGrpSpPr/>
            <p:nvPr/>
          </p:nvGrpSpPr>
          <p:grpSpPr>
            <a:xfrm>
              <a:off x="5133476" y="5256049"/>
              <a:ext cx="1023207" cy="1029644"/>
              <a:chOff x="5133476" y="5256049"/>
              <a:chExt cx="1023207" cy="1029644"/>
            </a:xfrm>
          </p:grpSpPr>
          <p:grpSp>
            <p:nvGrpSpPr>
              <p:cNvPr id="6259" name="Group 6258"/>
              <p:cNvGrpSpPr/>
              <p:nvPr/>
            </p:nvGrpSpPr>
            <p:grpSpPr>
              <a:xfrm rot="-2940000" flipH="1">
                <a:off x="5254225" y="5474145"/>
                <a:ext cx="350140" cy="665521"/>
                <a:chOff x="5254225" y="5474145"/>
                <a:chExt cx="350140" cy="665521"/>
              </a:xfrm>
            </p:grpSpPr>
            <p:sp>
              <p:nvSpPr>
                <p:cNvPr id="6260" name="Freeform 6259"/>
                <p:cNvSpPr/>
                <p:nvPr/>
              </p:nvSpPr>
              <p:spPr>
                <a:xfrm>
                  <a:off x="5294199" y="5474145"/>
                  <a:ext cx="270192" cy="1456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0192" h="145646">
                      <a:moveTo>
                        <a:pt x="0" y="72823"/>
                      </a:moveTo>
                      <a:cubicBezTo>
                        <a:pt x="0" y="32586"/>
                        <a:pt x="60485" y="0"/>
                        <a:pt x="135096" y="0"/>
                      </a:cubicBezTo>
                      <a:cubicBezTo>
                        <a:pt x="209707" y="0"/>
                        <a:pt x="270192" y="32586"/>
                        <a:pt x="270192" y="72823"/>
                      </a:cubicBezTo>
                      <a:cubicBezTo>
                        <a:pt x="270192" y="112981"/>
                        <a:pt x="209707" y="145646"/>
                        <a:pt x="135096" y="145646"/>
                      </a:cubicBezTo>
                      <a:cubicBezTo>
                        <a:pt x="60485" y="145646"/>
                        <a:pt x="0" y="112981"/>
                        <a:pt x="0" y="7282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8E9FB0"/>
                    </a:gs>
                    <a:gs pos="100000">
                      <a:srgbClr val="000063"/>
                    </a:gs>
                  </a:gsLst>
                  <a:lin ang="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261" name="Freeform 6260"/>
                <p:cNvSpPr/>
                <p:nvPr/>
              </p:nvSpPr>
              <p:spPr>
                <a:xfrm>
                  <a:off x="5292605" y="5486734"/>
                  <a:ext cx="273381" cy="15188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381" h="151880">
                      <a:moveTo>
                        <a:pt x="0" y="75940"/>
                      </a:moveTo>
                      <a:cubicBezTo>
                        <a:pt x="0" y="33952"/>
                        <a:pt x="61150" y="0"/>
                        <a:pt x="136690" y="0"/>
                      </a:cubicBezTo>
                      <a:cubicBezTo>
                        <a:pt x="212113" y="0"/>
                        <a:pt x="273381" y="33952"/>
                        <a:pt x="273381" y="75940"/>
                      </a:cubicBezTo>
                      <a:cubicBezTo>
                        <a:pt x="273381" y="117812"/>
                        <a:pt x="212113" y="151880"/>
                        <a:pt x="136690" y="151880"/>
                      </a:cubicBezTo>
                      <a:cubicBezTo>
                        <a:pt x="61150" y="151880"/>
                        <a:pt x="0" y="117812"/>
                        <a:pt x="0" y="7594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0080"/>
                    </a:gs>
                    <a:gs pos="100000">
                      <a:srgbClr val="A0A0FF"/>
                    </a:gs>
                  </a:gsLst>
                  <a:lin ang="162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262" name="Freeform 6261"/>
                <p:cNvSpPr/>
                <p:nvPr/>
              </p:nvSpPr>
              <p:spPr>
                <a:xfrm>
                  <a:off x="5358145" y="5536262"/>
                  <a:ext cx="142300" cy="24846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2300" h="248467">
                      <a:moveTo>
                        <a:pt x="0" y="24226"/>
                      </a:moveTo>
                      <a:lnTo>
                        <a:pt x="0" y="248467"/>
                      </a:lnTo>
                      <a:lnTo>
                        <a:pt x="142300" y="248467"/>
                      </a:lnTo>
                      <a:lnTo>
                        <a:pt x="142300" y="24226"/>
                      </a:lnTo>
                      <a:cubicBezTo>
                        <a:pt x="142300" y="24226"/>
                        <a:pt x="125885" y="0"/>
                        <a:pt x="71150" y="0"/>
                      </a:cubicBezTo>
                      <a:cubicBezTo>
                        <a:pt x="15037" y="0"/>
                        <a:pt x="0" y="24226"/>
                        <a:pt x="0" y="2422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006A"/>
                    </a:gs>
                    <a:gs pos="100000">
                      <a:srgbClr val="0000C0"/>
                    </a:gs>
                  </a:gsLst>
                  <a:lin ang="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263" name="Freeform 6262"/>
                <p:cNvSpPr/>
                <p:nvPr/>
              </p:nvSpPr>
              <p:spPr>
                <a:xfrm>
                  <a:off x="5254225" y="5682496"/>
                  <a:ext cx="350140" cy="16999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0140" h="169998">
                      <a:moveTo>
                        <a:pt x="0" y="99734"/>
                      </a:moveTo>
                      <a:cubicBezTo>
                        <a:pt x="0" y="48082"/>
                        <a:pt x="80496" y="0"/>
                        <a:pt x="175070" y="0"/>
                      </a:cubicBezTo>
                      <a:cubicBezTo>
                        <a:pt x="273152" y="0"/>
                        <a:pt x="350140" y="51837"/>
                        <a:pt x="350140" y="103489"/>
                      </a:cubicBezTo>
                      <a:cubicBezTo>
                        <a:pt x="350140" y="155102"/>
                        <a:pt x="275680" y="169998"/>
                        <a:pt x="175070" y="169998"/>
                      </a:cubicBezTo>
                      <a:cubicBezTo>
                        <a:pt x="83023" y="169998"/>
                        <a:pt x="0" y="151347"/>
                        <a:pt x="0" y="9973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/>
                    </a:gs>
                    <a:gs pos="100000">
                      <a:srgbClr val="0000FF"/>
                    </a:gs>
                  </a:gsLst>
                  <a:lin ang="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264" name="Freeform 6263"/>
                <p:cNvSpPr/>
                <p:nvPr/>
              </p:nvSpPr>
              <p:spPr>
                <a:xfrm>
                  <a:off x="5254225" y="5710730"/>
                  <a:ext cx="350140" cy="15682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0140" h="156821">
                      <a:moveTo>
                        <a:pt x="0" y="78411"/>
                      </a:moveTo>
                      <a:cubicBezTo>
                        <a:pt x="0" y="35075"/>
                        <a:pt x="78351" y="0"/>
                        <a:pt x="175070" y="0"/>
                      </a:cubicBezTo>
                      <a:cubicBezTo>
                        <a:pt x="271750" y="0"/>
                        <a:pt x="350140" y="35075"/>
                        <a:pt x="350140" y="78411"/>
                      </a:cubicBezTo>
                      <a:cubicBezTo>
                        <a:pt x="350140" y="121707"/>
                        <a:pt x="271750" y="156821"/>
                        <a:pt x="175070" y="156821"/>
                      </a:cubicBezTo>
                      <a:cubicBezTo>
                        <a:pt x="78351" y="156821"/>
                        <a:pt x="0" y="121707"/>
                        <a:pt x="0" y="7841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006A"/>
                    </a:gs>
                    <a:gs pos="100000">
                      <a:srgbClr val="0000C0"/>
                    </a:gs>
                  </a:gsLst>
                  <a:lin ang="108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265" name="Freeform 6264"/>
                <p:cNvSpPr/>
                <p:nvPr/>
              </p:nvSpPr>
              <p:spPr>
                <a:xfrm>
                  <a:off x="5406985" y="5799775"/>
                  <a:ext cx="29152" cy="3397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152" h="339786">
                      <a:moveTo>
                        <a:pt x="0" y="7874"/>
                      </a:moveTo>
                      <a:cubicBezTo>
                        <a:pt x="0" y="7874"/>
                        <a:pt x="17679" y="339786"/>
                        <a:pt x="17679" y="339786"/>
                      </a:cubicBezTo>
                      <a:cubicBezTo>
                        <a:pt x="17679" y="339786"/>
                        <a:pt x="29152" y="9691"/>
                        <a:pt x="29152" y="9691"/>
                      </a:cubicBezTo>
                      <a:cubicBezTo>
                        <a:pt x="29152" y="9691"/>
                        <a:pt x="26510" y="0"/>
                        <a:pt x="14576" y="0"/>
                      </a:cubicBezTo>
                      <a:cubicBezTo>
                        <a:pt x="5142" y="0"/>
                        <a:pt x="0" y="7874"/>
                        <a:pt x="0" y="787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D0D0D"/>
                    </a:gs>
                    <a:gs pos="100000">
                      <a:srgbClr val="E0E0E0"/>
                    </a:gs>
                  </a:gsLst>
                  <a:lin ang="162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266" name="Freeform 6265"/>
                <p:cNvSpPr/>
                <p:nvPr/>
              </p:nvSpPr>
              <p:spPr>
                <a:xfrm>
                  <a:off x="5365113" y="5545909"/>
                  <a:ext cx="52905" cy="13976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2905" h="139763">
                      <a:moveTo>
                        <a:pt x="0" y="14196"/>
                      </a:moveTo>
                      <a:cubicBezTo>
                        <a:pt x="0" y="14196"/>
                        <a:pt x="8739" y="7921"/>
                        <a:pt x="27633" y="2902"/>
                      </a:cubicBezTo>
                      <a:cubicBezTo>
                        <a:pt x="43531" y="0"/>
                        <a:pt x="52905" y="0"/>
                        <a:pt x="52905" y="0"/>
                      </a:cubicBezTo>
                      <a:lnTo>
                        <a:pt x="49047" y="132155"/>
                      </a:lnTo>
                      <a:cubicBezTo>
                        <a:pt x="49047" y="132155"/>
                        <a:pt x="42007" y="129075"/>
                        <a:pt x="26452" y="132155"/>
                      </a:cubicBezTo>
                      <a:cubicBezTo>
                        <a:pt x="13777" y="134665"/>
                        <a:pt x="0" y="139763"/>
                        <a:pt x="0" y="139763"/>
                      </a:cubicBezTo>
                      <a:lnTo>
                        <a:pt x="0" y="14196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C080">
                        <a:alpha val="5000"/>
                      </a:srgbClr>
                    </a:gs>
                    <a:gs pos="100000">
                      <a:srgbClr val="FFFFE0"/>
                    </a:gs>
                  </a:gsLst>
                  <a:lin ang="81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267" name="Freeform 6266"/>
                <p:cNvSpPr/>
                <p:nvPr/>
              </p:nvSpPr>
              <p:spPr>
                <a:xfrm>
                  <a:off x="5415082" y="5826460"/>
                  <a:ext cx="11337" cy="2031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337" h="203111">
                      <a:moveTo>
                        <a:pt x="0" y="3776"/>
                      </a:moveTo>
                      <a:lnTo>
                        <a:pt x="11337" y="203111"/>
                      </a:lnTo>
                      <a:lnTo>
                        <a:pt x="11337" y="0"/>
                      </a:lnTo>
                      <a:lnTo>
                        <a:pt x="0" y="377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  <p:sp>
              <p:nvSpPr>
                <p:cNvPr id="6268" name="Freeform 6267"/>
                <p:cNvSpPr/>
                <p:nvPr/>
              </p:nvSpPr>
              <p:spPr>
                <a:xfrm>
                  <a:off x="5327265" y="5705084"/>
                  <a:ext cx="204061" cy="2129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061" h="21294">
                      <a:moveTo>
                        <a:pt x="0" y="17529"/>
                      </a:moveTo>
                      <a:cubicBezTo>
                        <a:pt x="0" y="17529"/>
                        <a:pt x="63534" y="5294"/>
                        <a:pt x="98173" y="5608"/>
                      </a:cubicBezTo>
                      <a:cubicBezTo>
                        <a:pt x="167453" y="6235"/>
                        <a:pt x="204061" y="21294"/>
                        <a:pt x="204061" y="21294"/>
                      </a:cubicBezTo>
                      <a:cubicBezTo>
                        <a:pt x="204061" y="21294"/>
                        <a:pt x="159895" y="-2839"/>
                        <a:pt x="91245" y="0"/>
                      </a:cubicBezTo>
                      <a:cubicBezTo>
                        <a:pt x="16604" y="2923"/>
                        <a:pt x="0" y="17529"/>
                        <a:pt x="0" y="17529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6269" name="Group 6268"/>
              <p:cNvGrpSpPr/>
              <p:nvPr/>
            </p:nvGrpSpPr>
            <p:grpSpPr>
              <a:xfrm rot="2280000">
                <a:off x="5610280" y="5552119"/>
                <a:ext cx="427242" cy="819596"/>
                <a:chOff x="5610280" y="5552119"/>
                <a:chExt cx="427242" cy="819596"/>
              </a:xfrm>
            </p:grpSpPr>
            <p:sp>
              <p:nvSpPr>
                <p:cNvPr id="6270" name="Freeform 6269"/>
                <p:cNvSpPr/>
                <p:nvPr/>
              </p:nvSpPr>
              <p:spPr>
                <a:xfrm>
                  <a:off x="5659057" y="5552119"/>
                  <a:ext cx="329690" cy="1793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9690" h="179364">
                      <a:moveTo>
                        <a:pt x="0" y="89682"/>
                      </a:moveTo>
                      <a:cubicBezTo>
                        <a:pt x="0" y="40130"/>
                        <a:pt x="73804" y="0"/>
                        <a:pt x="164845" y="0"/>
                      </a:cubicBezTo>
                      <a:cubicBezTo>
                        <a:pt x="255886" y="0"/>
                        <a:pt x="329690" y="40130"/>
                        <a:pt x="329690" y="89682"/>
                      </a:cubicBezTo>
                      <a:cubicBezTo>
                        <a:pt x="329690" y="139137"/>
                        <a:pt x="255886" y="179364"/>
                        <a:pt x="164845" y="179364"/>
                      </a:cubicBezTo>
                      <a:cubicBezTo>
                        <a:pt x="73804" y="179364"/>
                        <a:pt x="0" y="139137"/>
                        <a:pt x="0" y="8968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A00000"/>
                    </a:gs>
                    <a:gs pos="100000">
                      <a:srgbClr val="FF6000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271" name="Freeform 6270"/>
                <p:cNvSpPr/>
                <p:nvPr/>
              </p:nvSpPr>
              <p:spPr>
                <a:xfrm>
                  <a:off x="5657111" y="5567622"/>
                  <a:ext cx="333581" cy="18704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3581" h="187042">
                      <a:moveTo>
                        <a:pt x="0" y="93521"/>
                      </a:moveTo>
                      <a:cubicBezTo>
                        <a:pt x="0" y="41812"/>
                        <a:pt x="74616" y="0"/>
                        <a:pt x="166790" y="0"/>
                      </a:cubicBezTo>
                      <a:cubicBezTo>
                        <a:pt x="258821" y="0"/>
                        <a:pt x="333581" y="41812"/>
                        <a:pt x="333581" y="93521"/>
                      </a:cubicBezTo>
                      <a:cubicBezTo>
                        <a:pt x="333581" y="145086"/>
                        <a:pt x="258821" y="187042"/>
                        <a:pt x="166790" y="187042"/>
                      </a:cubicBezTo>
                      <a:cubicBezTo>
                        <a:pt x="74616" y="187042"/>
                        <a:pt x="0" y="145086"/>
                        <a:pt x="0" y="9352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27E5F"/>
                    </a:gs>
                    <a:gs pos="50000">
                      <a:srgbClr val="EC1C24"/>
                    </a:gs>
                    <a:gs pos="100000">
                      <a:srgbClr val="CF232A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272" name="Freeform 6271"/>
                <p:cNvSpPr/>
                <p:nvPr/>
              </p:nvSpPr>
              <p:spPr>
                <a:xfrm>
                  <a:off x="5737084" y="5628616"/>
                  <a:ext cx="173635" cy="3059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3635" h="305990">
                      <a:moveTo>
                        <a:pt x="0" y="29834"/>
                      </a:moveTo>
                      <a:lnTo>
                        <a:pt x="0" y="305990"/>
                      </a:lnTo>
                      <a:lnTo>
                        <a:pt x="173635" y="305990"/>
                      </a:lnTo>
                      <a:lnTo>
                        <a:pt x="173635" y="29834"/>
                      </a:lnTo>
                      <a:cubicBezTo>
                        <a:pt x="173635" y="29834"/>
                        <a:pt x="153606" y="0"/>
                        <a:pt x="86817" y="0"/>
                      </a:cubicBezTo>
                      <a:cubicBezTo>
                        <a:pt x="18348" y="0"/>
                        <a:pt x="0" y="29834"/>
                        <a:pt x="0" y="2983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0000"/>
                    </a:gs>
                    <a:gs pos="100000">
                      <a:srgbClr val="B81007"/>
                    </a:gs>
                  </a:gsLst>
                  <a:lin ang="27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273" name="Freeform 6272"/>
                <p:cNvSpPr/>
                <p:nvPr/>
              </p:nvSpPr>
              <p:spPr>
                <a:xfrm>
                  <a:off x="5610280" y="5808705"/>
                  <a:ext cx="427242" cy="20935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7242" h="209355">
                      <a:moveTo>
                        <a:pt x="0" y="122823"/>
                      </a:moveTo>
                      <a:cubicBezTo>
                        <a:pt x="0" y="59213"/>
                        <a:pt x="98221" y="0"/>
                        <a:pt x="213621" y="0"/>
                      </a:cubicBezTo>
                      <a:cubicBezTo>
                        <a:pt x="333302" y="0"/>
                        <a:pt x="427242" y="63838"/>
                        <a:pt x="427242" y="127448"/>
                      </a:cubicBezTo>
                      <a:cubicBezTo>
                        <a:pt x="427242" y="191009"/>
                        <a:pt x="336387" y="209355"/>
                        <a:pt x="213621" y="209355"/>
                      </a:cubicBezTo>
                      <a:cubicBezTo>
                        <a:pt x="101305" y="209355"/>
                        <a:pt x="0" y="186385"/>
                        <a:pt x="0" y="12282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27E5F"/>
                    </a:gs>
                    <a:gs pos="50000">
                      <a:srgbClr val="EC1C24"/>
                    </a:gs>
                    <a:gs pos="100000">
                      <a:srgbClr val="CF232A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274" name="Freeform 6273"/>
                <p:cNvSpPr/>
                <p:nvPr/>
              </p:nvSpPr>
              <p:spPr>
                <a:xfrm>
                  <a:off x="5610280" y="5843477"/>
                  <a:ext cx="427242" cy="19312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7242" h="193127">
                      <a:moveTo>
                        <a:pt x="0" y="96563"/>
                      </a:moveTo>
                      <a:cubicBezTo>
                        <a:pt x="0" y="43195"/>
                        <a:pt x="95604" y="0"/>
                        <a:pt x="213621" y="0"/>
                      </a:cubicBezTo>
                      <a:cubicBezTo>
                        <a:pt x="331591" y="0"/>
                        <a:pt x="427242" y="43195"/>
                        <a:pt x="427242" y="96563"/>
                      </a:cubicBezTo>
                      <a:cubicBezTo>
                        <a:pt x="427242" y="149884"/>
                        <a:pt x="331591" y="193127"/>
                        <a:pt x="213621" y="193127"/>
                      </a:cubicBezTo>
                      <a:cubicBezTo>
                        <a:pt x="95604" y="193127"/>
                        <a:pt x="0" y="149884"/>
                        <a:pt x="0" y="9656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0000"/>
                    </a:gs>
                    <a:gs pos="100000">
                      <a:srgbClr val="B81007"/>
                    </a:gs>
                  </a:gsLst>
                  <a:lin ang="162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275" name="Freeform 6274"/>
                <p:cNvSpPr/>
                <p:nvPr/>
              </p:nvSpPr>
              <p:spPr>
                <a:xfrm>
                  <a:off x="5796677" y="5953137"/>
                  <a:ext cx="35571" cy="4184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571" h="418450">
                      <a:moveTo>
                        <a:pt x="0" y="9697"/>
                      </a:moveTo>
                      <a:cubicBezTo>
                        <a:pt x="0" y="9697"/>
                        <a:pt x="21572" y="418450"/>
                        <a:pt x="21572" y="418450"/>
                      </a:cubicBezTo>
                      <a:cubicBezTo>
                        <a:pt x="21572" y="418450"/>
                        <a:pt x="35571" y="11934"/>
                        <a:pt x="35571" y="11934"/>
                      </a:cubicBezTo>
                      <a:cubicBezTo>
                        <a:pt x="35571" y="11934"/>
                        <a:pt x="32348" y="0"/>
                        <a:pt x="17785" y="0"/>
                      </a:cubicBezTo>
                      <a:cubicBezTo>
                        <a:pt x="6274" y="0"/>
                        <a:pt x="0" y="9697"/>
                        <a:pt x="0" y="969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D0D0D"/>
                    </a:gs>
                    <a:gs pos="100000">
                      <a:srgbClr val="E0E0E0"/>
                    </a:gs>
                  </a:gsLst>
                  <a:lin ang="162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276" name="Freeform 6275"/>
                <p:cNvSpPr/>
                <p:nvPr/>
              </p:nvSpPr>
              <p:spPr>
                <a:xfrm>
                  <a:off x="5745586" y="5640498"/>
                  <a:ext cx="64555" cy="1721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4555" h="172119">
                      <a:moveTo>
                        <a:pt x="0" y="17482"/>
                      </a:moveTo>
                      <a:cubicBezTo>
                        <a:pt x="0" y="17482"/>
                        <a:pt x="10663" y="9755"/>
                        <a:pt x="33718" y="3573"/>
                      </a:cubicBezTo>
                      <a:cubicBezTo>
                        <a:pt x="53117" y="0"/>
                        <a:pt x="64555" y="0"/>
                        <a:pt x="64555" y="0"/>
                      </a:cubicBezTo>
                      <a:lnTo>
                        <a:pt x="59847" y="162750"/>
                      </a:lnTo>
                      <a:cubicBezTo>
                        <a:pt x="59847" y="162750"/>
                        <a:pt x="51257" y="158957"/>
                        <a:pt x="32277" y="162750"/>
                      </a:cubicBezTo>
                      <a:cubicBezTo>
                        <a:pt x="16811" y="165841"/>
                        <a:pt x="0" y="172119"/>
                        <a:pt x="0" y="172119"/>
                      </a:cubicBezTo>
                      <a:lnTo>
                        <a:pt x="0" y="17482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C080">
                        <a:alpha val="5000"/>
                      </a:srgbClr>
                    </a:gs>
                    <a:gs pos="100000">
                      <a:srgbClr val="FFFFE0"/>
                    </a:gs>
                  </a:gsLst>
                  <a:lin ang="81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6277" name="Freeform 6276"/>
                <p:cNvSpPr/>
                <p:nvPr/>
              </p:nvSpPr>
              <p:spPr>
                <a:xfrm>
                  <a:off x="5806559" y="5985999"/>
                  <a:ext cx="13833" cy="2501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833" h="250132">
                      <a:moveTo>
                        <a:pt x="0" y="4651"/>
                      </a:moveTo>
                      <a:lnTo>
                        <a:pt x="13833" y="250132"/>
                      </a:lnTo>
                      <a:lnTo>
                        <a:pt x="13833" y="0"/>
                      </a:lnTo>
                      <a:lnTo>
                        <a:pt x="0" y="465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  <p:sp>
              <p:nvSpPr>
                <p:cNvPr id="6278" name="Freeform 6277"/>
                <p:cNvSpPr/>
                <p:nvPr/>
              </p:nvSpPr>
              <p:spPr>
                <a:xfrm>
                  <a:off x="5699403" y="5836522"/>
                  <a:ext cx="248996" cy="262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8996" h="26224">
                      <a:moveTo>
                        <a:pt x="0" y="21587"/>
                      </a:moveTo>
                      <a:cubicBezTo>
                        <a:pt x="0" y="21587"/>
                        <a:pt x="77525" y="6519"/>
                        <a:pt x="119791" y="6906"/>
                      </a:cubicBezTo>
                      <a:cubicBezTo>
                        <a:pt x="204327" y="7679"/>
                        <a:pt x="248996" y="26224"/>
                        <a:pt x="248996" y="26224"/>
                      </a:cubicBezTo>
                      <a:cubicBezTo>
                        <a:pt x="248996" y="26224"/>
                        <a:pt x="195105" y="-3497"/>
                        <a:pt x="111337" y="0"/>
                      </a:cubicBezTo>
                      <a:cubicBezTo>
                        <a:pt x="20260" y="3600"/>
                        <a:pt x="0" y="21587"/>
                        <a:pt x="0" y="21587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7700" cap="flat">
                  <a:noFill/>
                  <a:bevel/>
                </a:ln>
              </p:spPr>
            </p:sp>
          </p:grpSp>
        </p:grpSp>
        <p:sp>
          <p:nvSpPr>
            <p:cNvPr id="1728" name="Text 1728"/>
            <p:cNvSpPr txBox="1"/>
            <p:nvPr/>
          </p:nvSpPr>
          <p:spPr>
            <a:xfrm>
              <a:off x="55950" y="256600"/>
              <a:ext cx="2379300" cy="2772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716">
                  <a:solidFill>
                    <a:srgbClr val="303030"/>
                  </a:solidFill>
                  <a:latin typeface="Arial"/>
                </a:rPr>
                <a:t>Subtraction </a:t>
              </a:r>
              <a:r>
                <a:rPr sz="1716" smtClean="0">
                  <a:solidFill>
                    <a:srgbClr val="303030"/>
                  </a:solidFill>
                  <a:latin typeface="Arial"/>
                </a:rPr>
                <a:t>Worksheet</a:t>
              </a:r>
              <a:endParaRPr sz="1716" dirty="0">
                <a:solidFill>
                  <a:srgbClr val="303030"/>
                </a:solidFill>
                <a:latin typeface="Arial"/>
              </a:endParaRPr>
            </a:p>
          </p:txBody>
        </p:sp>
        <p:sp>
          <p:nvSpPr>
            <p:cNvPr id="1729" name="Text 1729"/>
            <p:cNvSpPr txBox="1"/>
            <p:nvPr/>
          </p:nvSpPr>
          <p:spPr>
            <a:xfrm>
              <a:off x="7178450" y="6324200"/>
              <a:ext cx="1663200" cy="2772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80">
                  <a:solidFill>
                    <a:srgbClr val="303030"/>
                  </a:solidFill>
                  <a:latin typeface="Arial"/>
                </a:rPr>
                <a:t>Name: </a:t>
              </a:r>
            </a:p>
          </p:txBody>
        </p:sp>
        <p:cxnSp>
          <p:nvCxnSpPr>
            <p:cNvPr id="6282" name="Line"/>
            <p:cNvCxnSpPr/>
            <p:nvPr/>
          </p:nvCxnSpPr>
          <p:spPr>
            <a:xfrm>
              <a:off x="8194850" y="6539800"/>
              <a:ext cx="893200" cy="0"/>
            </a:xfrm>
            <a:prstGeom prst="line">
              <a:avLst/>
            </a:prstGeom>
            <a:ln w="7700" cap="flat">
              <a:solidFill>
                <a:srgbClr val="6D6D6D"/>
              </a:solidFill>
              <a:bevel/>
            </a:ln>
          </p:spPr>
        </p:cxn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</Words>
  <Application>Microsoft Office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cuments</dc:creator>
  <cp:lastModifiedBy>Edraw</cp:lastModifiedBy>
  <cp:revision>2</cp:revision>
  <dcterms:created xsi:type="dcterms:W3CDTF">2015-12-16T20:29:17Z</dcterms:created>
  <dcterms:modified xsi:type="dcterms:W3CDTF">2015-12-17T01:31:32Z</dcterms:modified>
</cp:coreProperties>
</file>