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171"/>
          <p:cNvGrpSpPr/>
          <p:nvPr/>
        </p:nvGrpSpPr>
        <p:grpSpPr>
          <a:xfrm>
            <a:off x="-4447" y="195000"/>
            <a:ext cx="9147600" cy="6468000"/>
            <a:chOff x="-4447" y="195000"/>
            <a:chExt cx="9147600" cy="6468000"/>
          </a:xfrm>
        </p:grpSpPr>
        <p:grpSp>
          <p:nvGrpSpPr>
            <p:cNvPr id="1196" name="Background"/>
            <p:cNvGrpSpPr/>
            <p:nvPr/>
          </p:nvGrpSpPr>
          <p:grpSpPr>
            <a:xfrm>
              <a:off x="-4447" y="195000"/>
              <a:ext cx="9147600" cy="6468000"/>
              <a:chOff x="-4447" y="195000"/>
              <a:chExt cx="9147600" cy="6468000"/>
            </a:xfrm>
          </p:grpSpPr>
          <p:sp>
            <p:nvSpPr>
              <p:cNvPr id="1197" name="Freeform 1196"/>
              <p:cNvSpPr/>
              <p:nvPr/>
            </p:nvSpPr>
            <p:spPr>
              <a:xfrm>
                <a:off x="-4447" y="205233"/>
                <a:ext cx="9147600" cy="6447533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47533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47533"/>
                    </a:lnTo>
                    <a:lnTo>
                      <a:pt x="0" y="64475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F3F9"/>
              </a:solidFill>
              <a:ln w="7700" cap="flat">
                <a:noFill/>
                <a:bevel/>
              </a:ln>
            </p:spPr>
          </p:sp>
          <p:sp>
            <p:nvSpPr>
              <p:cNvPr id="1198" name="Freeform 1197"/>
              <p:cNvSpPr/>
              <p:nvPr/>
            </p:nvSpPr>
            <p:spPr>
              <a:xfrm flipH="1">
                <a:off x="1059616" y="195000"/>
                <a:ext cx="8083537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8083537" h="6468000">
                    <a:moveTo>
                      <a:pt x="0" y="12281"/>
                    </a:moveTo>
                    <a:lnTo>
                      <a:pt x="99539" y="0"/>
                    </a:lnTo>
                    <a:lnTo>
                      <a:pt x="8083537" y="6447526"/>
                    </a:lnTo>
                    <a:lnTo>
                      <a:pt x="6123441" y="6468000"/>
                    </a:lnTo>
                    <a:lnTo>
                      <a:pt x="0" y="12281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199" name="Freeform 1198"/>
              <p:cNvSpPr/>
              <p:nvPr/>
            </p:nvSpPr>
            <p:spPr>
              <a:xfrm flipH="1">
                <a:off x="3255733" y="223143"/>
                <a:ext cx="5885356" cy="6411713"/>
              </a:xfrm>
              <a:custGeom>
                <a:avLst/>
                <a:gdLst/>
                <a:ahLst/>
                <a:cxnLst/>
                <a:rect l="0" t="0" r="0" b="0"/>
                <a:pathLst>
                  <a:path w="5885356" h="6411713">
                    <a:moveTo>
                      <a:pt x="15393" y="122810"/>
                    </a:moveTo>
                    <a:lnTo>
                      <a:pt x="0" y="0"/>
                    </a:lnTo>
                    <a:lnTo>
                      <a:pt x="5885356" y="6411713"/>
                    </a:lnTo>
                    <a:lnTo>
                      <a:pt x="5598016" y="6411713"/>
                    </a:lnTo>
                    <a:lnTo>
                      <a:pt x="15393" y="12281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200" name="Freeform 1199"/>
              <p:cNvSpPr/>
              <p:nvPr/>
            </p:nvSpPr>
            <p:spPr>
              <a:xfrm flipH="1">
                <a:off x="25198" y="207281"/>
                <a:ext cx="8782389" cy="5373969"/>
              </a:xfrm>
              <a:custGeom>
                <a:avLst/>
                <a:gdLst/>
                <a:ahLst/>
                <a:cxnLst/>
                <a:rect l="0" t="0" r="0" b="0"/>
                <a:pathLst>
                  <a:path w="8782389" h="5373969">
                    <a:moveTo>
                      <a:pt x="0" y="0"/>
                    </a:moveTo>
                    <a:lnTo>
                      <a:pt x="143670" y="8188"/>
                    </a:lnTo>
                    <a:lnTo>
                      <a:pt x="8782389" y="3424359"/>
                    </a:lnTo>
                    <a:lnTo>
                      <a:pt x="8782389" y="537396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201" name="Freeform 1200"/>
              <p:cNvSpPr/>
              <p:nvPr/>
            </p:nvSpPr>
            <p:spPr>
              <a:xfrm flipH="1">
                <a:off x="2614" y="200113"/>
                <a:ext cx="8997373" cy="5568417"/>
              </a:xfrm>
              <a:custGeom>
                <a:avLst/>
                <a:gdLst/>
                <a:ahLst/>
                <a:cxnLst/>
                <a:rect l="0" t="0" r="0" b="0"/>
                <a:pathLst>
                  <a:path w="8997373" h="5568417">
                    <a:moveTo>
                      <a:pt x="0" y="0"/>
                    </a:moveTo>
                    <a:lnTo>
                      <a:pt x="159070" y="0"/>
                    </a:lnTo>
                    <a:lnTo>
                      <a:pt x="8997373" y="5568417"/>
                    </a:lnTo>
                    <a:lnTo>
                      <a:pt x="8710009" y="556841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202" name="Freeform 1201"/>
              <p:cNvSpPr/>
              <p:nvPr/>
            </p:nvSpPr>
            <p:spPr>
              <a:xfrm flipH="1">
                <a:off x="573" y="204725"/>
                <a:ext cx="8360583" cy="2518123"/>
              </a:xfrm>
              <a:custGeom>
                <a:avLst/>
                <a:gdLst/>
                <a:ahLst/>
                <a:cxnLst/>
                <a:rect l="0" t="0" r="0" b="0"/>
                <a:pathLst>
                  <a:path w="8360583" h="2518123">
                    <a:moveTo>
                      <a:pt x="0" y="0"/>
                    </a:moveTo>
                    <a:lnTo>
                      <a:pt x="143670" y="8188"/>
                    </a:lnTo>
                    <a:lnTo>
                      <a:pt x="8360583" y="1146746"/>
                    </a:lnTo>
                    <a:lnTo>
                      <a:pt x="8360583" y="251812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203" name="Freeform 1202"/>
              <p:cNvSpPr/>
              <p:nvPr/>
            </p:nvSpPr>
            <p:spPr>
              <a:xfrm flipH="1">
                <a:off x="558" y="197556"/>
                <a:ext cx="8553006" cy="2844596"/>
              </a:xfrm>
              <a:custGeom>
                <a:avLst/>
                <a:gdLst/>
                <a:ahLst/>
                <a:cxnLst/>
                <a:rect l="0" t="0" r="0" b="0"/>
                <a:pathLst>
                  <a:path w="8553006" h="2844596">
                    <a:moveTo>
                      <a:pt x="0" y="5116"/>
                    </a:moveTo>
                    <a:lnTo>
                      <a:pt x="159071" y="0"/>
                    </a:lnTo>
                    <a:lnTo>
                      <a:pt x="8553006" y="2648099"/>
                    </a:lnTo>
                    <a:lnTo>
                      <a:pt x="8553006" y="2844596"/>
                    </a:lnTo>
                    <a:lnTo>
                      <a:pt x="0" y="5116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204" name="Freeform 1203"/>
              <p:cNvSpPr/>
              <p:nvPr/>
            </p:nvSpPr>
            <p:spPr>
              <a:xfrm flipH="1">
                <a:off x="5170623" y="502022"/>
                <a:ext cx="3972538" cy="6150744"/>
              </a:xfrm>
              <a:custGeom>
                <a:avLst/>
                <a:gdLst/>
                <a:ahLst/>
                <a:cxnLst/>
                <a:rect l="0" t="0" r="0" b="0"/>
                <a:pathLst>
                  <a:path w="3972538" h="6150744">
                    <a:moveTo>
                      <a:pt x="0" y="12281"/>
                    </a:moveTo>
                    <a:lnTo>
                      <a:pt x="99538" y="0"/>
                    </a:lnTo>
                    <a:lnTo>
                      <a:pt x="3972538" y="6130278"/>
                    </a:lnTo>
                    <a:lnTo>
                      <a:pt x="2012426" y="6150744"/>
                    </a:lnTo>
                    <a:lnTo>
                      <a:pt x="0" y="12281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205" name="Freeform 1204"/>
              <p:cNvSpPr/>
              <p:nvPr/>
            </p:nvSpPr>
            <p:spPr>
              <a:xfrm flipH="1">
                <a:off x="7446766" y="527617"/>
                <a:ext cx="1694308" cy="6125157"/>
              </a:xfrm>
              <a:custGeom>
                <a:avLst/>
                <a:gdLst/>
                <a:ahLst/>
                <a:cxnLst/>
                <a:rect l="0" t="0" r="0" b="0"/>
                <a:pathLst>
                  <a:path w="1694308" h="6125157">
                    <a:moveTo>
                      <a:pt x="15392" y="122810"/>
                    </a:moveTo>
                    <a:lnTo>
                      <a:pt x="0" y="0"/>
                    </a:lnTo>
                    <a:lnTo>
                      <a:pt x="1694308" y="6125157"/>
                    </a:lnTo>
                    <a:lnTo>
                      <a:pt x="1406959" y="6125157"/>
                    </a:lnTo>
                    <a:lnTo>
                      <a:pt x="15392" y="12281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8000"/>
                    </a:srgbClr>
                  </a:gs>
                  <a:gs pos="49000">
                    <a:srgbClr val="FFFFFF">
                      <a:alpha val="1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grpSp>
            <p:nvGrpSpPr>
              <p:cNvPr id="1206" name="Group 1205"/>
              <p:cNvGrpSpPr/>
              <p:nvPr/>
            </p:nvGrpSpPr>
            <p:grpSpPr>
              <a:xfrm>
                <a:off x="8355298" y="3052892"/>
                <a:ext cx="754275" cy="752215"/>
                <a:chOff x="8355298" y="3052892"/>
                <a:chExt cx="754275" cy="752215"/>
              </a:xfrm>
            </p:grpSpPr>
            <p:sp>
              <p:nvSpPr>
                <p:cNvPr id="1207" name="Freeform 1206"/>
                <p:cNvSpPr/>
                <p:nvPr/>
              </p:nvSpPr>
              <p:spPr>
                <a:xfrm>
                  <a:off x="8355298" y="3052892"/>
                  <a:ext cx="754275" cy="7522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4275" h="752215">
                      <a:moveTo>
                        <a:pt x="0" y="376108"/>
                      </a:moveTo>
                      <a:cubicBezTo>
                        <a:pt x="0" y="168390"/>
                        <a:pt x="168850" y="0"/>
                        <a:pt x="377138" y="0"/>
                      </a:cubicBezTo>
                      <a:cubicBezTo>
                        <a:pt x="585425" y="0"/>
                        <a:pt x="754275" y="168390"/>
                        <a:pt x="754275" y="376108"/>
                      </a:cubicBezTo>
                      <a:cubicBezTo>
                        <a:pt x="754275" y="583826"/>
                        <a:pt x="585425" y="752215"/>
                        <a:pt x="377138" y="752215"/>
                      </a:cubicBezTo>
                      <a:cubicBezTo>
                        <a:pt x="168850" y="752215"/>
                        <a:pt x="0" y="583826"/>
                        <a:pt x="0" y="376108"/>
                      </a:cubicBezTo>
                      <a:close/>
                    </a:path>
                  </a:pathLst>
                </a:custGeom>
                <a:noFill/>
                <a:ln w="46200" cap="flat">
                  <a:solidFill>
                    <a:srgbClr val="FFFFFF">
                      <a:alpha val="30000"/>
                    </a:srgbClr>
                  </a:solidFill>
                  <a:bevel/>
                </a:ln>
              </p:spPr>
            </p:sp>
            <p:sp>
              <p:nvSpPr>
                <p:cNvPr id="1208" name="Freeform 1207"/>
                <p:cNvSpPr/>
                <p:nvPr/>
              </p:nvSpPr>
              <p:spPr>
                <a:xfrm>
                  <a:off x="8420863" y="3107490"/>
                  <a:ext cx="644783" cy="6430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4783" h="643022">
                      <a:moveTo>
                        <a:pt x="0" y="321510"/>
                      </a:moveTo>
                      <a:cubicBezTo>
                        <a:pt x="0" y="143945"/>
                        <a:pt x="144340" y="0"/>
                        <a:pt x="322391" y="0"/>
                      </a:cubicBezTo>
                      <a:cubicBezTo>
                        <a:pt x="500443" y="0"/>
                        <a:pt x="644783" y="143945"/>
                        <a:pt x="644783" y="321510"/>
                      </a:cubicBezTo>
                      <a:cubicBezTo>
                        <a:pt x="644783" y="499076"/>
                        <a:pt x="500443" y="643022"/>
                        <a:pt x="322391" y="643022"/>
                      </a:cubicBezTo>
                      <a:cubicBezTo>
                        <a:pt x="144340" y="643022"/>
                        <a:pt x="0" y="499076"/>
                        <a:pt x="0" y="321510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209" name="Group 1208"/>
              <p:cNvGrpSpPr/>
              <p:nvPr/>
            </p:nvGrpSpPr>
            <p:grpSpPr>
              <a:xfrm>
                <a:off x="212992" y="312687"/>
                <a:ext cx="600344" cy="598705"/>
                <a:chOff x="212992" y="312687"/>
                <a:chExt cx="600344" cy="598705"/>
              </a:xfrm>
            </p:grpSpPr>
            <p:sp>
              <p:nvSpPr>
                <p:cNvPr id="1210" name="Freeform 1209"/>
                <p:cNvSpPr/>
                <p:nvPr/>
              </p:nvSpPr>
              <p:spPr>
                <a:xfrm>
                  <a:off x="212992" y="312687"/>
                  <a:ext cx="600344" cy="5987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0344" h="598705">
                      <a:moveTo>
                        <a:pt x="0" y="299353"/>
                      </a:moveTo>
                      <a:cubicBezTo>
                        <a:pt x="0" y="134025"/>
                        <a:pt x="134392" y="0"/>
                        <a:pt x="300171" y="0"/>
                      </a:cubicBezTo>
                      <a:cubicBezTo>
                        <a:pt x="465952" y="0"/>
                        <a:pt x="600344" y="134025"/>
                        <a:pt x="600344" y="299353"/>
                      </a:cubicBezTo>
                      <a:cubicBezTo>
                        <a:pt x="600344" y="464680"/>
                        <a:pt x="465952" y="598705"/>
                        <a:pt x="300171" y="598705"/>
                      </a:cubicBezTo>
                      <a:cubicBezTo>
                        <a:pt x="134392" y="598705"/>
                        <a:pt x="0" y="464680"/>
                        <a:pt x="0" y="299353"/>
                      </a:cubicBezTo>
                      <a:close/>
                    </a:path>
                  </a:pathLst>
                </a:custGeom>
                <a:noFill/>
                <a:ln w="46200" cap="flat">
                  <a:solidFill>
                    <a:srgbClr val="FFFFFF">
                      <a:alpha val="30000"/>
                    </a:srgbClr>
                  </a:solidFill>
                  <a:bevel/>
                </a:ln>
              </p:spPr>
            </p:sp>
            <p:sp>
              <p:nvSpPr>
                <p:cNvPr id="1211" name="Freeform 1210"/>
                <p:cNvSpPr/>
                <p:nvPr/>
              </p:nvSpPr>
              <p:spPr>
                <a:xfrm>
                  <a:off x="265176" y="356142"/>
                  <a:ext cx="513196" cy="511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3196" h="511795">
                      <a:moveTo>
                        <a:pt x="0" y="255898"/>
                      </a:moveTo>
                      <a:cubicBezTo>
                        <a:pt x="0" y="114570"/>
                        <a:pt x="114883" y="0"/>
                        <a:pt x="256598" y="0"/>
                      </a:cubicBezTo>
                      <a:cubicBezTo>
                        <a:pt x="398313" y="0"/>
                        <a:pt x="513196" y="114570"/>
                        <a:pt x="513196" y="255898"/>
                      </a:cubicBezTo>
                      <a:cubicBezTo>
                        <a:pt x="513196" y="397226"/>
                        <a:pt x="398313" y="511795"/>
                        <a:pt x="256598" y="511795"/>
                      </a:cubicBezTo>
                      <a:cubicBezTo>
                        <a:pt x="114883" y="511795"/>
                        <a:pt x="0" y="397226"/>
                        <a:pt x="0" y="255898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212" name="Group 1211"/>
              <p:cNvGrpSpPr/>
              <p:nvPr/>
            </p:nvGrpSpPr>
            <p:grpSpPr>
              <a:xfrm>
                <a:off x="4568312" y="1193653"/>
                <a:ext cx="719322" cy="717360"/>
                <a:chOff x="4568312" y="1193653"/>
                <a:chExt cx="719322" cy="717360"/>
              </a:xfrm>
            </p:grpSpPr>
            <p:sp>
              <p:nvSpPr>
                <p:cNvPr id="1213" name="Freeform 1212"/>
                <p:cNvSpPr/>
                <p:nvPr/>
              </p:nvSpPr>
              <p:spPr>
                <a:xfrm>
                  <a:off x="4568312" y="1193653"/>
                  <a:ext cx="719322" cy="717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9322" h="717360">
                      <a:moveTo>
                        <a:pt x="0" y="358680"/>
                      </a:moveTo>
                      <a:cubicBezTo>
                        <a:pt x="0" y="160587"/>
                        <a:pt x="161026" y="0"/>
                        <a:pt x="359661" y="0"/>
                      </a:cubicBezTo>
                      <a:cubicBezTo>
                        <a:pt x="558295" y="0"/>
                        <a:pt x="719322" y="160587"/>
                        <a:pt x="719322" y="358680"/>
                      </a:cubicBezTo>
                      <a:cubicBezTo>
                        <a:pt x="719322" y="556773"/>
                        <a:pt x="558295" y="717360"/>
                        <a:pt x="359661" y="717360"/>
                      </a:cubicBezTo>
                      <a:cubicBezTo>
                        <a:pt x="161026" y="717360"/>
                        <a:pt x="0" y="556773"/>
                        <a:pt x="0" y="358680"/>
                      </a:cubicBezTo>
                      <a:close/>
                    </a:path>
                  </a:pathLst>
                </a:custGeom>
                <a:noFill/>
                <a:ln w="46200" cap="flat">
                  <a:solidFill>
                    <a:srgbClr val="FFFFFF">
                      <a:alpha val="30000"/>
                    </a:srgbClr>
                  </a:solidFill>
                  <a:bevel/>
                </a:ln>
              </p:spPr>
            </p:sp>
            <p:sp>
              <p:nvSpPr>
                <p:cNvPr id="1214" name="Freeform 1213"/>
                <p:cNvSpPr/>
                <p:nvPr/>
              </p:nvSpPr>
              <p:spPr>
                <a:xfrm>
                  <a:off x="4630839" y="1245720"/>
                  <a:ext cx="614903" cy="613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4903" h="613226">
                      <a:moveTo>
                        <a:pt x="0" y="306612"/>
                      </a:moveTo>
                      <a:cubicBezTo>
                        <a:pt x="0" y="137276"/>
                        <a:pt x="137651" y="0"/>
                        <a:pt x="307451" y="0"/>
                      </a:cubicBezTo>
                      <a:cubicBezTo>
                        <a:pt x="477252" y="0"/>
                        <a:pt x="614903" y="137276"/>
                        <a:pt x="614903" y="306612"/>
                      </a:cubicBezTo>
                      <a:cubicBezTo>
                        <a:pt x="614903" y="475950"/>
                        <a:pt x="477252" y="613226"/>
                        <a:pt x="307451" y="613226"/>
                      </a:cubicBezTo>
                      <a:cubicBezTo>
                        <a:pt x="137651" y="613226"/>
                        <a:pt x="0" y="475950"/>
                        <a:pt x="0" y="306612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215" name="Group 1214"/>
              <p:cNvGrpSpPr/>
              <p:nvPr/>
            </p:nvGrpSpPr>
            <p:grpSpPr>
              <a:xfrm>
                <a:off x="590122" y="5507047"/>
                <a:ext cx="972341" cy="969692"/>
                <a:chOff x="590122" y="5507047"/>
                <a:chExt cx="972341" cy="969692"/>
              </a:xfrm>
            </p:grpSpPr>
            <p:sp>
              <p:nvSpPr>
                <p:cNvPr id="1216" name="Freeform 1215"/>
                <p:cNvSpPr/>
                <p:nvPr/>
              </p:nvSpPr>
              <p:spPr>
                <a:xfrm>
                  <a:off x="590122" y="5507047"/>
                  <a:ext cx="972341" cy="969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41" h="969692">
                      <a:moveTo>
                        <a:pt x="0" y="484844"/>
                      </a:moveTo>
                      <a:cubicBezTo>
                        <a:pt x="0" y="217073"/>
                        <a:pt x="217667" y="0"/>
                        <a:pt x="486172" y="0"/>
                      </a:cubicBezTo>
                      <a:cubicBezTo>
                        <a:pt x="754677" y="0"/>
                        <a:pt x="972341" y="217073"/>
                        <a:pt x="972341" y="484844"/>
                      </a:cubicBezTo>
                      <a:cubicBezTo>
                        <a:pt x="972341" y="752616"/>
                        <a:pt x="754677" y="969692"/>
                        <a:pt x="486172" y="969692"/>
                      </a:cubicBezTo>
                      <a:cubicBezTo>
                        <a:pt x="217667" y="969692"/>
                        <a:pt x="0" y="752616"/>
                        <a:pt x="0" y="484844"/>
                      </a:cubicBezTo>
                      <a:close/>
                    </a:path>
                  </a:pathLst>
                </a:custGeom>
                <a:noFill/>
                <a:ln w="46200" cap="flat">
                  <a:solidFill>
                    <a:srgbClr val="FFFFFF">
                      <a:alpha val="30000"/>
                    </a:srgbClr>
                  </a:solidFill>
                  <a:bevel/>
                </a:ln>
              </p:spPr>
            </p:sp>
            <p:sp>
              <p:nvSpPr>
                <p:cNvPr id="1217" name="Freeform 1216"/>
                <p:cNvSpPr/>
                <p:nvPr/>
              </p:nvSpPr>
              <p:spPr>
                <a:xfrm>
                  <a:off x="674643" y="5577428"/>
                  <a:ext cx="831192" cy="8289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1192" h="828928">
                      <a:moveTo>
                        <a:pt x="0" y="414463"/>
                      </a:moveTo>
                      <a:cubicBezTo>
                        <a:pt x="0" y="185562"/>
                        <a:pt x="186070" y="0"/>
                        <a:pt x="415598" y="0"/>
                      </a:cubicBezTo>
                      <a:cubicBezTo>
                        <a:pt x="645126" y="0"/>
                        <a:pt x="831192" y="185562"/>
                        <a:pt x="831192" y="414463"/>
                      </a:cubicBezTo>
                      <a:cubicBezTo>
                        <a:pt x="831192" y="643364"/>
                        <a:pt x="645126" y="828928"/>
                        <a:pt x="415598" y="828928"/>
                      </a:cubicBezTo>
                      <a:cubicBezTo>
                        <a:pt x="186070" y="828928"/>
                        <a:pt x="0" y="643364"/>
                        <a:pt x="0" y="414463"/>
                      </a:cubicBez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1218" name="Freeform 1217"/>
              <p:cNvSpPr/>
              <p:nvPr/>
            </p:nvSpPr>
            <p:spPr>
              <a:xfrm>
                <a:off x="6036739" y="246129"/>
                <a:ext cx="513195" cy="511795"/>
              </a:xfrm>
              <a:custGeom>
                <a:avLst/>
                <a:gdLst/>
                <a:ahLst/>
                <a:cxnLst/>
                <a:rect l="0" t="0" r="0" b="0"/>
                <a:pathLst>
                  <a:path w="513195" h="511795">
                    <a:moveTo>
                      <a:pt x="0" y="255898"/>
                    </a:moveTo>
                    <a:cubicBezTo>
                      <a:pt x="0" y="114570"/>
                      <a:pt x="114882" y="0"/>
                      <a:pt x="256598" y="0"/>
                    </a:cubicBezTo>
                    <a:cubicBezTo>
                      <a:pt x="398313" y="0"/>
                      <a:pt x="513195" y="114570"/>
                      <a:pt x="513195" y="255898"/>
                    </a:cubicBezTo>
                    <a:cubicBezTo>
                      <a:pt x="513195" y="397226"/>
                      <a:pt x="398313" y="511795"/>
                      <a:pt x="256598" y="511795"/>
                    </a:cubicBezTo>
                    <a:cubicBezTo>
                      <a:pt x="114882" y="511795"/>
                      <a:pt x="0" y="397226"/>
                      <a:pt x="0" y="255898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19" name="Freeform 1218"/>
              <p:cNvSpPr/>
              <p:nvPr/>
            </p:nvSpPr>
            <p:spPr>
              <a:xfrm>
                <a:off x="5817381" y="308853"/>
                <a:ext cx="438708" cy="437511"/>
              </a:xfrm>
              <a:custGeom>
                <a:avLst/>
                <a:gdLst/>
                <a:ahLst/>
                <a:cxnLst/>
                <a:rect l="0" t="0" r="0" b="0"/>
                <a:pathLst>
                  <a:path w="438708" h="437511">
                    <a:moveTo>
                      <a:pt x="0" y="218755"/>
                    </a:moveTo>
                    <a:cubicBezTo>
                      <a:pt x="0" y="97940"/>
                      <a:pt x="98208" y="0"/>
                      <a:pt x="219354" y="0"/>
                    </a:cubicBezTo>
                    <a:cubicBezTo>
                      <a:pt x="340499" y="0"/>
                      <a:pt x="438708" y="97940"/>
                      <a:pt x="438708" y="218755"/>
                    </a:cubicBezTo>
                    <a:cubicBezTo>
                      <a:pt x="438708" y="339571"/>
                      <a:pt x="340499" y="437511"/>
                      <a:pt x="219354" y="437511"/>
                    </a:cubicBezTo>
                    <a:cubicBezTo>
                      <a:pt x="98208" y="437511"/>
                      <a:pt x="0" y="339571"/>
                      <a:pt x="0" y="218755"/>
                    </a:cubicBezTo>
                    <a:close/>
                  </a:path>
                </a:pathLst>
              </a:custGeom>
              <a:solidFill>
                <a:srgbClr val="FFFFFF">
                  <a:alpha val="5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0" name="Freeform 1219"/>
              <p:cNvSpPr/>
              <p:nvPr/>
            </p:nvSpPr>
            <p:spPr>
              <a:xfrm>
                <a:off x="8346371" y="5964511"/>
                <a:ext cx="679882" cy="678027"/>
              </a:xfrm>
              <a:custGeom>
                <a:avLst/>
                <a:gdLst/>
                <a:ahLst/>
                <a:cxnLst/>
                <a:rect l="0" t="0" r="0" b="0"/>
                <a:pathLst>
                  <a:path w="679882" h="678027">
                    <a:moveTo>
                      <a:pt x="0" y="339014"/>
                    </a:moveTo>
                    <a:cubicBezTo>
                      <a:pt x="0" y="151782"/>
                      <a:pt x="152197" y="0"/>
                      <a:pt x="339941" y="0"/>
                    </a:cubicBezTo>
                    <a:cubicBezTo>
                      <a:pt x="527685" y="0"/>
                      <a:pt x="679882" y="151782"/>
                      <a:pt x="679882" y="339014"/>
                    </a:cubicBezTo>
                    <a:cubicBezTo>
                      <a:pt x="679882" y="526246"/>
                      <a:pt x="527685" y="678027"/>
                      <a:pt x="339941" y="678027"/>
                    </a:cubicBezTo>
                    <a:cubicBezTo>
                      <a:pt x="152197" y="678027"/>
                      <a:pt x="0" y="526246"/>
                      <a:pt x="0" y="339014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1" name="Freeform 1220"/>
              <p:cNvSpPr/>
              <p:nvPr/>
            </p:nvSpPr>
            <p:spPr>
              <a:xfrm>
                <a:off x="8293785" y="5745754"/>
                <a:ext cx="438707" cy="437510"/>
              </a:xfrm>
              <a:custGeom>
                <a:avLst/>
                <a:gdLst/>
                <a:ahLst/>
                <a:cxnLst/>
                <a:rect l="0" t="0" r="0" b="0"/>
                <a:pathLst>
                  <a:path w="438707" h="437510">
                    <a:moveTo>
                      <a:pt x="0" y="218755"/>
                    </a:moveTo>
                    <a:cubicBezTo>
                      <a:pt x="0" y="97940"/>
                      <a:pt x="98208" y="0"/>
                      <a:pt x="219354" y="0"/>
                    </a:cubicBezTo>
                    <a:cubicBezTo>
                      <a:pt x="340499" y="0"/>
                      <a:pt x="438707" y="97940"/>
                      <a:pt x="438707" y="218755"/>
                    </a:cubicBezTo>
                    <a:cubicBezTo>
                      <a:pt x="438707" y="339570"/>
                      <a:pt x="340499" y="437510"/>
                      <a:pt x="219354" y="437510"/>
                    </a:cubicBezTo>
                    <a:cubicBezTo>
                      <a:pt x="98208" y="437510"/>
                      <a:pt x="0" y="339570"/>
                      <a:pt x="0" y="218755"/>
                    </a:cubicBezTo>
                    <a:close/>
                  </a:path>
                </a:pathLst>
              </a:custGeom>
              <a:solidFill>
                <a:srgbClr val="FFFFFF">
                  <a:alpha val="5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2" name="Freeform 1221"/>
              <p:cNvSpPr/>
              <p:nvPr/>
            </p:nvSpPr>
            <p:spPr>
              <a:xfrm>
                <a:off x="5979476" y="3968841"/>
                <a:ext cx="679882" cy="678027"/>
              </a:xfrm>
              <a:custGeom>
                <a:avLst/>
                <a:gdLst/>
                <a:ahLst/>
                <a:cxnLst/>
                <a:rect l="0" t="0" r="0" b="0"/>
                <a:pathLst>
                  <a:path w="679882" h="678027">
                    <a:moveTo>
                      <a:pt x="0" y="339014"/>
                    </a:moveTo>
                    <a:cubicBezTo>
                      <a:pt x="0" y="151782"/>
                      <a:pt x="152197" y="0"/>
                      <a:pt x="339941" y="0"/>
                    </a:cubicBezTo>
                    <a:cubicBezTo>
                      <a:pt x="527685" y="0"/>
                      <a:pt x="679882" y="151782"/>
                      <a:pt x="679882" y="339014"/>
                    </a:cubicBezTo>
                    <a:cubicBezTo>
                      <a:pt x="679882" y="526246"/>
                      <a:pt x="527685" y="678027"/>
                      <a:pt x="339941" y="678027"/>
                    </a:cubicBezTo>
                    <a:cubicBezTo>
                      <a:pt x="152197" y="678027"/>
                      <a:pt x="0" y="526246"/>
                      <a:pt x="0" y="339014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3" name="Freeform 1222"/>
              <p:cNvSpPr/>
              <p:nvPr/>
            </p:nvSpPr>
            <p:spPr>
              <a:xfrm>
                <a:off x="6440003" y="4017466"/>
                <a:ext cx="438707" cy="437510"/>
              </a:xfrm>
              <a:custGeom>
                <a:avLst/>
                <a:gdLst/>
                <a:ahLst/>
                <a:cxnLst/>
                <a:rect l="0" t="0" r="0" b="0"/>
                <a:pathLst>
                  <a:path w="438707" h="437510">
                    <a:moveTo>
                      <a:pt x="0" y="218755"/>
                    </a:moveTo>
                    <a:cubicBezTo>
                      <a:pt x="0" y="97940"/>
                      <a:pt x="98208" y="0"/>
                      <a:pt x="219354" y="0"/>
                    </a:cubicBezTo>
                    <a:cubicBezTo>
                      <a:pt x="340499" y="0"/>
                      <a:pt x="438707" y="97940"/>
                      <a:pt x="438707" y="218755"/>
                    </a:cubicBezTo>
                    <a:cubicBezTo>
                      <a:pt x="438707" y="339570"/>
                      <a:pt x="340499" y="437510"/>
                      <a:pt x="219354" y="437510"/>
                    </a:cubicBezTo>
                    <a:cubicBezTo>
                      <a:pt x="98208" y="437510"/>
                      <a:pt x="0" y="339570"/>
                      <a:pt x="0" y="218755"/>
                    </a:cubicBezTo>
                    <a:close/>
                  </a:path>
                </a:pathLst>
              </a:custGeom>
              <a:solidFill>
                <a:srgbClr val="FFFFFF">
                  <a:alpha val="5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4" name="Freeform 1223"/>
              <p:cNvSpPr/>
              <p:nvPr/>
            </p:nvSpPr>
            <p:spPr>
              <a:xfrm>
                <a:off x="1343118" y="5753420"/>
                <a:ext cx="650366" cy="648592"/>
              </a:xfrm>
              <a:custGeom>
                <a:avLst/>
                <a:gdLst/>
                <a:ahLst/>
                <a:cxnLst/>
                <a:rect l="0" t="0" r="0" b="0"/>
                <a:pathLst>
                  <a:path w="650366" h="648592">
                    <a:moveTo>
                      <a:pt x="0" y="324295"/>
                    </a:moveTo>
                    <a:cubicBezTo>
                      <a:pt x="0" y="145193"/>
                      <a:pt x="145589" y="0"/>
                      <a:pt x="325183" y="0"/>
                    </a:cubicBezTo>
                    <a:cubicBezTo>
                      <a:pt x="504777" y="0"/>
                      <a:pt x="650366" y="145193"/>
                      <a:pt x="650366" y="324295"/>
                    </a:cubicBezTo>
                    <a:cubicBezTo>
                      <a:pt x="650366" y="503399"/>
                      <a:pt x="504777" y="648592"/>
                      <a:pt x="325183" y="648592"/>
                    </a:cubicBezTo>
                    <a:cubicBezTo>
                      <a:pt x="145589" y="648592"/>
                      <a:pt x="0" y="503399"/>
                      <a:pt x="0" y="324295"/>
                    </a:cubicBezTo>
                    <a:close/>
                  </a:path>
                </a:pathLst>
              </a:custGeom>
              <a:solidFill>
                <a:srgbClr val="FFFFFF">
                  <a:alpha val="4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5" name="Freeform 1224"/>
              <p:cNvSpPr/>
              <p:nvPr/>
            </p:nvSpPr>
            <p:spPr>
              <a:xfrm>
                <a:off x="911864" y="1910850"/>
                <a:ext cx="650366" cy="648592"/>
              </a:xfrm>
              <a:custGeom>
                <a:avLst/>
                <a:gdLst/>
                <a:ahLst/>
                <a:cxnLst/>
                <a:rect l="0" t="0" r="0" b="0"/>
                <a:pathLst>
                  <a:path w="650366" h="648592">
                    <a:moveTo>
                      <a:pt x="0" y="324295"/>
                    </a:moveTo>
                    <a:cubicBezTo>
                      <a:pt x="0" y="145193"/>
                      <a:pt x="145589" y="0"/>
                      <a:pt x="325183" y="0"/>
                    </a:cubicBezTo>
                    <a:cubicBezTo>
                      <a:pt x="504777" y="0"/>
                      <a:pt x="650366" y="145193"/>
                      <a:pt x="650366" y="324295"/>
                    </a:cubicBezTo>
                    <a:cubicBezTo>
                      <a:pt x="650366" y="503399"/>
                      <a:pt x="504777" y="648592"/>
                      <a:pt x="325183" y="648592"/>
                    </a:cubicBezTo>
                    <a:cubicBezTo>
                      <a:pt x="145589" y="648592"/>
                      <a:pt x="0" y="503399"/>
                      <a:pt x="0" y="324295"/>
                    </a:cubicBezTo>
                    <a:close/>
                  </a:path>
                </a:pathLst>
              </a:custGeom>
              <a:solidFill>
                <a:srgbClr val="FFFFFF">
                  <a:alpha val="2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26" name="Freeform 1225"/>
              <p:cNvSpPr/>
              <p:nvPr/>
            </p:nvSpPr>
            <p:spPr>
              <a:xfrm>
                <a:off x="704699" y="2284882"/>
                <a:ext cx="414338" cy="413207"/>
              </a:xfrm>
              <a:custGeom>
                <a:avLst/>
                <a:gdLst/>
                <a:ahLst/>
                <a:cxnLst/>
                <a:rect l="0" t="0" r="0" b="0"/>
                <a:pathLst>
                  <a:path w="414338" h="413207">
                    <a:moveTo>
                      <a:pt x="0" y="206604"/>
                    </a:moveTo>
                    <a:cubicBezTo>
                      <a:pt x="0" y="92500"/>
                      <a:pt x="92753" y="0"/>
                      <a:pt x="207169" y="0"/>
                    </a:cubicBezTo>
                    <a:cubicBezTo>
                      <a:pt x="321585" y="0"/>
                      <a:pt x="414338" y="92500"/>
                      <a:pt x="414338" y="206604"/>
                    </a:cubicBezTo>
                    <a:cubicBezTo>
                      <a:pt x="414338" y="320708"/>
                      <a:pt x="321585" y="413207"/>
                      <a:pt x="207169" y="413207"/>
                    </a:cubicBezTo>
                    <a:cubicBezTo>
                      <a:pt x="92753" y="413207"/>
                      <a:pt x="0" y="320708"/>
                      <a:pt x="0" y="206604"/>
                    </a:cubicBezTo>
                    <a:close/>
                  </a:path>
                </a:pathLst>
              </a:custGeom>
              <a:solidFill>
                <a:srgbClr val="FFFFFF">
                  <a:alpha val="42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1227" name="Group 1226"/>
              <p:cNvGrpSpPr/>
              <p:nvPr/>
            </p:nvGrpSpPr>
            <p:grpSpPr>
              <a:xfrm>
                <a:off x="8374362" y="600296"/>
                <a:ext cx="623900" cy="622199"/>
                <a:chOff x="8374362" y="600296"/>
                <a:chExt cx="623900" cy="622199"/>
              </a:xfrm>
            </p:grpSpPr>
            <p:sp>
              <p:nvSpPr>
                <p:cNvPr id="1228" name="Freeform 1227"/>
                <p:cNvSpPr/>
                <p:nvPr/>
              </p:nvSpPr>
              <p:spPr>
                <a:xfrm>
                  <a:off x="8374362" y="600296"/>
                  <a:ext cx="623900" cy="622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900" h="622199">
                      <a:moveTo>
                        <a:pt x="0" y="311099"/>
                      </a:moveTo>
                      <a:cubicBezTo>
                        <a:pt x="0" y="139284"/>
                        <a:pt x="139665" y="0"/>
                        <a:pt x="311950" y="0"/>
                      </a:cubicBezTo>
                      <a:cubicBezTo>
                        <a:pt x="484235" y="0"/>
                        <a:pt x="623900" y="139284"/>
                        <a:pt x="623900" y="311099"/>
                      </a:cubicBezTo>
                      <a:cubicBezTo>
                        <a:pt x="623900" y="482914"/>
                        <a:pt x="484235" y="622199"/>
                        <a:pt x="311950" y="622199"/>
                      </a:cubicBezTo>
                      <a:cubicBezTo>
                        <a:pt x="139665" y="622199"/>
                        <a:pt x="0" y="482914"/>
                        <a:pt x="0" y="311099"/>
                      </a:cubicBezTo>
                      <a:close/>
                    </a:path>
                  </a:pathLst>
                </a:custGeom>
                <a:noFill/>
                <a:ln w="46200" cap="flat">
                  <a:solidFill>
                    <a:srgbClr val="FFFFFF">
                      <a:alpha val="62000"/>
                    </a:srgbClr>
                  </a:solidFill>
                  <a:bevel/>
                </a:ln>
              </p:spPr>
            </p:sp>
            <p:sp>
              <p:nvSpPr>
                <p:cNvPr id="1229" name="Freeform 1228"/>
                <p:cNvSpPr/>
                <p:nvPr/>
              </p:nvSpPr>
              <p:spPr>
                <a:xfrm>
                  <a:off x="8428595" y="645457"/>
                  <a:ext cx="533333" cy="5318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3333" h="531878">
                      <a:moveTo>
                        <a:pt x="0" y="265939"/>
                      </a:moveTo>
                      <a:cubicBezTo>
                        <a:pt x="0" y="119065"/>
                        <a:pt x="119391" y="0"/>
                        <a:pt x="266666" y="0"/>
                      </a:cubicBezTo>
                      <a:cubicBezTo>
                        <a:pt x="413942" y="0"/>
                        <a:pt x="533333" y="119065"/>
                        <a:pt x="533333" y="265939"/>
                      </a:cubicBezTo>
                      <a:cubicBezTo>
                        <a:pt x="533333" y="412813"/>
                        <a:pt x="413942" y="531878"/>
                        <a:pt x="266666" y="531878"/>
                      </a:cubicBezTo>
                      <a:cubicBezTo>
                        <a:pt x="119391" y="531878"/>
                        <a:pt x="0" y="412813"/>
                        <a:pt x="0" y="265939"/>
                      </a:cubicBezTo>
                      <a:close/>
                    </a:path>
                  </a:pathLst>
                </a:custGeom>
                <a:solidFill>
                  <a:srgbClr val="FFFFFF">
                    <a:alpha val="56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1230" name="Freeform 1229"/>
              <p:cNvSpPr/>
              <p:nvPr/>
            </p:nvSpPr>
            <p:spPr>
              <a:xfrm>
                <a:off x="8195711" y="245966"/>
                <a:ext cx="513195" cy="511795"/>
              </a:xfrm>
              <a:custGeom>
                <a:avLst/>
                <a:gdLst/>
                <a:ahLst/>
                <a:cxnLst/>
                <a:rect l="0" t="0" r="0" b="0"/>
                <a:pathLst>
                  <a:path w="513195" h="511795">
                    <a:moveTo>
                      <a:pt x="0" y="255898"/>
                    </a:moveTo>
                    <a:cubicBezTo>
                      <a:pt x="0" y="114570"/>
                      <a:pt x="114882" y="0"/>
                      <a:pt x="256598" y="0"/>
                    </a:cubicBezTo>
                    <a:cubicBezTo>
                      <a:pt x="398313" y="0"/>
                      <a:pt x="513195" y="114570"/>
                      <a:pt x="513195" y="255898"/>
                    </a:cubicBezTo>
                    <a:cubicBezTo>
                      <a:pt x="513195" y="397226"/>
                      <a:pt x="398313" y="511795"/>
                      <a:pt x="256598" y="511795"/>
                    </a:cubicBezTo>
                    <a:cubicBezTo>
                      <a:pt x="114882" y="511795"/>
                      <a:pt x="0" y="397226"/>
                      <a:pt x="0" y="255898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31" name="Freeform 1230"/>
              <p:cNvSpPr/>
              <p:nvPr/>
            </p:nvSpPr>
            <p:spPr>
              <a:xfrm>
                <a:off x="8013152" y="294586"/>
                <a:ext cx="365187" cy="364191"/>
              </a:xfrm>
              <a:custGeom>
                <a:avLst/>
                <a:gdLst/>
                <a:ahLst/>
                <a:cxnLst/>
                <a:rect l="0" t="0" r="0" b="0"/>
                <a:pathLst>
                  <a:path w="365187" h="364191">
                    <a:moveTo>
                      <a:pt x="0" y="182095"/>
                    </a:moveTo>
                    <a:cubicBezTo>
                      <a:pt x="0" y="81527"/>
                      <a:pt x="81750" y="0"/>
                      <a:pt x="182593" y="0"/>
                    </a:cubicBezTo>
                    <a:cubicBezTo>
                      <a:pt x="283437" y="0"/>
                      <a:pt x="365187" y="81527"/>
                      <a:pt x="365187" y="182095"/>
                    </a:cubicBezTo>
                    <a:cubicBezTo>
                      <a:pt x="365187" y="282663"/>
                      <a:pt x="283437" y="364191"/>
                      <a:pt x="182593" y="364191"/>
                    </a:cubicBezTo>
                    <a:cubicBezTo>
                      <a:pt x="81750" y="364191"/>
                      <a:pt x="0" y="282663"/>
                      <a:pt x="0" y="182095"/>
                    </a:cubicBezTo>
                    <a:close/>
                  </a:path>
                </a:pathLst>
              </a:custGeom>
              <a:solidFill>
                <a:srgbClr val="FFFFFF">
                  <a:alpha val="7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32" name="Freeform 1231"/>
              <p:cNvSpPr/>
              <p:nvPr/>
            </p:nvSpPr>
            <p:spPr>
              <a:xfrm>
                <a:off x="7549421" y="491272"/>
                <a:ext cx="242198" cy="241537"/>
              </a:xfrm>
              <a:custGeom>
                <a:avLst/>
                <a:gdLst/>
                <a:ahLst/>
                <a:cxnLst/>
                <a:rect l="0" t="0" r="0" b="0"/>
                <a:pathLst>
                  <a:path w="242198" h="241537">
                    <a:moveTo>
                      <a:pt x="0" y="120768"/>
                    </a:moveTo>
                    <a:cubicBezTo>
                      <a:pt x="0" y="54070"/>
                      <a:pt x="54218" y="0"/>
                      <a:pt x="121099" y="0"/>
                    </a:cubicBezTo>
                    <a:cubicBezTo>
                      <a:pt x="187980" y="0"/>
                      <a:pt x="242198" y="54070"/>
                      <a:pt x="242198" y="120768"/>
                    </a:cubicBezTo>
                    <a:cubicBezTo>
                      <a:pt x="242198" y="187467"/>
                      <a:pt x="187980" y="241537"/>
                      <a:pt x="121099" y="241537"/>
                    </a:cubicBezTo>
                    <a:cubicBezTo>
                      <a:pt x="54218" y="241537"/>
                      <a:pt x="0" y="187467"/>
                      <a:pt x="0" y="120768"/>
                    </a:cubicBezTo>
                    <a:close/>
                  </a:path>
                </a:pathLst>
              </a:custGeom>
              <a:solidFill>
                <a:srgbClr val="FFFFFF">
                  <a:alpha val="5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33" name="Freeform 1232"/>
              <p:cNvSpPr/>
              <p:nvPr/>
            </p:nvSpPr>
            <p:spPr>
              <a:xfrm>
                <a:off x="8878911" y="1499085"/>
                <a:ext cx="242198" cy="241537"/>
              </a:xfrm>
              <a:custGeom>
                <a:avLst/>
                <a:gdLst/>
                <a:ahLst/>
                <a:cxnLst/>
                <a:rect l="0" t="0" r="0" b="0"/>
                <a:pathLst>
                  <a:path w="242198" h="241537">
                    <a:moveTo>
                      <a:pt x="0" y="120769"/>
                    </a:moveTo>
                    <a:cubicBezTo>
                      <a:pt x="0" y="54070"/>
                      <a:pt x="54218" y="0"/>
                      <a:pt x="121099" y="0"/>
                    </a:cubicBezTo>
                    <a:cubicBezTo>
                      <a:pt x="187980" y="0"/>
                      <a:pt x="242198" y="54070"/>
                      <a:pt x="242198" y="120769"/>
                    </a:cubicBezTo>
                    <a:cubicBezTo>
                      <a:pt x="242198" y="187467"/>
                      <a:pt x="187980" y="241537"/>
                      <a:pt x="121099" y="241537"/>
                    </a:cubicBezTo>
                    <a:cubicBezTo>
                      <a:pt x="54218" y="241537"/>
                      <a:pt x="0" y="187467"/>
                      <a:pt x="0" y="120769"/>
                    </a:cubicBezTo>
                    <a:close/>
                  </a:path>
                </a:pathLst>
              </a:custGeom>
              <a:solidFill>
                <a:srgbClr val="FFFFFF">
                  <a:alpha val="5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34" name="Freeform 1233"/>
              <p:cNvSpPr/>
              <p:nvPr/>
            </p:nvSpPr>
            <p:spPr>
              <a:xfrm>
                <a:off x="2178208" y="231679"/>
                <a:ext cx="322019" cy="321139"/>
              </a:xfrm>
              <a:custGeom>
                <a:avLst/>
                <a:gdLst/>
                <a:ahLst/>
                <a:cxnLst/>
                <a:rect l="0" t="0" r="0" b="0"/>
                <a:pathLst>
                  <a:path w="322019" h="321139">
                    <a:moveTo>
                      <a:pt x="0" y="160570"/>
                    </a:moveTo>
                    <a:cubicBezTo>
                      <a:pt x="0" y="71890"/>
                      <a:pt x="72086" y="0"/>
                      <a:pt x="161009" y="0"/>
                    </a:cubicBezTo>
                    <a:cubicBezTo>
                      <a:pt x="249932" y="0"/>
                      <a:pt x="322019" y="71890"/>
                      <a:pt x="322019" y="160570"/>
                    </a:cubicBezTo>
                    <a:cubicBezTo>
                      <a:pt x="322019" y="249250"/>
                      <a:pt x="249932" y="321139"/>
                      <a:pt x="161009" y="321139"/>
                    </a:cubicBezTo>
                    <a:cubicBezTo>
                      <a:pt x="72086" y="321139"/>
                      <a:pt x="0" y="249250"/>
                      <a:pt x="0" y="160570"/>
                    </a:cubicBezTo>
                    <a:close/>
                  </a:path>
                </a:pathLst>
              </a:custGeom>
              <a:solidFill>
                <a:srgbClr val="FFFFFF">
                  <a:alpha val="4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35" name="Freeform 1234"/>
              <p:cNvSpPr/>
              <p:nvPr/>
            </p:nvSpPr>
            <p:spPr>
              <a:xfrm>
                <a:off x="6757615" y="1790084"/>
                <a:ext cx="242198" cy="241537"/>
              </a:xfrm>
              <a:custGeom>
                <a:avLst/>
                <a:gdLst/>
                <a:ahLst/>
                <a:cxnLst/>
                <a:rect l="0" t="0" r="0" b="0"/>
                <a:pathLst>
                  <a:path w="242198" h="241537">
                    <a:moveTo>
                      <a:pt x="0" y="120769"/>
                    </a:moveTo>
                    <a:cubicBezTo>
                      <a:pt x="0" y="54070"/>
                      <a:pt x="54218" y="0"/>
                      <a:pt x="121099" y="0"/>
                    </a:cubicBezTo>
                    <a:cubicBezTo>
                      <a:pt x="187980" y="0"/>
                      <a:pt x="242198" y="54070"/>
                      <a:pt x="242198" y="120769"/>
                    </a:cubicBezTo>
                    <a:cubicBezTo>
                      <a:pt x="242198" y="187467"/>
                      <a:pt x="187980" y="241537"/>
                      <a:pt x="121099" y="241537"/>
                    </a:cubicBezTo>
                    <a:cubicBezTo>
                      <a:pt x="54218" y="241537"/>
                      <a:pt x="0" y="187467"/>
                      <a:pt x="0" y="120769"/>
                    </a:cubicBezTo>
                    <a:close/>
                  </a:path>
                </a:pathLst>
              </a:custGeom>
              <a:solidFill>
                <a:srgbClr val="FFFFFF">
                  <a:alpha val="54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1236" name="Group 1235"/>
              <p:cNvGrpSpPr/>
              <p:nvPr/>
            </p:nvGrpSpPr>
            <p:grpSpPr>
              <a:xfrm>
                <a:off x="346383" y="4931572"/>
                <a:ext cx="484138" cy="482586"/>
                <a:chOff x="346383" y="4931572"/>
                <a:chExt cx="484138" cy="482586"/>
              </a:xfrm>
            </p:grpSpPr>
            <p:sp>
              <p:nvSpPr>
                <p:cNvPr id="1237" name="Freeform 1236"/>
                <p:cNvSpPr/>
                <p:nvPr/>
              </p:nvSpPr>
              <p:spPr>
                <a:xfrm>
                  <a:off x="346383" y="4931572"/>
                  <a:ext cx="484138" cy="482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4138" h="482586">
                      <a:moveTo>
                        <a:pt x="0" y="241293"/>
                      </a:moveTo>
                      <a:cubicBezTo>
                        <a:pt x="0" y="108031"/>
                        <a:pt x="108378" y="0"/>
                        <a:pt x="242069" y="0"/>
                      </a:cubicBezTo>
                      <a:cubicBezTo>
                        <a:pt x="375759" y="0"/>
                        <a:pt x="484138" y="108031"/>
                        <a:pt x="484138" y="241293"/>
                      </a:cubicBezTo>
                      <a:cubicBezTo>
                        <a:pt x="484138" y="374555"/>
                        <a:pt x="375759" y="482586"/>
                        <a:pt x="242069" y="482586"/>
                      </a:cubicBezTo>
                      <a:cubicBezTo>
                        <a:pt x="108378" y="482586"/>
                        <a:pt x="0" y="374555"/>
                        <a:pt x="0" y="241293"/>
                      </a:cubicBezTo>
                      <a:close/>
                    </a:path>
                  </a:pathLst>
                </a:custGeom>
                <a:noFill/>
                <a:ln w="23100" cap="flat">
                  <a:solidFill>
                    <a:srgbClr val="FFFFFF">
                      <a:alpha val="60000"/>
                    </a:srgbClr>
                  </a:solidFill>
                  <a:bevel/>
                </a:ln>
              </p:spPr>
            </p:sp>
            <p:sp>
              <p:nvSpPr>
                <p:cNvPr id="1238" name="Freeform 1237"/>
                <p:cNvSpPr/>
                <p:nvPr/>
              </p:nvSpPr>
              <p:spPr>
                <a:xfrm>
                  <a:off x="410675" y="4995572"/>
                  <a:ext cx="355554" cy="354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554" h="354585">
                      <a:moveTo>
                        <a:pt x="0" y="177292"/>
                      </a:moveTo>
                      <a:cubicBezTo>
                        <a:pt x="0" y="79377"/>
                        <a:pt x="79593" y="0"/>
                        <a:pt x="177778" y="0"/>
                      </a:cubicBezTo>
                      <a:cubicBezTo>
                        <a:pt x="275961" y="0"/>
                        <a:pt x="355554" y="79377"/>
                        <a:pt x="355554" y="177292"/>
                      </a:cubicBezTo>
                      <a:cubicBezTo>
                        <a:pt x="355554" y="275208"/>
                        <a:pt x="275961" y="354585"/>
                        <a:pt x="177778" y="354585"/>
                      </a:cubicBezTo>
                      <a:cubicBezTo>
                        <a:pt x="79593" y="354585"/>
                        <a:pt x="0" y="275208"/>
                        <a:pt x="0" y="177292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3100" cap="flat">
                  <a:noFill/>
                  <a:bevel/>
                </a:ln>
              </p:spPr>
            </p:sp>
          </p:grpSp>
          <p:sp>
            <p:nvSpPr>
              <p:cNvPr id="1239" name="Freeform 1238"/>
              <p:cNvSpPr/>
              <p:nvPr/>
            </p:nvSpPr>
            <p:spPr>
              <a:xfrm>
                <a:off x="7793085" y="5972780"/>
                <a:ext cx="342087" cy="341154"/>
              </a:xfrm>
              <a:custGeom>
                <a:avLst/>
                <a:gdLst/>
                <a:ahLst/>
                <a:cxnLst/>
                <a:rect l="0" t="0" r="0" b="0"/>
                <a:pathLst>
                  <a:path w="342087" h="341154">
                    <a:moveTo>
                      <a:pt x="0" y="170577"/>
                    </a:moveTo>
                    <a:cubicBezTo>
                      <a:pt x="0" y="76370"/>
                      <a:pt x="76579" y="0"/>
                      <a:pt x="171044" y="0"/>
                    </a:cubicBezTo>
                    <a:cubicBezTo>
                      <a:pt x="265508" y="0"/>
                      <a:pt x="342087" y="76370"/>
                      <a:pt x="342087" y="170577"/>
                    </a:cubicBezTo>
                    <a:cubicBezTo>
                      <a:pt x="342087" y="264784"/>
                      <a:pt x="265508" y="341154"/>
                      <a:pt x="171044" y="341154"/>
                    </a:cubicBezTo>
                    <a:cubicBezTo>
                      <a:pt x="76579" y="341154"/>
                      <a:pt x="0" y="264784"/>
                      <a:pt x="0" y="170577"/>
                    </a:cubicBezTo>
                    <a:close/>
                  </a:path>
                </a:pathLst>
              </a:custGeom>
              <a:solidFill>
                <a:srgbClr val="FFFFFF">
                  <a:alpha val="39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378" name="Ellipse"/>
            <p:cNvSpPr/>
            <p:nvPr/>
          </p:nvSpPr>
          <p:spPr>
            <a:xfrm>
              <a:off x="7483804" y="3475688"/>
              <a:ext cx="1201200" cy="690806"/>
            </a:xfrm>
            <a:custGeom>
              <a:avLst/>
              <a:gdLst>
                <a:gd name="connsiteX0" fmla="*/ 0 w 1201200"/>
                <a:gd name="connsiteY0" fmla="*/ 345404 h 690806"/>
                <a:gd name="connsiteX1" fmla="*/ 600599 w 1201200"/>
                <a:gd name="connsiteY1" fmla="*/ 0 h 690806"/>
                <a:gd name="connsiteX2" fmla="*/ 1201200 w 1201200"/>
                <a:gd name="connsiteY2" fmla="*/ 345404 h 690806"/>
                <a:gd name="connsiteX3" fmla="*/ 600599 w 1201200"/>
                <a:gd name="connsiteY3" fmla="*/ 690806 h 69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1200" h="690806">
                  <a:moveTo>
                    <a:pt x="0" y="345404"/>
                  </a:moveTo>
                  <a:cubicBezTo>
                    <a:pt x="0" y="154642"/>
                    <a:pt x="268898" y="0"/>
                    <a:pt x="600599" y="0"/>
                  </a:cubicBezTo>
                  <a:cubicBezTo>
                    <a:pt x="932301" y="0"/>
                    <a:pt x="1201200" y="154642"/>
                    <a:pt x="1201200" y="345404"/>
                  </a:cubicBezTo>
                  <a:cubicBezTo>
                    <a:pt x="1201200" y="536164"/>
                    <a:pt x="932301" y="690806"/>
                    <a:pt x="600599" y="690806"/>
                  </a:cubicBezTo>
                  <a:cubicBezTo>
                    <a:pt x="268898" y="690806"/>
                    <a:pt x="0" y="536164"/>
                    <a:pt x="0" y="345404"/>
                  </a:cubicBezTo>
                  <a:close/>
                </a:path>
              </a:pathLst>
            </a:custGeom>
            <a:solidFill>
              <a:srgbClr val="3498DB"/>
            </a:solidFill>
            <a:ln w="77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 dirty="0">
                  <a:solidFill>
                    <a:srgbClr val="FFFFFF"/>
                  </a:solidFill>
                  <a:latin typeface="Arial"/>
                </a:rPr>
                <a:t>Sore Throat</a:t>
              </a:r>
            </a:p>
          </p:txBody>
        </p:sp>
        <p:sp>
          <p:nvSpPr>
            <p:cNvPr id="379" name="Elliptical Category"/>
            <p:cNvSpPr/>
            <p:nvPr/>
          </p:nvSpPr>
          <p:spPr>
            <a:xfrm>
              <a:off x="4729411" y="1924943"/>
              <a:ext cx="1231761" cy="541788"/>
            </a:xfrm>
            <a:custGeom>
              <a:avLst/>
              <a:gdLst>
                <a:gd name="connsiteX0" fmla="*/ 707148 w 1231761"/>
                <a:gd name="connsiteY0" fmla="*/ 677902 h 541788"/>
                <a:gd name="connsiteX1" fmla="*/ 798413 w 1231761"/>
                <a:gd name="connsiteY1" fmla="*/ 814013 h 541788"/>
                <a:gd name="connsiteX2" fmla="*/ 889681 w 1231761"/>
                <a:gd name="connsiteY2" fmla="*/ 950134 h 541788"/>
                <a:gd name="connsiteX3" fmla="*/ 980949 w 1231761"/>
                <a:gd name="connsiteY3" fmla="*/ 1086247 h 541788"/>
                <a:gd name="connsiteX4" fmla="*/ 1072217 w 1231761"/>
                <a:gd name="connsiteY4" fmla="*/ 1222360 h 541788"/>
                <a:gd name="connsiteX5" fmla="*/ 1163485 w 1231761"/>
                <a:gd name="connsiteY5" fmla="*/ 1358473 h 541788"/>
                <a:gd name="connsiteX6" fmla="*/ 1254754 w 1231761"/>
                <a:gd name="connsiteY6" fmla="*/ 1494585 h 541788"/>
                <a:gd name="connsiteX7" fmla="*/ 1346022 w 1231761"/>
                <a:gd name="connsiteY7" fmla="*/ 1630698 h 541788"/>
                <a:gd name="connsiteX8" fmla="*/ 1437282 w 1231761"/>
                <a:gd name="connsiteY8" fmla="*/ 1766811 h 54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761" h="541788">
                  <a:moveTo>
                    <a:pt x="0" y="270894"/>
                  </a:moveTo>
                  <a:cubicBezTo>
                    <a:pt x="0" y="121284"/>
                    <a:pt x="275739" y="0"/>
                    <a:pt x="615879" y="0"/>
                  </a:cubicBezTo>
                  <a:cubicBezTo>
                    <a:pt x="956019" y="0"/>
                    <a:pt x="1231758" y="121284"/>
                    <a:pt x="1231758" y="270894"/>
                  </a:cubicBezTo>
                  <a:cubicBezTo>
                    <a:pt x="1231758" y="420505"/>
                    <a:pt x="956019" y="541789"/>
                    <a:pt x="615879" y="541789"/>
                  </a:cubicBezTo>
                  <a:cubicBezTo>
                    <a:pt x="275739" y="541789"/>
                    <a:pt x="0" y="420505"/>
                    <a:pt x="0" y="270894"/>
                  </a:cubicBezTo>
                  <a:close/>
                </a:path>
                <a:path w="1231761" h="541788" fill="none">
                  <a:moveTo>
                    <a:pt x="615879" y="541788"/>
                  </a:moveTo>
                  <a:lnTo>
                    <a:pt x="1528550" y="1902924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 dirty="0">
                  <a:solidFill>
                    <a:srgbClr val="FFFFFF"/>
                  </a:solidFill>
                  <a:latin typeface="Arial"/>
                </a:rPr>
                <a:t>Sphagitis</a:t>
              </a:r>
              <a:endParaRPr sz="1248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Rectangle Category"/>
            <p:cNvSpPr/>
            <p:nvPr/>
          </p:nvSpPr>
          <p:spPr>
            <a:xfrm>
              <a:off x="5916293" y="2450279"/>
              <a:ext cx="934849" cy="246716"/>
            </a:xfrm>
            <a:custGeom>
              <a:avLst/>
              <a:gdLst>
                <a:gd name="connsiteX0" fmla="*/ 400089 w 934849"/>
                <a:gd name="connsiteY0" fmla="*/ 278136 h 246716"/>
                <a:gd name="connsiteX1" fmla="*/ 332753 w 934849"/>
                <a:gd name="connsiteY1" fmla="*/ 309555 h 246716"/>
                <a:gd name="connsiteX2" fmla="*/ 265417 w 934849"/>
                <a:gd name="connsiteY2" fmla="*/ 340974 h 246716"/>
                <a:gd name="connsiteX3" fmla="*/ 198081 w 934849"/>
                <a:gd name="connsiteY3" fmla="*/ 372393 h 246716"/>
                <a:gd name="connsiteX4" fmla="*/ 130745 w 934849"/>
                <a:gd name="connsiteY4" fmla="*/ 403812 h 246716"/>
                <a:gd name="connsiteX5" fmla="*/ 63410 w 934849"/>
                <a:gd name="connsiteY5" fmla="*/ 435231 h 246716"/>
                <a:gd name="connsiteX6" fmla="*/ -3926 w 934849"/>
                <a:gd name="connsiteY6" fmla="*/ 466650 h 246716"/>
                <a:gd name="connsiteX7" fmla="*/ -71262 w 934849"/>
                <a:gd name="connsiteY7" fmla="*/ 498069 h 246716"/>
                <a:gd name="connsiteX8" fmla="*/ -138598 w 934849"/>
                <a:gd name="connsiteY8" fmla="*/ 529488 h 24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849" h="246716">
                  <a:moveTo>
                    <a:pt x="934849" y="246716"/>
                  </a:moveTo>
                  <a:lnTo>
                    <a:pt x="934849" y="0"/>
                  </a:lnTo>
                  <a:lnTo>
                    <a:pt x="0" y="0"/>
                  </a:lnTo>
                  <a:lnTo>
                    <a:pt x="0" y="246716"/>
                  </a:lnTo>
                  <a:lnTo>
                    <a:pt x="934849" y="246716"/>
                  </a:lnTo>
                  <a:close/>
                </a:path>
                <a:path w="934849" h="246716" fill="none">
                  <a:moveTo>
                    <a:pt x="467426" y="246716"/>
                  </a:moveTo>
                  <a:lnTo>
                    <a:pt x="-205933" y="560908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 dirty="0">
                  <a:solidFill>
                    <a:srgbClr val="FFFFFF"/>
                  </a:solidFill>
                  <a:latin typeface="Arial"/>
                </a:rPr>
                <a:t>Bacteria</a:t>
              </a:r>
            </a:p>
          </p:txBody>
        </p:sp>
        <p:sp>
          <p:nvSpPr>
            <p:cNvPr id="384" name="Rectangle Category"/>
            <p:cNvSpPr/>
            <p:nvPr/>
          </p:nvSpPr>
          <p:spPr>
            <a:xfrm>
              <a:off x="6282759" y="2976613"/>
              <a:ext cx="934849" cy="246716"/>
            </a:xfrm>
            <a:custGeom>
              <a:avLst/>
              <a:gdLst>
                <a:gd name="connsiteX0" fmla="*/ 399949 w 934849"/>
                <a:gd name="connsiteY0" fmla="*/ 279948 h 246716"/>
                <a:gd name="connsiteX1" fmla="*/ 332474 w 934849"/>
                <a:gd name="connsiteY1" fmla="*/ 313179 h 246716"/>
                <a:gd name="connsiteX2" fmla="*/ 264998 w 934849"/>
                <a:gd name="connsiteY2" fmla="*/ 346411 h 246716"/>
                <a:gd name="connsiteX3" fmla="*/ 197523 w 934849"/>
                <a:gd name="connsiteY3" fmla="*/ 379642 h 246716"/>
                <a:gd name="connsiteX4" fmla="*/ 130047 w 934849"/>
                <a:gd name="connsiteY4" fmla="*/ 412873 h 246716"/>
                <a:gd name="connsiteX5" fmla="*/ 62571 w 934849"/>
                <a:gd name="connsiteY5" fmla="*/ 446105 h 246716"/>
                <a:gd name="connsiteX6" fmla="*/ -4904 w 934849"/>
                <a:gd name="connsiteY6" fmla="*/ 479336 h 246716"/>
                <a:gd name="connsiteX7" fmla="*/ -72380 w 934849"/>
                <a:gd name="connsiteY7" fmla="*/ 512567 h 246716"/>
                <a:gd name="connsiteX8" fmla="*/ -139855 w 934849"/>
                <a:gd name="connsiteY8" fmla="*/ 545798 h 24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849" h="246716">
                  <a:moveTo>
                    <a:pt x="934849" y="246716"/>
                  </a:moveTo>
                  <a:lnTo>
                    <a:pt x="934849" y="0"/>
                  </a:lnTo>
                  <a:lnTo>
                    <a:pt x="0" y="0"/>
                  </a:lnTo>
                  <a:lnTo>
                    <a:pt x="0" y="246716"/>
                  </a:lnTo>
                  <a:lnTo>
                    <a:pt x="934849" y="246716"/>
                  </a:lnTo>
                  <a:close/>
                </a:path>
                <a:path w="934849" h="246716" fill="none">
                  <a:moveTo>
                    <a:pt x="467426" y="246716"/>
                  </a:moveTo>
                  <a:lnTo>
                    <a:pt x="-207331" y="579030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 dirty="0">
                  <a:solidFill>
                    <a:srgbClr val="FFFFFF"/>
                  </a:solidFill>
                  <a:latin typeface="Arial"/>
                </a:rPr>
                <a:t>Get inflamed</a:t>
              </a:r>
            </a:p>
          </p:txBody>
        </p:sp>
        <p:sp>
          <p:nvSpPr>
            <p:cNvPr id="385" name="Rectangle Category"/>
            <p:cNvSpPr/>
            <p:nvPr/>
          </p:nvSpPr>
          <p:spPr>
            <a:xfrm flipH="1">
              <a:off x="4632295" y="2845027"/>
              <a:ext cx="934849" cy="246716"/>
            </a:xfrm>
            <a:custGeom>
              <a:avLst/>
              <a:gdLst>
                <a:gd name="connsiteX0" fmla="*/ 388108 w 934849"/>
                <a:gd name="connsiteY0" fmla="*/ 265883 h 246716"/>
                <a:gd name="connsiteX1" fmla="*/ 308790 w 934849"/>
                <a:gd name="connsiteY1" fmla="*/ 285051 h 246716"/>
                <a:gd name="connsiteX2" fmla="*/ 229473 w 934849"/>
                <a:gd name="connsiteY2" fmla="*/ 304218 h 246716"/>
                <a:gd name="connsiteX3" fmla="*/ 150156 w 934849"/>
                <a:gd name="connsiteY3" fmla="*/ 323385 h 246716"/>
                <a:gd name="connsiteX4" fmla="*/ 70839 w 934849"/>
                <a:gd name="connsiteY4" fmla="*/ 342552 h 246716"/>
                <a:gd name="connsiteX5" fmla="*/ -8478 w 934849"/>
                <a:gd name="connsiteY5" fmla="*/ 361719 h 246716"/>
                <a:gd name="connsiteX6" fmla="*/ -87795 w 934849"/>
                <a:gd name="connsiteY6" fmla="*/ 380886 h 246716"/>
                <a:gd name="connsiteX7" fmla="*/ -167112 w 934849"/>
                <a:gd name="connsiteY7" fmla="*/ 400054 h 246716"/>
                <a:gd name="connsiteX8" fmla="*/ -246429 w 934849"/>
                <a:gd name="connsiteY8" fmla="*/ 419220 h 24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849" h="246716">
                  <a:moveTo>
                    <a:pt x="934849" y="246716"/>
                  </a:moveTo>
                  <a:lnTo>
                    <a:pt x="934849" y="0"/>
                  </a:lnTo>
                  <a:lnTo>
                    <a:pt x="0" y="0"/>
                  </a:lnTo>
                  <a:lnTo>
                    <a:pt x="0" y="246716"/>
                  </a:lnTo>
                  <a:lnTo>
                    <a:pt x="934849" y="246716"/>
                  </a:lnTo>
                  <a:close/>
                </a:path>
                <a:path w="934849" h="246716" fill="none">
                  <a:moveTo>
                    <a:pt x="467426" y="246716"/>
                  </a:moveTo>
                  <a:lnTo>
                    <a:pt x="-325746" y="438387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 dirty="0">
                  <a:solidFill>
                    <a:srgbClr val="FFFFFF"/>
                  </a:solidFill>
                  <a:latin typeface="Arial"/>
                </a:rPr>
                <a:t>Dry weather</a:t>
              </a:r>
            </a:p>
          </p:txBody>
        </p:sp>
        <p:sp>
          <p:nvSpPr>
            <p:cNvPr id="386" name="Elliptical Category"/>
            <p:cNvSpPr/>
            <p:nvPr/>
          </p:nvSpPr>
          <p:spPr>
            <a:xfrm>
              <a:off x="1588163" y="2089423"/>
              <a:ext cx="1231761" cy="541789"/>
            </a:xfrm>
            <a:custGeom>
              <a:avLst/>
              <a:gdLst>
                <a:gd name="connsiteX0" fmla="*/ 710963 w 1231761"/>
                <a:gd name="connsiteY0" fmla="*/ 661455 h 541789"/>
                <a:gd name="connsiteX1" fmla="*/ 806044 w 1231761"/>
                <a:gd name="connsiteY1" fmla="*/ 781119 h 541789"/>
                <a:gd name="connsiteX2" fmla="*/ 901123 w 1231761"/>
                <a:gd name="connsiteY2" fmla="*/ 900785 h 541789"/>
                <a:gd name="connsiteX3" fmla="*/ 996211 w 1231761"/>
                <a:gd name="connsiteY3" fmla="*/ 1020450 h 541789"/>
                <a:gd name="connsiteX4" fmla="*/ 1091290 w 1231761"/>
                <a:gd name="connsiteY4" fmla="*/ 1140116 h 541789"/>
                <a:gd name="connsiteX5" fmla="*/ 1186370 w 1231761"/>
                <a:gd name="connsiteY5" fmla="*/ 1259782 h 541789"/>
                <a:gd name="connsiteX6" fmla="*/ 1281457 w 1231761"/>
                <a:gd name="connsiteY6" fmla="*/ 1379447 h 541789"/>
                <a:gd name="connsiteX7" fmla="*/ 1376537 w 1231761"/>
                <a:gd name="connsiteY7" fmla="*/ 1499113 h 541789"/>
                <a:gd name="connsiteX8" fmla="*/ 1471616 w 1231761"/>
                <a:gd name="connsiteY8" fmla="*/ 1618779 h 541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1761" h="541789">
                  <a:moveTo>
                    <a:pt x="0" y="270894"/>
                  </a:moveTo>
                  <a:cubicBezTo>
                    <a:pt x="0" y="121284"/>
                    <a:pt x="275740" y="0"/>
                    <a:pt x="615881" y="0"/>
                  </a:cubicBezTo>
                  <a:cubicBezTo>
                    <a:pt x="956022" y="0"/>
                    <a:pt x="1231761" y="121284"/>
                    <a:pt x="1231761" y="270894"/>
                  </a:cubicBezTo>
                  <a:cubicBezTo>
                    <a:pt x="1231761" y="420505"/>
                    <a:pt x="956022" y="541789"/>
                    <a:pt x="615881" y="541789"/>
                  </a:cubicBezTo>
                  <a:cubicBezTo>
                    <a:pt x="275740" y="541789"/>
                    <a:pt x="0" y="420505"/>
                    <a:pt x="0" y="270894"/>
                  </a:cubicBezTo>
                  <a:close/>
                </a:path>
                <a:path w="1231761" h="541789" fill="none">
                  <a:moveTo>
                    <a:pt x="615881" y="541789"/>
                  </a:moveTo>
                  <a:lnTo>
                    <a:pt x="1566696" y="1738444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 dirty="0">
                  <a:solidFill>
                    <a:srgbClr val="FFFFFF"/>
                  </a:solidFill>
                  <a:latin typeface="Arial"/>
                </a:rPr>
                <a:t>Influenza</a:t>
              </a:r>
            </a:p>
          </p:txBody>
        </p:sp>
        <p:sp>
          <p:nvSpPr>
            <p:cNvPr id="387" name="Rectangle Category"/>
            <p:cNvSpPr/>
            <p:nvPr/>
          </p:nvSpPr>
          <p:spPr>
            <a:xfrm>
              <a:off x="2775047" y="2614767"/>
              <a:ext cx="934849" cy="246716"/>
            </a:xfrm>
            <a:custGeom>
              <a:avLst/>
              <a:gdLst>
                <a:gd name="connsiteX0" fmla="*/ 401614 w 934849"/>
                <a:gd name="connsiteY0" fmla="*/ 271556 h 246716"/>
                <a:gd name="connsiteX1" fmla="*/ 335805 w 934849"/>
                <a:gd name="connsiteY1" fmla="*/ 296395 h 246716"/>
                <a:gd name="connsiteX2" fmla="*/ 269994 w 934849"/>
                <a:gd name="connsiteY2" fmla="*/ 321234 h 246716"/>
                <a:gd name="connsiteX3" fmla="*/ 204185 w 934849"/>
                <a:gd name="connsiteY3" fmla="*/ 346073 h 246716"/>
                <a:gd name="connsiteX4" fmla="*/ 138374 w 934849"/>
                <a:gd name="connsiteY4" fmla="*/ 370912 h 246716"/>
                <a:gd name="connsiteX5" fmla="*/ 72564 w 934849"/>
                <a:gd name="connsiteY5" fmla="*/ 395751 h 246716"/>
                <a:gd name="connsiteX6" fmla="*/ 6754 w 934849"/>
                <a:gd name="connsiteY6" fmla="*/ 420590 h 246716"/>
                <a:gd name="connsiteX7" fmla="*/ -59056 w 934849"/>
                <a:gd name="connsiteY7" fmla="*/ 445429 h 246716"/>
                <a:gd name="connsiteX8" fmla="*/ -124866 w 934849"/>
                <a:gd name="connsiteY8" fmla="*/ 470268 h 24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849" h="246716">
                  <a:moveTo>
                    <a:pt x="934849" y="246716"/>
                  </a:moveTo>
                  <a:lnTo>
                    <a:pt x="934849" y="0"/>
                  </a:lnTo>
                  <a:lnTo>
                    <a:pt x="0" y="0"/>
                  </a:lnTo>
                  <a:lnTo>
                    <a:pt x="0" y="246716"/>
                  </a:lnTo>
                  <a:lnTo>
                    <a:pt x="934849" y="246716"/>
                  </a:lnTo>
                  <a:close/>
                </a:path>
                <a:path w="934849" h="246716" fill="none">
                  <a:moveTo>
                    <a:pt x="467426" y="246716"/>
                  </a:moveTo>
                  <a:lnTo>
                    <a:pt x="-190676" y="495107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 dirty="0">
                  <a:solidFill>
                    <a:srgbClr val="FFFFFF"/>
                  </a:solidFill>
                  <a:latin typeface="Arial"/>
                </a:rPr>
                <a:t>Dry</a:t>
              </a:r>
            </a:p>
          </p:txBody>
        </p:sp>
        <p:sp>
          <p:nvSpPr>
            <p:cNvPr id="388" name="Rectangle Category"/>
            <p:cNvSpPr/>
            <p:nvPr/>
          </p:nvSpPr>
          <p:spPr>
            <a:xfrm>
              <a:off x="3141506" y="3141092"/>
              <a:ext cx="934849" cy="246716"/>
            </a:xfrm>
            <a:custGeom>
              <a:avLst/>
              <a:gdLst>
                <a:gd name="connsiteX0" fmla="*/ 403002 w 934849"/>
                <a:gd name="connsiteY0" fmla="*/ 266789 h 246716"/>
                <a:gd name="connsiteX1" fmla="*/ 338578 w 934849"/>
                <a:gd name="connsiteY1" fmla="*/ 286862 h 246716"/>
                <a:gd name="connsiteX2" fmla="*/ 274155 w 934849"/>
                <a:gd name="connsiteY2" fmla="*/ 306934 h 246716"/>
                <a:gd name="connsiteX3" fmla="*/ 209732 w 934849"/>
                <a:gd name="connsiteY3" fmla="*/ 327007 h 246716"/>
                <a:gd name="connsiteX4" fmla="*/ 145309 w 934849"/>
                <a:gd name="connsiteY4" fmla="*/ 347080 h 246716"/>
                <a:gd name="connsiteX5" fmla="*/ 80886 w 934849"/>
                <a:gd name="connsiteY5" fmla="*/ 367153 h 246716"/>
                <a:gd name="connsiteX6" fmla="*/ 16463 w 934849"/>
                <a:gd name="connsiteY6" fmla="*/ 387225 h 246716"/>
                <a:gd name="connsiteX7" fmla="*/ -47960 w 934849"/>
                <a:gd name="connsiteY7" fmla="*/ 407298 h 246716"/>
                <a:gd name="connsiteX8" fmla="*/ -112383 w 934849"/>
                <a:gd name="connsiteY8" fmla="*/ 427371 h 24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849" h="246716">
                  <a:moveTo>
                    <a:pt x="934849" y="246716"/>
                  </a:moveTo>
                  <a:lnTo>
                    <a:pt x="934849" y="0"/>
                  </a:lnTo>
                  <a:lnTo>
                    <a:pt x="0" y="0"/>
                  </a:lnTo>
                  <a:lnTo>
                    <a:pt x="0" y="246716"/>
                  </a:lnTo>
                  <a:lnTo>
                    <a:pt x="934849" y="246716"/>
                  </a:lnTo>
                  <a:close/>
                </a:path>
                <a:path w="934849" h="246716" fill="none">
                  <a:moveTo>
                    <a:pt x="467426" y="246716"/>
                  </a:moveTo>
                  <a:lnTo>
                    <a:pt x="-176807" y="447443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 dirty="0">
                  <a:solidFill>
                    <a:srgbClr val="FFFFFF"/>
                  </a:solidFill>
                  <a:latin typeface="Arial"/>
                </a:rPr>
                <a:t>Hoarse</a:t>
              </a:r>
            </a:p>
          </p:txBody>
        </p:sp>
        <p:sp>
          <p:nvSpPr>
            <p:cNvPr id="389" name="Rectangle Category"/>
            <p:cNvSpPr/>
            <p:nvPr/>
          </p:nvSpPr>
          <p:spPr>
            <a:xfrm flipH="1">
              <a:off x="1491026" y="3009507"/>
              <a:ext cx="934849" cy="246716"/>
            </a:xfrm>
            <a:custGeom>
              <a:avLst/>
              <a:gdLst>
                <a:gd name="connsiteX0" fmla="*/ 385816 w 934849"/>
                <a:gd name="connsiteY0" fmla="*/ 256014 h 246716"/>
                <a:gd name="connsiteX1" fmla="*/ 304209 w 934849"/>
                <a:gd name="connsiteY1" fmla="*/ 265313 h 246716"/>
                <a:gd name="connsiteX2" fmla="*/ 222600 w 934849"/>
                <a:gd name="connsiteY2" fmla="*/ 274610 h 246716"/>
                <a:gd name="connsiteX3" fmla="*/ 140992 w 934849"/>
                <a:gd name="connsiteY3" fmla="*/ 283909 h 246716"/>
                <a:gd name="connsiteX4" fmla="*/ 59384 w 934849"/>
                <a:gd name="connsiteY4" fmla="*/ 293207 h 246716"/>
                <a:gd name="connsiteX5" fmla="*/ -22224 w 934849"/>
                <a:gd name="connsiteY5" fmla="*/ 302505 h 246716"/>
                <a:gd name="connsiteX6" fmla="*/ -103832 w 934849"/>
                <a:gd name="connsiteY6" fmla="*/ 311803 h 246716"/>
                <a:gd name="connsiteX7" fmla="*/ -185441 w 934849"/>
                <a:gd name="connsiteY7" fmla="*/ 321102 h 246716"/>
                <a:gd name="connsiteX8" fmla="*/ -267049 w 934849"/>
                <a:gd name="connsiteY8" fmla="*/ 330399 h 24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4849" h="246716">
                  <a:moveTo>
                    <a:pt x="934849" y="246716"/>
                  </a:moveTo>
                  <a:lnTo>
                    <a:pt x="934849" y="0"/>
                  </a:lnTo>
                  <a:lnTo>
                    <a:pt x="0" y="0"/>
                  </a:lnTo>
                  <a:lnTo>
                    <a:pt x="0" y="246716"/>
                  </a:lnTo>
                  <a:lnTo>
                    <a:pt x="934849" y="246716"/>
                  </a:lnTo>
                  <a:close/>
                </a:path>
                <a:path w="934849" h="246716" fill="none">
                  <a:moveTo>
                    <a:pt x="467426" y="246716"/>
                  </a:moveTo>
                  <a:lnTo>
                    <a:pt x="-348657" y="339698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 dirty="0">
                  <a:solidFill>
                    <a:srgbClr val="FFFFFF"/>
                  </a:solidFill>
                  <a:latin typeface="Arial"/>
                </a:rPr>
                <a:t>Ache</a:t>
              </a:r>
            </a:p>
          </p:txBody>
        </p:sp>
        <p:sp>
          <p:nvSpPr>
            <p:cNvPr id="394" name="Elliptical Category 2"/>
            <p:cNvSpPr/>
            <p:nvPr/>
          </p:nvSpPr>
          <p:spPr>
            <a:xfrm>
              <a:off x="5006231" y="5212365"/>
              <a:ext cx="1121821" cy="493433"/>
            </a:xfrm>
            <a:custGeom>
              <a:avLst/>
              <a:gdLst>
                <a:gd name="connsiteX0" fmla="*/ 629992 w 1121821"/>
                <a:gd name="connsiteY0" fmla="*/ -128193 h 493433"/>
                <a:gd name="connsiteX1" fmla="*/ 699074 w 1121821"/>
                <a:gd name="connsiteY1" fmla="*/ -256386 h 493433"/>
                <a:gd name="connsiteX2" fmla="*/ 768156 w 1121821"/>
                <a:gd name="connsiteY2" fmla="*/ -384580 h 493433"/>
                <a:gd name="connsiteX3" fmla="*/ 837236 w 1121821"/>
                <a:gd name="connsiteY3" fmla="*/ -512772 h 493433"/>
                <a:gd name="connsiteX4" fmla="*/ 906321 w 1121821"/>
                <a:gd name="connsiteY4" fmla="*/ -640966 h 493433"/>
                <a:gd name="connsiteX5" fmla="*/ 975405 w 1121821"/>
                <a:gd name="connsiteY5" fmla="*/ -769159 h 493433"/>
                <a:gd name="connsiteX6" fmla="*/ 1044482 w 1121821"/>
                <a:gd name="connsiteY6" fmla="*/ -897350 h 493433"/>
                <a:gd name="connsiteX7" fmla="*/ 1113566 w 1121821"/>
                <a:gd name="connsiteY7" fmla="*/ -1025548 h 493433"/>
                <a:gd name="connsiteX8" fmla="*/ 1182651 w 1121821"/>
                <a:gd name="connsiteY8" fmla="*/ -1153737 h 49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1821" h="493433">
                  <a:moveTo>
                    <a:pt x="0" y="246716"/>
                  </a:moveTo>
                  <a:cubicBezTo>
                    <a:pt x="0" y="110459"/>
                    <a:pt x="251129" y="0"/>
                    <a:pt x="560911" y="0"/>
                  </a:cubicBezTo>
                  <a:cubicBezTo>
                    <a:pt x="870693" y="0"/>
                    <a:pt x="1121822" y="110459"/>
                    <a:pt x="1121822" y="246716"/>
                  </a:cubicBezTo>
                  <a:cubicBezTo>
                    <a:pt x="1121822" y="382974"/>
                    <a:pt x="870693" y="493433"/>
                    <a:pt x="560911" y="493433"/>
                  </a:cubicBezTo>
                  <a:cubicBezTo>
                    <a:pt x="251129" y="493433"/>
                    <a:pt x="0" y="382974"/>
                    <a:pt x="0" y="246716"/>
                  </a:cubicBezTo>
                  <a:close/>
                </a:path>
                <a:path w="1121821" h="493433" fill="none">
                  <a:moveTo>
                    <a:pt x="560911" y="0"/>
                  </a:moveTo>
                  <a:lnTo>
                    <a:pt x="1251727" y="-1281935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 dirty="0">
                  <a:solidFill>
                    <a:srgbClr val="FFFFFF"/>
                  </a:solidFill>
                  <a:latin typeface="Arial"/>
                </a:rPr>
                <a:t>Voice Usage</a:t>
              </a:r>
            </a:p>
          </p:txBody>
        </p:sp>
        <p:grpSp>
          <p:nvGrpSpPr>
            <p:cNvPr id="172" name="Group 172"/>
            <p:cNvGrpSpPr/>
            <p:nvPr/>
          </p:nvGrpSpPr>
          <p:grpSpPr>
            <a:xfrm flipV="1">
              <a:off x="6260129" y="4587353"/>
              <a:ext cx="934849" cy="246716"/>
              <a:chOff x="6260129" y="4587353"/>
              <a:chExt cx="934849" cy="246716"/>
            </a:xfrm>
          </p:grpSpPr>
          <p:sp>
            <p:nvSpPr>
              <p:cNvPr id="398" name="Rectangle Category"/>
              <p:cNvSpPr/>
              <p:nvPr/>
            </p:nvSpPr>
            <p:spPr>
              <a:xfrm>
                <a:off x="6260129" y="4587353"/>
                <a:ext cx="934849" cy="246716"/>
              </a:xfrm>
              <a:custGeom>
                <a:avLst/>
                <a:gdLst>
                  <a:gd name="connsiteX0" fmla="*/ 399741 w 934849"/>
                  <a:gd name="connsiteY0" fmla="*/ 273951 h 246716"/>
                  <a:gd name="connsiteX1" fmla="*/ 332057 w 934849"/>
                  <a:gd name="connsiteY1" fmla="*/ 301184 h 246716"/>
                  <a:gd name="connsiteX2" fmla="*/ 264373 w 934849"/>
                  <a:gd name="connsiteY2" fmla="*/ 328418 h 246716"/>
                  <a:gd name="connsiteX3" fmla="*/ 196689 w 934849"/>
                  <a:gd name="connsiteY3" fmla="*/ 355652 h 246716"/>
                  <a:gd name="connsiteX4" fmla="*/ 129005 w 934849"/>
                  <a:gd name="connsiteY4" fmla="*/ 382886 h 246716"/>
                  <a:gd name="connsiteX5" fmla="*/ 61321 w 934849"/>
                  <a:gd name="connsiteY5" fmla="*/ 410120 h 246716"/>
                  <a:gd name="connsiteX6" fmla="*/ -6363 w 934849"/>
                  <a:gd name="connsiteY6" fmla="*/ 437354 h 246716"/>
                  <a:gd name="connsiteX7" fmla="*/ -74046 w 934849"/>
                  <a:gd name="connsiteY7" fmla="*/ 464588 h 246716"/>
                  <a:gd name="connsiteX8" fmla="*/ -141730 w 934849"/>
                  <a:gd name="connsiteY8" fmla="*/ 491822 h 24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0" t="0" r="0" b="0"/>
                <a:pathLst>
                  <a:path w="934849" h="246716">
                    <a:moveTo>
                      <a:pt x="934849" y="246716"/>
                    </a:moveTo>
                    <a:lnTo>
                      <a:pt x="934849" y="0"/>
                    </a:lnTo>
                    <a:lnTo>
                      <a:pt x="0" y="0"/>
                    </a:lnTo>
                    <a:lnTo>
                      <a:pt x="0" y="246716"/>
                    </a:lnTo>
                    <a:lnTo>
                      <a:pt x="934849" y="246716"/>
                    </a:lnTo>
                    <a:close/>
                  </a:path>
                  <a:path w="934849" h="246716" fill="none">
                    <a:moveTo>
                      <a:pt x="467426" y="246716"/>
                    </a:moveTo>
                    <a:lnTo>
                      <a:pt x="-209415" y="519056"/>
                    </a:lnTo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236EA1"/>
                </a:solidFill>
                <a:bevel/>
              </a:ln>
            </p:spPr>
          </p:sp>
          <p:sp>
            <p:nvSpPr>
              <p:cNvPr id="173" name="Text 173"/>
              <p:cNvSpPr txBox="1"/>
              <p:nvPr/>
            </p:nvSpPr>
            <p:spPr>
              <a:xfrm flipV="1">
                <a:off x="6260129" y="4587353"/>
                <a:ext cx="934849" cy="2467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dirty="0">
                    <a:solidFill>
                      <a:srgbClr val="FFFFFF"/>
                    </a:solidFill>
                    <a:latin typeface="Arial"/>
                  </a:rPr>
                  <a:t>Singing</a:t>
                </a:r>
              </a:p>
            </p:txBody>
          </p:sp>
        </p:grpSp>
        <p:grpSp>
          <p:nvGrpSpPr>
            <p:cNvPr id="174" name="Group 174"/>
            <p:cNvGrpSpPr/>
            <p:nvPr/>
          </p:nvGrpSpPr>
          <p:grpSpPr>
            <a:xfrm flipH="1" flipV="1">
              <a:off x="4568901" y="4827654"/>
              <a:ext cx="934849" cy="246716"/>
              <a:chOff x="4568901" y="4827654"/>
              <a:chExt cx="934849" cy="246716"/>
            </a:xfrm>
          </p:grpSpPr>
          <p:sp>
            <p:nvSpPr>
              <p:cNvPr id="400" name="Rectangle Category"/>
              <p:cNvSpPr/>
              <p:nvPr/>
            </p:nvSpPr>
            <p:spPr>
              <a:xfrm>
                <a:off x="4568901" y="4827654"/>
                <a:ext cx="934849" cy="246716"/>
              </a:xfrm>
              <a:custGeom>
                <a:avLst/>
                <a:gdLst>
                  <a:gd name="connsiteX0" fmla="*/ 379803 w 934849"/>
                  <a:gd name="connsiteY0" fmla="*/ 272342 h 246716"/>
                  <a:gd name="connsiteX1" fmla="*/ 292180 w 934849"/>
                  <a:gd name="connsiteY1" fmla="*/ 297968 h 246716"/>
                  <a:gd name="connsiteX2" fmla="*/ 204558 w 934849"/>
                  <a:gd name="connsiteY2" fmla="*/ 323593 h 246716"/>
                  <a:gd name="connsiteX3" fmla="*/ 116936 w 934849"/>
                  <a:gd name="connsiteY3" fmla="*/ 349218 h 246716"/>
                  <a:gd name="connsiteX4" fmla="*/ 29314 w 934849"/>
                  <a:gd name="connsiteY4" fmla="*/ 374844 h 246716"/>
                  <a:gd name="connsiteX5" fmla="*/ -58309 w 934849"/>
                  <a:gd name="connsiteY5" fmla="*/ 400469 h 246716"/>
                  <a:gd name="connsiteX6" fmla="*/ -145931 w 934849"/>
                  <a:gd name="connsiteY6" fmla="*/ 426095 h 246716"/>
                  <a:gd name="connsiteX7" fmla="*/ -233553 w 934849"/>
                  <a:gd name="connsiteY7" fmla="*/ 451721 h 246716"/>
                  <a:gd name="connsiteX8" fmla="*/ -321175 w 934849"/>
                  <a:gd name="connsiteY8" fmla="*/ 477345 h 24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0" t="0" r="0" b="0"/>
                <a:pathLst>
                  <a:path w="934849" h="246716">
                    <a:moveTo>
                      <a:pt x="934849" y="246716"/>
                    </a:moveTo>
                    <a:lnTo>
                      <a:pt x="934849" y="0"/>
                    </a:lnTo>
                    <a:lnTo>
                      <a:pt x="0" y="0"/>
                    </a:lnTo>
                    <a:lnTo>
                      <a:pt x="0" y="246716"/>
                    </a:lnTo>
                    <a:lnTo>
                      <a:pt x="934849" y="246716"/>
                    </a:lnTo>
                    <a:close/>
                  </a:path>
                  <a:path w="934849" h="246716" fill="none">
                    <a:moveTo>
                      <a:pt x="467426" y="246716"/>
                    </a:moveTo>
                    <a:lnTo>
                      <a:pt x="-408798" y="502971"/>
                    </a:lnTo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236EA1"/>
                </a:solidFill>
                <a:bevel/>
              </a:ln>
            </p:spPr>
          </p:sp>
          <p:sp>
            <p:nvSpPr>
              <p:cNvPr id="175" name="Text 175"/>
              <p:cNvSpPr txBox="1"/>
              <p:nvPr/>
            </p:nvSpPr>
            <p:spPr>
              <a:xfrm flipV="1">
                <a:off x="4568901" y="4827654"/>
                <a:ext cx="934849" cy="2467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dirty="0">
                    <a:solidFill>
                      <a:srgbClr val="FFFFFF"/>
                    </a:solidFill>
                    <a:latin typeface="Arial"/>
                  </a:rPr>
                  <a:t>Speaking</a:t>
                </a:r>
              </a:p>
            </p:txBody>
          </p:sp>
        </p:grpSp>
        <p:sp>
          <p:nvSpPr>
            <p:cNvPr id="401" name="Elliptical Category 2"/>
            <p:cNvSpPr/>
            <p:nvPr/>
          </p:nvSpPr>
          <p:spPr>
            <a:xfrm>
              <a:off x="1919139" y="5054292"/>
              <a:ext cx="1121821" cy="493433"/>
            </a:xfrm>
            <a:custGeom>
              <a:avLst/>
              <a:gdLst>
                <a:gd name="connsiteX0" fmla="*/ 628392 w 1121821"/>
                <a:gd name="connsiteY0" fmla="*/ -112386 h 493433"/>
                <a:gd name="connsiteX1" fmla="*/ 695873 w 1121821"/>
                <a:gd name="connsiteY1" fmla="*/ -224772 h 493433"/>
                <a:gd name="connsiteX2" fmla="*/ 763354 w 1121821"/>
                <a:gd name="connsiteY2" fmla="*/ -337158 h 493433"/>
                <a:gd name="connsiteX3" fmla="*/ 830838 w 1121821"/>
                <a:gd name="connsiteY3" fmla="*/ -449544 h 493433"/>
                <a:gd name="connsiteX4" fmla="*/ 898321 w 1121821"/>
                <a:gd name="connsiteY4" fmla="*/ -561931 h 493433"/>
                <a:gd name="connsiteX5" fmla="*/ 965796 w 1121821"/>
                <a:gd name="connsiteY5" fmla="*/ -674317 h 493433"/>
                <a:gd name="connsiteX6" fmla="*/ 1033278 w 1121821"/>
                <a:gd name="connsiteY6" fmla="*/ -786701 h 493433"/>
                <a:gd name="connsiteX7" fmla="*/ 1100761 w 1121821"/>
                <a:gd name="connsiteY7" fmla="*/ -899090 h 493433"/>
                <a:gd name="connsiteX8" fmla="*/ 1168244 w 1121821"/>
                <a:gd name="connsiteY8" fmla="*/ -1011472 h 49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1821" h="493433">
                  <a:moveTo>
                    <a:pt x="0" y="246716"/>
                  </a:moveTo>
                  <a:cubicBezTo>
                    <a:pt x="0" y="110459"/>
                    <a:pt x="251129" y="0"/>
                    <a:pt x="560911" y="0"/>
                  </a:cubicBezTo>
                  <a:cubicBezTo>
                    <a:pt x="870693" y="0"/>
                    <a:pt x="1121822" y="110459"/>
                    <a:pt x="1121822" y="246716"/>
                  </a:cubicBezTo>
                  <a:cubicBezTo>
                    <a:pt x="1121822" y="382974"/>
                    <a:pt x="870693" y="493433"/>
                    <a:pt x="560911" y="493433"/>
                  </a:cubicBezTo>
                  <a:cubicBezTo>
                    <a:pt x="251129" y="493433"/>
                    <a:pt x="0" y="382974"/>
                    <a:pt x="0" y="246716"/>
                  </a:cubicBezTo>
                  <a:close/>
                </a:path>
                <a:path w="1121821" h="493433" fill="none">
                  <a:moveTo>
                    <a:pt x="560911" y="0"/>
                  </a:moveTo>
                  <a:lnTo>
                    <a:pt x="1235727" y="-1123861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 dirty="0">
                  <a:solidFill>
                    <a:srgbClr val="FFFFFF"/>
                  </a:solidFill>
                  <a:latin typeface="Arial"/>
                </a:rPr>
                <a:t>Lifestyle</a:t>
              </a:r>
            </a:p>
          </p:txBody>
        </p:sp>
        <p:grpSp>
          <p:nvGrpSpPr>
            <p:cNvPr id="176" name="Group 176"/>
            <p:cNvGrpSpPr/>
            <p:nvPr/>
          </p:nvGrpSpPr>
          <p:grpSpPr>
            <a:xfrm flipV="1">
              <a:off x="3318875" y="4166116"/>
              <a:ext cx="934849" cy="246716"/>
              <a:chOff x="3318875" y="4166116"/>
              <a:chExt cx="934849" cy="246716"/>
            </a:xfrm>
          </p:grpSpPr>
          <p:sp>
            <p:nvSpPr>
              <p:cNvPr id="402" name="Rectangle Category"/>
              <p:cNvSpPr/>
              <p:nvPr/>
            </p:nvSpPr>
            <p:spPr>
              <a:xfrm>
                <a:off x="3318875" y="4166116"/>
                <a:ext cx="934849" cy="246716"/>
              </a:xfrm>
              <a:custGeom>
                <a:avLst/>
                <a:gdLst>
                  <a:gd name="connsiteX0" fmla="*/ 397533 w 934849"/>
                  <a:gd name="connsiteY0" fmla="*/ 259046 h 246716"/>
                  <a:gd name="connsiteX1" fmla="*/ 327641 w 934849"/>
                  <a:gd name="connsiteY1" fmla="*/ 271376 h 246716"/>
                  <a:gd name="connsiteX2" fmla="*/ 257749 w 934849"/>
                  <a:gd name="connsiteY2" fmla="*/ 283707 h 246716"/>
                  <a:gd name="connsiteX3" fmla="*/ 187858 w 934849"/>
                  <a:gd name="connsiteY3" fmla="*/ 296037 h 246716"/>
                  <a:gd name="connsiteX4" fmla="*/ 117966 w 934849"/>
                  <a:gd name="connsiteY4" fmla="*/ 308367 h 246716"/>
                  <a:gd name="connsiteX5" fmla="*/ 48074 w 934849"/>
                  <a:gd name="connsiteY5" fmla="*/ 320697 h 246716"/>
                  <a:gd name="connsiteX6" fmla="*/ -21818 w 934849"/>
                  <a:gd name="connsiteY6" fmla="*/ 333027 h 246716"/>
                  <a:gd name="connsiteX7" fmla="*/ -91710 w 934849"/>
                  <a:gd name="connsiteY7" fmla="*/ 345357 h 246716"/>
                  <a:gd name="connsiteX8" fmla="*/ -161602 w 934849"/>
                  <a:gd name="connsiteY8" fmla="*/ 357687 h 24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0" t="0" r="0" b="0"/>
                <a:pathLst>
                  <a:path w="934849" h="246716">
                    <a:moveTo>
                      <a:pt x="934849" y="246716"/>
                    </a:moveTo>
                    <a:lnTo>
                      <a:pt x="934849" y="0"/>
                    </a:lnTo>
                    <a:lnTo>
                      <a:pt x="0" y="0"/>
                    </a:lnTo>
                    <a:lnTo>
                      <a:pt x="0" y="246716"/>
                    </a:lnTo>
                    <a:lnTo>
                      <a:pt x="934849" y="246716"/>
                    </a:lnTo>
                    <a:close/>
                  </a:path>
                  <a:path w="934849" h="246716" fill="none">
                    <a:moveTo>
                      <a:pt x="467426" y="246716"/>
                    </a:moveTo>
                    <a:lnTo>
                      <a:pt x="-231494" y="370017"/>
                    </a:lnTo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236EA1"/>
                </a:solidFill>
                <a:bevel/>
              </a:ln>
            </p:spPr>
          </p:sp>
          <p:sp>
            <p:nvSpPr>
              <p:cNvPr id="177" name="Text 177"/>
              <p:cNvSpPr txBox="1"/>
              <p:nvPr/>
            </p:nvSpPr>
            <p:spPr>
              <a:xfrm flipV="1">
                <a:off x="3318875" y="4166116"/>
                <a:ext cx="934849" cy="2467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dirty="0">
                    <a:solidFill>
                      <a:srgbClr val="FFFFFF"/>
                    </a:solidFill>
                    <a:latin typeface="Arial"/>
                  </a:rPr>
                  <a:t>Lack of Sleep</a:t>
                </a:r>
              </a:p>
            </p:txBody>
          </p:sp>
        </p:grpSp>
        <p:grpSp>
          <p:nvGrpSpPr>
            <p:cNvPr id="178" name="Group 178"/>
            <p:cNvGrpSpPr/>
            <p:nvPr/>
          </p:nvGrpSpPr>
          <p:grpSpPr>
            <a:xfrm flipV="1">
              <a:off x="3027199" y="4692442"/>
              <a:ext cx="934849" cy="246716"/>
              <a:chOff x="3027199" y="4692442"/>
              <a:chExt cx="934849" cy="246716"/>
            </a:xfrm>
          </p:grpSpPr>
          <p:sp>
            <p:nvSpPr>
              <p:cNvPr id="403" name="Rectangle Category"/>
              <p:cNvSpPr/>
              <p:nvPr/>
            </p:nvSpPr>
            <p:spPr>
              <a:xfrm>
                <a:off x="3027199" y="4692442"/>
                <a:ext cx="934849" cy="246716"/>
              </a:xfrm>
              <a:custGeom>
                <a:avLst/>
                <a:gdLst>
                  <a:gd name="connsiteX0" fmla="*/ 399708 w 934849"/>
                  <a:gd name="connsiteY0" fmla="*/ 266725 h 246716"/>
                  <a:gd name="connsiteX1" fmla="*/ 331991 w 934849"/>
                  <a:gd name="connsiteY1" fmla="*/ 286733 h 246716"/>
                  <a:gd name="connsiteX2" fmla="*/ 264274 w 934849"/>
                  <a:gd name="connsiteY2" fmla="*/ 306741 h 246716"/>
                  <a:gd name="connsiteX3" fmla="*/ 196558 w 934849"/>
                  <a:gd name="connsiteY3" fmla="*/ 326749 h 246716"/>
                  <a:gd name="connsiteX4" fmla="*/ 128841 w 934849"/>
                  <a:gd name="connsiteY4" fmla="*/ 346757 h 246716"/>
                  <a:gd name="connsiteX5" fmla="*/ 61124 w 934849"/>
                  <a:gd name="connsiteY5" fmla="*/ 366766 h 246716"/>
                  <a:gd name="connsiteX6" fmla="*/ -6593 w 934849"/>
                  <a:gd name="connsiteY6" fmla="*/ 386773 h 246716"/>
                  <a:gd name="connsiteX7" fmla="*/ -74309 w 934849"/>
                  <a:gd name="connsiteY7" fmla="*/ 406782 h 246716"/>
                  <a:gd name="connsiteX8" fmla="*/ -142026 w 934849"/>
                  <a:gd name="connsiteY8" fmla="*/ 426789 h 24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0" t="0" r="0" b="0"/>
                <a:pathLst>
                  <a:path w="934849" h="246716">
                    <a:moveTo>
                      <a:pt x="934849" y="246716"/>
                    </a:moveTo>
                    <a:lnTo>
                      <a:pt x="934849" y="0"/>
                    </a:lnTo>
                    <a:lnTo>
                      <a:pt x="0" y="0"/>
                    </a:lnTo>
                    <a:lnTo>
                      <a:pt x="0" y="246716"/>
                    </a:lnTo>
                    <a:lnTo>
                      <a:pt x="934849" y="246716"/>
                    </a:lnTo>
                    <a:close/>
                  </a:path>
                  <a:path w="934849" h="246716" fill="none">
                    <a:moveTo>
                      <a:pt x="467426" y="246716"/>
                    </a:moveTo>
                    <a:lnTo>
                      <a:pt x="-209743" y="446798"/>
                    </a:lnTo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236EA1"/>
                </a:solidFill>
                <a:bevel/>
              </a:ln>
            </p:spPr>
          </p:sp>
          <p:sp>
            <p:nvSpPr>
              <p:cNvPr id="179" name="Text 179"/>
              <p:cNvSpPr txBox="1"/>
              <p:nvPr/>
            </p:nvSpPr>
            <p:spPr>
              <a:xfrm flipV="1">
                <a:off x="3027199" y="4692442"/>
                <a:ext cx="934849" cy="2467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dirty="0">
                    <a:solidFill>
                      <a:srgbClr val="FFFFFF"/>
                    </a:solidFill>
                    <a:latin typeface="Arial"/>
                  </a:rPr>
                  <a:t>Unhealthy Diet</a:t>
                </a:r>
              </a:p>
            </p:txBody>
          </p:sp>
        </p:grpSp>
        <p:grpSp>
          <p:nvGrpSpPr>
            <p:cNvPr id="180" name="Group 180"/>
            <p:cNvGrpSpPr/>
            <p:nvPr/>
          </p:nvGrpSpPr>
          <p:grpSpPr>
            <a:xfrm flipH="1" flipV="1">
              <a:off x="1476057" y="4692442"/>
              <a:ext cx="934849" cy="246716"/>
              <a:chOff x="1476057" y="4692442"/>
              <a:chExt cx="934849" cy="246716"/>
            </a:xfrm>
          </p:grpSpPr>
          <p:sp>
            <p:nvSpPr>
              <p:cNvPr id="404" name="Rectangle Category"/>
              <p:cNvSpPr/>
              <p:nvPr/>
            </p:nvSpPr>
            <p:spPr>
              <a:xfrm>
                <a:off x="1476057" y="4692442"/>
                <a:ext cx="934849" cy="246716"/>
              </a:xfrm>
              <a:custGeom>
                <a:avLst/>
                <a:gdLst>
                  <a:gd name="connsiteX0" fmla="*/ 386776 w 934849"/>
                  <a:gd name="connsiteY0" fmla="*/ 255486 h 246716"/>
                  <a:gd name="connsiteX1" fmla="*/ 306127 w 934849"/>
                  <a:gd name="connsiteY1" fmla="*/ 264256 h 246716"/>
                  <a:gd name="connsiteX2" fmla="*/ 225478 w 934849"/>
                  <a:gd name="connsiteY2" fmla="*/ 273025 h 246716"/>
                  <a:gd name="connsiteX3" fmla="*/ 144829 w 934849"/>
                  <a:gd name="connsiteY3" fmla="*/ 281795 h 246716"/>
                  <a:gd name="connsiteX4" fmla="*/ 64180 w 934849"/>
                  <a:gd name="connsiteY4" fmla="*/ 290564 h 246716"/>
                  <a:gd name="connsiteX5" fmla="*/ -16469 w 934849"/>
                  <a:gd name="connsiteY5" fmla="*/ 299334 h 246716"/>
                  <a:gd name="connsiteX6" fmla="*/ -97118 w 934849"/>
                  <a:gd name="connsiteY6" fmla="*/ 308103 h 246716"/>
                  <a:gd name="connsiteX7" fmla="*/ -177767 w 934849"/>
                  <a:gd name="connsiteY7" fmla="*/ 316873 h 246716"/>
                  <a:gd name="connsiteX8" fmla="*/ -258416 w 934849"/>
                  <a:gd name="connsiteY8" fmla="*/ 325642 h 24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0" t="0" r="0" b="0"/>
                <a:pathLst>
                  <a:path w="934849" h="246716">
                    <a:moveTo>
                      <a:pt x="934849" y="246716"/>
                    </a:moveTo>
                    <a:lnTo>
                      <a:pt x="934849" y="0"/>
                    </a:lnTo>
                    <a:lnTo>
                      <a:pt x="0" y="0"/>
                    </a:lnTo>
                    <a:lnTo>
                      <a:pt x="0" y="246716"/>
                    </a:lnTo>
                    <a:lnTo>
                      <a:pt x="934849" y="246716"/>
                    </a:lnTo>
                    <a:close/>
                  </a:path>
                  <a:path w="934849" h="246716" fill="none">
                    <a:moveTo>
                      <a:pt x="467426" y="246716"/>
                    </a:moveTo>
                    <a:lnTo>
                      <a:pt x="-339065" y="334412"/>
                    </a:lnTo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236EA1"/>
                </a:solidFill>
                <a:bevel/>
              </a:ln>
            </p:spPr>
          </p:sp>
          <p:sp>
            <p:nvSpPr>
              <p:cNvPr id="181" name="Text 181"/>
              <p:cNvSpPr txBox="1"/>
              <p:nvPr/>
            </p:nvSpPr>
            <p:spPr>
              <a:xfrm flipV="1">
                <a:off x="1476057" y="4692442"/>
                <a:ext cx="934849" cy="2467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dirty="0">
                    <a:solidFill>
                      <a:srgbClr val="FFFFFF"/>
                    </a:solidFill>
                    <a:latin typeface="Arial"/>
                  </a:rPr>
                  <a:t>Smoking</a:t>
                </a:r>
              </a:p>
            </p:txBody>
          </p:sp>
        </p:grpSp>
        <p:sp>
          <p:nvSpPr>
            <p:cNvPr id="405" name="Thick Mainframe"/>
            <p:cNvSpPr/>
            <p:nvPr/>
          </p:nvSpPr>
          <p:spPr>
            <a:xfrm rot="10800000">
              <a:off x="1293003" y="3736392"/>
              <a:ext cx="6206200" cy="277200"/>
            </a:xfrm>
            <a:custGeom>
              <a:avLst/>
              <a:gdLst>
                <a:gd name="connsiteX0" fmla="*/ 620620 w 6206200"/>
                <a:gd name="connsiteY0" fmla="*/ 83160 h 277200"/>
                <a:gd name="connsiteX1" fmla="*/ 1241240 w 6206200"/>
                <a:gd name="connsiteY1" fmla="*/ 83160 h 277200"/>
                <a:gd name="connsiteX2" fmla="*/ 1861860 w 6206200"/>
                <a:gd name="connsiteY2" fmla="*/ 83160 h 277200"/>
                <a:gd name="connsiteX3" fmla="*/ 2482480 w 6206200"/>
                <a:gd name="connsiteY3" fmla="*/ 83160 h 277200"/>
                <a:gd name="connsiteX4" fmla="*/ 3103100 w 6206200"/>
                <a:gd name="connsiteY4" fmla="*/ 83160 h 277200"/>
                <a:gd name="connsiteX5" fmla="*/ 3723720 w 6206200"/>
                <a:gd name="connsiteY5" fmla="*/ 83160 h 277200"/>
                <a:gd name="connsiteX6" fmla="*/ 4344340 w 6206200"/>
                <a:gd name="connsiteY6" fmla="*/ 83160 h 277200"/>
                <a:gd name="connsiteX7" fmla="*/ 4964960 w 6206200"/>
                <a:gd name="connsiteY7" fmla="*/ 83160 h 277200"/>
                <a:gd name="connsiteX8" fmla="*/ 5585580 w 6206200"/>
                <a:gd name="connsiteY8" fmla="*/ 83160 h 277200"/>
                <a:gd name="connsiteX9" fmla="*/ 310310 w 6206200"/>
                <a:gd name="connsiteY9" fmla="*/ 83160 h 277200"/>
                <a:gd name="connsiteX10" fmla="*/ 930930 w 6206200"/>
                <a:gd name="connsiteY10" fmla="*/ 83160 h 277200"/>
                <a:gd name="connsiteX11" fmla="*/ 1551550 w 6206200"/>
                <a:gd name="connsiteY11" fmla="*/ 83160 h 277200"/>
                <a:gd name="connsiteX12" fmla="*/ 2172170 w 6206200"/>
                <a:gd name="connsiteY12" fmla="*/ 83160 h 277200"/>
                <a:gd name="connsiteX13" fmla="*/ 2792790 w 6206200"/>
                <a:gd name="connsiteY13" fmla="*/ 83160 h 277200"/>
                <a:gd name="connsiteX14" fmla="*/ 3413410 w 6206200"/>
                <a:gd name="connsiteY14" fmla="*/ 83160 h 277200"/>
                <a:gd name="connsiteX15" fmla="*/ 4034030 w 6206200"/>
                <a:gd name="connsiteY15" fmla="*/ 83160 h 277200"/>
                <a:gd name="connsiteX16" fmla="*/ 4654650 w 6206200"/>
                <a:gd name="connsiteY16" fmla="*/ 83160 h 277200"/>
                <a:gd name="connsiteX17" fmla="*/ 5275270 w 6206200"/>
                <a:gd name="connsiteY17" fmla="*/ 83160 h 277200"/>
                <a:gd name="connsiteX18" fmla="*/ 5895890 w 6206200"/>
                <a:gd name="connsiteY18" fmla="*/ 83160 h 277200"/>
                <a:gd name="connsiteX19" fmla="*/ 620620 w 6206200"/>
                <a:gd name="connsiteY19" fmla="*/ 185724 h 277200"/>
                <a:gd name="connsiteX20" fmla="*/ 1241240 w 6206200"/>
                <a:gd name="connsiteY20" fmla="*/ 185724 h 277200"/>
                <a:gd name="connsiteX21" fmla="*/ 1861860 w 6206200"/>
                <a:gd name="connsiteY21" fmla="*/ 185724 h 277200"/>
                <a:gd name="connsiteX22" fmla="*/ 2482480 w 6206200"/>
                <a:gd name="connsiteY22" fmla="*/ 185724 h 277200"/>
                <a:gd name="connsiteX23" fmla="*/ 3103100 w 6206200"/>
                <a:gd name="connsiteY23" fmla="*/ 185724 h 277200"/>
                <a:gd name="connsiteX24" fmla="*/ 3723720 w 6206200"/>
                <a:gd name="connsiteY24" fmla="*/ 185724 h 277200"/>
                <a:gd name="connsiteX25" fmla="*/ 4344340 w 6206200"/>
                <a:gd name="connsiteY25" fmla="*/ 185724 h 277200"/>
                <a:gd name="connsiteX26" fmla="*/ 4964960 w 6206200"/>
                <a:gd name="connsiteY26" fmla="*/ 185724 h 277200"/>
                <a:gd name="connsiteX27" fmla="*/ 5585580 w 6206200"/>
                <a:gd name="connsiteY27" fmla="*/ 185724 h 277200"/>
                <a:gd name="connsiteX28" fmla="*/ 310310 w 6206200"/>
                <a:gd name="connsiteY28" fmla="*/ 185724 h 277200"/>
                <a:gd name="connsiteX29" fmla="*/ 930930 w 6206200"/>
                <a:gd name="connsiteY29" fmla="*/ 185724 h 277200"/>
                <a:gd name="connsiteX30" fmla="*/ 1551550 w 6206200"/>
                <a:gd name="connsiteY30" fmla="*/ 185724 h 277200"/>
                <a:gd name="connsiteX31" fmla="*/ 2172170 w 6206200"/>
                <a:gd name="connsiteY31" fmla="*/ 185724 h 277200"/>
                <a:gd name="connsiteX32" fmla="*/ 2792790 w 6206200"/>
                <a:gd name="connsiteY32" fmla="*/ 185724 h 277200"/>
                <a:gd name="connsiteX33" fmla="*/ 3413410 w 6206200"/>
                <a:gd name="connsiteY33" fmla="*/ 185724 h 277200"/>
                <a:gd name="connsiteX34" fmla="*/ 4034030 w 6206200"/>
                <a:gd name="connsiteY34" fmla="*/ 185724 h 277200"/>
                <a:gd name="connsiteX35" fmla="*/ 4654650 w 6206200"/>
                <a:gd name="connsiteY35" fmla="*/ 185724 h 277200"/>
                <a:gd name="connsiteX36" fmla="*/ 5275270 w 6206200"/>
                <a:gd name="connsiteY36" fmla="*/ 185724 h 277200"/>
                <a:gd name="connsiteX37" fmla="*/ 5895890 w 6206200"/>
                <a:gd name="connsiteY37" fmla="*/ 185724 h 2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0" t="0" r="0" b="0"/>
              <a:pathLst>
                <a:path w="6206200" h="277200">
                  <a:moveTo>
                    <a:pt x="0" y="138600"/>
                  </a:moveTo>
                  <a:lnTo>
                    <a:pt x="138600" y="0"/>
                  </a:lnTo>
                  <a:lnTo>
                    <a:pt x="138600" y="91476"/>
                  </a:lnTo>
                  <a:lnTo>
                    <a:pt x="6206200" y="91476"/>
                  </a:lnTo>
                  <a:lnTo>
                    <a:pt x="6206200" y="185724"/>
                  </a:lnTo>
                  <a:lnTo>
                    <a:pt x="138600" y="185724"/>
                  </a:lnTo>
                  <a:lnTo>
                    <a:pt x="138600" y="277200"/>
                  </a:lnTo>
                  <a:lnTo>
                    <a:pt x="0" y="138600"/>
                  </a:lnTo>
                  <a:close/>
                </a:path>
              </a:pathLst>
            </a:custGeom>
            <a:solidFill>
              <a:srgbClr val="3498DB"/>
            </a:solidFill>
            <a:ln w="7700" cap="flat">
              <a:solidFill>
                <a:srgbClr val="3498DB"/>
              </a:solidFill>
              <a:bevel/>
            </a:ln>
          </p:spPr>
        </p:sp>
        <p:grpSp>
          <p:nvGrpSpPr>
            <p:cNvPr id="182" name="Group 182"/>
            <p:cNvGrpSpPr/>
            <p:nvPr/>
          </p:nvGrpSpPr>
          <p:grpSpPr>
            <a:xfrm flipH="1" flipV="1">
              <a:off x="1767727" y="4166116"/>
              <a:ext cx="934849" cy="246716"/>
              <a:chOff x="1767727" y="4166116"/>
              <a:chExt cx="934849" cy="246716"/>
            </a:xfrm>
          </p:grpSpPr>
          <p:sp>
            <p:nvSpPr>
              <p:cNvPr id="406" name="Rectangle Category"/>
              <p:cNvSpPr/>
              <p:nvPr/>
            </p:nvSpPr>
            <p:spPr>
              <a:xfrm>
                <a:off x="1767727" y="4166116"/>
                <a:ext cx="934849" cy="246716"/>
              </a:xfrm>
              <a:custGeom>
                <a:avLst/>
                <a:gdLst>
                  <a:gd name="connsiteX0" fmla="*/ 388950 w 934849"/>
                  <a:gd name="connsiteY0" fmla="*/ 247808 h 246716"/>
                  <a:gd name="connsiteX1" fmla="*/ 310475 w 934849"/>
                  <a:gd name="connsiteY1" fmla="*/ 248899 h 246716"/>
                  <a:gd name="connsiteX2" fmla="*/ 232000 w 934849"/>
                  <a:gd name="connsiteY2" fmla="*/ 249991 h 246716"/>
                  <a:gd name="connsiteX3" fmla="*/ 153525 w 934849"/>
                  <a:gd name="connsiteY3" fmla="*/ 251082 h 246716"/>
                  <a:gd name="connsiteX4" fmla="*/ 75050 w 934849"/>
                  <a:gd name="connsiteY4" fmla="*/ 252173 h 246716"/>
                  <a:gd name="connsiteX5" fmla="*/ -3424 w 934849"/>
                  <a:gd name="connsiteY5" fmla="*/ 253265 h 246716"/>
                  <a:gd name="connsiteX6" fmla="*/ -81900 w 934849"/>
                  <a:gd name="connsiteY6" fmla="*/ 254356 h 246716"/>
                  <a:gd name="connsiteX7" fmla="*/ -160374 w 934849"/>
                  <a:gd name="connsiteY7" fmla="*/ 255447 h 246716"/>
                  <a:gd name="connsiteX8" fmla="*/ -238849 w 934849"/>
                  <a:gd name="connsiteY8" fmla="*/ 256539 h 246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0" t="0" r="0" b="0"/>
                <a:pathLst>
                  <a:path w="934849" h="246716">
                    <a:moveTo>
                      <a:pt x="934849" y="246716"/>
                    </a:moveTo>
                    <a:lnTo>
                      <a:pt x="934849" y="0"/>
                    </a:lnTo>
                    <a:lnTo>
                      <a:pt x="0" y="0"/>
                    </a:lnTo>
                    <a:lnTo>
                      <a:pt x="0" y="246716"/>
                    </a:lnTo>
                    <a:lnTo>
                      <a:pt x="934849" y="246716"/>
                    </a:lnTo>
                    <a:close/>
                  </a:path>
                  <a:path w="934849" h="246716" fill="none">
                    <a:moveTo>
                      <a:pt x="467425" y="246716"/>
                    </a:moveTo>
                    <a:lnTo>
                      <a:pt x="-317324" y="257630"/>
                    </a:lnTo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236EA1"/>
                </a:solidFill>
                <a:bevel/>
              </a:ln>
            </p:spPr>
          </p:sp>
          <p:sp>
            <p:nvSpPr>
              <p:cNvPr id="183" name="Text 183"/>
              <p:cNvSpPr txBox="1"/>
              <p:nvPr/>
            </p:nvSpPr>
            <p:spPr>
              <a:xfrm flipV="1">
                <a:off x="1767727" y="4166116"/>
                <a:ext cx="934849" cy="2467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dirty="0">
                    <a:solidFill>
                      <a:srgbClr val="FFFFFF"/>
                    </a:solidFill>
                    <a:latin typeface="Arial"/>
                  </a:rPr>
                  <a:t>Drinking wine</a:t>
                </a:r>
              </a:p>
            </p:txBody>
          </p:sp>
        </p:grpSp>
        <p:sp>
          <p:nvSpPr>
            <p:cNvPr id="411" name="Secondary Cause"/>
            <p:cNvSpPr/>
            <p:nvPr/>
          </p:nvSpPr>
          <p:spPr>
            <a:xfrm>
              <a:off x="5358230" y="4235533"/>
              <a:ext cx="340686" cy="197373"/>
            </a:xfrm>
            <a:custGeom>
              <a:avLst/>
              <a:gdLst>
                <a:gd name="connsiteX0" fmla="*/ 337853 w 340686"/>
                <a:gd name="connsiteY0" fmla="*/ 315970 h 197373"/>
                <a:gd name="connsiteX1" fmla="*/ 296629 w 340686"/>
                <a:gd name="connsiteY1" fmla="*/ 244822 h 197373"/>
                <a:gd name="connsiteX2" fmla="*/ 255407 w 340686"/>
                <a:gd name="connsiteY2" fmla="*/ 173674 h 197373"/>
                <a:gd name="connsiteX3" fmla="*/ 214184 w 340686"/>
                <a:gd name="connsiteY3" fmla="*/ 102527 h 197373"/>
                <a:gd name="rtl" fmla="*/ -115789 w 340686"/>
                <a:gd name="rtt" fmla="*/ -91821 h 197373"/>
                <a:gd name="rtr" fmla="*/ 461711 w 340686"/>
                <a:gd name="rtb" fmla="*/ 31379 h 19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0686" h="197373" fill="none">
                  <a:moveTo>
                    <a:pt x="172961" y="31379"/>
                  </a:moveTo>
                  <a:lnTo>
                    <a:pt x="379076" y="38711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dirty="0">
                  <a:solidFill>
                    <a:srgbClr val="236EA1"/>
                  </a:solidFill>
                  <a:latin typeface="Arial"/>
                </a:rPr>
                <a:t>Frequency</a:t>
              </a:r>
            </a:p>
          </p:txBody>
        </p:sp>
        <p:sp>
          <p:nvSpPr>
            <p:cNvPr id="412" name="Secondary Cause"/>
            <p:cNvSpPr/>
            <p:nvPr/>
          </p:nvSpPr>
          <p:spPr>
            <a:xfrm>
              <a:off x="5026938" y="4301322"/>
              <a:ext cx="340686" cy="197373"/>
            </a:xfrm>
            <a:custGeom>
              <a:avLst/>
              <a:gdLst>
                <a:gd name="connsiteX0" fmla="*/ 329079 w 340686"/>
                <a:gd name="connsiteY0" fmla="*/ 374551 h 197373"/>
                <a:gd name="connsiteX1" fmla="*/ 298279 w 340686"/>
                <a:gd name="connsiteY1" fmla="*/ 325271 h 197373"/>
                <a:gd name="connsiteX2" fmla="*/ 267479 w 340686"/>
                <a:gd name="connsiteY2" fmla="*/ 275991 h 197373"/>
                <a:gd name="connsiteX3" fmla="*/ 236679 w 340686"/>
                <a:gd name="connsiteY3" fmla="*/ 226711 h 197373"/>
                <a:gd name="rtl" fmla="*/ -13571 w 340686"/>
                <a:gd name="rtt" fmla="*/ 54231 h 197373"/>
                <a:gd name="rtr" fmla="*/ 425329 w 340686"/>
                <a:gd name="rtb" fmla="*/ 177431 h 19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0686" h="197373" fill="none">
                  <a:moveTo>
                    <a:pt x="205879" y="177431"/>
                  </a:moveTo>
                  <a:lnTo>
                    <a:pt x="359879" y="42383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dirty="0">
                  <a:solidFill>
                    <a:srgbClr val="236EA1"/>
                  </a:solidFill>
                  <a:latin typeface="Arial"/>
                </a:rPr>
                <a:t>Method</a:t>
              </a:r>
            </a:p>
          </p:txBody>
        </p:sp>
        <p:sp>
          <p:nvSpPr>
            <p:cNvPr id="341" name="Fish frame"/>
            <p:cNvSpPr/>
            <p:nvPr/>
          </p:nvSpPr>
          <p:spPr>
            <a:xfrm>
              <a:off x="349307" y="1242685"/>
              <a:ext cx="8439200" cy="5174400"/>
            </a:xfrm>
            <a:custGeom>
              <a:avLst/>
              <a:gdLst/>
              <a:ahLst/>
              <a:cxnLst/>
              <a:rect l="0" t="0" r="0" b="0"/>
              <a:pathLst>
                <a:path w="8439200" h="5174400" fill="none">
                  <a:moveTo>
                    <a:pt x="13481" y="0"/>
                  </a:moveTo>
                  <a:lnTo>
                    <a:pt x="957164" y="1128212"/>
                  </a:lnTo>
                  <a:cubicBezTo>
                    <a:pt x="957164" y="1128212"/>
                    <a:pt x="2568158" y="-76789"/>
                    <a:pt x="4785812" y="59068"/>
                  </a:cubicBezTo>
                  <a:cubicBezTo>
                    <a:pt x="7049966" y="197775"/>
                    <a:pt x="8183098" y="1913820"/>
                    <a:pt x="8439200" y="2587200"/>
                  </a:cubicBezTo>
                  <a:cubicBezTo>
                    <a:pt x="8439200" y="2587200"/>
                    <a:pt x="7603365" y="4855428"/>
                    <a:pt x="4866693" y="5103514"/>
                  </a:cubicBezTo>
                  <a:cubicBezTo>
                    <a:pt x="4866693" y="5103514"/>
                    <a:pt x="2992821" y="5363419"/>
                    <a:pt x="957164" y="4063914"/>
                  </a:cubicBezTo>
                  <a:lnTo>
                    <a:pt x="0" y="517440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</p:sp>
      </p:grpSp>
      <p:sp>
        <p:nvSpPr>
          <p:cNvPr id="3" name="Rectangle 2"/>
          <p:cNvSpPr/>
          <p:nvPr/>
        </p:nvSpPr>
        <p:spPr>
          <a:xfrm>
            <a:off x="0" y="258952"/>
            <a:ext cx="911880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Sore Throat Cause Effect Diagram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2015-12-17T21:20:20Z</dcterms:created>
  <dcterms:modified xsi:type="dcterms:W3CDTF">2015-12-18T02:23:08Z</dcterms:modified>
</cp:coreProperties>
</file>