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1" name="Group2031"/>
          <p:cNvGrpSpPr/>
          <p:nvPr/>
        </p:nvGrpSpPr>
        <p:grpSpPr>
          <a:xfrm>
            <a:off x="1407982" y="-924137"/>
            <a:ext cx="6328035" cy="8706275"/>
            <a:chOff x="1407982" y="-924137"/>
            <a:chExt cx="6328035" cy="8706275"/>
          </a:xfrm>
        </p:grpSpPr>
        <p:sp>
          <p:nvSpPr>
            <p:cNvPr id="380" name="ConnectLine"/>
            <p:cNvSpPr/>
            <p:nvPr/>
          </p:nvSpPr>
          <p:spPr>
            <a:xfrm>
              <a:off x="3523514" y="1319527"/>
              <a:ext cx="847233" cy="2569378"/>
            </a:xfrm>
            <a:custGeom>
              <a:avLst/>
              <a:gdLst>
                <a:gd name="rtl" fmla="*/ 22800 w 847233"/>
                <a:gd name="rtt" fmla="*/ -168864 h 2569378"/>
                <a:gd name="rtr" fmla="*/ 281200 w 847233"/>
                <a:gd name="rtb" fmla="*/ -47264 h 2569378"/>
              </a:gdLst>
              <a:ahLst/>
              <a:cxnLst/>
              <a:rect l="rtl" t="rtt" r="rtr" b="rtb"/>
              <a:pathLst>
                <a:path w="847233" h="2569378" fill="none">
                  <a:moveTo>
                    <a:pt x="0" y="0"/>
                  </a:moveTo>
                  <a:lnTo>
                    <a:pt x="847233" y="0"/>
                  </a:lnTo>
                  <a:lnTo>
                    <a:pt x="847233" y="2569378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No</a:t>
              </a:r>
            </a:p>
          </p:txBody>
        </p:sp>
        <p:sp>
          <p:nvSpPr>
            <p:cNvPr id="381" name="ConnectLine"/>
            <p:cNvSpPr/>
            <p:nvPr/>
          </p:nvSpPr>
          <p:spPr>
            <a:xfrm>
              <a:off x="3523522" y="2763519"/>
              <a:ext cx="3593592" cy="2055245"/>
            </a:xfrm>
            <a:custGeom>
              <a:avLst/>
              <a:gdLst/>
              <a:ahLst/>
              <a:cxnLst/>
              <a:pathLst>
                <a:path w="3593592" h="2055245" fill="none">
                  <a:moveTo>
                    <a:pt x="0" y="0"/>
                  </a:moveTo>
                  <a:lnTo>
                    <a:pt x="3593592" y="0"/>
                  </a:lnTo>
                  <a:lnTo>
                    <a:pt x="3593592" y="205524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431" name="ConnectLine"/>
            <p:cNvSpPr/>
            <p:nvPr/>
          </p:nvSpPr>
          <p:spPr>
            <a:xfrm>
              <a:off x="5072239" y="5727808"/>
              <a:ext cx="701489" cy="498636"/>
            </a:xfrm>
            <a:custGeom>
              <a:avLst/>
              <a:gdLst>
                <a:gd name="rtl" fmla="*/ -292602 w 701489"/>
                <a:gd name="rtt" fmla="*/ -169146 h 498636"/>
                <a:gd name="rtr" fmla="*/ -11402 w 701489"/>
                <a:gd name="rtb" fmla="*/ -47546 h 498636"/>
              </a:gdLst>
              <a:ahLst/>
              <a:cxnLst/>
              <a:rect l="rtl" t="rtt" r="rtr" b="rtb"/>
              <a:pathLst>
                <a:path w="701489" h="498636" fill="none">
                  <a:moveTo>
                    <a:pt x="0" y="0"/>
                  </a:moveTo>
                  <a:lnTo>
                    <a:pt x="-701489" y="0"/>
                  </a:lnTo>
                  <a:lnTo>
                    <a:pt x="-701489" y="-49863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Yes</a:t>
              </a:r>
            </a:p>
          </p:txBody>
        </p:sp>
        <p:sp>
          <p:nvSpPr>
            <p:cNvPr id="433" name="ConnectLine"/>
            <p:cNvSpPr/>
            <p:nvPr/>
          </p:nvSpPr>
          <p:spPr>
            <a:xfrm>
              <a:off x="5797023" y="5314344"/>
              <a:ext cx="894277" cy="1197441"/>
            </a:xfrm>
            <a:custGeom>
              <a:avLst/>
              <a:gdLst>
                <a:gd name="rtl" fmla="*/ -22785 w 894277"/>
                <a:gd name="rtt" fmla="*/ -212800 h 1197441"/>
                <a:gd name="rtr" fmla="*/ 235615 w 894277"/>
                <a:gd name="rtb" fmla="*/ -91200 h 1197441"/>
              </a:gdLst>
              <a:ahLst/>
              <a:cxnLst/>
              <a:rect l="rtl" t="rtt" r="rtr" b="rtb"/>
              <a:pathLst>
                <a:path w="894277" h="1197441" fill="none">
                  <a:moveTo>
                    <a:pt x="0" y="0"/>
                  </a:moveTo>
                  <a:lnTo>
                    <a:pt x="0" y="-1197441"/>
                  </a:lnTo>
                  <a:lnTo>
                    <a:pt x="-894277" y="-1197441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No</a:t>
              </a:r>
            </a:p>
          </p:txBody>
        </p:sp>
        <p:sp>
          <p:nvSpPr>
            <p:cNvPr id="434" name="ConnectLine"/>
            <p:cNvSpPr/>
            <p:nvPr/>
          </p:nvSpPr>
          <p:spPr>
            <a:xfrm>
              <a:off x="3523515" y="5940608"/>
              <a:ext cx="251923" cy="3209146"/>
            </a:xfrm>
            <a:custGeom>
              <a:avLst/>
              <a:gdLst/>
              <a:ahLst/>
              <a:cxnLst/>
              <a:pathLst>
                <a:path w="251923" h="3209146" fill="none">
                  <a:moveTo>
                    <a:pt x="0" y="0"/>
                  </a:moveTo>
                  <a:lnTo>
                    <a:pt x="251923" y="0"/>
                  </a:lnTo>
                  <a:lnTo>
                    <a:pt x="251923" y="-320914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10298" name="Rectangle"/>
            <p:cNvSpPr/>
            <p:nvPr/>
          </p:nvSpPr>
          <p:spPr>
            <a:xfrm>
              <a:off x="1595887" y="-680728"/>
              <a:ext cx="579695" cy="212800"/>
            </a:xfrm>
            <a:custGeom>
              <a:avLst/>
              <a:gdLst/>
              <a:ahLst/>
              <a:cxnLst/>
              <a:rect l="l" t="t" r="r" b="b"/>
              <a:pathLst>
                <a:path w="579695" h="212800">
                  <a:moveTo>
                    <a:pt x="0" y="0"/>
                  </a:moveTo>
                  <a:lnTo>
                    <a:pt x="579695" y="0"/>
                  </a:lnTo>
                  <a:lnTo>
                    <a:pt x="579695" y="212800"/>
                  </a:lnTo>
                  <a:lnTo>
                    <a:pt x="0" y="21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Customer</a:t>
              </a:r>
            </a:p>
          </p:txBody>
        </p:sp>
        <p:sp>
          <p:nvSpPr>
            <p:cNvPr id="10306" name="Rectangle"/>
            <p:cNvSpPr/>
            <p:nvPr/>
          </p:nvSpPr>
          <p:spPr>
            <a:xfrm>
              <a:off x="5104527" y="1061127"/>
              <a:ext cx="851200" cy="516800"/>
            </a:xfrm>
            <a:custGeom>
              <a:avLst/>
              <a:gdLst/>
              <a:ahLst/>
              <a:cxnLst/>
              <a:pathLst>
                <a:path w="851200" h="516800">
                  <a:moveTo>
                    <a:pt x="0" y="0"/>
                  </a:moveTo>
                  <a:lnTo>
                    <a:pt x="851200" y="0"/>
                  </a:lnTo>
                  <a:lnTo>
                    <a:pt x="851200" y="516800"/>
                  </a:lnTo>
                  <a:lnTo>
                    <a:pt x="0" y="516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</p:sp>
        <p:sp>
          <p:nvSpPr>
            <p:cNvPr id="10318" name=""/>
            <p:cNvSpPr/>
            <p:nvPr/>
          </p:nvSpPr>
          <p:spPr>
            <a:xfrm>
              <a:off x="3742428" y="-674765"/>
              <a:ext cx="857956" cy="206838"/>
            </a:xfrm>
            <a:custGeom>
              <a:avLst/>
              <a:gdLst>
                <a:gd name="connsiteX0" fmla="*/ 428978 w 857956"/>
                <a:gd name="connsiteY0" fmla="*/ 206838 h 206838"/>
                <a:gd name="connsiteX1" fmla="*/ 428978 w 857956"/>
                <a:gd name="connsiteY1" fmla="*/ 0 h 206838"/>
                <a:gd name="connsiteX2" fmla="*/ 857956 w 857956"/>
                <a:gd name="connsiteY2" fmla="*/ 103419 h 206838"/>
                <a:gd name="connsiteX3" fmla="*/ 0 w 857956"/>
                <a:gd name="connsiteY3" fmla="*/ 103419 h 206838"/>
                <a:gd name="connsiteX4" fmla="*/ 428978 w 857956"/>
                <a:gd name="connsiteY4" fmla="*/ 103419 h 206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956" h="206838">
                  <a:moveTo>
                    <a:pt x="857956" y="206838"/>
                  </a:moveTo>
                  <a:lnTo>
                    <a:pt x="857956" y="0"/>
                  </a:lnTo>
                  <a:lnTo>
                    <a:pt x="0" y="0"/>
                  </a:lnTo>
                  <a:lnTo>
                    <a:pt x="0" y="206838"/>
                  </a:lnTo>
                  <a:lnTo>
                    <a:pt x="857956" y="206838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</a:t>
              </a:r>
            </a:p>
          </p:txBody>
        </p:sp>
        <p:sp>
          <p:nvSpPr>
            <p:cNvPr id="10321" name=""/>
            <p:cNvSpPr/>
            <p:nvPr/>
          </p:nvSpPr>
          <p:spPr>
            <a:xfrm>
              <a:off x="6506772" y="-680728"/>
              <a:ext cx="1220666" cy="257387"/>
            </a:xfrm>
            <a:custGeom>
              <a:avLst/>
              <a:gdLst>
                <a:gd name="connsiteX0" fmla="*/ 610333 w 1220666"/>
                <a:gd name="connsiteY0" fmla="*/ 257387 h 257387"/>
                <a:gd name="connsiteX1" fmla="*/ 610333 w 1220666"/>
                <a:gd name="connsiteY1" fmla="*/ 0 h 257387"/>
                <a:gd name="connsiteX2" fmla="*/ 1220666 w 1220666"/>
                <a:gd name="connsiteY2" fmla="*/ 128693 h 257387"/>
                <a:gd name="connsiteX3" fmla="*/ 0 w 1220666"/>
                <a:gd name="connsiteY3" fmla="*/ 128693 h 257387"/>
                <a:gd name="connsiteX4" fmla="*/ 610333 w 1220666"/>
                <a:gd name="connsiteY4" fmla="*/ 128693 h 25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666" h="257387">
                  <a:moveTo>
                    <a:pt x="1220666" y="257387"/>
                  </a:moveTo>
                  <a:lnTo>
                    <a:pt x="1220666" y="0"/>
                  </a:lnTo>
                  <a:lnTo>
                    <a:pt x="0" y="0"/>
                  </a:lnTo>
                  <a:lnTo>
                    <a:pt x="0" y="257387"/>
                  </a:lnTo>
                  <a:lnTo>
                    <a:pt x="1220666" y="257387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Third service provider</a:t>
              </a:r>
            </a:p>
          </p:txBody>
        </p:sp>
        <p:sp>
          <p:nvSpPr>
            <p:cNvPr id="10224" name=""/>
            <p:cNvSpPr/>
            <p:nvPr/>
          </p:nvSpPr>
          <p:spPr>
            <a:xfrm>
              <a:off x="1415582" y="445937"/>
              <a:ext cx="760000" cy="410400"/>
            </a:xfrm>
            <a:custGeom>
              <a:avLst/>
              <a:gdLst>
                <a:gd name="connsiteX0" fmla="*/ 380000 w 760000"/>
                <a:gd name="connsiteY0" fmla="*/ 410400 h 410400"/>
                <a:gd name="connsiteX1" fmla="*/ 380000 w 760000"/>
                <a:gd name="connsiteY1" fmla="*/ 0 h 410400"/>
                <a:gd name="connsiteX2" fmla="*/ 760000 w 760000"/>
                <a:gd name="connsiteY2" fmla="*/ 205200 h 410400"/>
                <a:gd name="connsiteX3" fmla="*/ 0 w 760000"/>
                <a:gd name="connsiteY3" fmla="*/ 205200 h 410400"/>
                <a:gd name="connsiteX4" fmla="*/ 380000 w 760000"/>
                <a:gd name="connsiteY4" fmla="*/ 205200 h 4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10400">
                  <a:moveTo>
                    <a:pt x="760000" y="410400"/>
                  </a:moveTo>
                  <a:lnTo>
                    <a:pt x="760000" y="0"/>
                  </a:lnTo>
                  <a:lnTo>
                    <a:pt x="0" y="0"/>
                  </a:lnTo>
                  <a:lnTo>
                    <a:pt x="0" y="410400"/>
                  </a:lnTo>
                  <a:lnTo>
                    <a:pt x="760000" y="410400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Service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requirement</a:t>
              </a:r>
            </a:p>
          </p:txBody>
        </p:sp>
        <p:sp>
          <p:nvSpPr>
            <p:cNvPr id="10098" name=""/>
            <p:cNvSpPr/>
            <p:nvPr/>
          </p:nvSpPr>
          <p:spPr>
            <a:xfrm>
              <a:off x="2459514" y="445937"/>
              <a:ext cx="1064000" cy="410400"/>
            </a:xfrm>
            <a:custGeom>
              <a:avLst/>
              <a:gdLst>
                <a:gd name="connsiteX0" fmla="*/ 532000 w 1064000"/>
                <a:gd name="connsiteY0" fmla="*/ 410400 h 410400"/>
                <a:gd name="connsiteX1" fmla="*/ 532000 w 1064000"/>
                <a:gd name="connsiteY1" fmla="*/ 0 h 410400"/>
                <a:gd name="connsiteX2" fmla="*/ 1064000 w 1064000"/>
                <a:gd name="connsiteY2" fmla="*/ 205200 h 410400"/>
                <a:gd name="connsiteX3" fmla="*/ 0 w 1064000"/>
                <a:gd name="connsiteY3" fmla="*/ 205200 h 410400"/>
                <a:gd name="connsiteX4" fmla="*/ 532000 w 1064000"/>
                <a:gd name="connsiteY4" fmla="*/ 205200 h 4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4000" h="410400">
                  <a:moveTo>
                    <a:pt x="1064000" y="410400"/>
                  </a:moveTo>
                  <a:lnTo>
                    <a:pt x="1064000" y="0"/>
                  </a:lnTo>
                  <a:lnTo>
                    <a:pt x="0" y="0"/>
                  </a:lnTo>
                  <a:lnTo>
                    <a:pt x="0" y="410400"/>
                  </a:lnTo>
                  <a:lnTo>
                    <a:pt x="1064000" y="410400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User certification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(service coverage)</a:t>
              </a:r>
            </a:p>
          </p:txBody>
        </p:sp>
        <p:sp>
          <p:nvSpPr>
            <p:cNvPr id="10110" name=""/>
            <p:cNvSpPr/>
            <p:nvPr/>
          </p:nvSpPr>
          <p:spPr>
            <a:xfrm>
              <a:off x="2459514" y="1045927"/>
              <a:ext cx="1064000" cy="547200"/>
            </a:xfrm>
            <a:custGeom>
              <a:avLst/>
              <a:gdLst>
                <a:gd name="connsiteX0" fmla="*/ 532000 w 1064000"/>
                <a:gd name="connsiteY0" fmla="*/ 547200 h 547200"/>
                <a:gd name="connsiteX1" fmla="*/ 532000 w 1064000"/>
                <a:gd name="connsiteY1" fmla="*/ 0 h 547200"/>
                <a:gd name="connsiteX2" fmla="*/ 1064000 w 1064000"/>
                <a:gd name="connsiteY2" fmla="*/ 273600 h 547200"/>
                <a:gd name="connsiteX3" fmla="*/ 0 w 1064000"/>
                <a:gd name="connsiteY3" fmla="*/ 273600 h 547200"/>
                <a:gd name="connsiteX4" fmla="*/ 532000 w 1064000"/>
                <a:gd name="connsiteY4" fmla="*/ 273600 h 54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4000" h="547200">
                  <a:moveTo>
                    <a:pt x="532000" y="547200"/>
                  </a:moveTo>
                  <a:lnTo>
                    <a:pt x="1064000" y="273600"/>
                  </a:lnTo>
                  <a:lnTo>
                    <a:pt x="532000" y="0"/>
                  </a:lnTo>
                  <a:lnTo>
                    <a:pt x="0" y="273600"/>
                  </a:lnTo>
                  <a:lnTo>
                    <a:pt x="532000" y="547200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Belong to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service coverage</a:t>
              </a:r>
            </a:p>
          </p:txBody>
        </p:sp>
        <p:sp>
          <p:nvSpPr>
            <p:cNvPr id="10153" name=""/>
            <p:cNvSpPr/>
            <p:nvPr/>
          </p:nvSpPr>
          <p:spPr>
            <a:xfrm>
              <a:off x="2459514" y="2489927"/>
              <a:ext cx="1064000" cy="547200"/>
            </a:xfrm>
            <a:custGeom>
              <a:avLst/>
              <a:gdLst>
                <a:gd name="connsiteX0" fmla="*/ 532000 w 1064000"/>
                <a:gd name="connsiteY0" fmla="*/ 547200 h 547200"/>
                <a:gd name="connsiteX1" fmla="*/ 532000 w 1064000"/>
                <a:gd name="connsiteY1" fmla="*/ 0 h 547200"/>
                <a:gd name="connsiteX2" fmla="*/ 1064000 w 1064000"/>
                <a:gd name="connsiteY2" fmla="*/ 273600 h 547200"/>
                <a:gd name="connsiteX3" fmla="*/ 0 w 1064000"/>
                <a:gd name="connsiteY3" fmla="*/ 273600 h 547200"/>
                <a:gd name="connsiteX4" fmla="*/ 532000 w 1064000"/>
                <a:gd name="connsiteY4" fmla="*/ 273600 h 54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4000" h="547200">
                  <a:moveTo>
                    <a:pt x="532000" y="547200"/>
                  </a:moveTo>
                  <a:lnTo>
                    <a:pt x="1064000" y="273600"/>
                  </a:lnTo>
                  <a:lnTo>
                    <a:pt x="532000" y="0"/>
                  </a:lnTo>
                  <a:lnTo>
                    <a:pt x="0" y="273600"/>
                  </a:lnTo>
                  <a:lnTo>
                    <a:pt x="532000" y="547200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Hardware problem</a:t>
              </a:r>
            </a:p>
          </p:txBody>
        </p:sp>
        <p:sp>
          <p:nvSpPr>
            <p:cNvPr id="10158" name=""/>
            <p:cNvSpPr/>
            <p:nvPr/>
          </p:nvSpPr>
          <p:spPr>
            <a:xfrm>
              <a:off x="2535514" y="3249927"/>
              <a:ext cx="912000" cy="410400"/>
            </a:xfrm>
            <a:custGeom>
              <a:avLst/>
              <a:gdLst>
                <a:gd name="connsiteX0" fmla="*/ 456000 w 912000"/>
                <a:gd name="connsiteY0" fmla="*/ 410400 h 410400"/>
                <a:gd name="connsiteX1" fmla="*/ 456000 w 912000"/>
                <a:gd name="connsiteY1" fmla="*/ 0 h 410400"/>
                <a:gd name="connsiteX2" fmla="*/ 912000 w 912000"/>
                <a:gd name="connsiteY2" fmla="*/ 205200 h 410400"/>
                <a:gd name="connsiteX3" fmla="*/ 0 w 912000"/>
                <a:gd name="connsiteY3" fmla="*/ 205200 h 410400"/>
                <a:gd name="connsiteX4" fmla="*/ 456000 w 912000"/>
                <a:gd name="connsiteY4" fmla="*/ 205200 h 4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00" h="410400">
                  <a:moveTo>
                    <a:pt x="912000" y="410400"/>
                  </a:moveTo>
                  <a:lnTo>
                    <a:pt x="912000" y="0"/>
                  </a:lnTo>
                  <a:lnTo>
                    <a:pt x="0" y="0"/>
                  </a:lnTo>
                  <a:lnTo>
                    <a:pt x="0" y="410400"/>
                  </a:lnTo>
                  <a:lnTo>
                    <a:pt x="912000" y="410400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Online software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solution </a:t>
              </a:r>
            </a:p>
          </p:txBody>
        </p:sp>
        <p:sp>
          <p:nvSpPr>
            <p:cNvPr id="10181" name=""/>
            <p:cNvSpPr/>
            <p:nvPr/>
          </p:nvSpPr>
          <p:spPr>
            <a:xfrm>
              <a:off x="2459514" y="3843304"/>
              <a:ext cx="1064000" cy="547200"/>
            </a:xfrm>
            <a:custGeom>
              <a:avLst/>
              <a:gdLst>
                <a:gd name="connsiteX0" fmla="*/ 532000 w 1064000"/>
                <a:gd name="connsiteY0" fmla="*/ 547200 h 547200"/>
                <a:gd name="connsiteX1" fmla="*/ 532000 w 1064000"/>
                <a:gd name="connsiteY1" fmla="*/ 0 h 547200"/>
                <a:gd name="connsiteX2" fmla="*/ 1064000 w 1064000"/>
                <a:gd name="connsiteY2" fmla="*/ 273600 h 547200"/>
                <a:gd name="connsiteX3" fmla="*/ 0 w 1064000"/>
                <a:gd name="connsiteY3" fmla="*/ 273600 h 547200"/>
                <a:gd name="connsiteX4" fmla="*/ 532000 w 1064000"/>
                <a:gd name="connsiteY4" fmla="*/ 273600 h 54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4000" h="547200">
                  <a:moveTo>
                    <a:pt x="532000" y="547200"/>
                  </a:moveTo>
                  <a:lnTo>
                    <a:pt x="1064000" y="273600"/>
                  </a:lnTo>
                  <a:lnTo>
                    <a:pt x="532000" y="0"/>
                  </a:lnTo>
                  <a:lnTo>
                    <a:pt x="0" y="273600"/>
                  </a:lnTo>
                  <a:lnTo>
                    <a:pt x="532000" y="547200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Problem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resolved?</a:t>
              </a:r>
            </a:p>
          </p:txBody>
        </p:sp>
        <p:sp>
          <p:nvSpPr>
            <p:cNvPr id="10238" name=""/>
            <p:cNvSpPr/>
            <p:nvPr/>
          </p:nvSpPr>
          <p:spPr>
            <a:xfrm>
              <a:off x="2459514" y="5667008"/>
              <a:ext cx="1064000" cy="547200"/>
            </a:xfrm>
            <a:custGeom>
              <a:avLst/>
              <a:gdLst>
                <a:gd name="connsiteX0" fmla="*/ 532000 w 1064000"/>
                <a:gd name="connsiteY0" fmla="*/ 547200 h 547200"/>
                <a:gd name="connsiteX1" fmla="*/ 532000 w 1064000"/>
                <a:gd name="connsiteY1" fmla="*/ 0 h 547200"/>
                <a:gd name="connsiteX2" fmla="*/ 1064000 w 1064000"/>
                <a:gd name="connsiteY2" fmla="*/ 273600 h 547200"/>
                <a:gd name="connsiteX3" fmla="*/ 0 w 1064000"/>
                <a:gd name="connsiteY3" fmla="*/ 273600 h 547200"/>
                <a:gd name="connsiteX4" fmla="*/ 532000 w 1064000"/>
                <a:gd name="connsiteY4" fmla="*/ 273600 h 54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4000" h="547200">
                  <a:moveTo>
                    <a:pt x="532000" y="547200"/>
                  </a:moveTo>
                  <a:lnTo>
                    <a:pt x="1064000" y="273600"/>
                  </a:lnTo>
                  <a:lnTo>
                    <a:pt x="532000" y="0"/>
                  </a:lnTo>
                  <a:lnTo>
                    <a:pt x="0" y="273600"/>
                  </a:lnTo>
                  <a:lnTo>
                    <a:pt x="532000" y="547200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Customers need site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services</a:t>
              </a:r>
            </a:p>
          </p:txBody>
        </p:sp>
        <p:sp>
          <p:nvSpPr>
            <p:cNvPr id="10375" name=""/>
            <p:cNvSpPr/>
            <p:nvPr/>
          </p:nvSpPr>
          <p:spPr>
            <a:xfrm>
              <a:off x="6737105" y="4818772"/>
              <a:ext cx="760000" cy="410400"/>
            </a:xfrm>
            <a:custGeom>
              <a:avLst/>
              <a:gdLst>
                <a:gd name="connsiteX0" fmla="*/ 380000 w 760000"/>
                <a:gd name="connsiteY0" fmla="*/ 410400 h 410400"/>
                <a:gd name="connsiteX1" fmla="*/ 380000 w 760000"/>
                <a:gd name="connsiteY1" fmla="*/ 0 h 410400"/>
                <a:gd name="connsiteX2" fmla="*/ 760000 w 760000"/>
                <a:gd name="connsiteY2" fmla="*/ 205200 h 410400"/>
                <a:gd name="connsiteX3" fmla="*/ 0 w 760000"/>
                <a:gd name="connsiteY3" fmla="*/ 205200 h 410400"/>
                <a:gd name="connsiteX4" fmla="*/ 380000 w 760000"/>
                <a:gd name="connsiteY4" fmla="*/ 205200 h 4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10400">
                  <a:moveTo>
                    <a:pt x="760000" y="410400"/>
                  </a:moveTo>
                  <a:lnTo>
                    <a:pt x="760000" y="0"/>
                  </a:lnTo>
                  <a:lnTo>
                    <a:pt x="0" y="0"/>
                  </a:lnTo>
                  <a:lnTo>
                    <a:pt x="0" y="410400"/>
                  </a:lnTo>
                  <a:lnTo>
                    <a:pt x="760000" y="410400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Services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provider</a:t>
              </a:r>
            </a:p>
          </p:txBody>
        </p:sp>
        <p:sp>
          <p:nvSpPr>
            <p:cNvPr id="10432" name=""/>
            <p:cNvSpPr/>
            <p:nvPr/>
          </p:nvSpPr>
          <p:spPr>
            <a:xfrm>
              <a:off x="5072236" y="5314342"/>
              <a:ext cx="1449578" cy="826933"/>
            </a:xfrm>
            <a:custGeom>
              <a:avLst/>
              <a:gdLst>
                <a:gd name="connsiteX0" fmla="*/ 724788 w 1449578"/>
                <a:gd name="connsiteY0" fmla="*/ 826933 h 826933"/>
                <a:gd name="connsiteX1" fmla="*/ 724788 w 1449578"/>
                <a:gd name="connsiteY1" fmla="*/ 0 h 826933"/>
                <a:gd name="connsiteX2" fmla="*/ 1449578 w 1449578"/>
                <a:gd name="connsiteY2" fmla="*/ 413466 h 826933"/>
                <a:gd name="connsiteX3" fmla="*/ 0 w 1449578"/>
                <a:gd name="connsiteY3" fmla="*/ 413466 h 826933"/>
                <a:gd name="connsiteX4" fmla="*/ 724788 w 1449578"/>
                <a:gd name="connsiteY4" fmla="*/ 413466 h 82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578" h="826933">
                  <a:moveTo>
                    <a:pt x="724788" y="826933"/>
                  </a:moveTo>
                  <a:lnTo>
                    <a:pt x="1449578" y="413466"/>
                  </a:lnTo>
                  <a:lnTo>
                    <a:pt x="724788" y="0"/>
                  </a:lnTo>
                  <a:lnTo>
                    <a:pt x="0" y="413466"/>
                  </a:lnTo>
                  <a:lnTo>
                    <a:pt x="724788" y="826933"/>
                  </a:lnTo>
                  <a:close/>
                </a:path>
              </a:pathLst>
            </a:custGeom>
            <a:gradFill>
              <a:gsLst>
                <a:gs pos="0">
                  <a:srgbClr val="61B1FF"/>
                </a:gs>
                <a:gs pos="100000">
                  <a:srgbClr val="0282FF"/>
                </a:gs>
              </a:gsLst>
              <a:lin ang="5400000" scaled="0"/>
            </a:gradFill>
            <a:ln w="7600" cap="flat">
              <a:solidFill>
                <a:srgbClr val="007BF2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Judge whether third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service coverage</a:t>
              </a:r>
            </a:p>
          </p:txBody>
        </p:sp>
        <p:sp>
          <p:nvSpPr>
            <p:cNvPr id="10473" name=""/>
            <p:cNvSpPr/>
            <p:nvPr/>
          </p:nvSpPr>
          <p:spPr>
            <a:xfrm>
              <a:off x="1671166" y="7443445"/>
              <a:ext cx="1595073" cy="331093"/>
            </a:xfrm>
            <a:custGeom>
              <a:avLst/>
              <a:gdLst>
                <a:gd name="connsiteX0" fmla="*/ 797536 w 1595073"/>
                <a:gd name="connsiteY0" fmla="*/ 331093 h 331093"/>
                <a:gd name="connsiteX1" fmla="*/ 797536 w 1595073"/>
                <a:gd name="connsiteY1" fmla="*/ 0 h 331093"/>
                <a:gd name="connsiteX2" fmla="*/ 1595073 w 1595073"/>
                <a:gd name="connsiteY2" fmla="*/ 165546 h 331093"/>
                <a:gd name="connsiteX3" fmla="*/ 0 w 1595073"/>
                <a:gd name="connsiteY3" fmla="*/ 165546 h 331093"/>
                <a:gd name="connsiteX4" fmla="*/ 797536 w 1595073"/>
                <a:gd name="connsiteY4" fmla="*/ 165546 h 331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5073" h="331093">
                  <a:moveTo>
                    <a:pt x="1595073" y="331093"/>
                  </a:moveTo>
                  <a:lnTo>
                    <a:pt x="1595073" y="0"/>
                  </a:lnTo>
                  <a:lnTo>
                    <a:pt x="0" y="0"/>
                  </a:lnTo>
                  <a:lnTo>
                    <a:pt x="0" y="331093"/>
                  </a:lnTo>
                  <a:lnTo>
                    <a:pt x="1595073" y="331093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Desktop management services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flow </a:t>
              </a:r>
            </a:p>
          </p:txBody>
        </p:sp>
        <p:sp>
          <p:nvSpPr>
            <p:cNvPr id="10486" name=""/>
            <p:cNvSpPr/>
            <p:nvPr/>
          </p:nvSpPr>
          <p:spPr>
            <a:xfrm>
              <a:off x="3263654" y="7443445"/>
              <a:ext cx="355742" cy="331093"/>
            </a:xfrm>
            <a:custGeom>
              <a:avLst/>
              <a:gdLst>
                <a:gd name="connsiteX0" fmla="*/ 177871 w 355742"/>
                <a:gd name="connsiteY0" fmla="*/ 331093 h 331093"/>
                <a:gd name="connsiteX1" fmla="*/ 177871 w 355742"/>
                <a:gd name="connsiteY1" fmla="*/ 0 h 331093"/>
                <a:gd name="connsiteX2" fmla="*/ 355742 w 355742"/>
                <a:gd name="connsiteY2" fmla="*/ 165546 h 331093"/>
                <a:gd name="connsiteX3" fmla="*/ 0 w 355742"/>
                <a:gd name="connsiteY3" fmla="*/ 165546 h 331093"/>
                <a:gd name="connsiteX4" fmla="*/ 177871 w 355742"/>
                <a:gd name="connsiteY4" fmla="*/ 165546 h 331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355742" h="331093">
                  <a:moveTo>
                    <a:pt x="355742" y="331093"/>
                  </a:moveTo>
                  <a:lnTo>
                    <a:pt x="355742" y="0"/>
                  </a:lnTo>
                  <a:lnTo>
                    <a:pt x="0" y="0"/>
                  </a:lnTo>
                  <a:lnTo>
                    <a:pt x="0" y="331093"/>
                  </a:lnTo>
                  <a:lnTo>
                    <a:pt x="355742" y="331093"/>
                  </a:lnTo>
                  <a:close/>
                </a:path>
              </a:pathLst>
            </a:custGeom>
            <a:gradFill>
              <a:gsLst>
                <a:gs pos="0">
                  <a:srgbClr val="61B1FF"/>
                </a:gs>
                <a:gs pos="100000">
                  <a:srgbClr val="0282FF"/>
                </a:gs>
              </a:gsLst>
              <a:lin ang="5400000" scaled="0"/>
            </a:gradFill>
            <a:ln w="7600" cap="flat">
              <a:solidFill>
                <a:srgbClr val="007BF2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10491" name=""/>
            <p:cNvSpPr/>
            <p:nvPr/>
          </p:nvSpPr>
          <p:spPr>
            <a:xfrm>
              <a:off x="3623442" y="7443445"/>
              <a:ext cx="1015945" cy="331093"/>
            </a:xfrm>
            <a:custGeom>
              <a:avLst/>
              <a:gdLst>
                <a:gd name="connsiteX0" fmla="*/ 507973 w 1015945"/>
                <a:gd name="connsiteY0" fmla="*/ 331093 h 331093"/>
                <a:gd name="connsiteX1" fmla="*/ 507973 w 1015945"/>
                <a:gd name="connsiteY1" fmla="*/ 0 h 331093"/>
                <a:gd name="connsiteX2" fmla="*/ 1015945 w 1015945"/>
                <a:gd name="connsiteY2" fmla="*/ 165546 h 331093"/>
                <a:gd name="connsiteX3" fmla="*/ 0 w 1015945"/>
                <a:gd name="connsiteY3" fmla="*/ 165546 h 331093"/>
                <a:gd name="connsiteX4" fmla="*/ 507973 w 1015945"/>
                <a:gd name="connsiteY4" fmla="*/ 165546 h 331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5945" h="331093">
                  <a:moveTo>
                    <a:pt x="1015945" y="331093"/>
                  </a:moveTo>
                  <a:lnTo>
                    <a:pt x="1015945" y="0"/>
                  </a:lnTo>
                  <a:lnTo>
                    <a:pt x="0" y="0"/>
                  </a:lnTo>
                  <a:lnTo>
                    <a:pt x="0" y="331093"/>
                  </a:lnTo>
                  <a:lnTo>
                    <a:pt x="1015945" y="331093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Key control points </a:t>
              </a:r>
            </a:p>
          </p:txBody>
        </p:sp>
        <p:sp>
          <p:nvSpPr>
            <p:cNvPr id="10496" name=""/>
            <p:cNvSpPr/>
            <p:nvPr/>
          </p:nvSpPr>
          <p:spPr>
            <a:xfrm>
              <a:off x="4644703" y="7443445"/>
              <a:ext cx="355742" cy="331093"/>
            </a:xfrm>
            <a:custGeom>
              <a:avLst/>
              <a:gdLst>
                <a:gd name="connsiteX0" fmla="*/ 177871 w 355742"/>
                <a:gd name="connsiteY0" fmla="*/ 331093 h 331093"/>
                <a:gd name="connsiteX1" fmla="*/ 177871 w 355742"/>
                <a:gd name="connsiteY1" fmla="*/ 0 h 331093"/>
                <a:gd name="connsiteX2" fmla="*/ 355742 w 355742"/>
                <a:gd name="connsiteY2" fmla="*/ 165546 h 331093"/>
                <a:gd name="connsiteX3" fmla="*/ 0 w 355742"/>
                <a:gd name="connsiteY3" fmla="*/ 165546 h 331093"/>
                <a:gd name="connsiteX4" fmla="*/ 177871 w 355742"/>
                <a:gd name="connsiteY4" fmla="*/ 165546 h 331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355742" h="331093">
                  <a:moveTo>
                    <a:pt x="355742" y="331093"/>
                  </a:moveTo>
                  <a:lnTo>
                    <a:pt x="355742" y="0"/>
                  </a:lnTo>
                  <a:lnTo>
                    <a:pt x="0" y="0"/>
                  </a:lnTo>
                  <a:lnTo>
                    <a:pt x="0" y="331093"/>
                  </a:lnTo>
                  <a:lnTo>
                    <a:pt x="355742" y="331093"/>
                  </a:lnTo>
                  <a:close/>
                </a:path>
              </a:pathLst>
            </a:custGeom>
            <a:gradFill>
              <a:gsLst>
                <a:gs pos="0">
                  <a:srgbClr val="FF9933"/>
                </a:gs>
                <a:gs pos="100000">
                  <a:srgbClr val="CC6600"/>
                </a:gs>
              </a:gsLst>
              <a:lin ang="5400000" scaled="0"/>
            </a:gradFill>
            <a:ln w="7600" cap="flat">
              <a:solidFill>
                <a:srgbClr val="CC660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10501" name=""/>
            <p:cNvSpPr/>
            <p:nvPr/>
          </p:nvSpPr>
          <p:spPr>
            <a:xfrm>
              <a:off x="5004914" y="7443445"/>
              <a:ext cx="1088730" cy="331093"/>
            </a:xfrm>
            <a:custGeom>
              <a:avLst/>
              <a:gdLst>
                <a:gd name="connsiteX0" fmla="*/ 544365 w 1088730"/>
                <a:gd name="connsiteY0" fmla="*/ 331093 h 331093"/>
                <a:gd name="connsiteX1" fmla="*/ 544365 w 1088730"/>
                <a:gd name="connsiteY1" fmla="*/ 0 h 331093"/>
                <a:gd name="connsiteX2" fmla="*/ 1088730 w 1088730"/>
                <a:gd name="connsiteY2" fmla="*/ 165546 h 331093"/>
                <a:gd name="connsiteX3" fmla="*/ 0 w 1088730"/>
                <a:gd name="connsiteY3" fmla="*/ 165546 h 331093"/>
                <a:gd name="connsiteX4" fmla="*/ 544365 w 1088730"/>
                <a:gd name="connsiteY4" fmla="*/ 165546 h 331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730" h="331093">
                  <a:moveTo>
                    <a:pt x="1088730" y="331093"/>
                  </a:moveTo>
                  <a:lnTo>
                    <a:pt x="1088730" y="0"/>
                  </a:lnTo>
                  <a:lnTo>
                    <a:pt x="0" y="0"/>
                  </a:lnTo>
                  <a:lnTo>
                    <a:pt x="0" y="331093"/>
                  </a:lnTo>
                  <a:lnTo>
                    <a:pt x="1088730" y="331093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Service record</a:t>
              </a:r>
            </a:p>
          </p:txBody>
        </p:sp>
        <p:sp>
          <p:nvSpPr>
            <p:cNvPr id="10506" name=""/>
            <p:cNvSpPr/>
            <p:nvPr/>
          </p:nvSpPr>
          <p:spPr>
            <a:xfrm>
              <a:off x="6090329" y="7443445"/>
              <a:ext cx="355742" cy="331093"/>
            </a:xfrm>
            <a:custGeom>
              <a:avLst/>
              <a:gdLst>
                <a:gd name="connsiteX0" fmla="*/ 177871 w 355742"/>
                <a:gd name="connsiteY0" fmla="*/ 331093 h 331093"/>
                <a:gd name="connsiteX1" fmla="*/ 177871 w 355742"/>
                <a:gd name="connsiteY1" fmla="*/ 0 h 331093"/>
                <a:gd name="connsiteX2" fmla="*/ 355742 w 355742"/>
                <a:gd name="connsiteY2" fmla="*/ 165546 h 331093"/>
                <a:gd name="connsiteX3" fmla="*/ 0 w 355742"/>
                <a:gd name="connsiteY3" fmla="*/ 165546 h 331093"/>
                <a:gd name="connsiteX4" fmla="*/ 177871 w 355742"/>
                <a:gd name="connsiteY4" fmla="*/ 165546 h 331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355742" h="331093">
                  <a:moveTo>
                    <a:pt x="355742" y="331093"/>
                  </a:moveTo>
                  <a:lnTo>
                    <a:pt x="355742" y="0"/>
                  </a:lnTo>
                  <a:lnTo>
                    <a:pt x="0" y="0"/>
                  </a:lnTo>
                  <a:lnTo>
                    <a:pt x="0" y="331093"/>
                  </a:lnTo>
                  <a:lnTo>
                    <a:pt x="355742" y="331093"/>
                  </a:lnTo>
                  <a:close/>
                </a:path>
              </a:pathLst>
            </a:custGeom>
            <a:gradFill>
              <a:gsLst>
                <a:gs pos="0">
                  <a:srgbClr val="5BD75B"/>
                </a:gs>
                <a:gs pos="100000">
                  <a:srgbClr val="28A428"/>
                </a:gs>
              </a:gsLst>
              <a:lin ang="5400000" scaled="0"/>
            </a:gradFill>
            <a:ln w="7600" cap="flat">
              <a:solidFill>
                <a:srgbClr val="28A428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10902" name=""/>
            <p:cNvSpPr/>
            <p:nvPr/>
          </p:nvSpPr>
          <p:spPr>
            <a:xfrm>
              <a:off x="2266726" y="4610506"/>
              <a:ext cx="1449578" cy="826933"/>
            </a:xfrm>
            <a:custGeom>
              <a:avLst/>
              <a:gdLst>
                <a:gd name="connsiteX0" fmla="*/ 724788 w 1449578"/>
                <a:gd name="connsiteY0" fmla="*/ 826933 h 826933"/>
                <a:gd name="connsiteX1" fmla="*/ 724788 w 1449578"/>
                <a:gd name="connsiteY1" fmla="*/ 0 h 826933"/>
                <a:gd name="connsiteX2" fmla="*/ 1449578 w 1449578"/>
                <a:gd name="connsiteY2" fmla="*/ 413466 h 826933"/>
                <a:gd name="connsiteX3" fmla="*/ 0 w 1449578"/>
                <a:gd name="connsiteY3" fmla="*/ 413466 h 826933"/>
                <a:gd name="connsiteX4" fmla="*/ 724788 w 1449578"/>
                <a:gd name="connsiteY4" fmla="*/ 413466 h 82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578" h="826933">
                  <a:moveTo>
                    <a:pt x="724788" y="826933"/>
                  </a:moveTo>
                  <a:lnTo>
                    <a:pt x="1449578" y="413466"/>
                  </a:lnTo>
                  <a:lnTo>
                    <a:pt x="724788" y="0"/>
                  </a:lnTo>
                  <a:lnTo>
                    <a:pt x="0" y="413466"/>
                  </a:lnTo>
                  <a:lnTo>
                    <a:pt x="724788" y="826933"/>
                  </a:lnTo>
                  <a:close/>
                </a:path>
              </a:pathLst>
            </a:custGeom>
            <a:gradFill>
              <a:gsLst>
                <a:gs pos="0">
                  <a:srgbClr val="61B1FF"/>
                </a:gs>
                <a:gs pos="100000">
                  <a:srgbClr val="0282FF"/>
                </a:gs>
              </a:gsLst>
              <a:lin ang="5400000" scaled="0"/>
            </a:gradFill>
            <a:ln w="7600" cap="flat">
              <a:solidFill>
                <a:srgbClr val="007BF2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Judge whether third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service provider issues </a:t>
              </a:r>
            </a:p>
          </p:txBody>
        </p:sp>
        <p:sp>
          <p:nvSpPr>
            <p:cNvPr id="10912" name=""/>
            <p:cNvSpPr/>
            <p:nvPr/>
          </p:nvSpPr>
          <p:spPr>
            <a:xfrm>
              <a:off x="3990747" y="4818772"/>
              <a:ext cx="760000" cy="410400"/>
            </a:xfrm>
            <a:custGeom>
              <a:avLst/>
              <a:gdLst>
                <a:gd name="connsiteX0" fmla="*/ 380000 w 760000"/>
                <a:gd name="connsiteY0" fmla="*/ 410400 h 410400"/>
                <a:gd name="connsiteX1" fmla="*/ 380000 w 760000"/>
                <a:gd name="connsiteY1" fmla="*/ 0 h 410400"/>
                <a:gd name="connsiteX2" fmla="*/ 760000 w 760000"/>
                <a:gd name="connsiteY2" fmla="*/ 205200 h 410400"/>
                <a:gd name="connsiteX3" fmla="*/ 0 w 760000"/>
                <a:gd name="connsiteY3" fmla="*/ 205200 h 410400"/>
                <a:gd name="connsiteX4" fmla="*/ 380000 w 760000"/>
                <a:gd name="connsiteY4" fmla="*/ 205200 h 4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000" h="410400">
                  <a:moveTo>
                    <a:pt x="760000" y="410400"/>
                  </a:moveTo>
                  <a:lnTo>
                    <a:pt x="760000" y="0"/>
                  </a:lnTo>
                  <a:lnTo>
                    <a:pt x="0" y="0"/>
                  </a:lnTo>
                  <a:lnTo>
                    <a:pt x="0" y="410400"/>
                  </a:lnTo>
                  <a:lnTo>
                    <a:pt x="760000" y="410400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Services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provider</a:t>
              </a:r>
            </a:p>
          </p:txBody>
        </p:sp>
        <p:cxnSp>
          <p:nvCxnSpPr>
            <p:cNvPr id="386" name="Line"/>
            <p:cNvCxnSpPr>
              <a:stCxn id="10224" idx="2"/>
              <a:endCxn id="10098" idx="3"/>
            </p:cNvCxnSpPr>
            <p:nvPr/>
          </p:nvCxnSpPr>
          <p:spPr>
            <a:xfrm>
              <a:off x="2175579" y="651137"/>
              <a:ext cx="283933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387" name="Line"/>
            <p:cNvCxnSpPr>
              <a:stCxn id="10098" idx="0"/>
              <a:endCxn id="10110" idx="1"/>
            </p:cNvCxnSpPr>
            <p:nvPr/>
          </p:nvCxnSpPr>
          <p:spPr>
            <a:xfrm rot="5400000">
              <a:off x="2896719" y="951132"/>
              <a:ext cx="189589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grpSp>
          <p:nvGrpSpPr>
            <p:cNvPr id="2032" name="Group 2032"/>
            <p:cNvGrpSpPr/>
            <p:nvPr/>
          </p:nvGrpSpPr>
          <p:grpSpPr>
            <a:xfrm rot="5400000">
              <a:off x="2886378" y="1698258"/>
              <a:ext cx="210273" cy="0"/>
              <a:chOff x="2886378" y="1698258"/>
              <a:chExt cx="210273" cy="0"/>
            </a:xfrm>
          </p:grpSpPr>
          <p:sp>
            <p:nvSpPr>
              <p:cNvPr id="388" name="Line"/>
              <p:cNvSpPr/>
              <p:nvPr/>
            </p:nvSpPr>
            <p:spPr>
              <a:xfrm>
                <a:off x="2886378" y="1698258"/>
                <a:ext cx="210273" cy="0"/>
              </a:xfrm>
              <a:custGeom>
                <a:avLst/>
                <a:gdLst/>
                <a:ahLst/>
                <a:cxnLst/>
                <a:pathLst>
                  <a:path w="210273" h="0" fill="none">
                    <a:moveTo>
                      <a:pt x="0" y="0"/>
                    </a:moveTo>
                    <a:lnTo>
                      <a:pt x="210273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2033" name="Text 2033"/>
              <p:cNvSpPr txBox="1"/>
              <p:nvPr/>
            </p:nvSpPr>
            <p:spPr>
              <a:xfrm rot="-5400000">
                <a:off x="2850913" y="1522333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cxnSp>
          <p:nvCxnSpPr>
            <p:cNvPr id="389" name="Line"/>
            <p:cNvCxnSpPr>
              <a:endCxn id="10153" idx="1"/>
            </p:cNvCxnSpPr>
            <p:nvPr/>
          </p:nvCxnSpPr>
          <p:spPr>
            <a:xfrm rot="5400000">
              <a:off x="2883850" y="2382258"/>
              <a:ext cx="215327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grpSp>
          <p:nvGrpSpPr>
            <p:cNvPr id="2034" name="Group 2034"/>
            <p:cNvGrpSpPr/>
            <p:nvPr/>
          </p:nvGrpSpPr>
          <p:grpSpPr>
            <a:xfrm rot="5400000">
              <a:off x="2885113" y="3143527"/>
              <a:ext cx="212801" cy="0"/>
              <a:chOff x="2885113" y="3143527"/>
              <a:chExt cx="212801" cy="0"/>
            </a:xfrm>
          </p:grpSpPr>
          <p:sp>
            <p:nvSpPr>
              <p:cNvPr id="390" name="Line"/>
              <p:cNvSpPr/>
              <p:nvPr/>
            </p:nvSpPr>
            <p:spPr>
              <a:xfrm>
                <a:off x="2885113" y="3143527"/>
                <a:ext cx="212801" cy="0"/>
              </a:xfrm>
              <a:custGeom>
                <a:avLst/>
                <a:gdLst/>
                <a:ahLst/>
                <a:cxnLst/>
                <a:pathLst>
                  <a:path w="212801" h="0" fill="none">
                    <a:moveTo>
                      <a:pt x="0" y="0"/>
                    </a:moveTo>
                    <a:lnTo>
                      <a:pt x="212801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2035" name="Text 2035"/>
              <p:cNvSpPr txBox="1"/>
              <p:nvPr/>
            </p:nvSpPr>
            <p:spPr>
              <a:xfrm rot="-5400000">
                <a:off x="2845449" y="2967601"/>
                <a:ext cx="258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No</a:t>
                </a:r>
              </a:p>
            </p:txBody>
          </p:sp>
        </p:grpSp>
        <p:cxnSp>
          <p:nvCxnSpPr>
            <p:cNvPr id="391" name="Line"/>
            <p:cNvCxnSpPr>
              <a:stCxn id="10158" idx="0"/>
              <a:endCxn id="10181" idx="1"/>
            </p:cNvCxnSpPr>
            <p:nvPr/>
          </p:nvCxnSpPr>
          <p:spPr>
            <a:xfrm rot="5400000">
              <a:off x="2900025" y="3751816"/>
              <a:ext cx="182978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grpSp>
          <p:nvGrpSpPr>
            <p:cNvPr id="2036" name="Group 2036"/>
            <p:cNvGrpSpPr/>
            <p:nvPr/>
          </p:nvGrpSpPr>
          <p:grpSpPr>
            <a:xfrm rot="5400000">
              <a:off x="2881514" y="4500507"/>
              <a:ext cx="220000" cy="0"/>
              <a:chOff x="2881514" y="4500507"/>
              <a:chExt cx="220000" cy="0"/>
            </a:xfrm>
          </p:grpSpPr>
          <p:sp>
            <p:nvSpPr>
              <p:cNvPr id="392" name="Line"/>
              <p:cNvSpPr/>
              <p:nvPr/>
            </p:nvSpPr>
            <p:spPr>
              <a:xfrm>
                <a:off x="2881514" y="4500507"/>
                <a:ext cx="220000" cy="0"/>
              </a:xfrm>
              <a:custGeom>
                <a:avLst/>
                <a:gdLst/>
                <a:ahLst/>
                <a:cxnLst/>
                <a:pathLst>
                  <a:path w="220000" h="0" fill="none">
                    <a:moveTo>
                      <a:pt x="0" y="0"/>
                    </a:moveTo>
                    <a:lnTo>
                      <a:pt x="220000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2037" name="Text 2037"/>
              <p:cNvSpPr txBox="1"/>
              <p:nvPr/>
            </p:nvSpPr>
            <p:spPr>
              <a:xfrm rot="-5400000">
                <a:off x="2862313" y="4354982"/>
                <a:ext cx="258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No</a:t>
                </a:r>
              </a:p>
            </p:txBody>
          </p:sp>
        </p:grpSp>
        <p:grpSp>
          <p:nvGrpSpPr>
            <p:cNvPr id="2038" name="Group 2038"/>
            <p:cNvGrpSpPr/>
            <p:nvPr/>
          </p:nvGrpSpPr>
          <p:grpSpPr>
            <a:xfrm rot="5400000">
              <a:off x="2876728" y="5552217"/>
              <a:ext cx="229571" cy="0"/>
              <a:chOff x="2876728" y="5552217"/>
              <a:chExt cx="229571" cy="0"/>
            </a:xfrm>
          </p:grpSpPr>
          <p:sp>
            <p:nvSpPr>
              <p:cNvPr id="393" name="Line"/>
              <p:cNvSpPr/>
              <p:nvPr/>
            </p:nvSpPr>
            <p:spPr>
              <a:xfrm>
                <a:off x="2876728" y="5552217"/>
                <a:ext cx="229571" cy="0"/>
              </a:xfrm>
              <a:custGeom>
                <a:avLst/>
                <a:gdLst/>
                <a:ahLst/>
                <a:cxnLst/>
                <a:pathLst>
                  <a:path w="229571" h="0" fill="none">
                    <a:moveTo>
                      <a:pt x="0" y="0"/>
                    </a:moveTo>
                    <a:lnTo>
                      <a:pt x="229571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2039" name="Text 2039"/>
              <p:cNvSpPr txBox="1"/>
              <p:nvPr/>
            </p:nvSpPr>
            <p:spPr>
              <a:xfrm rot="-5400000">
                <a:off x="2862312" y="5406693"/>
                <a:ext cx="258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No</a:t>
                </a:r>
              </a:p>
            </p:txBody>
          </p:sp>
        </p:grpSp>
        <p:grpSp>
          <p:nvGrpSpPr>
            <p:cNvPr id="2040" name="Group 2040"/>
            <p:cNvGrpSpPr/>
            <p:nvPr/>
          </p:nvGrpSpPr>
          <p:grpSpPr>
            <a:xfrm rot="5400000">
              <a:off x="2838558" y="6367166"/>
              <a:ext cx="305912" cy="0"/>
              <a:chOff x="2838558" y="6367166"/>
              <a:chExt cx="305912" cy="0"/>
            </a:xfrm>
          </p:grpSpPr>
          <p:sp>
            <p:nvSpPr>
              <p:cNvPr id="394" name="Line"/>
              <p:cNvSpPr/>
              <p:nvPr/>
            </p:nvSpPr>
            <p:spPr>
              <a:xfrm>
                <a:off x="2838558" y="6367166"/>
                <a:ext cx="305912" cy="0"/>
              </a:xfrm>
              <a:custGeom>
                <a:avLst/>
                <a:gdLst/>
                <a:ahLst/>
                <a:cxnLst/>
                <a:pathLst>
                  <a:path w="305912" h="0" fill="none">
                    <a:moveTo>
                      <a:pt x="0" y="0"/>
                    </a:moveTo>
                    <a:lnTo>
                      <a:pt x="305912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2041" name="Text 2041"/>
              <p:cNvSpPr txBox="1"/>
              <p:nvPr/>
            </p:nvSpPr>
            <p:spPr>
              <a:xfrm rot="-5400000">
                <a:off x="2850909" y="6221641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grpSp>
          <p:nvGrpSpPr>
            <p:cNvPr id="412" name="Text Box"/>
            <p:cNvGrpSpPr/>
            <p:nvPr/>
          </p:nvGrpSpPr>
          <p:grpSpPr>
            <a:xfrm>
              <a:off x="2299016" y="6520117"/>
              <a:ext cx="1384994" cy="510459"/>
              <a:chOff x="2299016" y="6520117"/>
              <a:chExt cx="1384994" cy="510459"/>
            </a:xfrm>
          </p:grpSpPr>
          <p:sp>
            <p:nvSpPr>
              <p:cNvPr id="413" name="Multi-Style Rectangle"/>
              <p:cNvSpPr/>
              <p:nvPr/>
            </p:nvSpPr>
            <p:spPr>
              <a:xfrm>
                <a:off x="2299016" y="6520117"/>
                <a:ext cx="1384994" cy="364800"/>
              </a:xfrm>
              <a:custGeom>
                <a:avLst/>
                <a:gdLst>
                  <a:gd name="rtl" fmla="*/ 22800 w 1384994"/>
                  <a:gd name="rtr" fmla="*/ 1362194 w 1384994"/>
                </a:gdLst>
                <a:ahLst/>
                <a:cxnLst/>
                <a:rect l="rtl" t="t" r="rtr" b="b"/>
                <a:pathLst>
                  <a:path w="1384994" h="364800">
                    <a:moveTo>
                      <a:pt x="0" y="69250"/>
                    </a:moveTo>
                    <a:cubicBezTo>
                      <a:pt x="0" y="31003"/>
                      <a:pt x="31003" y="0"/>
                      <a:pt x="69250" y="0"/>
                    </a:cubicBezTo>
                    <a:lnTo>
                      <a:pt x="1315750" y="0"/>
                    </a:lnTo>
                    <a:cubicBezTo>
                      <a:pt x="1353993" y="0"/>
                      <a:pt x="1384994" y="31003"/>
                      <a:pt x="1384994" y="69250"/>
                    </a:cubicBezTo>
                    <a:lnTo>
                      <a:pt x="1384994" y="364800"/>
                    </a:lnTo>
                    <a:lnTo>
                      <a:pt x="0" y="364800"/>
                    </a:lnTo>
                    <a:lnTo>
                      <a:pt x="0" y="6925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CCCCCC"/>
                  </a:gs>
                </a:gsLst>
                <a:lin ang="5400000" scaled="0"/>
              </a:gradFill>
              <a:ln w="7600" cap="flat">
                <a:solidFill>
                  <a:srgbClr val="CC6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Hiring system deployed  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service engineers </a:t>
                </a:r>
              </a:p>
            </p:txBody>
          </p:sp>
          <p:sp>
            <p:nvSpPr>
              <p:cNvPr id="414" name=""/>
              <p:cNvSpPr/>
              <p:nvPr/>
            </p:nvSpPr>
            <p:spPr>
              <a:xfrm>
                <a:off x="2299016" y="6884917"/>
                <a:ext cx="1384994" cy="145659"/>
              </a:xfrm>
              <a:custGeom>
                <a:avLst/>
                <a:gdLst>
                  <a:gd name="rtl" fmla="*/ 22800 w 1384994"/>
                  <a:gd name="rtr" fmla="*/ 1362194 w 1384994"/>
                </a:gdLst>
                <a:ahLst/>
                <a:cxnLst/>
                <a:rect l="rtl" t="t" r="rtr" b="b"/>
                <a:pathLst>
                  <a:path w="1384994" h="145659">
                    <a:moveTo>
                      <a:pt x="0" y="0"/>
                    </a:moveTo>
                    <a:lnTo>
                      <a:pt x="1384994" y="0"/>
                    </a:lnTo>
                    <a:lnTo>
                      <a:pt x="1384994" y="76409"/>
                    </a:lnTo>
                    <a:cubicBezTo>
                      <a:pt x="1384994" y="114655"/>
                      <a:pt x="1353993" y="145659"/>
                      <a:pt x="1315750" y="145659"/>
                    </a:cubicBezTo>
                    <a:lnTo>
                      <a:pt x="69250" y="145659"/>
                    </a:lnTo>
                    <a:cubicBezTo>
                      <a:pt x="31003" y="145659"/>
                      <a:pt x="0" y="114655"/>
                      <a:pt x="0" y="7640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9933"/>
                  </a:gs>
                  <a:gs pos="100000">
                    <a:srgbClr val="CC6600"/>
                  </a:gs>
                </a:gsLst>
                <a:lin ang="5400000" scaled="0"/>
              </a:gradFill>
              <a:ln w="7600" cap="flat">
                <a:solidFill>
                  <a:srgbClr val="CC6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REC-02</a:t>
                </a:r>
              </a:p>
            </p:txBody>
          </p:sp>
        </p:grpSp>
        <p:grpSp>
          <p:nvGrpSpPr>
            <p:cNvPr id="415" name="Text Box"/>
            <p:cNvGrpSpPr/>
            <p:nvPr/>
          </p:nvGrpSpPr>
          <p:grpSpPr>
            <a:xfrm>
              <a:off x="5104525" y="6520117"/>
              <a:ext cx="1384994" cy="510459"/>
              <a:chOff x="5104525" y="6520117"/>
              <a:chExt cx="1384994" cy="510459"/>
            </a:xfrm>
          </p:grpSpPr>
          <p:sp>
            <p:nvSpPr>
              <p:cNvPr id="416" name="Multi-Style Rectangle"/>
              <p:cNvSpPr/>
              <p:nvPr/>
            </p:nvSpPr>
            <p:spPr>
              <a:xfrm>
                <a:off x="5104525" y="6520117"/>
                <a:ext cx="1384994" cy="364800"/>
              </a:xfrm>
              <a:custGeom>
                <a:avLst/>
                <a:gdLst>
                  <a:gd name="rtl" fmla="*/ 22800 w 1384994"/>
                  <a:gd name="rtr" fmla="*/ 1362194 w 1384994"/>
                </a:gdLst>
                <a:ahLst/>
                <a:cxnLst/>
                <a:rect l="rtl" t="t" r="rtr" b="b"/>
                <a:pathLst>
                  <a:path w="1384994" h="364800">
                    <a:moveTo>
                      <a:pt x="0" y="69250"/>
                    </a:moveTo>
                    <a:cubicBezTo>
                      <a:pt x="0" y="31003"/>
                      <a:pt x="31003" y="0"/>
                      <a:pt x="69250" y="0"/>
                    </a:cubicBezTo>
                    <a:lnTo>
                      <a:pt x="1315750" y="0"/>
                    </a:lnTo>
                    <a:cubicBezTo>
                      <a:pt x="1353993" y="0"/>
                      <a:pt x="1384994" y="31003"/>
                      <a:pt x="1384994" y="69250"/>
                    </a:cubicBezTo>
                    <a:lnTo>
                      <a:pt x="1384994" y="364800"/>
                    </a:lnTo>
                    <a:lnTo>
                      <a:pt x="0" y="364800"/>
                    </a:lnTo>
                    <a:lnTo>
                      <a:pt x="0" y="6925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CCCCCC"/>
                  </a:gs>
                </a:gsLst>
                <a:lin ang="5400000" scaled="0"/>
              </a:gradFill>
              <a:ln w="7600" cap="flat">
                <a:solidFill>
                  <a:srgbClr val="CC6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Service engineers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 Available services </a:t>
                </a:r>
              </a:p>
            </p:txBody>
          </p:sp>
          <p:sp>
            <p:nvSpPr>
              <p:cNvPr id="417" name=""/>
              <p:cNvSpPr/>
              <p:nvPr/>
            </p:nvSpPr>
            <p:spPr>
              <a:xfrm>
                <a:off x="5104525" y="6884917"/>
                <a:ext cx="1384994" cy="145659"/>
              </a:xfrm>
              <a:custGeom>
                <a:avLst/>
                <a:gdLst>
                  <a:gd name="rtl" fmla="*/ 22800 w 1384994"/>
                  <a:gd name="rtr" fmla="*/ 1362194 w 1384994"/>
                </a:gdLst>
                <a:ahLst/>
                <a:cxnLst/>
                <a:rect l="rtl" t="t" r="rtr" b="b"/>
                <a:pathLst>
                  <a:path w="1384994" h="145659">
                    <a:moveTo>
                      <a:pt x="0" y="0"/>
                    </a:moveTo>
                    <a:lnTo>
                      <a:pt x="1384994" y="0"/>
                    </a:lnTo>
                    <a:lnTo>
                      <a:pt x="1384994" y="76409"/>
                    </a:lnTo>
                    <a:cubicBezTo>
                      <a:pt x="1384994" y="114655"/>
                      <a:pt x="1353993" y="145659"/>
                      <a:pt x="1315750" y="145659"/>
                    </a:cubicBezTo>
                    <a:lnTo>
                      <a:pt x="69250" y="145659"/>
                    </a:lnTo>
                    <a:cubicBezTo>
                      <a:pt x="31003" y="145659"/>
                      <a:pt x="0" y="114655"/>
                      <a:pt x="0" y="7640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9933"/>
                  </a:gs>
                  <a:gs pos="100000">
                    <a:srgbClr val="CC6600"/>
                  </a:gs>
                </a:gsLst>
                <a:lin ang="5400000" scaled="0"/>
              </a:gradFill>
              <a:ln w="7600" cap="flat">
                <a:solidFill>
                  <a:srgbClr val="CC6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REC-03</a:t>
                </a:r>
              </a:p>
            </p:txBody>
          </p:sp>
        </p:grpSp>
        <p:grpSp>
          <p:nvGrpSpPr>
            <p:cNvPr id="418" name="Text Box"/>
            <p:cNvGrpSpPr/>
            <p:nvPr/>
          </p:nvGrpSpPr>
          <p:grpSpPr>
            <a:xfrm>
              <a:off x="3838747" y="3888904"/>
              <a:ext cx="1064000" cy="456000"/>
              <a:chOff x="3838747" y="3888904"/>
              <a:chExt cx="1064000" cy="456000"/>
            </a:xfrm>
          </p:grpSpPr>
          <p:sp>
            <p:nvSpPr>
              <p:cNvPr id="419" name="Multi-Style Rectangle"/>
              <p:cNvSpPr/>
              <p:nvPr/>
            </p:nvSpPr>
            <p:spPr>
              <a:xfrm>
                <a:off x="3838747" y="3888904"/>
                <a:ext cx="1064000" cy="283823"/>
              </a:xfrm>
              <a:custGeom>
                <a:avLst/>
                <a:gdLst>
                  <a:gd name="rtl" fmla="*/ 22800 w 1064000"/>
                  <a:gd name="rtr" fmla="*/ 1041200 w 1064000"/>
                </a:gdLst>
                <a:ahLst/>
                <a:cxnLst/>
                <a:rect l="rtl" t="t" r="rtr" b="b"/>
                <a:pathLst>
                  <a:path w="1064000" h="283823">
                    <a:moveTo>
                      <a:pt x="0" y="53200"/>
                    </a:moveTo>
                    <a:cubicBezTo>
                      <a:pt x="0" y="23818"/>
                      <a:pt x="23818" y="0"/>
                      <a:pt x="53200" y="0"/>
                    </a:cubicBezTo>
                    <a:lnTo>
                      <a:pt x="1010800" y="0"/>
                    </a:lnTo>
                    <a:cubicBezTo>
                      <a:pt x="1040182" y="0"/>
                      <a:pt x="1064000" y="23818"/>
                      <a:pt x="1064000" y="53200"/>
                    </a:cubicBezTo>
                    <a:lnTo>
                      <a:pt x="1064000" y="283823"/>
                    </a:lnTo>
                    <a:lnTo>
                      <a:pt x="0" y="283823"/>
                    </a:lnTo>
                    <a:lnTo>
                      <a:pt x="0" y="53200"/>
                    </a:lnTo>
                    <a:close/>
                  </a:path>
                </a:pathLst>
              </a:custGeom>
              <a:gradFill>
                <a:gsLst>
                  <a:gs pos="0">
                    <a:srgbClr val="5BD75B"/>
                  </a:gs>
                  <a:gs pos="100000">
                    <a:srgbClr val="28A428"/>
                  </a:gs>
                </a:gsLst>
                <a:lin ang="5400000" scaled="0"/>
              </a:gradFill>
              <a:ln w="7600" cap="flat">
                <a:solidFill>
                  <a:srgbClr val="28A42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Service complete</a:t>
                </a:r>
              </a:p>
            </p:txBody>
          </p:sp>
          <p:sp>
            <p:nvSpPr>
              <p:cNvPr id="420" name=""/>
              <p:cNvSpPr/>
              <p:nvPr/>
            </p:nvSpPr>
            <p:spPr>
              <a:xfrm>
                <a:off x="3838747" y="4172727"/>
                <a:ext cx="1064000" cy="172177"/>
              </a:xfrm>
              <a:custGeom>
                <a:avLst/>
                <a:gdLst>
                  <a:gd name="rtl" fmla="*/ 22800 w 1064000"/>
                  <a:gd name="rtr" fmla="*/ 1041200 w 1064000"/>
                </a:gdLst>
                <a:ahLst/>
                <a:cxnLst/>
                <a:rect l="rtl" t="t" r="rtr" b="b"/>
                <a:pathLst>
                  <a:path w="1064000" h="172177">
                    <a:moveTo>
                      <a:pt x="0" y="0"/>
                    </a:moveTo>
                    <a:lnTo>
                      <a:pt x="1064000" y="0"/>
                    </a:lnTo>
                    <a:lnTo>
                      <a:pt x="1064000" y="118977"/>
                    </a:lnTo>
                    <a:cubicBezTo>
                      <a:pt x="1064000" y="148360"/>
                      <a:pt x="1040182" y="172177"/>
                      <a:pt x="1010800" y="172177"/>
                    </a:cubicBezTo>
                    <a:lnTo>
                      <a:pt x="53200" y="172177"/>
                    </a:lnTo>
                    <a:cubicBezTo>
                      <a:pt x="23818" y="172177"/>
                      <a:pt x="0" y="148360"/>
                      <a:pt x="0" y="118977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9933"/>
                  </a:gs>
                  <a:gs pos="100000">
                    <a:srgbClr val="CC6600"/>
                  </a:gs>
                </a:gsLst>
                <a:lin ang="5400000" scaled="0"/>
              </a:gradFill>
              <a:ln w="7600" cap="flat">
                <a:solidFill>
                  <a:srgbClr val="CC6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REC-04</a:t>
                </a:r>
              </a:p>
            </p:txBody>
          </p:sp>
        </p:grpSp>
        <p:grpSp>
          <p:nvGrpSpPr>
            <p:cNvPr id="424" name="Text Box"/>
            <p:cNvGrpSpPr/>
            <p:nvPr/>
          </p:nvGrpSpPr>
          <p:grpSpPr>
            <a:xfrm>
              <a:off x="2421514" y="1803396"/>
              <a:ext cx="1140000" cy="471200"/>
              <a:chOff x="2421514" y="1803396"/>
              <a:chExt cx="1140000" cy="471200"/>
            </a:xfrm>
          </p:grpSpPr>
          <p:sp>
            <p:nvSpPr>
              <p:cNvPr id="425" name="Multi-Style Rectangle"/>
              <p:cNvSpPr/>
              <p:nvPr/>
            </p:nvSpPr>
            <p:spPr>
              <a:xfrm>
                <a:off x="2421514" y="1803396"/>
                <a:ext cx="1140000" cy="283823"/>
              </a:xfrm>
              <a:custGeom>
                <a:avLst/>
                <a:gdLst>
                  <a:gd name="rtl" fmla="*/ 22800 w 1140000"/>
                  <a:gd name="rtr" fmla="*/ 1117200 w 1140000"/>
                </a:gdLst>
                <a:ahLst/>
                <a:cxnLst/>
                <a:rect l="rtl" t="t" r="rtr" b="b"/>
                <a:pathLst>
                  <a:path w="1140000" h="283823">
                    <a:moveTo>
                      <a:pt x="0" y="57000"/>
                    </a:moveTo>
                    <a:cubicBezTo>
                      <a:pt x="0" y="25519"/>
                      <a:pt x="25519" y="0"/>
                      <a:pt x="57000" y="0"/>
                    </a:cubicBezTo>
                    <a:lnTo>
                      <a:pt x="1083000" y="0"/>
                    </a:lnTo>
                    <a:cubicBezTo>
                      <a:pt x="1114479" y="0"/>
                      <a:pt x="1140000" y="25519"/>
                      <a:pt x="1140000" y="57000"/>
                    </a:cubicBezTo>
                    <a:lnTo>
                      <a:pt x="1140000" y="283823"/>
                    </a:lnTo>
                    <a:lnTo>
                      <a:pt x="0" y="283823"/>
                    </a:lnTo>
                    <a:lnTo>
                      <a:pt x="0" y="5700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CCCCCC"/>
                  </a:gs>
                </a:gsLst>
                <a:lin ang="5400000" scaled="0"/>
              </a:gradFill>
              <a:ln w="7600" cap="flat">
                <a:solidFill>
                  <a:srgbClr val="CC6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Problem record</a:t>
                </a:r>
              </a:p>
            </p:txBody>
          </p:sp>
          <p:sp>
            <p:nvSpPr>
              <p:cNvPr id="426" name=""/>
              <p:cNvSpPr/>
              <p:nvPr/>
            </p:nvSpPr>
            <p:spPr>
              <a:xfrm>
                <a:off x="2421514" y="2087220"/>
                <a:ext cx="1140000" cy="187377"/>
              </a:xfrm>
              <a:custGeom>
                <a:avLst/>
                <a:gdLst>
                  <a:gd name="rtl" fmla="*/ 22800 w 1140000"/>
                  <a:gd name="rtr" fmla="*/ 1117200 w 1140000"/>
                </a:gdLst>
                <a:ahLst/>
                <a:cxnLst/>
                <a:rect l="rtl" t="t" r="rtr" b="b"/>
                <a:pathLst>
                  <a:path w="1140000" h="187377">
                    <a:moveTo>
                      <a:pt x="0" y="0"/>
                    </a:moveTo>
                    <a:lnTo>
                      <a:pt x="1140000" y="0"/>
                    </a:lnTo>
                    <a:lnTo>
                      <a:pt x="1140000" y="130377"/>
                    </a:lnTo>
                    <a:cubicBezTo>
                      <a:pt x="1140000" y="161858"/>
                      <a:pt x="1114479" y="187377"/>
                      <a:pt x="1083000" y="187377"/>
                    </a:cubicBezTo>
                    <a:lnTo>
                      <a:pt x="57000" y="187377"/>
                    </a:lnTo>
                    <a:cubicBezTo>
                      <a:pt x="25519" y="187377"/>
                      <a:pt x="0" y="161858"/>
                      <a:pt x="0" y="130377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9933"/>
                  </a:gs>
                  <a:gs pos="100000">
                    <a:srgbClr val="CC6600"/>
                  </a:gs>
                </a:gsLst>
                <a:lin ang="5400000" scaled="0"/>
              </a:gradFill>
              <a:ln w="7600" cap="flat">
                <a:solidFill>
                  <a:srgbClr val="CC6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REC-01</a:t>
                </a:r>
              </a:p>
            </p:txBody>
          </p:sp>
        </p:grpSp>
        <p:grpSp>
          <p:nvGrpSpPr>
            <p:cNvPr id="2042" name="Group 2042"/>
            <p:cNvGrpSpPr/>
            <p:nvPr/>
          </p:nvGrpSpPr>
          <p:grpSpPr>
            <a:xfrm>
              <a:off x="3716300" y="5023972"/>
              <a:ext cx="274443" cy="0"/>
              <a:chOff x="3716300" y="5023972"/>
              <a:chExt cx="274443" cy="0"/>
            </a:xfrm>
          </p:grpSpPr>
          <p:sp>
            <p:nvSpPr>
              <p:cNvPr id="427" name="Line"/>
              <p:cNvSpPr/>
              <p:nvPr/>
            </p:nvSpPr>
            <p:spPr>
              <a:xfrm>
                <a:off x="3716300" y="5023972"/>
                <a:ext cx="274443" cy="0"/>
              </a:xfrm>
              <a:custGeom>
                <a:avLst/>
                <a:gdLst/>
                <a:ahLst/>
                <a:cxnLst/>
                <a:pathLst>
                  <a:path w="274443" h="0" fill="none">
                    <a:moveTo>
                      <a:pt x="0" y="0"/>
                    </a:moveTo>
                    <a:lnTo>
                      <a:pt x="274443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2043" name="Text 2043"/>
              <p:cNvSpPr txBox="1"/>
              <p:nvPr/>
            </p:nvSpPr>
            <p:spPr>
              <a:xfrm>
                <a:off x="3712921" y="4889862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grpSp>
          <p:nvGrpSpPr>
            <p:cNvPr id="2044" name="Group 2044"/>
            <p:cNvGrpSpPr/>
            <p:nvPr/>
          </p:nvGrpSpPr>
          <p:grpSpPr>
            <a:xfrm>
              <a:off x="3523515" y="4116904"/>
              <a:ext cx="315231" cy="0"/>
              <a:chOff x="3523515" y="4116904"/>
              <a:chExt cx="315231" cy="0"/>
            </a:xfrm>
          </p:grpSpPr>
          <p:sp>
            <p:nvSpPr>
              <p:cNvPr id="428" name="Line"/>
              <p:cNvSpPr/>
              <p:nvPr/>
            </p:nvSpPr>
            <p:spPr>
              <a:xfrm>
                <a:off x="3523515" y="4116904"/>
                <a:ext cx="315231" cy="0"/>
              </a:xfrm>
              <a:custGeom>
                <a:avLst/>
                <a:gdLst/>
                <a:ahLst/>
                <a:cxnLst/>
                <a:pathLst>
                  <a:path w="315231" h="0" fill="none">
                    <a:moveTo>
                      <a:pt x="0" y="0"/>
                    </a:moveTo>
                    <a:lnTo>
                      <a:pt x="315231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2045" name="Text 2045"/>
              <p:cNvSpPr txBox="1"/>
              <p:nvPr/>
            </p:nvSpPr>
            <p:spPr>
              <a:xfrm>
                <a:off x="3540530" y="3977862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cxnSp>
          <p:nvCxnSpPr>
            <p:cNvPr id="429" name="Line"/>
            <p:cNvCxnSpPr>
              <a:stCxn id="10912" idx="1"/>
            </p:cNvCxnSpPr>
            <p:nvPr/>
          </p:nvCxnSpPr>
          <p:spPr>
            <a:xfrm rot="-5400000">
              <a:off x="4133814" y="4581834"/>
              <a:ext cx="473866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432" name="Line"/>
            <p:cNvCxnSpPr>
              <a:endCxn id="10432" idx="0"/>
            </p:cNvCxnSpPr>
            <p:nvPr/>
          </p:nvCxnSpPr>
          <p:spPr>
            <a:xfrm rot="-5400006">
              <a:off x="5607600" y="6330693"/>
              <a:ext cx="378847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435" name="Line"/>
            <p:cNvCxnSpPr/>
            <p:nvPr/>
          </p:nvCxnSpPr>
          <p:spPr>
            <a:xfrm>
              <a:off x="3684011" y="6775346"/>
              <a:ext cx="1420516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436" name="Line"/>
            <p:cNvCxnSpPr>
              <a:stCxn id="10912" idx="2"/>
              <a:endCxn id="10375" idx="3"/>
            </p:cNvCxnSpPr>
            <p:nvPr/>
          </p:nvCxnSpPr>
          <p:spPr>
            <a:xfrm>
              <a:off x="4750739" y="5023972"/>
              <a:ext cx="1986359" cy="0"/>
            </a:xfrm>
            <a:prstGeom prst="line">
              <a:avLst/>
            </a:prstGeom>
            <a:ln w="7600" cap="flat">
              <a:solidFill>
                <a:srgbClr val="545454"/>
              </a:solidFill>
              <a:custDash>
                <a:ds d="1100000" sp="500000"/>
              </a:custDash>
              <a:bevel/>
              <a:tailEnd type="triangle" w="med" len="med"/>
            </a:ln>
          </p:spPr>
        </p:cxnSp>
        <p:sp>
          <p:nvSpPr>
            <p:cNvPr id="10477" name=""/>
            <p:cNvSpPr/>
            <p:nvPr/>
          </p:nvSpPr>
          <p:spPr>
            <a:xfrm>
              <a:off x="6450639" y="7443445"/>
              <a:ext cx="1088730" cy="331093"/>
            </a:xfrm>
            <a:custGeom>
              <a:avLst/>
              <a:gdLst>
                <a:gd name="connsiteX0" fmla="*/ 544365 w 1088730"/>
                <a:gd name="connsiteY0" fmla="*/ 331093 h 331093"/>
                <a:gd name="connsiteX1" fmla="*/ 544365 w 1088730"/>
                <a:gd name="connsiteY1" fmla="*/ 0 h 331093"/>
                <a:gd name="connsiteX2" fmla="*/ 1088730 w 1088730"/>
                <a:gd name="connsiteY2" fmla="*/ 165546 h 331093"/>
                <a:gd name="connsiteX3" fmla="*/ 0 w 1088730"/>
                <a:gd name="connsiteY3" fmla="*/ 165546 h 331093"/>
                <a:gd name="connsiteX4" fmla="*/ 544365 w 1088730"/>
                <a:gd name="connsiteY4" fmla="*/ 165546 h 331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8730" h="331093">
                  <a:moveTo>
                    <a:pt x="1088730" y="331093"/>
                  </a:moveTo>
                  <a:lnTo>
                    <a:pt x="1088730" y="0"/>
                  </a:lnTo>
                  <a:lnTo>
                    <a:pt x="0" y="0"/>
                  </a:lnTo>
                  <a:lnTo>
                    <a:pt x="0" y="331093"/>
                  </a:lnTo>
                  <a:lnTo>
                    <a:pt x="1088730" y="331093"/>
                  </a:lnTo>
                  <a:close/>
                </a:path>
              </a:pathLst>
            </a:custGeom>
            <a:gradFill>
              <a:gsLst>
                <a:gs pos="0">
                  <a:srgbClr val="C6E4ED"/>
                </a:gs>
                <a:gs pos="100000">
                  <a:srgbClr val="8EC9DD"/>
                </a:gs>
              </a:gsLst>
              <a:lin ang="5400000" scaled="0"/>
            </a:gradFill>
            <a:ln w="7600" cap="flat">
              <a:solidFill>
                <a:srgbClr val="7FC2D8"/>
              </a:solidFill>
              <a:bevel/>
            </a:ln>
            <a:effectLst>
              <a:outerShdw blurRad="2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Service end point</a:t>
              </a:r>
            </a:p>
          </p:txBody>
        </p:sp>
        <p:grpSp>
          <p:nvGrpSpPr>
            <p:cNvPr id="437" name="Person torso"/>
            <p:cNvGrpSpPr/>
            <p:nvPr/>
          </p:nvGrpSpPr>
          <p:grpSpPr>
            <a:xfrm>
              <a:off x="1620614" y="-337278"/>
              <a:ext cx="349937" cy="560084"/>
              <a:chOff x="1620614" y="-337278"/>
              <a:chExt cx="349937" cy="560084"/>
            </a:xfrm>
          </p:grpSpPr>
          <p:sp>
            <p:nvSpPr>
              <p:cNvPr id="438" name=""/>
              <p:cNvSpPr/>
              <p:nvPr/>
            </p:nvSpPr>
            <p:spPr>
              <a:xfrm>
                <a:off x="1755297" y="-174731"/>
                <a:ext cx="78269" cy="92757"/>
              </a:xfrm>
              <a:custGeom>
                <a:avLst/>
                <a:gdLst/>
                <a:ahLst/>
                <a:cxnLst/>
                <a:pathLst>
                  <a:path w="78269" h="92757">
                    <a:moveTo>
                      <a:pt x="-341" y="906"/>
                    </a:moveTo>
                    <a:cubicBezTo>
                      <a:pt x="8456" y="906"/>
                      <a:pt x="602" y="84888"/>
                      <a:pt x="5002" y="89288"/>
                    </a:cubicBezTo>
                    <a:cubicBezTo>
                      <a:pt x="9401" y="93687"/>
                      <a:pt x="78922" y="92522"/>
                      <a:pt x="78922" y="92522"/>
                    </a:cubicBezTo>
                    <a:lnTo>
                      <a:pt x="72645" y="-647"/>
                    </a:lnTo>
                    <a:lnTo>
                      <a:pt x="-341" y="906"/>
                    </a:ln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439" name=""/>
              <p:cNvSpPr/>
              <p:nvPr/>
            </p:nvSpPr>
            <p:spPr>
              <a:xfrm>
                <a:off x="1757547" y="-184600"/>
                <a:ext cx="73699" cy="57746"/>
              </a:xfrm>
              <a:custGeom>
                <a:avLst/>
                <a:gdLst/>
                <a:ahLst/>
                <a:cxnLst/>
                <a:pathLst>
                  <a:path w="73699" h="57746">
                    <a:moveTo>
                      <a:pt x="-230" y="15438"/>
                    </a:moveTo>
                    <a:cubicBezTo>
                      <a:pt x="-230" y="15438"/>
                      <a:pt x="2100" y="60470"/>
                      <a:pt x="36264" y="58118"/>
                    </a:cubicBezTo>
                    <a:cubicBezTo>
                      <a:pt x="70429" y="55812"/>
                      <a:pt x="73259" y="6538"/>
                      <a:pt x="73259" y="673"/>
                    </a:cubicBezTo>
                    <a:cubicBezTo>
                      <a:pt x="73259" y="-5192"/>
                      <a:pt x="37896" y="33620"/>
                      <a:pt x="-230" y="15438"/>
                    </a:cubicBezTo>
                    <a:close/>
                  </a:path>
                </a:pathLst>
              </a:custGeom>
              <a:solidFill>
                <a:srgbClr val="98743E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440" name=""/>
              <p:cNvSpPr/>
              <p:nvPr/>
            </p:nvSpPr>
            <p:spPr>
              <a:xfrm>
                <a:off x="1725807" y="-324040"/>
                <a:ext cx="127549" cy="178267"/>
              </a:xfrm>
              <a:custGeom>
                <a:avLst/>
                <a:gdLst/>
                <a:ahLst/>
                <a:cxnLst/>
                <a:pathLst>
                  <a:path w="127549" h="178267">
                    <a:moveTo>
                      <a:pt x="0" y="60118"/>
                    </a:moveTo>
                    <a:cubicBezTo>
                      <a:pt x="0" y="10719"/>
                      <a:pt x="29050" y="-288"/>
                      <a:pt x="64891" y="-288"/>
                    </a:cubicBezTo>
                    <a:cubicBezTo>
                      <a:pt x="100731" y="-288"/>
                      <a:pt x="127549" y="19801"/>
                      <a:pt x="127549" y="69199"/>
                    </a:cubicBezTo>
                    <a:cubicBezTo>
                      <a:pt x="127549" y="118598"/>
                      <a:pt x="112757" y="173374"/>
                      <a:pt x="64105" y="178267"/>
                    </a:cubicBezTo>
                    <a:cubicBezTo>
                      <a:pt x="12748" y="176273"/>
                      <a:pt x="6153" y="104694"/>
                      <a:pt x="0" y="60118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441" name=""/>
              <p:cNvSpPr/>
              <p:nvPr/>
            </p:nvSpPr>
            <p:spPr>
              <a:xfrm>
                <a:off x="1718330" y="-337158"/>
                <a:ext cx="142350" cy="114135"/>
              </a:xfrm>
              <a:custGeom>
                <a:avLst/>
                <a:gdLst/>
                <a:ahLst/>
                <a:cxnLst/>
                <a:pathLst>
                  <a:path w="142350" h="114135">
                    <a:moveTo>
                      <a:pt x="112985" y="54605"/>
                    </a:moveTo>
                    <a:cubicBezTo>
                      <a:pt x="105738" y="69098"/>
                      <a:pt x="19359" y="67649"/>
                      <a:pt x="17909" y="70547"/>
                    </a:cubicBezTo>
                    <a:cubicBezTo>
                      <a:pt x="16460" y="73446"/>
                      <a:pt x="14426" y="113918"/>
                      <a:pt x="14426" y="113918"/>
                    </a:cubicBezTo>
                    <a:cubicBezTo>
                      <a:pt x="14426" y="113918"/>
                      <a:pt x="4579" y="97505"/>
                      <a:pt x="3125" y="78664"/>
                    </a:cubicBezTo>
                    <a:cubicBezTo>
                      <a:pt x="2060" y="64850"/>
                      <a:pt x="-8180" y="48228"/>
                      <a:pt x="14426" y="24169"/>
                    </a:cubicBezTo>
                    <a:cubicBezTo>
                      <a:pt x="29348" y="8287"/>
                      <a:pt x="51825" y="-3948"/>
                      <a:pt x="83132" y="1269"/>
                    </a:cubicBezTo>
                    <a:cubicBezTo>
                      <a:pt x="111060" y="5924"/>
                      <a:pt x="122490" y="12907"/>
                      <a:pt x="130378" y="24169"/>
                    </a:cubicBezTo>
                    <a:cubicBezTo>
                      <a:pt x="140529" y="38662"/>
                      <a:pt x="144006" y="55185"/>
                      <a:pt x="142074" y="79243"/>
                    </a:cubicBezTo>
                    <a:cubicBezTo>
                      <a:pt x="141200" y="88377"/>
                      <a:pt x="133572" y="115477"/>
                      <a:pt x="133572" y="103882"/>
                    </a:cubicBezTo>
                    <a:cubicBezTo>
                      <a:pt x="133572" y="92288"/>
                      <a:pt x="118058" y="49532"/>
                      <a:pt x="112985" y="54605"/>
                    </a:cubicBezTo>
                    <a:close/>
                  </a:path>
                </a:pathLst>
              </a:custGeom>
              <a:solidFill>
                <a:srgbClr val="663300"/>
              </a:solidFill>
              <a:ln w="7600" cap="flat">
                <a:noFill/>
                <a:miter lim="800000"/>
              </a:ln>
            </p:spPr>
          </p:sp>
          <p:sp>
            <p:nvSpPr>
              <p:cNvPr id="442" name=""/>
              <p:cNvSpPr/>
              <p:nvPr/>
            </p:nvSpPr>
            <p:spPr>
              <a:xfrm>
                <a:off x="1620339" y="-137626"/>
                <a:ext cx="349880" cy="360376"/>
              </a:xfrm>
              <a:custGeom>
                <a:avLst/>
                <a:gdLst/>
                <a:ahLst/>
                <a:cxnLst/>
                <a:pathLst>
                  <a:path w="349880" h="360376">
                    <a:moveTo>
                      <a:pt x="134809" y="1850"/>
                    </a:moveTo>
                    <a:cubicBezTo>
                      <a:pt x="141331" y="8372"/>
                      <a:pt x="176190" y="53624"/>
                      <a:pt x="176190" y="53624"/>
                    </a:cubicBezTo>
                    <a:lnTo>
                      <a:pt x="212425" y="0"/>
                    </a:lnTo>
                    <a:lnTo>
                      <a:pt x="237067" y="40112"/>
                    </a:lnTo>
                    <a:cubicBezTo>
                      <a:pt x="237067" y="40112"/>
                      <a:pt x="338309" y="62722"/>
                      <a:pt x="348743" y="78375"/>
                    </a:cubicBezTo>
                    <a:cubicBezTo>
                      <a:pt x="359176" y="94028"/>
                      <a:pt x="298304" y="360014"/>
                      <a:pt x="298304" y="360014"/>
                    </a:cubicBezTo>
                    <a:lnTo>
                      <a:pt x="66346" y="360014"/>
                    </a:lnTo>
                    <a:cubicBezTo>
                      <a:pt x="66346" y="360014"/>
                      <a:pt x="-13901" y="94898"/>
                      <a:pt x="2622" y="78375"/>
                    </a:cubicBezTo>
                    <a:cubicBezTo>
                      <a:pt x="19146" y="61852"/>
                      <a:pt x="113937" y="36634"/>
                      <a:pt x="113937" y="36634"/>
                    </a:cubicBezTo>
                    <a:lnTo>
                      <a:pt x="134809" y="1850"/>
                    </a:lnTo>
                    <a:close/>
                  </a:path>
                </a:pathLst>
              </a:custGeom>
              <a:solidFill>
                <a:srgbClr val="262626"/>
              </a:solidFill>
              <a:ln w="7600" cap="flat">
                <a:noFill/>
                <a:miter lim="800000"/>
              </a:ln>
            </p:spPr>
          </p:sp>
          <p:sp>
            <p:nvSpPr>
              <p:cNvPr id="443" name=""/>
              <p:cNvSpPr/>
              <p:nvPr/>
            </p:nvSpPr>
            <p:spPr>
              <a:xfrm>
                <a:off x="1783991" y="-74538"/>
                <a:ext cx="25076" cy="31811"/>
              </a:xfrm>
              <a:custGeom>
                <a:avLst/>
                <a:gdLst/>
                <a:ahLst/>
                <a:cxnLst/>
                <a:pathLst>
                  <a:path w="25076" h="31811">
                    <a:moveTo>
                      <a:pt x="0" y="15906"/>
                    </a:moveTo>
                    <a:cubicBezTo>
                      <a:pt x="0" y="7121"/>
                      <a:pt x="5613" y="0"/>
                      <a:pt x="12538" y="0"/>
                    </a:cubicBezTo>
                    <a:cubicBezTo>
                      <a:pt x="19463" y="0"/>
                      <a:pt x="25076" y="7121"/>
                      <a:pt x="25076" y="15906"/>
                    </a:cubicBezTo>
                    <a:cubicBezTo>
                      <a:pt x="25076" y="24690"/>
                      <a:pt x="19463" y="31811"/>
                      <a:pt x="12538" y="31811"/>
                    </a:cubicBezTo>
                    <a:cubicBezTo>
                      <a:pt x="5613" y="31811"/>
                      <a:pt x="0" y="24690"/>
                      <a:pt x="0" y="15906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444" name=""/>
              <p:cNvSpPr/>
              <p:nvPr/>
            </p:nvSpPr>
            <p:spPr>
              <a:xfrm>
                <a:off x="1738849" y="-98156"/>
                <a:ext cx="48918" cy="64133"/>
              </a:xfrm>
              <a:custGeom>
                <a:avLst/>
                <a:gdLst/>
                <a:ahLst/>
                <a:cxnLst/>
                <a:pathLst>
                  <a:path w="48918" h="64133">
                    <a:moveTo>
                      <a:pt x="48969" y="22878"/>
                    </a:moveTo>
                    <a:lnTo>
                      <a:pt x="21792" y="50053"/>
                    </a:lnTo>
                    <a:lnTo>
                      <a:pt x="0" y="0"/>
                    </a:lnTo>
                    <a:lnTo>
                      <a:pt x="20654" y="64133"/>
                    </a:lnTo>
                    <a:lnTo>
                      <a:pt x="48969" y="22878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445" name=""/>
              <p:cNvSpPr/>
              <p:nvPr/>
            </p:nvSpPr>
            <p:spPr>
              <a:xfrm flipH="true">
                <a:off x="1804017" y="-95836"/>
                <a:ext cx="48918" cy="64133"/>
              </a:xfrm>
              <a:custGeom>
                <a:avLst/>
                <a:gdLst/>
                <a:ahLst/>
                <a:cxnLst/>
                <a:pathLst>
                  <a:path w="48918" h="64133">
                    <a:moveTo>
                      <a:pt x="48969" y="22878"/>
                    </a:moveTo>
                    <a:lnTo>
                      <a:pt x="21792" y="50053"/>
                    </a:lnTo>
                    <a:lnTo>
                      <a:pt x="0" y="0"/>
                    </a:lnTo>
                    <a:lnTo>
                      <a:pt x="20654" y="64133"/>
                    </a:lnTo>
                    <a:lnTo>
                      <a:pt x="48969" y="22878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446" name=""/>
              <p:cNvSpPr/>
              <p:nvPr/>
            </p:nvSpPr>
            <p:spPr>
              <a:xfrm>
                <a:off x="1767838" y="-59480"/>
                <a:ext cx="69431" cy="282155"/>
              </a:xfrm>
              <a:custGeom>
                <a:avLst/>
                <a:gdLst/>
                <a:ahLst/>
                <a:cxnLst/>
                <a:pathLst>
                  <a:path w="69431" h="282155">
                    <a:moveTo>
                      <a:pt x="19923" y="0"/>
                    </a:moveTo>
                    <a:lnTo>
                      <a:pt x="37557" y="477"/>
                    </a:lnTo>
                    <a:lnTo>
                      <a:pt x="69431" y="229153"/>
                    </a:lnTo>
                    <a:lnTo>
                      <a:pt x="57241" y="282155"/>
                    </a:lnTo>
                    <a:lnTo>
                      <a:pt x="11150" y="281328"/>
                    </a:lnTo>
                    <a:cubicBezTo>
                      <a:pt x="11150" y="281328"/>
                      <a:pt x="1583" y="230023"/>
                      <a:pt x="-156" y="229153"/>
                    </a:cubicBezTo>
                    <a:cubicBezTo>
                      <a:pt x="-1895" y="228283"/>
                      <a:pt x="22532" y="0"/>
                      <a:pt x="19923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2046" name="Text 2046"/>
              <p:cNvSpPr txBox="1"/>
              <p:nvPr/>
            </p:nvSpPr>
            <p:spPr>
              <a:xfrm>
                <a:off x="1415582" y="238006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End user</a:t>
                </a:r>
              </a:p>
            </p:txBody>
          </p:sp>
        </p:grpSp>
        <p:grpSp>
          <p:nvGrpSpPr>
            <p:cNvPr id="447" name="Customer service 2"/>
            <p:cNvGrpSpPr/>
            <p:nvPr/>
          </p:nvGrpSpPr>
          <p:grpSpPr>
            <a:xfrm>
              <a:off x="2660038" y="-384370"/>
              <a:ext cx="662953" cy="593454"/>
              <a:chOff x="2660038" y="-384370"/>
              <a:chExt cx="662953" cy="593454"/>
            </a:xfrm>
          </p:grpSpPr>
          <p:sp>
            <p:nvSpPr>
              <p:cNvPr id="448" name=""/>
              <p:cNvSpPr/>
              <p:nvPr/>
            </p:nvSpPr>
            <p:spPr>
              <a:xfrm>
                <a:off x="2986372" y="-329624"/>
                <a:ext cx="191578" cy="164497"/>
              </a:xfrm>
              <a:custGeom>
                <a:avLst/>
                <a:gdLst/>
                <a:ahLst/>
                <a:cxnLst/>
                <a:pathLst>
                  <a:path w="191578" h="164497">
                    <a:moveTo>
                      <a:pt x="145567" y="5220"/>
                    </a:moveTo>
                    <a:cubicBezTo>
                      <a:pt x="145567" y="32364"/>
                      <a:pt x="166369" y="138853"/>
                      <a:pt x="191578" y="157645"/>
                    </a:cubicBezTo>
                    <a:cubicBezTo>
                      <a:pt x="201164" y="164949"/>
                      <a:pt x="-19945" y="168851"/>
                      <a:pt x="1493" y="156601"/>
                    </a:cubicBezTo>
                    <a:cubicBezTo>
                      <a:pt x="45342" y="131545"/>
                      <a:pt x="22373" y="0"/>
                      <a:pt x="22373" y="0"/>
                    </a:cubicBezTo>
                    <a:lnTo>
                      <a:pt x="145567" y="5220"/>
                    </a:lnTo>
                    <a:close/>
                  </a:path>
                </a:pathLst>
              </a:custGeom>
              <a:solidFill>
                <a:srgbClr val="CC9900"/>
              </a:solidFill>
              <a:ln w="3800" cap="flat">
                <a:noFill/>
                <a:miter lim="800000"/>
              </a:ln>
            </p:spPr>
          </p:sp>
          <p:sp>
            <p:nvSpPr>
              <p:cNvPr id="449" name=""/>
              <p:cNvSpPr/>
              <p:nvPr/>
            </p:nvSpPr>
            <p:spPr>
              <a:xfrm>
                <a:off x="3039930" y="-265721"/>
                <a:ext cx="75170" cy="135786"/>
              </a:xfrm>
              <a:custGeom>
                <a:avLst/>
                <a:gdLst/>
                <a:ahLst/>
                <a:cxnLst/>
                <a:pathLst>
                  <a:path w="75170" h="135786">
                    <a:moveTo>
                      <a:pt x="-289" y="15370"/>
                    </a:moveTo>
                    <a:cubicBezTo>
                      <a:pt x="7007" y="15370"/>
                      <a:pt x="2213" y="108356"/>
                      <a:pt x="13697" y="134456"/>
                    </a:cubicBezTo>
                    <a:cubicBezTo>
                      <a:pt x="15775" y="139178"/>
                      <a:pt x="75294" y="128193"/>
                      <a:pt x="75295" y="128193"/>
                    </a:cubicBezTo>
                    <a:lnTo>
                      <a:pt x="60686" y="-216"/>
                    </a:lnTo>
                    <a:lnTo>
                      <a:pt x="-289" y="15370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450" name=""/>
              <p:cNvSpPr/>
              <p:nvPr/>
            </p:nvSpPr>
            <p:spPr>
              <a:xfrm>
                <a:off x="3041744" y="-251542"/>
                <a:ext cx="60528" cy="40523"/>
              </a:xfrm>
              <a:custGeom>
                <a:avLst/>
                <a:gdLst/>
                <a:ahLst/>
                <a:cxnLst/>
                <a:pathLst>
                  <a:path w="60528" h="40523">
                    <a:moveTo>
                      <a:pt x="-194" y="5050"/>
                    </a:moveTo>
                    <a:cubicBezTo>
                      <a:pt x="-194" y="5050"/>
                      <a:pt x="1739" y="42394"/>
                      <a:pt x="30070" y="40443"/>
                    </a:cubicBezTo>
                    <a:cubicBezTo>
                      <a:pt x="58403" y="38531"/>
                      <a:pt x="60335" y="5406"/>
                      <a:pt x="60335" y="543"/>
                    </a:cubicBezTo>
                    <a:cubicBezTo>
                      <a:pt x="60335" y="-4321"/>
                      <a:pt x="31424" y="20128"/>
                      <a:pt x="-194" y="5050"/>
                    </a:cubicBezTo>
                    <a:close/>
                  </a:path>
                </a:pathLst>
              </a:custGeom>
              <a:solidFill>
                <a:srgbClr val="98743E">
                  <a:alpha val="40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451" name=""/>
              <p:cNvSpPr/>
              <p:nvPr/>
            </p:nvSpPr>
            <p:spPr>
              <a:xfrm>
                <a:off x="3013349" y="-374934"/>
                <a:ext cx="107534" cy="152425"/>
              </a:xfrm>
              <a:custGeom>
                <a:avLst/>
                <a:gdLst/>
                <a:ahLst/>
                <a:cxnLst/>
                <a:pathLst>
                  <a:path w="107534" h="152425">
                    <a:moveTo>
                      <a:pt x="-428" y="62008"/>
                    </a:moveTo>
                    <a:cubicBezTo>
                      <a:pt x="-423" y="21042"/>
                      <a:pt x="26174" y="-240"/>
                      <a:pt x="55897" y="-240"/>
                    </a:cubicBezTo>
                    <a:cubicBezTo>
                      <a:pt x="85619" y="-240"/>
                      <a:pt x="107876" y="18954"/>
                      <a:pt x="107876" y="59920"/>
                    </a:cubicBezTo>
                    <a:cubicBezTo>
                      <a:pt x="107876" y="100885"/>
                      <a:pt x="83798" y="137176"/>
                      <a:pt x="49685" y="152837"/>
                    </a:cubicBezTo>
                    <a:cubicBezTo>
                      <a:pt x="13848" y="139265"/>
                      <a:pt x="4675" y="98974"/>
                      <a:pt x="-428" y="62008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452" name=""/>
              <p:cNvSpPr/>
              <p:nvPr/>
            </p:nvSpPr>
            <p:spPr>
              <a:xfrm>
                <a:off x="2919879" y="-189454"/>
                <a:ext cx="317382" cy="332451"/>
              </a:xfrm>
              <a:custGeom>
                <a:avLst/>
                <a:gdLst/>
                <a:ahLst/>
                <a:cxnLst/>
                <a:pathLst>
                  <a:path w="317382" h="332451">
                    <a:moveTo>
                      <a:pt x="144053" y="74371"/>
                    </a:moveTo>
                    <a:cubicBezTo>
                      <a:pt x="144053" y="74371"/>
                      <a:pt x="200053" y="-2744"/>
                      <a:pt x="211006" y="0"/>
                    </a:cubicBezTo>
                    <a:cubicBezTo>
                      <a:pt x="221960" y="5325"/>
                      <a:pt x="274908" y="17494"/>
                      <a:pt x="283045" y="37831"/>
                    </a:cubicBezTo>
                    <a:cubicBezTo>
                      <a:pt x="301836" y="84811"/>
                      <a:pt x="309144" y="127616"/>
                      <a:pt x="317712" y="143276"/>
                    </a:cubicBezTo>
                    <a:cubicBezTo>
                      <a:pt x="311233" y="152673"/>
                      <a:pt x="282000" y="182949"/>
                      <a:pt x="263209" y="190257"/>
                    </a:cubicBezTo>
                    <a:cubicBezTo>
                      <a:pt x="263209" y="183993"/>
                      <a:pt x="257987" y="177728"/>
                      <a:pt x="252768" y="153717"/>
                    </a:cubicBezTo>
                    <a:cubicBezTo>
                      <a:pt x="252309" y="182344"/>
                      <a:pt x="247334" y="264399"/>
                      <a:pt x="249639" y="276697"/>
                    </a:cubicBezTo>
                    <a:cubicBezTo>
                      <a:pt x="253098" y="295142"/>
                      <a:pt x="262322" y="330880"/>
                      <a:pt x="262322" y="330880"/>
                    </a:cubicBezTo>
                    <a:cubicBezTo>
                      <a:pt x="262322" y="330880"/>
                      <a:pt x="43256" y="334347"/>
                      <a:pt x="45561" y="330880"/>
                    </a:cubicBezTo>
                    <a:cubicBezTo>
                      <a:pt x="47868" y="327422"/>
                      <a:pt x="82458" y="302060"/>
                      <a:pt x="85916" y="269779"/>
                    </a:cubicBezTo>
                    <a:cubicBezTo>
                      <a:pt x="89374" y="237498"/>
                      <a:pt x="72152" y="163113"/>
                      <a:pt x="66932" y="140144"/>
                    </a:cubicBezTo>
                    <a:cubicBezTo>
                      <a:pt x="64624" y="147061"/>
                      <a:pt x="57536" y="163113"/>
                      <a:pt x="55448" y="174597"/>
                    </a:cubicBezTo>
                    <a:cubicBezTo>
                      <a:pt x="36655" y="177728"/>
                      <a:pt x="-7641" y="174045"/>
                      <a:pt x="857" y="150585"/>
                    </a:cubicBezTo>
                    <a:cubicBezTo>
                      <a:pt x="7422" y="133880"/>
                      <a:pt x="30344" y="55918"/>
                      <a:pt x="41875" y="35744"/>
                    </a:cubicBezTo>
                    <a:cubicBezTo>
                      <a:pt x="53405" y="15569"/>
                      <a:pt x="81547" y="13819"/>
                      <a:pt x="101385" y="6511"/>
                    </a:cubicBezTo>
                    <a:cubicBezTo>
                      <a:pt x="103547" y="5714"/>
                      <a:pt x="144053" y="74371"/>
                      <a:pt x="144053" y="74371"/>
                    </a:cubicBezTo>
                    <a:close/>
                  </a:path>
                </a:pathLst>
              </a:custGeom>
              <a:solidFill>
                <a:srgbClr val="604B79"/>
              </a:solidFill>
              <a:ln w="3800" cap="flat">
                <a:noFill/>
                <a:miter lim="800000"/>
              </a:ln>
            </p:spPr>
          </p:sp>
          <p:sp>
            <p:nvSpPr>
              <p:cNvPr id="453" name=""/>
              <p:cNvSpPr/>
              <p:nvPr/>
            </p:nvSpPr>
            <p:spPr>
              <a:xfrm>
                <a:off x="2919959" y="-25162"/>
                <a:ext cx="97877" cy="78056"/>
              </a:xfrm>
              <a:custGeom>
                <a:avLst/>
                <a:gdLst/>
                <a:ahLst/>
                <a:cxnLst/>
                <a:pathLst>
                  <a:path w="97877" h="78056">
                    <a:moveTo>
                      <a:pt x="7701" y="179"/>
                    </a:moveTo>
                    <a:cubicBezTo>
                      <a:pt x="3693" y="21529"/>
                      <a:pt x="-5442" y="48934"/>
                      <a:pt x="3633" y="56704"/>
                    </a:cubicBezTo>
                    <a:cubicBezTo>
                      <a:pt x="27366" y="77023"/>
                      <a:pt x="98891" y="80128"/>
                      <a:pt x="97639" y="77644"/>
                    </a:cubicBezTo>
                    <a:cubicBezTo>
                      <a:pt x="96416" y="75177"/>
                      <a:pt x="98713" y="61984"/>
                      <a:pt x="96350" y="61984"/>
                    </a:cubicBezTo>
                    <a:cubicBezTo>
                      <a:pt x="93762" y="61984"/>
                      <a:pt x="38130" y="42703"/>
                      <a:pt x="40234" y="38494"/>
                    </a:cubicBezTo>
                    <a:cubicBezTo>
                      <a:pt x="41539" y="35884"/>
                      <a:pt x="50793" y="8826"/>
                      <a:pt x="50793" y="8826"/>
                    </a:cubicBezTo>
                    <a:lnTo>
                      <a:pt x="7701" y="179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454" name=""/>
              <p:cNvSpPr/>
              <p:nvPr/>
            </p:nvSpPr>
            <p:spPr>
              <a:xfrm>
                <a:off x="2659385" y="57075"/>
                <a:ext cx="662953" cy="151381"/>
              </a:xfrm>
              <a:custGeom>
                <a:avLst/>
                <a:gdLst/>
                <a:ahLst/>
                <a:cxnLst/>
                <a:pathLst>
                  <a:path w="662953" h="151381">
                    <a:moveTo>
                      <a:pt x="154118" y="-418"/>
                    </a:moveTo>
                    <a:lnTo>
                      <a:pt x="662953" y="1040"/>
                    </a:lnTo>
                    <a:lnTo>
                      <a:pt x="580078" y="150963"/>
                    </a:lnTo>
                    <a:lnTo>
                      <a:pt x="0" y="149919"/>
                    </a:lnTo>
                    <a:lnTo>
                      <a:pt x="154118" y="-418"/>
                    </a:lnTo>
                    <a:close/>
                  </a:path>
                </a:pathLst>
              </a:custGeom>
              <a:solidFill>
                <a:srgbClr val="361B00"/>
              </a:solidFill>
              <a:ln w="3800" cap="flat">
                <a:noFill/>
                <a:miter lim="800000"/>
              </a:ln>
            </p:spPr>
          </p:sp>
          <p:sp>
            <p:nvSpPr>
              <p:cNvPr id="455" name=""/>
              <p:cNvSpPr/>
              <p:nvPr/>
            </p:nvSpPr>
            <p:spPr>
              <a:xfrm>
                <a:off x="3008592" y="-383936"/>
                <a:ext cx="120202" cy="144810"/>
              </a:xfrm>
              <a:custGeom>
                <a:avLst/>
                <a:gdLst/>
                <a:ahLst/>
                <a:cxnLst/>
                <a:pathLst>
                  <a:path w="120202" h="144810">
                    <a:moveTo>
                      <a:pt x="80530" y="42824"/>
                    </a:moveTo>
                    <a:cubicBezTo>
                      <a:pt x="36681" y="61617"/>
                      <a:pt x="19086" y="79962"/>
                      <a:pt x="15801" y="89805"/>
                    </a:cubicBezTo>
                    <a:cubicBezTo>
                      <a:pt x="15801" y="85629"/>
                      <a:pt x="17594" y="76233"/>
                      <a:pt x="23109" y="65793"/>
                    </a:cubicBezTo>
                    <a:cubicBezTo>
                      <a:pt x="16103" y="72504"/>
                      <a:pt x="7154" y="93833"/>
                      <a:pt x="7154" y="100097"/>
                    </a:cubicBezTo>
                    <a:cubicBezTo>
                      <a:pt x="4473" y="91893"/>
                      <a:pt x="-4032" y="69522"/>
                      <a:pt x="1934" y="48642"/>
                    </a:cubicBezTo>
                    <a:cubicBezTo>
                      <a:pt x="7157" y="30361"/>
                      <a:pt x="18340" y="6135"/>
                      <a:pt x="50253" y="1661"/>
                    </a:cubicBezTo>
                    <a:cubicBezTo>
                      <a:pt x="80308" y="-2553"/>
                      <a:pt x="85456" y="1661"/>
                      <a:pt x="89926" y="9416"/>
                    </a:cubicBezTo>
                    <a:cubicBezTo>
                      <a:pt x="105591" y="6881"/>
                      <a:pt x="117035" y="36249"/>
                      <a:pt x="119217" y="53862"/>
                    </a:cubicBezTo>
                    <a:cubicBezTo>
                      <a:pt x="121250" y="70268"/>
                      <a:pt x="120506" y="82945"/>
                      <a:pt x="111556" y="103080"/>
                    </a:cubicBezTo>
                    <a:cubicBezTo>
                      <a:pt x="105259" y="117246"/>
                      <a:pt x="89184" y="138874"/>
                      <a:pt x="79490" y="144810"/>
                    </a:cubicBezTo>
                    <a:cubicBezTo>
                      <a:pt x="91421" y="131417"/>
                      <a:pt x="99774" y="107852"/>
                      <a:pt x="96642" y="80708"/>
                    </a:cubicBezTo>
                    <a:cubicBezTo>
                      <a:pt x="93509" y="53563"/>
                      <a:pt x="80530" y="42824"/>
                      <a:pt x="80530" y="42824"/>
                    </a:cubicBezTo>
                    <a:close/>
                  </a:path>
                </a:pathLst>
              </a:custGeom>
              <a:solidFill>
                <a:srgbClr val="CC9900"/>
              </a:solidFill>
              <a:ln w="3800" cap="flat">
                <a:noFill/>
                <a:miter lim="800000"/>
              </a:ln>
            </p:spPr>
          </p:sp>
          <p:sp>
            <p:nvSpPr>
              <p:cNvPr id="456" name=""/>
              <p:cNvSpPr/>
              <p:nvPr/>
            </p:nvSpPr>
            <p:spPr>
              <a:xfrm>
                <a:off x="3081743" y="-233128"/>
                <a:ext cx="15660" cy="15779"/>
              </a:xfrm>
              <a:custGeom>
                <a:avLst/>
                <a:gdLst/>
                <a:ahLst/>
                <a:cxnLst/>
                <a:pathLst>
                  <a:path w="15660" h="15779">
                    <a:moveTo>
                      <a:pt x="0" y="7890"/>
                    </a:moveTo>
                    <a:cubicBezTo>
                      <a:pt x="0" y="3532"/>
                      <a:pt x="3506" y="0"/>
                      <a:pt x="7830" y="0"/>
                    </a:cubicBezTo>
                    <a:cubicBezTo>
                      <a:pt x="12155" y="0"/>
                      <a:pt x="15660" y="3532"/>
                      <a:pt x="15660" y="7890"/>
                    </a:cubicBezTo>
                    <a:cubicBezTo>
                      <a:pt x="15660" y="12247"/>
                      <a:pt x="12155" y="15779"/>
                      <a:pt x="7830" y="15779"/>
                    </a:cubicBezTo>
                    <a:cubicBezTo>
                      <a:pt x="3506" y="15779"/>
                      <a:pt x="0" y="12247"/>
                      <a:pt x="0" y="789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457" name=""/>
              <p:cNvSpPr/>
              <p:nvPr/>
            </p:nvSpPr>
            <p:spPr>
              <a:xfrm>
                <a:off x="3044078" y="-384136"/>
                <a:ext cx="88905" cy="98725"/>
              </a:xfrm>
              <a:custGeom>
                <a:avLst/>
                <a:gdLst/>
                <a:ahLst/>
                <a:cxnLst/>
                <a:pathLst>
                  <a:path w="88905" h="98725">
                    <a:moveTo>
                      <a:pt x="0" y="7081"/>
                    </a:moveTo>
                    <a:cubicBezTo>
                      <a:pt x="9540" y="4396"/>
                      <a:pt x="22741" y="3274"/>
                      <a:pt x="42949" y="7529"/>
                    </a:cubicBezTo>
                    <a:cubicBezTo>
                      <a:pt x="62785" y="11704"/>
                      <a:pt x="72181" y="36761"/>
                      <a:pt x="78445" y="52943"/>
                    </a:cubicBezTo>
                    <a:cubicBezTo>
                      <a:pt x="83829" y="66851"/>
                      <a:pt x="76581" y="89182"/>
                      <a:pt x="74791" y="98881"/>
                    </a:cubicBezTo>
                    <a:cubicBezTo>
                      <a:pt x="80236" y="93880"/>
                      <a:pt x="86116" y="85204"/>
                      <a:pt x="88447" y="72257"/>
                    </a:cubicBezTo>
                    <a:cubicBezTo>
                      <a:pt x="92017" y="52421"/>
                      <a:pt x="80011" y="14836"/>
                      <a:pt x="53911" y="4918"/>
                    </a:cubicBezTo>
                    <a:cubicBezTo>
                      <a:pt x="38414" y="-970"/>
                      <a:pt x="14760" y="-2912"/>
                      <a:pt x="0" y="70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458" name=""/>
              <p:cNvSpPr/>
              <p:nvPr/>
            </p:nvSpPr>
            <p:spPr>
              <a:xfrm>
                <a:off x="3102853" y="-308896"/>
                <a:ext cx="30575" cy="45489"/>
              </a:xfrm>
              <a:custGeom>
                <a:avLst/>
                <a:gdLst/>
                <a:ahLst/>
                <a:cxnLst/>
                <a:pathLst>
                  <a:path w="30575" h="45489">
                    <a:moveTo>
                      <a:pt x="0" y="22745"/>
                    </a:moveTo>
                    <a:cubicBezTo>
                      <a:pt x="0" y="10183"/>
                      <a:pt x="6844" y="0"/>
                      <a:pt x="15287" y="0"/>
                    </a:cubicBezTo>
                    <a:cubicBezTo>
                      <a:pt x="23730" y="0"/>
                      <a:pt x="30575" y="10183"/>
                      <a:pt x="30575" y="22745"/>
                    </a:cubicBezTo>
                    <a:cubicBezTo>
                      <a:pt x="30575" y="35306"/>
                      <a:pt x="23730" y="45489"/>
                      <a:pt x="15287" y="45489"/>
                    </a:cubicBezTo>
                    <a:cubicBezTo>
                      <a:pt x="6844" y="45489"/>
                      <a:pt x="0" y="35306"/>
                      <a:pt x="0" y="2274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459" name=""/>
              <p:cNvSpPr/>
              <p:nvPr/>
            </p:nvSpPr>
            <p:spPr>
              <a:xfrm flipH="true">
                <a:off x="3085554" y="-268852"/>
                <a:ext cx="30277" cy="43326"/>
              </a:xfrm>
              <a:custGeom>
                <a:avLst/>
                <a:gdLst/>
                <a:ahLst/>
                <a:cxnLst/>
                <a:pathLst>
                  <a:path w="30277" h="43326">
                    <a:moveTo>
                      <a:pt x="5219" y="743"/>
                    </a:moveTo>
                    <a:lnTo>
                      <a:pt x="0" y="0"/>
                    </a:lnTo>
                    <a:lnTo>
                      <a:pt x="24086" y="43102"/>
                    </a:lnTo>
                    <a:lnTo>
                      <a:pt x="30051" y="43102"/>
                    </a:lnTo>
                    <a:lnTo>
                      <a:pt x="5219" y="743"/>
                    </a:ln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460" name=""/>
              <p:cNvSpPr/>
              <p:nvPr/>
            </p:nvSpPr>
            <p:spPr>
              <a:xfrm>
                <a:off x="2981204" y="-221050"/>
                <a:ext cx="203584" cy="189661"/>
              </a:xfrm>
              <a:custGeom>
                <a:avLst/>
                <a:gdLst/>
                <a:ahLst/>
                <a:cxnLst/>
                <a:pathLst>
                  <a:path w="203584" h="189661">
                    <a:moveTo>
                      <a:pt x="125805" y="0"/>
                    </a:moveTo>
                    <a:cubicBezTo>
                      <a:pt x="125679" y="22968"/>
                      <a:pt x="106887" y="67860"/>
                      <a:pt x="84963" y="92917"/>
                    </a:cubicBezTo>
                    <a:cubicBezTo>
                      <a:pt x="71390" y="68904"/>
                      <a:pt x="63560" y="12006"/>
                      <a:pt x="63560" y="12006"/>
                    </a:cubicBezTo>
                    <a:cubicBezTo>
                      <a:pt x="63560" y="12006"/>
                      <a:pt x="50318" y="32173"/>
                      <a:pt x="43201" y="35496"/>
                    </a:cubicBezTo>
                    <a:cubicBezTo>
                      <a:pt x="36084" y="38819"/>
                      <a:pt x="13969" y="42804"/>
                      <a:pt x="396" y="50113"/>
                    </a:cubicBezTo>
                    <a:cubicBezTo>
                      <a:pt x="9793" y="50113"/>
                      <a:pt x="42101" y="52144"/>
                      <a:pt x="59877" y="69920"/>
                    </a:cubicBezTo>
                    <a:cubicBezTo>
                      <a:pt x="77654" y="87696"/>
                      <a:pt x="82874" y="157645"/>
                      <a:pt x="87050" y="188965"/>
                    </a:cubicBezTo>
                    <a:cubicBezTo>
                      <a:pt x="90182" y="172261"/>
                      <a:pt x="101280" y="96575"/>
                      <a:pt x="115239" y="82477"/>
                    </a:cubicBezTo>
                    <a:cubicBezTo>
                      <a:pt x="129198" y="68377"/>
                      <a:pt x="168827" y="48720"/>
                      <a:pt x="204325" y="45588"/>
                    </a:cubicBezTo>
                    <a:cubicBezTo>
                      <a:pt x="185532" y="41412"/>
                      <a:pt x="162742" y="40716"/>
                      <a:pt x="149692" y="29754"/>
                    </a:cubicBezTo>
                    <a:cubicBezTo>
                      <a:pt x="144480" y="25377"/>
                      <a:pt x="125805" y="0"/>
                      <a:pt x="125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00" cap="flat">
                <a:noFill/>
                <a:miter lim="800000"/>
              </a:ln>
            </p:spPr>
          </p:sp>
          <p:sp>
            <p:nvSpPr>
              <p:cNvPr id="461" name=""/>
              <p:cNvSpPr/>
              <p:nvPr/>
            </p:nvSpPr>
            <p:spPr>
              <a:xfrm flipH="true">
                <a:off x="3139874" y="-37375"/>
                <a:ext cx="94369" cy="107174"/>
              </a:xfrm>
              <a:custGeom>
                <a:avLst/>
                <a:gdLst/>
                <a:ahLst/>
                <a:cxnLst/>
                <a:pathLst>
                  <a:path w="94369" h="107174">
                    <a:moveTo>
                      <a:pt x="4178" y="0"/>
                    </a:moveTo>
                    <a:cubicBezTo>
                      <a:pt x="2737" y="14525"/>
                      <a:pt x="-2358" y="50055"/>
                      <a:pt x="1045" y="67930"/>
                    </a:cubicBezTo>
                    <a:cubicBezTo>
                      <a:pt x="4100" y="82341"/>
                      <a:pt x="88669" y="109475"/>
                      <a:pt x="87432" y="106820"/>
                    </a:cubicBezTo>
                    <a:cubicBezTo>
                      <a:pt x="86194" y="104523"/>
                      <a:pt x="96537" y="89856"/>
                      <a:pt x="94037" y="89856"/>
                    </a:cubicBezTo>
                    <a:cubicBezTo>
                      <a:pt x="91586" y="89856"/>
                      <a:pt x="35231" y="53315"/>
                      <a:pt x="33926" y="50705"/>
                    </a:cubicBezTo>
                    <a:cubicBezTo>
                      <a:pt x="32525" y="47904"/>
                      <a:pt x="37585" y="32433"/>
                      <a:pt x="37585" y="32433"/>
                    </a:cubicBezTo>
                    <a:lnTo>
                      <a:pt x="4178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462" name=""/>
              <p:cNvSpPr/>
              <p:nvPr/>
            </p:nvSpPr>
            <p:spPr>
              <a:xfrm>
                <a:off x="2893898" y="58745"/>
                <a:ext cx="296502" cy="33408"/>
              </a:xfrm>
              <a:custGeom>
                <a:avLst/>
                <a:gdLst/>
                <a:ahLst/>
                <a:cxnLst/>
                <a:pathLst>
                  <a:path w="296502" h="33408">
                    <a:moveTo>
                      <a:pt x="45937" y="0"/>
                    </a:moveTo>
                    <a:lnTo>
                      <a:pt x="296502" y="4176"/>
                    </a:lnTo>
                    <a:lnTo>
                      <a:pt x="275621" y="33408"/>
                    </a:lnTo>
                    <a:lnTo>
                      <a:pt x="0" y="32364"/>
                    </a:lnTo>
                    <a:lnTo>
                      <a:pt x="45937" y="0"/>
                    </a:lnTo>
                    <a:close/>
                  </a:path>
                </a:pathLst>
              </a:custGeom>
              <a:solidFill>
                <a:srgbClr val="F2F2F2"/>
              </a:solidFill>
              <a:ln w="3800" cap="flat">
                <a:noFill/>
                <a:miter lim="800000"/>
              </a:ln>
            </p:spPr>
          </p:sp>
          <p:sp>
            <p:nvSpPr>
              <p:cNvPr id="463" name=""/>
              <p:cNvSpPr/>
              <p:nvPr/>
            </p:nvSpPr>
            <p:spPr>
              <a:xfrm>
                <a:off x="3106814" y="37743"/>
                <a:ext cx="65121" cy="38955"/>
              </a:xfrm>
              <a:custGeom>
                <a:avLst/>
                <a:gdLst/>
                <a:ahLst/>
                <a:cxnLst/>
                <a:pathLst>
                  <a:path w="65121" h="38955">
                    <a:moveTo>
                      <a:pt x="12588" y="14737"/>
                    </a:moveTo>
                    <a:cubicBezTo>
                      <a:pt x="34513" y="-923"/>
                      <a:pt x="39920" y="-171"/>
                      <a:pt x="46185" y="-171"/>
                    </a:cubicBezTo>
                    <a:cubicBezTo>
                      <a:pt x="52449" y="-2259"/>
                      <a:pt x="64977" y="8101"/>
                      <a:pt x="64977" y="25929"/>
                    </a:cubicBezTo>
                    <a:cubicBezTo>
                      <a:pt x="63535" y="31693"/>
                      <a:pt x="30010" y="38750"/>
                      <a:pt x="11544" y="38750"/>
                    </a:cubicBezTo>
                    <a:cubicBezTo>
                      <a:pt x="-6922" y="38750"/>
                      <a:pt x="-984" y="16826"/>
                      <a:pt x="12588" y="14737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464" name=""/>
              <p:cNvSpPr/>
              <p:nvPr/>
            </p:nvSpPr>
            <p:spPr>
              <a:xfrm>
                <a:off x="2980844" y="29756"/>
                <a:ext cx="43474" cy="40537"/>
              </a:xfrm>
              <a:custGeom>
                <a:avLst/>
                <a:gdLst/>
                <a:ahLst/>
                <a:cxnLst/>
                <a:pathLst>
                  <a:path w="43474" h="40537">
                    <a:moveTo>
                      <a:pt x="1013" y="15415"/>
                    </a:moveTo>
                    <a:cubicBezTo>
                      <a:pt x="2318" y="3670"/>
                      <a:pt x="18506" y="538"/>
                      <a:pt x="24770" y="538"/>
                    </a:cubicBezTo>
                    <a:cubicBezTo>
                      <a:pt x="31034" y="-1550"/>
                      <a:pt x="43562" y="8810"/>
                      <a:pt x="43562" y="26638"/>
                    </a:cubicBezTo>
                    <a:cubicBezTo>
                      <a:pt x="42120" y="32402"/>
                      <a:pt x="35139" y="40210"/>
                      <a:pt x="16673" y="40210"/>
                    </a:cubicBezTo>
                    <a:cubicBezTo>
                      <a:pt x="-1793" y="40210"/>
                      <a:pt x="-428" y="19739"/>
                      <a:pt x="1013" y="1541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465" name=""/>
              <p:cNvSpPr/>
              <p:nvPr/>
            </p:nvSpPr>
            <p:spPr>
              <a:xfrm>
                <a:off x="2804021" y="-122910"/>
                <a:ext cx="266226" cy="245342"/>
              </a:xfrm>
              <a:custGeom>
                <a:avLst/>
                <a:gdLst/>
                <a:ahLst/>
                <a:cxnLst/>
                <a:pathLst>
                  <a:path w="266226" h="245342">
                    <a:moveTo>
                      <a:pt x="348" y="3132"/>
                    </a:moveTo>
                    <a:lnTo>
                      <a:pt x="217504" y="696"/>
                    </a:lnTo>
                    <a:lnTo>
                      <a:pt x="266574" y="244994"/>
                    </a:lnTo>
                    <a:lnTo>
                      <a:pt x="45590" y="243253"/>
                    </a:lnTo>
                    <a:lnTo>
                      <a:pt x="348" y="3132"/>
                    </a:lnTo>
                    <a:close/>
                  </a:path>
                </a:pathLst>
              </a:custGeom>
              <a:solidFill>
                <a:srgbClr val="BFBFBF"/>
              </a:solidFill>
              <a:ln w="3800" cap="flat">
                <a:noFill/>
                <a:miter lim="800000"/>
              </a:ln>
            </p:spPr>
          </p:sp>
          <p:sp>
            <p:nvSpPr>
              <p:cNvPr id="466" name=""/>
              <p:cNvSpPr/>
              <p:nvPr/>
            </p:nvSpPr>
            <p:spPr>
              <a:xfrm>
                <a:off x="2828469" y="131690"/>
                <a:ext cx="215763" cy="31320"/>
              </a:xfrm>
              <a:custGeom>
                <a:avLst/>
                <a:gdLst/>
                <a:ahLst/>
                <a:cxnLst/>
                <a:pathLst>
                  <a:path w="215763" h="31320">
                    <a:moveTo>
                      <a:pt x="45589" y="-696"/>
                    </a:moveTo>
                    <a:lnTo>
                      <a:pt x="216458" y="696"/>
                    </a:lnTo>
                    <a:lnTo>
                      <a:pt x="195578" y="29928"/>
                    </a:lnTo>
                    <a:lnTo>
                      <a:pt x="348" y="30624"/>
                    </a:lnTo>
                    <a:lnTo>
                      <a:pt x="45589" y="-696"/>
                    </a:lnTo>
                    <a:close/>
                  </a:path>
                </a:pathLst>
              </a:custGeom>
              <a:solidFill>
                <a:srgbClr val="BFBFBF"/>
              </a:solidFill>
              <a:ln w="3800" cap="flat">
                <a:noFill/>
                <a:miter lim="800000"/>
              </a:ln>
            </p:spPr>
          </p:sp>
          <p:sp>
            <p:nvSpPr>
              <p:cNvPr id="467" name=""/>
              <p:cNvSpPr/>
              <p:nvPr/>
            </p:nvSpPr>
            <p:spPr>
              <a:xfrm>
                <a:off x="2882673" y="62914"/>
                <a:ext cx="92221" cy="87001"/>
              </a:xfrm>
              <a:custGeom>
                <a:avLst/>
                <a:gdLst/>
                <a:ahLst/>
                <a:cxnLst/>
                <a:pathLst>
                  <a:path w="92221" h="87001">
                    <a:moveTo>
                      <a:pt x="36889" y="-696"/>
                    </a:moveTo>
                    <a:lnTo>
                      <a:pt x="76650" y="696"/>
                    </a:lnTo>
                    <a:lnTo>
                      <a:pt x="92221" y="85263"/>
                    </a:lnTo>
                    <a:lnTo>
                      <a:pt x="0" y="87001"/>
                    </a:lnTo>
                    <a:lnTo>
                      <a:pt x="36889" y="-696"/>
                    </a:lnTo>
                    <a:close/>
                  </a:path>
                </a:pathLst>
              </a:custGeom>
              <a:solidFill>
                <a:srgbClr val="D8D8D8"/>
              </a:solidFill>
              <a:ln w="3800" cap="flat">
                <a:noFill/>
                <a:miter lim="800000"/>
              </a:ln>
            </p:spPr>
          </p:sp>
          <p:sp>
            <p:nvSpPr>
              <p:cNvPr id="2047" name="Text 2047"/>
              <p:cNvSpPr txBox="1"/>
              <p:nvPr/>
            </p:nvSpPr>
            <p:spPr>
              <a:xfrm>
                <a:off x="2558314" y="224283"/>
                <a:ext cx="8664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Customer service</a:t>
                </a:r>
              </a:p>
            </p:txBody>
          </p:sp>
        </p:grpSp>
        <p:grpSp>
          <p:nvGrpSpPr>
            <p:cNvPr id="468" name="Engineering"/>
            <p:cNvGrpSpPr/>
            <p:nvPr/>
          </p:nvGrpSpPr>
          <p:grpSpPr>
            <a:xfrm>
              <a:off x="5408490" y="-367689"/>
              <a:ext cx="685151" cy="620906"/>
              <a:chOff x="5408490" y="-367689"/>
              <a:chExt cx="685151" cy="620906"/>
            </a:xfrm>
          </p:grpSpPr>
          <p:sp>
            <p:nvSpPr>
              <p:cNvPr id="469" name=""/>
              <p:cNvSpPr/>
              <p:nvPr/>
            </p:nvSpPr>
            <p:spPr>
              <a:xfrm>
                <a:off x="5801677" y="-243651"/>
                <a:ext cx="77580" cy="140140"/>
              </a:xfrm>
              <a:custGeom>
                <a:avLst/>
                <a:gdLst/>
                <a:ahLst/>
                <a:cxnLst/>
                <a:pathLst>
                  <a:path w="77580" h="140140">
                    <a:moveTo>
                      <a:pt x="-298" y="15862"/>
                    </a:moveTo>
                    <a:cubicBezTo>
                      <a:pt x="7232" y="15862"/>
                      <a:pt x="2284" y="111830"/>
                      <a:pt x="14137" y="138768"/>
                    </a:cubicBezTo>
                    <a:cubicBezTo>
                      <a:pt x="16281" y="143641"/>
                      <a:pt x="77709" y="132303"/>
                      <a:pt x="77710" y="132303"/>
                    </a:cubicBezTo>
                    <a:lnTo>
                      <a:pt x="62632" y="-223"/>
                    </a:lnTo>
                    <a:lnTo>
                      <a:pt x="-298" y="15862"/>
                    </a:lnTo>
                    <a:close/>
                  </a:path>
                </a:pathLst>
              </a:custGeom>
              <a:solidFill>
                <a:srgbClr val="FBDABF"/>
              </a:solidFill>
              <a:ln w="3125" cap="flat">
                <a:noFill/>
                <a:miter lim="800000"/>
              </a:ln>
            </p:spPr>
          </p:sp>
          <p:sp>
            <p:nvSpPr>
              <p:cNvPr id="470" name=""/>
              <p:cNvSpPr/>
              <p:nvPr/>
            </p:nvSpPr>
            <p:spPr>
              <a:xfrm>
                <a:off x="5803548" y="-229015"/>
                <a:ext cx="62469" cy="41823"/>
              </a:xfrm>
              <a:custGeom>
                <a:avLst/>
                <a:gdLst/>
                <a:ahLst/>
                <a:cxnLst/>
                <a:pathLst>
                  <a:path w="62469" h="41823">
                    <a:moveTo>
                      <a:pt x="-200" y="5212"/>
                    </a:moveTo>
                    <a:cubicBezTo>
                      <a:pt x="-200" y="5212"/>
                      <a:pt x="1794" y="43753"/>
                      <a:pt x="31035" y="41740"/>
                    </a:cubicBezTo>
                    <a:cubicBezTo>
                      <a:pt x="60276" y="39766"/>
                      <a:pt x="62269" y="5580"/>
                      <a:pt x="62269" y="560"/>
                    </a:cubicBezTo>
                    <a:cubicBezTo>
                      <a:pt x="62269" y="-4460"/>
                      <a:pt x="32431" y="20773"/>
                      <a:pt x="-200" y="5212"/>
                    </a:cubicBezTo>
                    <a:close/>
                  </a:path>
                </a:pathLst>
              </a:custGeom>
              <a:solidFill>
                <a:srgbClr val="98743E">
                  <a:alpha val="40000"/>
                </a:srgbClr>
              </a:solidFill>
              <a:ln w="3125" cap="flat">
                <a:noFill/>
                <a:miter lim="800000"/>
              </a:ln>
            </p:spPr>
          </p:sp>
          <p:sp>
            <p:nvSpPr>
              <p:cNvPr id="471" name=""/>
              <p:cNvSpPr/>
              <p:nvPr/>
            </p:nvSpPr>
            <p:spPr>
              <a:xfrm>
                <a:off x="5774251" y="-356364"/>
                <a:ext cx="110982" cy="157313"/>
              </a:xfrm>
              <a:custGeom>
                <a:avLst/>
                <a:gdLst/>
                <a:ahLst/>
                <a:cxnLst/>
                <a:pathLst>
                  <a:path w="110982" h="157313">
                    <a:moveTo>
                      <a:pt x="-442" y="63996"/>
                    </a:moveTo>
                    <a:cubicBezTo>
                      <a:pt x="-437" y="21717"/>
                      <a:pt x="27014" y="-247"/>
                      <a:pt x="57689" y="-247"/>
                    </a:cubicBezTo>
                    <a:cubicBezTo>
                      <a:pt x="88364" y="-247"/>
                      <a:pt x="111335" y="19562"/>
                      <a:pt x="111335" y="61841"/>
                    </a:cubicBezTo>
                    <a:cubicBezTo>
                      <a:pt x="111335" y="104120"/>
                      <a:pt x="86485" y="141575"/>
                      <a:pt x="51278" y="157737"/>
                    </a:cubicBezTo>
                    <a:cubicBezTo>
                      <a:pt x="14292" y="143730"/>
                      <a:pt x="4825" y="102148"/>
                      <a:pt x="-442" y="63996"/>
                    </a:cubicBezTo>
                    <a:close/>
                  </a:path>
                </a:pathLst>
              </a:custGeom>
              <a:solidFill>
                <a:srgbClr val="FBDABF"/>
              </a:solidFill>
              <a:ln w="3125" cap="flat">
                <a:noFill/>
                <a:miter lim="800000"/>
              </a:ln>
            </p:spPr>
          </p:sp>
          <p:sp>
            <p:nvSpPr>
              <p:cNvPr id="472" name=""/>
              <p:cNvSpPr/>
              <p:nvPr/>
            </p:nvSpPr>
            <p:spPr>
              <a:xfrm>
                <a:off x="5667818" y="-175331"/>
                <a:ext cx="352963" cy="353192"/>
              </a:xfrm>
              <a:custGeom>
                <a:avLst/>
                <a:gdLst/>
                <a:ahLst/>
                <a:cxnLst/>
                <a:pathLst>
                  <a:path w="352963" h="353192">
                    <a:moveTo>
                      <a:pt x="165666" y="69581"/>
                    </a:moveTo>
                    <a:cubicBezTo>
                      <a:pt x="165667" y="69581"/>
                      <a:pt x="200315" y="25691"/>
                      <a:pt x="207246" y="0"/>
                    </a:cubicBezTo>
                    <a:cubicBezTo>
                      <a:pt x="218550" y="5778"/>
                      <a:pt x="311848" y="23134"/>
                      <a:pt x="318124" y="40706"/>
                    </a:cubicBezTo>
                    <a:cubicBezTo>
                      <a:pt x="335449" y="89216"/>
                      <a:pt x="343531" y="160832"/>
                      <a:pt x="352963" y="176994"/>
                    </a:cubicBezTo>
                    <a:cubicBezTo>
                      <a:pt x="345686" y="186691"/>
                      <a:pt x="301006" y="199210"/>
                      <a:pt x="281611" y="206752"/>
                    </a:cubicBezTo>
                    <a:cubicBezTo>
                      <a:pt x="281611" y="200287"/>
                      <a:pt x="276224" y="193821"/>
                      <a:pt x="270835" y="169040"/>
                    </a:cubicBezTo>
                    <a:cubicBezTo>
                      <a:pt x="270364" y="198585"/>
                      <a:pt x="280697" y="351885"/>
                      <a:pt x="280697" y="351885"/>
                    </a:cubicBezTo>
                    <a:cubicBezTo>
                      <a:pt x="280697" y="351885"/>
                      <a:pt x="54606" y="355463"/>
                      <a:pt x="56986" y="351885"/>
                    </a:cubicBezTo>
                    <a:cubicBezTo>
                      <a:pt x="59365" y="348316"/>
                      <a:pt x="84428" y="178737"/>
                      <a:pt x="79042" y="155032"/>
                    </a:cubicBezTo>
                    <a:cubicBezTo>
                      <a:pt x="76660" y="162170"/>
                      <a:pt x="69343" y="178737"/>
                      <a:pt x="67189" y="190590"/>
                    </a:cubicBezTo>
                    <a:cubicBezTo>
                      <a:pt x="47794" y="193821"/>
                      <a:pt x="17990" y="180138"/>
                      <a:pt x="503" y="163135"/>
                    </a:cubicBezTo>
                    <a:cubicBezTo>
                      <a:pt x="7279" y="145894"/>
                      <a:pt x="30636" y="62167"/>
                      <a:pt x="38618" y="39551"/>
                    </a:cubicBezTo>
                    <a:cubicBezTo>
                      <a:pt x="45548" y="19917"/>
                      <a:pt x="116779" y="11572"/>
                      <a:pt x="137253" y="3747"/>
                    </a:cubicBezTo>
                    <a:cubicBezTo>
                      <a:pt x="139484" y="3207"/>
                      <a:pt x="165667" y="69581"/>
                      <a:pt x="165666" y="69581"/>
                    </a:cubicBezTo>
                    <a:close/>
                  </a:path>
                </a:pathLst>
              </a:custGeom>
              <a:solidFill>
                <a:srgbClr val="95B3D7"/>
              </a:solidFill>
              <a:ln w="3125" cap="flat">
                <a:noFill/>
                <a:miter lim="800000"/>
              </a:ln>
            </p:spPr>
          </p:sp>
          <p:sp>
            <p:nvSpPr>
              <p:cNvPr id="473" name=""/>
              <p:cNvSpPr/>
              <p:nvPr/>
            </p:nvSpPr>
            <p:spPr>
              <a:xfrm>
                <a:off x="5677859" y="4621"/>
                <a:ext cx="101016" cy="80558"/>
              </a:xfrm>
              <a:custGeom>
                <a:avLst/>
                <a:gdLst/>
                <a:ahLst/>
                <a:cxnLst/>
                <a:pathLst>
                  <a:path w="101016" h="80558">
                    <a:moveTo>
                      <a:pt x="7948" y="185"/>
                    </a:moveTo>
                    <a:cubicBezTo>
                      <a:pt x="3811" y="22219"/>
                      <a:pt x="-5617" y="50502"/>
                      <a:pt x="3750" y="58522"/>
                    </a:cubicBezTo>
                    <a:cubicBezTo>
                      <a:pt x="28243" y="79492"/>
                      <a:pt x="102063" y="82696"/>
                      <a:pt x="100770" y="80133"/>
                    </a:cubicBezTo>
                    <a:cubicBezTo>
                      <a:pt x="99508" y="77586"/>
                      <a:pt x="101879" y="63971"/>
                      <a:pt x="99439" y="63971"/>
                    </a:cubicBezTo>
                    <a:cubicBezTo>
                      <a:pt x="96769" y="63971"/>
                      <a:pt x="39352" y="44071"/>
                      <a:pt x="41524" y="39728"/>
                    </a:cubicBezTo>
                    <a:cubicBezTo>
                      <a:pt x="42871" y="37034"/>
                      <a:pt x="52422" y="9109"/>
                      <a:pt x="52422" y="9109"/>
                    </a:cubicBezTo>
                    <a:lnTo>
                      <a:pt x="7948" y="185"/>
                    </a:lnTo>
                    <a:close/>
                  </a:path>
                </a:pathLst>
              </a:custGeom>
              <a:solidFill>
                <a:srgbClr val="FBDABF"/>
              </a:solidFill>
              <a:ln w="3125" cap="flat">
                <a:noFill/>
                <a:miter lim="800000"/>
              </a:ln>
            </p:spPr>
          </p:sp>
          <p:sp>
            <p:nvSpPr>
              <p:cNvPr id="474" name=""/>
              <p:cNvSpPr/>
              <p:nvPr/>
            </p:nvSpPr>
            <p:spPr>
              <a:xfrm>
                <a:off x="5408928" y="89493"/>
                <a:ext cx="684215" cy="156235"/>
              </a:xfrm>
              <a:custGeom>
                <a:avLst/>
                <a:gdLst/>
                <a:ahLst/>
                <a:cxnLst/>
                <a:pathLst>
                  <a:path w="684215" h="156235">
                    <a:moveTo>
                      <a:pt x="159061" y="-431"/>
                    </a:moveTo>
                    <a:lnTo>
                      <a:pt x="684215" y="1073"/>
                    </a:lnTo>
                    <a:lnTo>
                      <a:pt x="598682" y="155804"/>
                    </a:lnTo>
                    <a:lnTo>
                      <a:pt x="0" y="154726"/>
                    </a:lnTo>
                    <a:lnTo>
                      <a:pt x="159061" y="-431"/>
                    </a:lnTo>
                    <a:close/>
                  </a:path>
                </a:pathLst>
              </a:custGeom>
              <a:solidFill>
                <a:srgbClr val="361B00"/>
              </a:solidFill>
              <a:ln w="3125" cap="flat">
                <a:noFill/>
                <a:miter lim="800000"/>
              </a:ln>
            </p:spPr>
          </p:sp>
          <p:sp>
            <p:nvSpPr>
              <p:cNvPr id="475" name=""/>
              <p:cNvSpPr/>
              <p:nvPr/>
            </p:nvSpPr>
            <p:spPr>
              <a:xfrm flipH="true">
                <a:off x="5904780" y="10499"/>
                <a:ext cx="99327" cy="91533"/>
              </a:xfrm>
              <a:custGeom>
                <a:avLst/>
                <a:gdLst/>
                <a:ahLst/>
                <a:cxnLst/>
                <a:pathLst>
                  <a:path w="99327" h="91533">
                    <a:moveTo>
                      <a:pt x="836" y="403"/>
                    </a:moveTo>
                    <a:cubicBezTo>
                      <a:pt x="-651" y="15394"/>
                      <a:pt x="-557" y="33181"/>
                      <a:pt x="2955" y="51628"/>
                    </a:cubicBezTo>
                    <a:cubicBezTo>
                      <a:pt x="6109" y="66502"/>
                      <a:pt x="93389" y="94506"/>
                      <a:pt x="92112" y="91766"/>
                    </a:cubicBezTo>
                    <a:cubicBezTo>
                      <a:pt x="90834" y="89395"/>
                      <a:pt x="101509" y="74258"/>
                      <a:pt x="98928" y="74258"/>
                    </a:cubicBezTo>
                    <a:cubicBezTo>
                      <a:pt x="96399" y="74258"/>
                      <a:pt x="38237" y="36545"/>
                      <a:pt x="36890" y="33852"/>
                    </a:cubicBezTo>
                    <a:cubicBezTo>
                      <a:pt x="35444" y="30960"/>
                      <a:pt x="40667" y="14994"/>
                      <a:pt x="40667" y="14994"/>
                    </a:cubicBezTo>
                    <a:lnTo>
                      <a:pt x="836" y="403"/>
                    </a:lnTo>
                    <a:close/>
                  </a:path>
                </a:pathLst>
              </a:custGeom>
              <a:solidFill>
                <a:srgbClr val="FBDABF"/>
              </a:solidFill>
              <a:ln w="3125" cap="flat">
                <a:noFill/>
                <a:miter lim="800000"/>
              </a:ln>
            </p:spPr>
          </p:sp>
          <p:sp>
            <p:nvSpPr>
              <p:cNvPr id="476" name=""/>
              <p:cNvSpPr/>
              <p:nvPr/>
            </p:nvSpPr>
            <p:spPr>
              <a:xfrm>
                <a:off x="5522995" y="97972"/>
                <a:ext cx="458912" cy="129358"/>
              </a:xfrm>
              <a:custGeom>
                <a:avLst/>
                <a:gdLst/>
                <a:ahLst/>
                <a:cxnLst/>
                <a:pathLst>
                  <a:path w="458912" h="129358">
                    <a:moveTo>
                      <a:pt x="134444" y="437"/>
                    </a:moveTo>
                    <a:lnTo>
                      <a:pt x="459486" y="0"/>
                    </a:lnTo>
                    <a:lnTo>
                      <a:pt x="382485" y="129358"/>
                    </a:lnTo>
                    <a:lnTo>
                      <a:pt x="0" y="129358"/>
                    </a:lnTo>
                    <a:lnTo>
                      <a:pt x="134444" y="437"/>
                    </a:lnTo>
                    <a:close/>
                  </a:path>
                </a:pathLst>
              </a:custGeom>
              <a:solidFill>
                <a:srgbClr val="FFFFFF"/>
              </a:solidFill>
              <a:ln w="3125" cap="flat">
                <a:noFill/>
                <a:miter lim="800000"/>
              </a:ln>
            </p:spPr>
          </p:sp>
          <p:sp>
            <p:nvSpPr>
              <p:cNvPr id="477" name=""/>
              <p:cNvSpPr/>
              <p:nvPr/>
            </p:nvSpPr>
            <p:spPr>
              <a:xfrm>
                <a:off x="5771112" y="-367534"/>
                <a:ext cx="123258" cy="125351"/>
              </a:xfrm>
              <a:custGeom>
                <a:avLst/>
                <a:gdLst/>
                <a:ahLst/>
                <a:cxnLst/>
                <a:pathLst>
                  <a:path w="123258" h="125351">
                    <a:moveTo>
                      <a:pt x="7512" y="51577"/>
                    </a:moveTo>
                    <a:cubicBezTo>
                      <a:pt x="20217" y="43492"/>
                      <a:pt x="83164" y="38872"/>
                      <a:pt x="92402" y="44647"/>
                    </a:cubicBezTo>
                    <a:cubicBezTo>
                      <a:pt x="95291" y="58507"/>
                      <a:pt x="95868" y="69479"/>
                      <a:pt x="98178" y="75254"/>
                    </a:cubicBezTo>
                    <a:cubicBezTo>
                      <a:pt x="100488" y="81029"/>
                      <a:pt x="112281" y="85103"/>
                      <a:pt x="110883" y="94888"/>
                    </a:cubicBezTo>
                    <a:cubicBezTo>
                      <a:pt x="108573" y="111058"/>
                      <a:pt x="103951" y="112285"/>
                      <a:pt x="98756" y="125351"/>
                    </a:cubicBezTo>
                    <a:cubicBezTo>
                      <a:pt x="102221" y="118637"/>
                      <a:pt x="120579" y="98229"/>
                      <a:pt x="123134" y="72820"/>
                    </a:cubicBezTo>
                    <a:cubicBezTo>
                      <a:pt x="125198" y="47411"/>
                      <a:pt x="114926" y="-2129"/>
                      <a:pt x="61544" y="-144"/>
                    </a:cubicBezTo>
                    <a:cubicBezTo>
                      <a:pt x="25587" y="1193"/>
                      <a:pt x="12154" y="14141"/>
                      <a:pt x="2892" y="37718"/>
                    </a:cubicBezTo>
                    <a:cubicBezTo>
                      <a:pt x="-3460" y="53887"/>
                      <a:pt x="2315" y="82761"/>
                      <a:pt x="3472" y="88535"/>
                    </a:cubicBezTo>
                    <a:cubicBezTo>
                      <a:pt x="4047" y="81029"/>
                      <a:pt x="5202" y="58507"/>
                      <a:pt x="7512" y="51577"/>
                    </a:cubicBezTo>
                    <a:close/>
                  </a:path>
                </a:pathLst>
              </a:custGeom>
              <a:solidFill>
                <a:srgbClr val="663300"/>
              </a:solidFill>
              <a:ln w="4750" cap="flat">
                <a:noFill/>
                <a:miter lim="800000"/>
              </a:ln>
            </p:spPr>
          </p:sp>
          <p:sp>
            <p:nvSpPr>
              <p:cNvPr id="478" name=""/>
              <p:cNvSpPr/>
              <p:nvPr/>
            </p:nvSpPr>
            <p:spPr>
              <a:xfrm>
                <a:off x="5827090" y="72657"/>
                <a:ext cx="170169" cy="180177"/>
              </a:xfrm>
              <a:custGeom>
                <a:avLst/>
                <a:gdLst/>
                <a:ahLst/>
                <a:cxnLst/>
                <a:pathLst>
                  <a:path w="170169" h="180177">
                    <a:moveTo>
                      <a:pt x="36036" y="0"/>
                    </a:moveTo>
                    <a:lnTo>
                      <a:pt x="170169" y="71147"/>
                    </a:lnTo>
                    <a:lnTo>
                      <a:pt x="0" y="180177"/>
                    </a:lnTo>
                    <a:lnTo>
                      <a:pt x="11088" y="136904"/>
                    </a:lnTo>
                    <a:lnTo>
                      <a:pt x="120119" y="73919"/>
                    </a:lnTo>
                    <a:lnTo>
                      <a:pt x="48048" y="36035"/>
                    </a:lnTo>
                    <a:lnTo>
                      <a:pt x="32340" y="134902"/>
                    </a:lnTo>
                    <a:lnTo>
                      <a:pt x="6468" y="153382"/>
                    </a:lnTo>
                    <a:lnTo>
                      <a:pt x="36036" y="0"/>
                    </a:lnTo>
                    <a:close/>
                  </a:path>
                </a:pathLst>
              </a:custGeom>
              <a:solidFill>
                <a:srgbClr val="A5A5A5"/>
              </a:solidFill>
              <a:ln w="4750" cap="flat">
                <a:noFill/>
                <a:miter lim="800000"/>
              </a:ln>
            </p:spPr>
          </p:sp>
          <p:sp>
            <p:nvSpPr>
              <p:cNvPr id="479" name=""/>
              <p:cNvSpPr/>
              <p:nvPr/>
            </p:nvSpPr>
            <p:spPr>
              <a:xfrm>
                <a:off x="5870710" y="69551"/>
                <a:ext cx="67209" cy="40204"/>
              </a:xfrm>
              <a:custGeom>
                <a:avLst/>
                <a:gdLst/>
                <a:ahLst/>
                <a:cxnLst/>
                <a:pathLst>
                  <a:path w="67209" h="40204">
                    <a:moveTo>
                      <a:pt x="12992" y="15210"/>
                    </a:moveTo>
                    <a:cubicBezTo>
                      <a:pt x="35620" y="-952"/>
                      <a:pt x="41201" y="-177"/>
                      <a:pt x="47666" y="-177"/>
                    </a:cubicBezTo>
                    <a:cubicBezTo>
                      <a:pt x="54131" y="-2332"/>
                      <a:pt x="67061" y="8360"/>
                      <a:pt x="67061" y="26760"/>
                    </a:cubicBezTo>
                    <a:cubicBezTo>
                      <a:pt x="65573" y="32710"/>
                      <a:pt x="30973" y="39992"/>
                      <a:pt x="11914" y="39992"/>
                    </a:cubicBezTo>
                    <a:cubicBezTo>
                      <a:pt x="-7144" y="39992"/>
                      <a:pt x="-1016" y="17365"/>
                      <a:pt x="12992" y="15210"/>
                    </a:cubicBezTo>
                    <a:close/>
                  </a:path>
                </a:pathLst>
              </a:custGeom>
              <a:solidFill>
                <a:srgbClr val="FBDABF"/>
              </a:solidFill>
              <a:ln w="3125" cap="flat">
                <a:noFill/>
                <a:miter lim="800000"/>
              </a:ln>
            </p:spPr>
          </p:sp>
          <p:sp>
            <p:nvSpPr>
              <p:cNvPr id="480" name=""/>
              <p:cNvSpPr/>
              <p:nvPr/>
            </p:nvSpPr>
            <p:spPr>
              <a:xfrm>
                <a:off x="5740393" y="24302"/>
                <a:ext cx="54515" cy="97943"/>
              </a:xfrm>
              <a:custGeom>
                <a:avLst/>
                <a:gdLst/>
                <a:ahLst/>
                <a:cxnLst/>
                <a:pathLst>
                  <a:path w="54515" h="97943">
                    <a:moveTo>
                      <a:pt x="0" y="3696"/>
                    </a:moveTo>
                    <a:lnTo>
                      <a:pt x="8316" y="0"/>
                    </a:lnTo>
                    <a:lnTo>
                      <a:pt x="54515" y="94246"/>
                    </a:lnTo>
                    <a:lnTo>
                      <a:pt x="51281" y="97481"/>
                    </a:lnTo>
                    <a:lnTo>
                      <a:pt x="0" y="3696"/>
                    </a:lnTo>
                    <a:close/>
                  </a:path>
                </a:pathLst>
              </a:custGeom>
              <a:solidFill>
                <a:srgbClr val="800000"/>
              </a:solidFill>
              <a:ln w="4750" cap="flat">
                <a:noFill/>
                <a:miter lim="800000"/>
              </a:ln>
            </p:spPr>
          </p:sp>
          <p:sp>
            <p:nvSpPr>
              <p:cNvPr id="481" name=""/>
              <p:cNvSpPr/>
              <p:nvPr/>
            </p:nvSpPr>
            <p:spPr>
              <a:xfrm>
                <a:off x="5740702" y="58219"/>
                <a:ext cx="44868" cy="41837"/>
              </a:xfrm>
              <a:custGeom>
                <a:avLst/>
                <a:gdLst/>
                <a:ahLst/>
                <a:cxnLst/>
                <a:pathLst>
                  <a:path w="44868" h="41837">
                    <a:moveTo>
                      <a:pt x="1045" y="15909"/>
                    </a:moveTo>
                    <a:cubicBezTo>
                      <a:pt x="2392" y="3788"/>
                      <a:pt x="19099" y="555"/>
                      <a:pt x="25564" y="555"/>
                    </a:cubicBezTo>
                    <a:cubicBezTo>
                      <a:pt x="32029" y="-1600"/>
                      <a:pt x="44958" y="9092"/>
                      <a:pt x="44958" y="27492"/>
                    </a:cubicBezTo>
                    <a:cubicBezTo>
                      <a:pt x="43470" y="33441"/>
                      <a:pt x="36266" y="41500"/>
                      <a:pt x="17208" y="41500"/>
                    </a:cubicBezTo>
                    <a:cubicBezTo>
                      <a:pt x="-1851" y="41500"/>
                      <a:pt x="-442" y="20372"/>
                      <a:pt x="1045" y="15909"/>
                    </a:cubicBezTo>
                    <a:close/>
                  </a:path>
                </a:pathLst>
              </a:custGeom>
              <a:solidFill>
                <a:srgbClr val="FBDABF"/>
              </a:solidFill>
              <a:ln w="3125" cap="flat">
                <a:noFill/>
                <a:miter lim="800000"/>
              </a:ln>
            </p:spPr>
          </p:sp>
          <p:sp>
            <p:nvSpPr>
              <p:cNvPr id="482" name=""/>
              <p:cNvSpPr/>
              <p:nvPr/>
            </p:nvSpPr>
            <p:spPr>
              <a:xfrm>
                <a:off x="5611196" y="112895"/>
                <a:ext cx="187940" cy="104673"/>
              </a:xfrm>
              <a:custGeom>
                <a:avLst/>
                <a:gdLst/>
                <a:ahLst/>
                <a:cxnLst/>
                <a:pathLst>
                  <a:path w="187940" h="104673">
                    <a:moveTo>
                      <a:pt x="204" y="61321"/>
                    </a:moveTo>
                    <a:lnTo>
                      <a:pt x="49230" y="-386"/>
                    </a:lnTo>
                    <a:lnTo>
                      <a:pt x="188493" y="-381"/>
                    </a:lnTo>
                    <a:lnTo>
                      <a:pt x="166318" y="62440"/>
                    </a:lnTo>
                    <a:lnTo>
                      <a:pt x="61908" y="104951"/>
                    </a:lnTo>
                    <a:lnTo>
                      <a:pt x="204" y="61321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27405E"/>
                </a:solidFill>
                <a:miter lim="800000"/>
              </a:ln>
            </p:spPr>
          </p:sp>
          <p:sp>
            <p:nvSpPr>
              <p:cNvPr id="483" name=""/>
              <p:cNvSpPr/>
              <p:nvPr/>
            </p:nvSpPr>
            <p:spPr>
              <a:xfrm>
                <a:off x="5651043" y="121018"/>
                <a:ext cx="70180" cy="30926"/>
              </a:xfrm>
              <a:custGeom>
                <a:avLst/>
                <a:gdLst/>
                <a:ahLst/>
                <a:cxnLst/>
                <a:pathLst>
                  <a:path w="70180" h="30926">
                    <a:moveTo>
                      <a:pt x="0" y="30926"/>
                    </a:moveTo>
                    <a:lnTo>
                      <a:pt x="19032" y="-129"/>
                    </a:lnTo>
                    <a:lnTo>
                      <a:pt x="70180" y="-129"/>
                    </a:lnTo>
                    <a:lnTo>
                      <a:pt x="57096" y="30926"/>
                    </a:lnTo>
                    <a:lnTo>
                      <a:pt x="0" y="30926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2048" name="Text 2048"/>
              <p:cNvSpPr txBox="1"/>
              <p:nvPr/>
            </p:nvSpPr>
            <p:spPr>
              <a:xfrm>
                <a:off x="5215266" y="268417"/>
                <a:ext cx="10716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Site services engineer</a:t>
                </a:r>
              </a:p>
            </p:txBody>
          </p:sp>
        </p:grpSp>
        <p:grpSp>
          <p:nvGrpSpPr>
            <p:cNvPr id="484" name="Meeting"/>
            <p:cNvGrpSpPr/>
            <p:nvPr/>
          </p:nvGrpSpPr>
          <p:grpSpPr>
            <a:xfrm>
              <a:off x="6722018" y="-278226"/>
              <a:ext cx="790172" cy="531446"/>
              <a:chOff x="6722018" y="-278226"/>
              <a:chExt cx="790172" cy="531446"/>
            </a:xfrm>
          </p:grpSpPr>
          <p:sp>
            <p:nvSpPr>
              <p:cNvPr id="485" name=""/>
              <p:cNvSpPr/>
              <p:nvPr/>
            </p:nvSpPr>
            <p:spPr>
              <a:xfrm>
                <a:off x="6760477" y="23001"/>
                <a:ext cx="708593" cy="230063"/>
              </a:xfrm>
              <a:custGeom>
                <a:avLst/>
                <a:gdLst/>
                <a:ahLst/>
                <a:cxnLst/>
                <a:pathLst>
                  <a:path w="708593" h="230063">
                    <a:moveTo>
                      <a:pt x="0" y="115031"/>
                    </a:moveTo>
                    <a:cubicBezTo>
                      <a:pt x="0" y="51501"/>
                      <a:pt x="158624" y="0"/>
                      <a:pt x="354297" y="0"/>
                    </a:cubicBezTo>
                    <a:cubicBezTo>
                      <a:pt x="549969" y="0"/>
                      <a:pt x="708593" y="51501"/>
                      <a:pt x="708593" y="115031"/>
                    </a:cubicBezTo>
                    <a:cubicBezTo>
                      <a:pt x="708593" y="178561"/>
                      <a:pt x="549969" y="230063"/>
                      <a:pt x="354297" y="230063"/>
                    </a:cubicBezTo>
                    <a:cubicBezTo>
                      <a:pt x="158624" y="230063"/>
                      <a:pt x="0" y="178561"/>
                      <a:pt x="0" y="115031"/>
                    </a:cubicBezTo>
                    <a:close/>
                  </a:path>
                </a:pathLst>
              </a:custGeom>
              <a:solidFill>
                <a:srgbClr val="3B1D00"/>
              </a:solidFill>
              <a:ln w="7600" cap="flat">
                <a:noFill/>
                <a:miter lim="800000"/>
              </a:ln>
            </p:spPr>
          </p:sp>
          <p:sp>
            <p:nvSpPr>
              <p:cNvPr id="486" name=""/>
              <p:cNvSpPr/>
              <p:nvPr/>
            </p:nvSpPr>
            <p:spPr>
              <a:xfrm>
                <a:off x="7073168" y="62919"/>
                <a:ext cx="83054" cy="84784"/>
              </a:xfrm>
              <a:custGeom>
                <a:avLst/>
                <a:gdLst/>
                <a:ahLst/>
                <a:cxnLst/>
                <a:pathLst>
                  <a:path w="83054" h="84784">
                    <a:moveTo>
                      <a:pt x="12112" y="-561"/>
                    </a:moveTo>
                    <a:lnTo>
                      <a:pt x="74402" y="1730"/>
                    </a:lnTo>
                    <a:lnTo>
                      <a:pt x="83054" y="84784"/>
                    </a:lnTo>
                    <a:lnTo>
                      <a:pt x="0" y="81323"/>
                    </a:lnTo>
                    <a:lnTo>
                      <a:pt x="12112" y="-561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487" name=""/>
              <p:cNvSpPr/>
              <p:nvPr/>
            </p:nvSpPr>
            <p:spPr>
              <a:xfrm>
                <a:off x="6759849" y="-151661"/>
                <a:ext cx="76508" cy="61030"/>
              </a:xfrm>
              <a:custGeom>
                <a:avLst/>
                <a:gdLst/>
                <a:ahLst/>
                <a:cxnLst/>
                <a:pathLst>
                  <a:path w="76508" h="61030">
                    <a:moveTo>
                      <a:pt x="0" y="0"/>
                    </a:moveTo>
                    <a:cubicBezTo>
                      <a:pt x="6273" y="35535"/>
                      <a:pt x="11725" y="60202"/>
                      <a:pt x="13815" y="60202"/>
                    </a:cubicBezTo>
                    <a:cubicBezTo>
                      <a:pt x="15906" y="60202"/>
                      <a:pt x="62316" y="65360"/>
                      <a:pt x="66497" y="51774"/>
                    </a:cubicBezTo>
                    <a:cubicBezTo>
                      <a:pt x="70677" y="38187"/>
                      <a:pt x="76296" y="0"/>
                      <a:pt x="7629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1F00"/>
              </a:solidFill>
              <a:ln w="5700" cap="flat">
                <a:noFill/>
                <a:miter lim="800000"/>
              </a:ln>
            </p:spPr>
          </p:sp>
          <p:sp>
            <p:nvSpPr>
              <p:cNvPr id="488" name=""/>
              <p:cNvSpPr/>
              <p:nvPr/>
            </p:nvSpPr>
            <p:spPr>
              <a:xfrm>
                <a:off x="6781432" y="-119431"/>
                <a:ext cx="61497" cy="121264"/>
              </a:xfrm>
              <a:custGeom>
                <a:avLst/>
                <a:gdLst/>
                <a:ahLst/>
                <a:cxnLst/>
                <a:pathLst>
                  <a:path w="61497" h="121264">
                    <a:moveTo>
                      <a:pt x="-192" y="506"/>
                    </a:moveTo>
                    <a:cubicBezTo>
                      <a:pt x="4718" y="506"/>
                      <a:pt x="-1780" y="50045"/>
                      <a:pt x="675" y="52500"/>
                    </a:cubicBezTo>
                    <a:cubicBezTo>
                      <a:pt x="2393" y="54219"/>
                      <a:pt x="44934" y="124701"/>
                      <a:pt x="57569" y="120824"/>
                    </a:cubicBezTo>
                    <a:cubicBezTo>
                      <a:pt x="70543" y="116845"/>
                      <a:pt x="47472" y="51634"/>
                      <a:pt x="47472" y="51634"/>
                    </a:cubicBezTo>
                    <a:lnTo>
                      <a:pt x="40539" y="-361"/>
                    </a:lnTo>
                    <a:lnTo>
                      <a:pt x="-192" y="506"/>
                    </a:ln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489" name=""/>
              <p:cNvSpPr/>
              <p:nvPr/>
            </p:nvSpPr>
            <p:spPr>
              <a:xfrm>
                <a:off x="6773459" y="-116259"/>
                <a:ext cx="56523" cy="42680"/>
              </a:xfrm>
              <a:custGeom>
                <a:avLst/>
                <a:gdLst/>
                <a:ahLst/>
                <a:cxnLst/>
                <a:pathLst>
                  <a:path w="56523" h="42680">
                    <a:moveTo>
                      <a:pt x="-213" y="0"/>
                    </a:moveTo>
                    <a:cubicBezTo>
                      <a:pt x="-213" y="0"/>
                      <a:pt x="17634" y="43989"/>
                      <a:pt x="36699" y="42680"/>
                    </a:cubicBezTo>
                    <a:cubicBezTo>
                      <a:pt x="55766" y="41389"/>
                      <a:pt x="56309" y="22881"/>
                      <a:pt x="56309" y="19608"/>
                    </a:cubicBezTo>
                    <a:cubicBezTo>
                      <a:pt x="56309" y="16334"/>
                      <a:pt x="21063" y="10142"/>
                      <a:pt x="-213" y="0"/>
                    </a:cubicBezTo>
                    <a:close/>
                  </a:path>
                </a:pathLst>
              </a:custGeom>
              <a:solidFill>
                <a:srgbClr val="98743E">
                  <a:alpha val="40000"/>
                </a:srgbClr>
              </a:solidFill>
              <a:ln w="5700" cap="flat">
                <a:noFill/>
                <a:miter lim="800000"/>
              </a:ln>
            </p:spPr>
          </p:sp>
          <p:sp>
            <p:nvSpPr>
              <p:cNvPr id="490" name=""/>
              <p:cNvSpPr/>
              <p:nvPr/>
            </p:nvSpPr>
            <p:spPr>
              <a:xfrm>
                <a:off x="6764984" y="-202754"/>
                <a:ext cx="77286" cy="116506"/>
              </a:xfrm>
              <a:custGeom>
                <a:avLst/>
                <a:gdLst/>
                <a:ahLst/>
                <a:cxnLst/>
                <a:pathLst>
                  <a:path w="77286" h="116506">
                    <a:moveTo>
                      <a:pt x="0" y="33550"/>
                    </a:moveTo>
                    <a:cubicBezTo>
                      <a:pt x="0" y="5981"/>
                      <a:pt x="16212" y="-161"/>
                      <a:pt x="36213" y="-161"/>
                    </a:cubicBezTo>
                    <a:cubicBezTo>
                      <a:pt x="56214" y="-161"/>
                      <a:pt x="77477" y="17399"/>
                      <a:pt x="77477" y="44967"/>
                    </a:cubicBezTo>
                    <a:cubicBezTo>
                      <a:pt x="77477" y="72535"/>
                      <a:pt x="70018" y="108665"/>
                      <a:pt x="47486" y="116506"/>
                    </a:cubicBezTo>
                    <a:cubicBezTo>
                      <a:pt x="22787" y="112998"/>
                      <a:pt x="3434" y="58426"/>
                      <a:pt x="0" y="33550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491" name=""/>
              <p:cNvSpPr/>
              <p:nvPr/>
            </p:nvSpPr>
            <p:spPr>
              <a:xfrm>
                <a:off x="6721531" y="-101079"/>
                <a:ext cx="154720" cy="244963"/>
              </a:xfrm>
              <a:custGeom>
                <a:avLst/>
                <a:gdLst/>
                <a:ahLst/>
                <a:cxnLst/>
                <a:pathLst>
                  <a:path w="154720" h="244963">
                    <a:moveTo>
                      <a:pt x="61208" y="544"/>
                    </a:moveTo>
                    <a:cubicBezTo>
                      <a:pt x="64270" y="19347"/>
                      <a:pt x="94397" y="58642"/>
                      <a:pt x="119773" y="95555"/>
                    </a:cubicBezTo>
                    <a:cubicBezTo>
                      <a:pt x="123438" y="94950"/>
                      <a:pt x="112817" y="51721"/>
                      <a:pt x="103624" y="15962"/>
                    </a:cubicBezTo>
                    <a:cubicBezTo>
                      <a:pt x="106867" y="30226"/>
                      <a:pt x="133743" y="34201"/>
                      <a:pt x="138410" y="44032"/>
                    </a:cubicBezTo>
                    <a:cubicBezTo>
                      <a:pt x="154564" y="78060"/>
                      <a:pt x="155090" y="179120"/>
                      <a:pt x="155090" y="179185"/>
                    </a:cubicBezTo>
                    <a:cubicBezTo>
                      <a:pt x="155090" y="179144"/>
                      <a:pt x="85746" y="213791"/>
                      <a:pt x="54601" y="194758"/>
                    </a:cubicBezTo>
                    <a:cubicBezTo>
                      <a:pt x="73634" y="198219"/>
                      <a:pt x="153341" y="214566"/>
                      <a:pt x="153341" y="222442"/>
                    </a:cubicBezTo>
                    <a:cubicBezTo>
                      <a:pt x="153341" y="236285"/>
                      <a:pt x="150156" y="244684"/>
                      <a:pt x="146306" y="244963"/>
                    </a:cubicBezTo>
                    <a:cubicBezTo>
                      <a:pt x="111701" y="248395"/>
                      <a:pt x="14285" y="225038"/>
                      <a:pt x="962" y="215522"/>
                    </a:cubicBezTo>
                    <a:cubicBezTo>
                      <a:pt x="-2499" y="196488"/>
                      <a:pt x="4278" y="95318"/>
                      <a:pt x="12168" y="71648"/>
                    </a:cubicBezTo>
                    <a:cubicBezTo>
                      <a:pt x="20058" y="47977"/>
                      <a:pt x="44794" y="36725"/>
                      <a:pt x="44794" y="36725"/>
                    </a:cubicBezTo>
                    <a:lnTo>
                      <a:pt x="61208" y="544"/>
                    </a:lnTo>
                    <a:close/>
                  </a:path>
                </a:pathLst>
              </a:custGeom>
              <a:solidFill>
                <a:srgbClr val="255663"/>
              </a:solidFill>
              <a:ln w="5700" cap="flat">
                <a:noFill/>
                <a:miter lim="800000"/>
              </a:ln>
            </p:spPr>
          </p:sp>
          <p:sp>
            <p:nvSpPr>
              <p:cNvPr id="492" name=""/>
              <p:cNvSpPr/>
              <p:nvPr/>
            </p:nvSpPr>
            <p:spPr>
              <a:xfrm>
                <a:off x="6746841" y="-206989"/>
                <a:ext cx="99419" cy="133664"/>
              </a:xfrm>
              <a:custGeom>
                <a:avLst/>
                <a:gdLst/>
                <a:ahLst/>
                <a:cxnLst/>
                <a:pathLst>
                  <a:path w="99419" h="133664">
                    <a:moveTo>
                      <a:pt x="73704" y="27613"/>
                    </a:moveTo>
                    <a:cubicBezTo>
                      <a:pt x="64475" y="44585"/>
                      <a:pt x="47760" y="54164"/>
                      <a:pt x="40252" y="79191"/>
                    </a:cubicBezTo>
                    <a:cubicBezTo>
                      <a:pt x="33981" y="100095"/>
                      <a:pt x="51787" y="136867"/>
                      <a:pt x="46019" y="133406"/>
                    </a:cubicBezTo>
                    <a:cubicBezTo>
                      <a:pt x="17540" y="116319"/>
                      <a:pt x="-8265" y="75074"/>
                      <a:pt x="2185" y="35357"/>
                    </a:cubicBezTo>
                    <a:cubicBezTo>
                      <a:pt x="7776" y="14106"/>
                      <a:pt x="34484" y="-8477"/>
                      <a:pt x="71396" y="3058"/>
                    </a:cubicBezTo>
                    <a:cubicBezTo>
                      <a:pt x="81361" y="6172"/>
                      <a:pt x="94033" y="22805"/>
                      <a:pt x="97928" y="42278"/>
                    </a:cubicBezTo>
                    <a:cubicBezTo>
                      <a:pt x="104199" y="73633"/>
                      <a:pt x="89853" y="114950"/>
                      <a:pt x="76011" y="129946"/>
                    </a:cubicBezTo>
                    <a:cubicBezTo>
                      <a:pt x="82932" y="98801"/>
                      <a:pt x="89853" y="86702"/>
                      <a:pt x="89853" y="64195"/>
                    </a:cubicBezTo>
                    <a:cubicBezTo>
                      <a:pt x="89853" y="41690"/>
                      <a:pt x="73704" y="27613"/>
                      <a:pt x="73704" y="27613"/>
                    </a:cubicBezTo>
                    <a:close/>
                  </a:path>
                </a:pathLst>
              </a:custGeom>
              <a:solidFill>
                <a:srgbClr val="996633"/>
              </a:solidFill>
              <a:ln w="5700" cap="flat">
                <a:noFill/>
                <a:miter lim="800000"/>
              </a:ln>
            </p:spPr>
          </p:sp>
          <p:sp>
            <p:nvSpPr>
              <p:cNvPr id="493" name=""/>
              <p:cNvSpPr/>
              <p:nvPr/>
            </p:nvSpPr>
            <p:spPr>
              <a:xfrm>
                <a:off x="7080587" y="-197066"/>
                <a:ext cx="49559" cy="56823"/>
              </a:xfrm>
              <a:custGeom>
                <a:avLst/>
                <a:gdLst/>
                <a:ahLst/>
                <a:cxnLst/>
                <a:pathLst>
                  <a:path w="49559" h="56823">
                    <a:moveTo>
                      <a:pt x="172" y="3430"/>
                    </a:moveTo>
                    <a:cubicBezTo>
                      <a:pt x="4982" y="3430"/>
                      <a:pt x="1435" y="53487"/>
                      <a:pt x="3841" y="55892"/>
                    </a:cubicBezTo>
                    <a:cubicBezTo>
                      <a:pt x="6247" y="58298"/>
                      <a:pt x="49700" y="55043"/>
                      <a:pt x="49700" y="55043"/>
                    </a:cubicBezTo>
                    <a:lnTo>
                      <a:pt x="45283" y="253"/>
                    </a:lnTo>
                    <a:lnTo>
                      <a:pt x="172" y="3430"/>
                    </a:ln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494" name=""/>
              <p:cNvSpPr/>
              <p:nvPr/>
            </p:nvSpPr>
            <p:spPr>
              <a:xfrm>
                <a:off x="7080543" y="-189689"/>
                <a:ext cx="48249" cy="23627"/>
              </a:xfrm>
              <a:custGeom>
                <a:avLst/>
                <a:gdLst/>
                <a:ahLst/>
                <a:cxnLst/>
                <a:pathLst>
                  <a:path w="48249" h="23627">
                    <a:moveTo>
                      <a:pt x="202" y="1762"/>
                    </a:moveTo>
                    <a:cubicBezTo>
                      <a:pt x="202" y="1762"/>
                      <a:pt x="5593" y="24736"/>
                      <a:pt x="24276" y="23467"/>
                    </a:cubicBezTo>
                    <a:cubicBezTo>
                      <a:pt x="42960" y="22189"/>
                      <a:pt x="50546" y="952"/>
                      <a:pt x="47404" y="309"/>
                    </a:cubicBezTo>
                    <a:cubicBezTo>
                      <a:pt x="38953" y="-1422"/>
                      <a:pt x="21052" y="11704"/>
                      <a:pt x="202" y="1762"/>
                    </a:cubicBezTo>
                    <a:close/>
                  </a:path>
                </a:pathLst>
              </a:custGeom>
              <a:solidFill>
                <a:srgbClr val="98743E">
                  <a:alpha val="40000"/>
                </a:srgbClr>
              </a:solidFill>
              <a:ln w="5700" cap="flat">
                <a:noFill/>
                <a:miter lim="800000"/>
              </a:ln>
            </p:spPr>
          </p:sp>
          <p:sp>
            <p:nvSpPr>
              <p:cNvPr id="495" name=""/>
              <p:cNvSpPr/>
              <p:nvPr/>
            </p:nvSpPr>
            <p:spPr>
              <a:xfrm>
                <a:off x="7067638" y="-274285"/>
                <a:ext cx="69891" cy="100384"/>
              </a:xfrm>
              <a:custGeom>
                <a:avLst/>
                <a:gdLst/>
                <a:ahLst/>
                <a:cxnLst/>
                <a:pathLst>
                  <a:path w="69891" h="100384">
                    <a:moveTo>
                      <a:pt x="0" y="32877"/>
                    </a:moveTo>
                    <a:cubicBezTo>
                      <a:pt x="0" y="5863"/>
                      <a:pt x="15886" y="-156"/>
                      <a:pt x="35485" y="-156"/>
                    </a:cubicBezTo>
                    <a:cubicBezTo>
                      <a:pt x="55086" y="-156"/>
                      <a:pt x="69763" y="10829"/>
                      <a:pt x="69763" y="37843"/>
                    </a:cubicBezTo>
                    <a:cubicBezTo>
                      <a:pt x="69763" y="64856"/>
                      <a:pt x="64579" y="95879"/>
                      <a:pt x="35056" y="100384"/>
                    </a:cubicBezTo>
                    <a:cubicBezTo>
                      <a:pt x="4219" y="98420"/>
                      <a:pt x="3364" y="57253"/>
                      <a:pt x="0" y="32877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496" name=""/>
              <p:cNvSpPr/>
              <p:nvPr/>
            </p:nvSpPr>
            <p:spPr>
              <a:xfrm>
                <a:off x="6971019" y="-172030"/>
                <a:ext cx="263055" cy="259048"/>
              </a:xfrm>
              <a:custGeom>
                <a:avLst/>
                <a:gdLst/>
                <a:ahLst/>
                <a:cxnLst/>
                <a:pathLst>
                  <a:path w="263055" h="259048">
                    <a:moveTo>
                      <a:pt x="110999" y="1905"/>
                    </a:moveTo>
                    <a:cubicBezTo>
                      <a:pt x="114002" y="20329"/>
                      <a:pt x="126082" y="24624"/>
                      <a:pt x="134564" y="27758"/>
                    </a:cubicBezTo>
                    <a:cubicBezTo>
                      <a:pt x="144675" y="24777"/>
                      <a:pt x="150393" y="19058"/>
                      <a:pt x="158018" y="0"/>
                    </a:cubicBezTo>
                    <a:cubicBezTo>
                      <a:pt x="161194" y="13976"/>
                      <a:pt x="161194" y="19565"/>
                      <a:pt x="169387" y="23662"/>
                    </a:cubicBezTo>
                    <a:cubicBezTo>
                      <a:pt x="177582" y="27758"/>
                      <a:pt x="217372" y="34796"/>
                      <a:pt x="217979" y="37118"/>
                    </a:cubicBezTo>
                    <a:cubicBezTo>
                      <a:pt x="218565" y="39358"/>
                      <a:pt x="265104" y="150947"/>
                      <a:pt x="263055" y="174387"/>
                    </a:cubicBezTo>
                    <a:cubicBezTo>
                      <a:pt x="260758" y="200917"/>
                      <a:pt x="211962" y="253996"/>
                      <a:pt x="203082" y="259048"/>
                    </a:cubicBezTo>
                    <a:cubicBezTo>
                      <a:pt x="197753" y="261198"/>
                      <a:pt x="180884" y="241179"/>
                      <a:pt x="176550" y="243597"/>
                    </a:cubicBezTo>
                    <a:cubicBezTo>
                      <a:pt x="172216" y="246015"/>
                      <a:pt x="226445" y="174070"/>
                      <a:pt x="226152" y="175539"/>
                    </a:cubicBezTo>
                    <a:cubicBezTo>
                      <a:pt x="225433" y="179133"/>
                      <a:pt x="207344" y="118618"/>
                      <a:pt x="206541" y="122478"/>
                    </a:cubicBezTo>
                    <a:cubicBezTo>
                      <a:pt x="197303" y="166867"/>
                      <a:pt x="196218" y="197415"/>
                      <a:pt x="196161" y="197456"/>
                    </a:cubicBezTo>
                    <a:cubicBezTo>
                      <a:pt x="196248" y="197393"/>
                      <a:pt x="104448" y="200138"/>
                      <a:pt x="70426" y="199764"/>
                    </a:cubicBezTo>
                    <a:cubicBezTo>
                      <a:pt x="70426" y="188228"/>
                      <a:pt x="69443" y="171081"/>
                      <a:pt x="62351" y="128245"/>
                    </a:cubicBezTo>
                    <a:cubicBezTo>
                      <a:pt x="61464" y="122891"/>
                      <a:pt x="42268" y="182403"/>
                      <a:pt x="41588" y="177847"/>
                    </a:cubicBezTo>
                    <a:cubicBezTo>
                      <a:pt x="41386" y="176322"/>
                      <a:pt x="117412" y="236040"/>
                      <a:pt x="109644" y="234386"/>
                    </a:cubicBezTo>
                    <a:cubicBezTo>
                      <a:pt x="103820" y="233116"/>
                      <a:pt x="82605" y="255110"/>
                      <a:pt x="78501" y="253996"/>
                    </a:cubicBezTo>
                    <a:cubicBezTo>
                      <a:pt x="75764" y="253224"/>
                      <a:pt x="8135" y="203224"/>
                      <a:pt x="1039" y="181307"/>
                    </a:cubicBezTo>
                    <a:cubicBezTo>
                      <a:pt x="-5707" y="159390"/>
                      <a:pt x="50358" y="40007"/>
                      <a:pt x="50815" y="35964"/>
                    </a:cubicBezTo>
                    <a:cubicBezTo>
                      <a:pt x="52486" y="29493"/>
                      <a:pt x="102814" y="23662"/>
                      <a:pt x="102814" y="23662"/>
                    </a:cubicBezTo>
                    <a:lnTo>
                      <a:pt x="110999" y="1905"/>
                    </a:lnTo>
                    <a:close/>
                  </a:path>
                </a:pathLst>
              </a:custGeom>
              <a:solidFill>
                <a:srgbClr val="000000"/>
              </a:solidFill>
              <a:ln w="5700" cap="flat">
                <a:noFill/>
                <a:miter lim="800000"/>
              </a:ln>
            </p:spPr>
          </p:sp>
          <p:sp>
            <p:nvSpPr>
              <p:cNvPr id="497" name=""/>
              <p:cNvSpPr/>
              <p:nvPr/>
            </p:nvSpPr>
            <p:spPr>
              <a:xfrm>
                <a:off x="7062274" y="-278297"/>
                <a:ext cx="82400" cy="63534"/>
              </a:xfrm>
              <a:custGeom>
                <a:avLst/>
                <a:gdLst/>
                <a:ahLst/>
                <a:cxnLst/>
                <a:pathLst>
                  <a:path w="82400" h="63534">
                    <a:moveTo>
                      <a:pt x="10854" y="30020"/>
                    </a:moveTo>
                    <a:cubicBezTo>
                      <a:pt x="17843" y="40185"/>
                      <a:pt x="72486" y="45903"/>
                      <a:pt x="72485" y="36373"/>
                    </a:cubicBezTo>
                    <a:cubicBezTo>
                      <a:pt x="72485" y="37643"/>
                      <a:pt x="73121" y="52892"/>
                      <a:pt x="73755" y="63696"/>
                    </a:cubicBezTo>
                    <a:cubicBezTo>
                      <a:pt x="80745" y="52892"/>
                      <a:pt x="83921" y="38596"/>
                      <a:pt x="81698" y="24302"/>
                    </a:cubicBezTo>
                    <a:cubicBezTo>
                      <a:pt x="79473" y="10006"/>
                      <a:pt x="55965" y="793"/>
                      <a:pt x="40849" y="0"/>
                    </a:cubicBezTo>
                    <a:cubicBezTo>
                      <a:pt x="24159" y="-787"/>
                      <a:pt x="1323" y="14771"/>
                      <a:pt x="205" y="22396"/>
                    </a:cubicBezTo>
                    <a:cubicBezTo>
                      <a:pt x="-1218" y="30019"/>
                      <a:pt x="1959" y="49080"/>
                      <a:pt x="6406" y="61787"/>
                    </a:cubicBezTo>
                    <a:cubicBezTo>
                      <a:pt x="12125" y="56068"/>
                      <a:pt x="10853" y="30019"/>
                      <a:pt x="10854" y="30020"/>
                    </a:cubicBezTo>
                    <a:close/>
                  </a:path>
                </a:pathLst>
              </a:custGeom>
              <a:solidFill>
                <a:srgbClr val="CC9900"/>
              </a:solidFill>
              <a:ln w="5700" cap="flat">
                <a:noFill/>
                <a:miter lim="800000"/>
              </a:ln>
            </p:spPr>
          </p:sp>
          <p:sp>
            <p:nvSpPr>
              <p:cNvPr id="498" name=""/>
              <p:cNvSpPr/>
              <p:nvPr/>
            </p:nvSpPr>
            <p:spPr>
              <a:xfrm>
                <a:off x="7100280" y="-132606"/>
                <a:ext cx="11535" cy="16149"/>
              </a:xfrm>
              <a:custGeom>
                <a:avLst/>
                <a:gdLst/>
                <a:ahLst/>
                <a:cxnLst/>
                <a:pathLst>
                  <a:path w="11535" h="16149">
                    <a:moveTo>
                      <a:pt x="0" y="8075"/>
                    </a:moveTo>
                    <a:cubicBezTo>
                      <a:pt x="0" y="3615"/>
                      <a:pt x="2582" y="0"/>
                      <a:pt x="5768" y="0"/>
                    </a:cubicBezTo>
                    <a:cubicBezTo>
                      <a:pt x="8953" y="0"/>
                      <a:pt x="11535" y="3615"/>
                      <a:pt x="11535" y="8075"/>
                    </a:cubicBezTo>
                    <a:cubicBezTo>
                      <a:pt x="11535" y="12534"/>
                      <a:pt x="8953" y="16149"/>
                      <a:pt x="5768" y="16149"/>
                    </a:cubicBezTo>
                    <a:cubicBezTo>
                      <a:pt x="2582" y="16149"/>
                      <a:pt x="0" y="12534"/>
                      <a:pt x="0" y="8075"/>
                    </a:cubicBezTo>
                    <a:close/>
                  </a:path>
                </a:pathLst>
              </a:custGeom>
              <a:solidFill>
                <a:srgbClr val="990000"/>
              </a:solidFill>
              <a:ln w="7600" cap="flat">
                <a:noFill/>
                <a:miter lim="800000"/>
              </a:ln>
            </p:spPr>
          </p:sp>
          <p:sp>
            <p:nvSpPr>
              <p:cNvPr id="499" name=""/>
              <p:cNvSpPr/>
              <p:nvPr/>
            </p:nvSpPr>
            <p:spPr>
              <a:xfrm>
                <a:off x="7086634" y="-121252"/>
                <a:ext cx="33286" cy="150405"/>
              </a:xfrm>
              <a:custGeom>
                <a:avLst/>
                <a:gdLst/>
                <a:ahLst/>
                <a:cxnLst/>
                <a:pathLst>
                  <a:path w="33286" h="150405">
                    <a:moveTo>
                      <a:pt x="14221" y="0"/>
                    </a:moveTo>
                    <a:lnTo>
                      <a:pt x="23795" y="-282"/>
                    </a:lnTo>
                    <a:lnTo>
                      <a:pt x="33286" y="119455"/>
                    </a:lnTo>
                    <a:lnTo>
                      <a:pt x="29517" y="150592"/>
                    </a:lnTo>
                    <a:lnTo>
                      <a:pt x="7326" y="150592"/>
                    </a:lnTo>
                    <a:lnTo>
                      <a:pt x="0" y="119455"/>
                    </a:lnTo>
                    <a:lnTo>
                      <a:pt x="14221" y="0"/>
                    </a:lnTo>
                    <a:close/>
                  </a:path>
                </a:pathLst>
              </a:custGeom>
              <a:solidFill>
                <a:srgbClr val="990000"/>
              </a:solidFill>
              <a:ln w="7600" cap="flat">
                <a:noFill/>
                <a:miter lim="800000"/>
              </a:ln>
            </p:spPr>
          </p:sp>
          <p:sp>
            <p:nvSpPr>
              <p:cNvPr id="500" name=""/>
              <p:cNvSpPr/>
              <p:nvPr/>
            </p:nvSpPr>
            <p:spPr>
              <a:xfrm>
                <a:off x="7055521" y="48730"/>
                <a:ext cx="40143" cy="38758"/>
              </a:xfrm>
              <a:custGeom>
                <a:avLst/>
                <a:gdLst/>
                <a:ahLst/>
                <a:cxnLst/>
                <a:pathLst>
                  <a:path w="40143" h="38758">
                    <a:moveTo>
                      <a:pt x="346" y="19379"/>
                    </a:moveTo>
                    <a:cubicBezTo>
                      <a:pt x="346" y="8676"/>
                      <a:pt x="9332" y="0"/>
                      <a:pt x="20417" y="0"/>
                    </a:cubicBezTo>
                    <a:cubicBezTo>
                      <a:pt x="31503" y="0"/>
                      <a:pt x="40489" y="8676"/>
                      <a:pt x="40489" y="19379"/>
                    </a:cubicBezTo>
                    <a:cubicBezTo>
                      <a:pt x="40489" y="30082"/>
                      <a:pt x="31503" y="38758"/>
                      <a:pt x="20417" y="38758"/>
                    </a:cubicBezTo>
                    <a:cubicBezTo>
                      <a:pt x="9332" y="38758"/>
                      <a:pt x="346" y="30082"/>
                      <a:pt x="346" y="19379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501" name=""/>
              <p:cNvSpPr/>
              <p:nvPr/>
            </p:nvSpPr>
            <p:spPr>
              <a:xfrm>
                <a:off x="7129578" y="68110"/>
                <a:ext cx="40143" cy="38758"/>
              </a:xfrm>
              <a:custGeom>
                <a:avLst/>
                <a:gdLst/>
                <a:ahLst/>
                <a:cxnLst/>
                <a:pathLst>
                  <a:path w="40143" h="38758">
                    <a:moveTo>
                      <a:pt x="346" y="19379"/>
                    </a:moveTo>
                    <a:cubicBezTo>
                      <a:pt x="346" y="8676"/>
                      <a:pt x="9332" y="0"/>
                      <a:pt x="20417" y="0"/>
                    </a:cubicBezTo>
                    <a:cubicBezTo>
                      <a:pt x="31503" y="0"/>
                      <a:pt x="40489" y="8676"/>
                      <a:pt x="40489" y="19379"/>
                    </a:cubicBezTo>
                    <a:cubicBezTo>
                      <a:pt x="40489" y="30082"/>
                      <a:pt x="31503" y="38758"/>
                      <a:pt x="20417" y="38758"/>
                    </a:cubicBezTo>
                    <a:cubicBezTo>
                      <a:pt x="9332" y="38758"/>
                      <a:pt x="346" y="30082"/>
                      <a:pt x="346" y="19379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502" name=""/>
              <p:cNvSpPr/>
              <p:nvPr/>
            </p:nvSpPr>
            <p:spPr>
              <a:xfrm>
                <a:off x="6874761" y="87624"/>
                <a:ext cx="131502" cy="83054"/>
              </a:xfrm>
              <a:custGeom>
                <a:avLst/>
                <a:gdLst/>
                <a:ahLst/>
                <a:cxnLst/>
                <a:pathLst>
                  <a:path w="131502" h="83054">
                    <a:moveTo>
                      <a:pt x="41527" y="-865"/>
                    </a:moveTo>
                    <a:lnTo>
                      <a:pt x="131502" y="23359"/>
                    </a:lnTo>
                    <a:lnTo>
                      <a:pt x="95166" y="83919"/>
                    </a:lnTo>
                    <a:lnTo>
                      <a:pt x="0" y="54504"/>
                    </a:lnTo>
                    <a:lnTo>
                      <a:pt x="41527" y="-865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503" name=""/>
              <p:cNvSpPr/>
              <p:nvPr/>
            </p:nvSpPr>
            <p:spPr>
              <a:xfrm>
                <a:off x="6866801" y="108905"/>
                <a:ext cx="40143" cy="38758"/>
              </a:xfrm>
              <a:custGeom>
                <a:avLst/>
                <a:gdLst/>
                <a:ahLst/>
                <a:cxnLst/>
                <a:pathLst>
                  <a:path w="40143" h="38758">
                    <a:moveTo>
                      <a:pt x="346" y="19379"/>
                    </a:moveTo>
                    <a:cubicBezTo>
                      <a:pt x="346" y="8676"/>
                      <a:pt x="9332" y="0"/>
                      <a:pt x="20417" y="0"/>
                    </a:cubicBezTo>
                    <a:cubicBezTo>
                      <a:pt x="31503" y="0"/>
                      <a:pt x="40489" y="8676"/>
                      <a:pt x="40489" y="19379"/>
                    </a:cubicBezTo>
                    <a:cubicBezTo>
                      <a:pt x="40489" y="30082"/>
                      <a:pt x="31503" y="38758"/>
                      <a:pt x="20417" y="38758"/>
                    </a:cubicBezTo>
                    <a:cubicBezTo>
                      <a:pt x="9332" y="38758"/>
                      <a:pt x="346" y="30082"/>
                      <a:pt x="346" y="19379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504" name=""/>
              <p:cNvSpPr/>
              <p:nvPr/>
            </p:nvSpPr>
            <p:spPr>
              <a:xfrm>
                <a:off x="6859879" y="55266"/>
                <a:ext cx="40143" cy="38758"/>
              </a:xfrm>
              <a:custGeom>
                <a:avLst/>
                <a:gdLst/>
                <a:ahLst/>
                <a:cxnLst/>
                <a:pathLst>
                  <a:path w="40143" h="38758">
                    <a:moveTo>
                      <a:pt x="346" y="19379"/>
                    </a:moveTo>
                    <a:cubicBezTo>
                      <a:pt x="346" y="8676"/>
                      <a:pt x="9332" y="0"/>
                      <a:pt x="20417" y="0"/>
                    </a:cubicBezTo>
                    <a:cubicBezTo>
                      <a:pt x="31503" y="0"/>
                      <a:pt x="40489" y="8676"/>
                      <a:pt x="40489" y="19379"/>
                    </a:cubicBezTo>
                    <a:cubicBezTo>
                      <a:pt x="40489" y="30082"/>
                      <a:pt x="31503" y="38758"/>
                      <a:pt x="20417" y="38758"/>
                    </a:cubicBezTo>
                    <a:cubicBezTo>
                      <a:pt x="9332" y="38758"/>
                      <a:pt x="346" y="30082"/>
                      <a:pt x="346" y="19379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505" name=""/>
              <p:cNvSpPr/>
              <p:nvPr/>
            </p:nvSpPr>
            <p:spPr>
              <a:xfrm flipH="true">
                <a:off x="7375654" y="-136526"/>
                <a:ext cx="61497" cy="121264"/>
              </a:xfrm>
              <a:custGeom>
                <a:avLst/>
                <a:gdLst/>
                <a:ahLst/>
                <a:cxnLst/>
                <a:pathLst>
                  <a:path w="61497" h="121264">
                    <a:moveTo>
                      <a:pt x="-192" y="506"/>
                    </a:moveTo>
                    <a:cubicBezTo>
                      <a:pt x="4718" y="506"/>
                      <a:pt x="-1780" y="50045"/>
                      <a:pt x="675" y="52500"/>
                    </a:cubicBezTo>
                    <a:cubicBezTo>
                      <a:pt x="2393" y="54219"/>
                      <a:pt x="44933" y="124701"/>
                      <a:pt x="57569" y="120824"/>
                    </a:cubicBezTo>
                    <a:cubicBezTo>
                      <a:pt x="70543" y="116845"/>
                      <a:pt x="47472" y="51634"/>
                      <a:pt x="47472" y="51634"/>
                    </a:cubicBezTo>
                    <a:lnTo>
                      <a:pt x="40539" y="-361"/>
                    </a:lnTo>
                    <a:lnTo>
                      <a:pt x="-192" y="506"/>
                    </a:ln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506" name=""/>
              <p:cNvSpPr/>
              <p:nvPr/>
            </p:nvSpPr>
            <p:spPr>
              <a:xfrm flipH="true">
                <a:off x="7391759" y="-133358"/>
                <a:ext cx="53351" cy="42680"/>
              </a:xfrm>
              <a:custGeom>
                <a:avLst/>
                <a:gdLst/>
                <a:ahLst/>
                <a:cxnLst/>
                <a:pathLst>
                  <a:path w="53351" h="42680">
                    <a:moveTo>
                      <a:pt x="-219" y="0"/>
                    </a:moveTo>
                    <a:cubicBezTo>
                      <a:pt x="-219" y="0"/>
                      <a:pt x="17628" y="43989"/>
                      <a:pt x="36694" y="42680"/>
                    </a:cubicBezTo>
                    <a:cubicBezTo>
                      <a:pt x="55759" y="41389"/>
                      <a:pt x="53351" y="20508"/>
                      <a:pt x="53351" y="17235"/>
                    </a:cubicBezTo>
                    <a:cubicBezTo>
                      <a:pt x="53351" y="13962"/>
                      <a:pt x="21057" y="10142"/>
                      <a:pt x="-219" y="0"/>
                    </a:cubicBezTo>
                    <a:close/>
                  </a:path>
                </a:pathLst>
              </a:custGeom>
              <a:solidFill>
                <a:srgbClr val="98743E">
                  <a:alpha val="40000"/>
                </a:srgbClr>
              </a:solidFill>
              <a:ln w="5700" cap="flat">
                <a:noFill/>
                <a:miter lim="800000"/>
              </a:ln>
            </p:spPr>
          </p:sp>
          <p:sp>
            <p:nvSpPr>
              <p:cNvPr id="507" name=""/>
              <p:cNvSpPr/>
              <p:nvPr/>
            </p:nvSpPr>
            <p:spPr>
              <a:xfrm flipH="true">
                <a:off x="7376436" y="-212240"/>
                <a:ext cx="83054" cy="108662"/>
              </a:xfrm>
              <a:custGeom>
                <a:avLst/>
                <a:gdLst/>
                <a:ahLst/>
                <a:cxnLst/>
                <a:pathLst>
                  <a:path w="83054" h="108662">
                    <a:moveTo>
                      <a:pt x="216" y="46517"/>
                    </a:moveTo>
                    <a:cubicBezTo>
                      <a:pt x="216" y="18949"/>
                      <a:pt x="21395" y="145"/>
                      <a:pt x="41396" y="145"/>
                    </a:cubicBezTo>
                    <a:cubicBezTo>
                      <a:pt x="61397" y="145"/>
                      <a:pt x="83360" y="9786"/>
                      <a:pt x="83360" y="37354"/>
                    </a:cubicBezTo>
                    <a:cubicBezTo>
                      <a:pt x="83360" y="64922"/>
                      <a:pt x="75901" y="101052"/>
                      <a:pt x="53368" y="108894"/>
                    </a:cubicBezTo>
                    <a:cubicBezTo>
                      <a:pt x="28669" y="105385"/>
                      <a:pt x="3651" y="71393"/>
                      <a:pt x="216" y="46517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508" name=""/>
              <p:cNvSpPr/>
              <p:nvPr/>
            </p:nvSpPr>
            <p:spPr>
              <a:xfrm>
                <a:off x="7365430" y="-217388"/>
                <a:ext cx="97114" cy="93738"/>
              </a:xfrm>
              <a:custGeom>
                <a:avLst/>
                <a:gdLst/>
                <a:ahLst/>
                <a:cxnLst/>
                <a:pathLst>
                  <a:path w="97114" h="93738">
                    <a:moveTo>
                      <a:pt x="2814" y="46821"/>
                    </a:moveTo>
                    <a:cubicBezTo>
                      <a:pt x="-2954" y="41053"/>
                      <a:pt x="1429" y="31594"/>
                      <a:pt x="4197" y="29517"/>
                    </a:cubicBezTo>
                    <a:cubicBezTo>
                      <a:pt x="12026" y="23643"/>
                      <a:pt x="5582" y="21212"/>
                      <a:pt x="13426" y="14521"/>
                    </a:cubicBezTo>
                    <a:cubicBezTo>
                      <a:pt x="24309" y="5238"/>
                      <a:pt x="29638" y="5626"/>
                      <a:pt x="36724" y="2525"/>
                    </a:cubicBezTo>
                    <a:cubicBezTo>
                      <a:pt x="47799" y="-2320"/>
                      <a:pt x="51492" y="4140"/>
                      <a:pt x="58413" y="1833"/>
                    </a:cubicBezTo>
                    <a:cubicBezTo>
                      <a:pt x="65333" y="-474"/>
                      <a:pt x="71101" y="-1628"/>
                      <a:pt x="74561" y="5293"/>
                    </a:cubicBezTo>
                    <a:cubicBezTo>
                      <a:pt x="78023" y="12214"/>
                      <a:pt x="86560" y="10139"/>
                      <a:pt x="88637" y="17752"/>
                    </a:cubicBezTo>
                    <a:cubicBezTo>
                      <a:pt x="91762" y="29210"/>
                      <a:pt x="95557" y="26980"/>
                      <a:pt x="95558" y="35055"/>
                    </a:cubicBezTo>
                    <a:cubicBezTo>
                      <a:pt x="95557" y="43130"/>
                      <a:pt x="97845" y="50342"/>
                      <a:pt x="96985" y="53049"/>
                    </a:cubicBezTo>
                    <a:cubicBezTo>
                      <a:pt x="94174" y="61355"/>
                      <a:pt x="94634" y="65969"/>
                      <a:pt x="90020" y="75197"/>
                    </a:cubicBezTo>
                    <a:cubicBezTo>
                      <a:pt x="85408" y="84425"/>
                      <a:pt x="77248" y="87906"/>
                      <a:pt x="75041" y="93029"/>
                    </a:cubicBezTo>
                    <a:cubicBezTo>
                      <a:pt x="72832" y="98153"/>
                      <a:pt x="80009" y="77180"/>
                      <a:pt x="79545" y="73719"/>
                    </a:cubicBezTo>
                    <a:cubicBezTo>
                      <a:pt x="79063" y="70104"/>
                      <a:pt x="69257" y="69660"/>
                      <a:pt x="72254" y="65276"/>
                    </a:cubicBezTo>
                    <a:cubicBezTo>
                      <a:pt x="74702" y="61698"/>
                      <a:pt x="66489" y="59970"/>
                      <a:pt x="65103" y="53049"/>
                    </a:cubicBezTo>
                    <a:cubicBezTo>
                      <a:pt x="63745" y="46262"/>
                      <a:pt x="61181" y="44744"/>
                      <a:pt x="55414" y="44744"/>
                    </a:cubicBezTo>
                    <a:cubicBezTo>
                      <a:pt x="49646" y="44744"/>
                      <a:pt x="45724" y="45436"/>
                      <a:pt x="36726" y="49589"/>
                    </a:cubicBezTo>
                    <a:cubicBezTo>
                      <a:pt x="30765" y="52340"/>
                      <a:pt x="28421" y="46820"/>
                      <a:pt x="21498" y="46820"/>
                    </a:cubicBezTo>
                    <a:cubicBezTo>
                      <a:pt x="14577" y="46820"/>
                      <a:pt x="8351" y="55357"/>
                      <a:pt x="8351" y="53049"/>
                    </a:cubicBezTo>
                    <a:cubicBezTo>
                      <a:pt x="8351" y="50743"/>
                      <a:pt x="5122" y="46821"/>
                      <a:pt x="2814" y="46821"/>
                    </a:cubicBezTo>
                    <a:close/>
                  </a:path>
                </a:pathLst>
              </a:custGeom>
              <a:solidFill>
                <a:srgbClr val="251200"/>
              </a:solidFill>
              <a:ln w="7600" cap="flat">
                <a:noFill/>
                <a:miter lim="800000"/>
              </a:ln>
            </p:spPr>
          </p:sp>
          <p:sp>
            <p:nvSpPr>
              <p:cNvPr id="509" name=""/>
              <p:cNvSpPr/>
              <p:nvPr/>
            </p:nvSpPr>
            <p:spPr>
              <a:xfrm>
                <a:off x="7369869" y="-116121"/>
                <a:ext cx="66976" cy="94590"/>
              </a:xfrm>
              <a:custGeom>
                <a:avLst/>
                <a:gdLst/>
                <a:ahLst/>
                <a:cxnLst/>
                <a:pathLst>
                  <a:path w="66976" h="94590">
                    <a:moveTo>
                      <a:pt x="20403" y="10743"/>
                    </a:moveTo>
                    <a:cubicBezTo>
                      <a:pt x="28840" y="26531"/>
                      <a:pt x="34607" y="32299"/>
                      <a:pt x="34607" y="32299"/>
                    </a:cubicBezTo>
                    <a:cubicBezTo>
                      <a:pt x="34607" y="32299"/>
                      <a:pt x="65752" y="-2307"/>
                      <a:pt x="66906" y="0"/>
                    </a:cubicBezTo>
                    <a:cubicBezTo>
                      <a:pt x="68060" y="2307"/>
                      <a:pt x="46142" y="86515"/>
                      <a:pt x="46142" y="86515"/>
                    </a:cubicBezTo>
                    <a:lnTo>
                      <a:pt x="0" y="94590"/>
                    </a:lnTo>
                    <a:lnTo>
                      <a:pt x="20403" y="10743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510" name=""/>
              <p:cNvSpPr/>
              <p:nvPr/>
            </p:nvSpPr>
            <p:spPr>
              <a:xfrm flipH="true">
                <a:off x="7267670" y="-117902"/>
                <a:ext cx="245269" cy="245054"/>
              </a:xfrm>
              <a:custGeom>
                <a:avLst/>
                <a:gdLst/>
                <a:ahLst/>
                <a:cxnLst/>
                <a:pathLst>
                  <a:path w="245269" h="245054">
                    <a:moveTo>
                      <a:pt x="77094" y="266"/>
                    </a:moveTo>
                    <a:cubicBezTo>
                      <a:pt x="80156" y="19069"/>
                      <a:pt x="111931" y="70990"/>
                      <a:pt x="118853" y="89447"/>
                    </a:cubicBezTo>
                    <a:cubicBezTo>
                      <a:pt x="122515" y="88841"/>
                      <a:pt x="120006" y="46766"/>
                      <a:pt x="119510" y="15684"/>
                    </a:cubicBezTo>
                    <a:cubicBezTo>
                      <a:pt x="122752" y="29948"/>
                      <a:pt x="151756" y="38152"/>
                      <a:pt x="156422" y="47983"/>
                    </a:cubicBezTo>
                    <a:cubicBezTo>
                      <a:pt x="172573" y="82011"/>
                      <a:pt x="178834" y="141355"/>
                      <a:pt x="181141" y="150583"/>
                    </a:cubicBezTo>
                    <a:cubicBezTo>
                      <a:pt x="191523" y="166733"/>
                      <a:pt x="230743" y="195571"/>
                      <a:pt x="245772" y="207107"/>
                    </a:cubicBezTo>
                    <a:cubicBezTo>
                      <a:pt x="236511" y="217488"/>
                      <a:pt x="221516" y="219795"/>
                      <a:pt x="223822" y="222102"/>
                    </a:cubicBezTo>
                    <a:cubicBezTo>
                      <a:pt x="211133" y="216335"/>
                      <a:pt x="163001" y="186563"/>
                      <a:pt x="160378" y="187497"/>
                    </a:cubicBezTo>
                    <a:cubicBezTo>
                      <a:pt x="137410" y="195669"/>
                      <a:pt x="89238" y="205941"/>
                      <a:pt x="70486" y="194481"/>
                    </a:cubicBezTo>
                    <a:cubicBezTo>
                      <a:pt x="89520" y="197941"/>
                      <a:pt x="169227" y="214290"/>
                      <a:pt x="169227" y="222165"/>
                    </a:cubicBezTo>
                    <a:cubicBezTo>
                      <a:pt x="169227" y="236008"/>
                      <a:pt x="166041" y="244408"/>
                      <a:pt x="162191" y="244661"/>
                    </a:cubicBezTo>
                    <a:cubicBezTo>
                      <a:pt x="127587" y="248118"/>
                      <a:pt x="35797" y="233638"/>
                      <a:pt x="16847" y="218642"/>
                    </a:cubicBezTo>
                    <a:cubicBezTo>
                      <a:pt x="5805" y="190958"/>
                      <a:pt x="-2707" y="102975"/>
                      <a:pt x="512" y="80282"/>
                    </a:cubicBezTo>
                    <a:cubicBezTo>
                      <a:pt x="2451" y="73677"/>
                      <a:pt x="53672" y="30038"/>
                      <a:pt x="53672" y="30038"/>
                    </a:cubicBezTo>
                    <a:lnTo>
                      <a:pt x="77094" y="266"/>
                    </a:lnTo>
                    <a:close/>
                  </a:path>
                </a:pathLst>
              </a:custGeom>
              <a:solidFill>
                <a:srgbClr val="663300"/>
              </a:solidFill>
              <a:ln w="5700" cap="flat">
                <a:noFill/>
                <a:miter lim="800000"/>
              </a:ln>
            </p:spPr>
          </p:sp>
          <p:sp>
            <p:nvSpPr>
              <p:cNvPr id="511" name=""/>
              <p:cNvSpPr/>
              <p:nvPr/>
            </p:nvSpPr>
            <p:spPr>
              <a:xfrm flipH="true">
                <a:off x="7252811" y="71700"/>
                <a:ext cx="36313" cy="33861"/>
              </a:xfrm>
              <a:custGeom>
                <a:avLst/>
                <a:gdLst/>
                <a:ahLst/>
                <a:cxnLst/>
                <a:pathLst>
                  <a:path w="36313" h="33861">
                    <a:moveTo>
                      <a:pt x="313" y="16930"/>
                    </a:moveTo>
                    <a:cubicBezTo>
                      <a:pt x="313" y="7580"/>
                      <a:pt x="8442" y="0"/>
                      <a:pt x="18470" y="0"/>
                    </a:cubicBezTo>
                    <a:cubicBezTo>
                      <a:pt x="28497" y="0"/>
                      <a:pt x="36626" y="7580"/>
                      <a:pt x="36626" y="16930"/>
                    </a:cubicBezTo>
                    <a:cubicBezTo>
                      <a:pt x="36626" y="26281"/>
                      <a:pt x="28497" y="33861"/>
                      <a:pt x="18470" y="33861"/>
                    </a:cubicBezTo>
                    <a:cubicBezTo>
                      <a:pt x="8442" y="33861"/>
                      <a:pt x="313" y="26281"/>
                      <a:pt x="313" y="16930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512" name=""/>
              <p:cNvSpPr/>
              <p:nvPr/>
            </p:nvSpPr>
            <p:spPr>
              <a:xfrm flipH="true">
                <a:off x="7214135" y="89408"/>
                <a:ext cx="131502" cy="48448"/>
              </a:xfrm>
              <a:custGeom>
                <a:avLst/>
                <a:gdLst/>
                <a:ahLst/>
                <a:cxnLst/>
                <a:pathLst>
                  <a:path w="131502" h="48448">
                    <a:moveTo>
                      <a:pt x="26531" y="0"/>
                    </a:moveTo>
                    <a:lnTo>
                      <a:pt x="131502" y="7210"/>
                    </a:lnTo>
                    <a:lnTo>
                      <a:pt x="102664" y="48448"/>
                    </a:lnTo>
                    <a:lnTo>
                      <a:pt x="0" y="38355"/>
                    </a:lnTo>
                    <a:lnTo>
                      <a:pt x="26531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513" name=""/>
              <p:cNvSpPr/>
              <p:nvPr/>
            </p:nvSpPr>
            <p:spPr>
              <a:xfrm flipH="true">
                <a:off x="7318563" y="95264"/>
                <a:ext cx="40143" cy="38758"/>
              </a:xfrm>
              <a:custGeom>
                <a:avLst/>
                <a:gdLst/>
                <a:ahLst/>
                <a:cxnLst/>
                <a:pathLst>
                  <a:path w="40143" h="38758">
                    <a:moveTo>
                      <a:pt x="346" y="19379"/>
                    </a:moveTo>
                    <a:cubicBezTo>
                      <a:pt x="346" y="8676"/>
                      <a:pt x="9332" y="0"/>
                      <a:pt x="20417" y="0"/>
                    </a:cubicBezTo>
                    <a:cubicBezTo>
                      <a:pt x="31503" y="0"/>
                      <a:pt x="40489" y="8676"/>
                      <a:pt x="40489" y="19379"/>
                    </a:cubicBezTo>
                    <a:cubicBezTo>
                      <a:pt x="40489" y="30082"/>
                      <a:pt x="31503" y="38758"/>
                      <a:pt x="20417" y="38758"/>
                    </a:cubicBezTo>
                    <a:cubicBezTo>
                      <a:pt x="9332" y="38758"/>
                      <a:pt x="346" y="30082"/>
                      <a:pt x="346" y="19379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2049" name="Text 2049"/>
              <p:cNvSpPr txBox="1"/>
              <p:nvPr/>
            </p:nvSpPr>
            <p:spPr>
              <a:xfrm>
                <a:off x="6615505" y="268420"/>
                <a:ext cx="10032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Originating business</a:t>
                </a:r>
              </a:p>
            </p:txBody>
          </p:sp>
        </p:grpSp>
        <p:cxnSp>
          <p:nvCxnSpPr>
            <p:cNvPr id="517" name="Line"/>
            <p:cNvCxnSpPr/>
            <p:nvPr/>
          </p:nvCxnSpPr>
          <p:spPr>
            <a:xfrm rot="5400000">
              <a:off x="-1848561" y="3187462"/>
              <a:ext cx="8208000" cy="0"/>
            </a:xfrm>
            <a:prstGeom prst="line">
              <a:avLst/>
            </a:prstGeom>
            <a:ln w="7600" cap="flat">
              <a:solidFill>
                <a:srgbClr val="545454"/>
              </a:solidFill>
              <a:custDash>
                <a:ds d="1100000" sp="500000"/>
                <a:ds d="250000" sp="500000"/>
                <a:ds d="250000" sp="500000"/>
              </a:custDash>
              <a:bevel/>
            </a:ln>
          </p:spPr>
        </p:cxnSp>
        <p:cxnSp>
          <p:nvCxnSpPr>
            <p:cNvPr id="518" name="Line"/>
            <p:cNvCxnSpPr/>
            <p:nvPr/>
          </p:nvCxnSpPr>
          <p:spPr>
            <a:xfrm rot="5400000">
              <a:off x="902639" y="3217862"/>
              <a:ext cx="8208000" cy="0"/>
            </a:xfrm>
            <a:prstGeom prst="line">
              <a:avLst/>
            </a:prstGeom>
            <a:ln w="7600" cap="flat">
              <a:solidFill>
                <a:srgbClr val="545454"/>
              </a:solidFill>
              <a:custDash>
                <a:ds d="1100000" sp="500000"/>
                <a:ds d="250000" sp="500000"/>
                <a:ds d="250000" sp="500000"/>
              </a:custDash>
              <a:bevel/>
            </a:ln>
          </p:spPr>
        </p:cxnSp>
        <p:cxnSp>
          <p:nvCxnSpPr>
            <p:cNvPr id="519" name="Line"/>
            <p:cNvCxnSpPr/>
            <p:nvPr/>
          </p:nvCxnSpPr>
          <p:spPr>
            <a:xfrm rot="5400000">
              <a:off x="2483439" y="3248262"/>
              <a:ext cx="8208000" cy="0"/>
            </a:xfrm>
            <a:prstGeom prst="line">
              <a:avLst/>
            </a:prstGeom>
            <a:ln w="7600" cap="flat">
              <a:solidFill>
                <a:srgbClr val="545454"/>
              </a:solidFill>
              <a:custDash>
                <a:ds d="1100000" sp="500000"/>
                <a:ds d="250000" sp="500000"/>
                <a:ds d="250000" sp="500000"/>
              </a:custDash>
              <a:bevel/>
            </a:ln>
          </p:spPr>
        </p:cxnSp>
        <p:cxnSp>
          <p:nvCxnSpPr>
            <p:cNvPr id="520" name="Line"/>
            <p:cNvCxnSpPr/>
            <p:nvPr/>
          </p:nvCxnSpPr>
          <p:spPr>
            <a:xfrm>
              <a:off x="1434639" y="-460537"/>
              <a:ext cx="6201600" cy="0"/>
            </a:xfrm>
            <a:prstGeom prst="line">
              <a:avLst/>
            </a:prstGeom>
            <a:ln w="7600" cap="flat">
              <a:solidFill>
                <a:srgbClr val="545454"/>
              </a:solidFill>
              <a:custDash>
                <a:ds d="1100000" sp="500000"/>
                <a:ds d="250000" sp="500000"/>
                <a:ds d="250000" sp="500000"/>
              </a:custDash>
              <a:bevel/>
            </a:ln>
          </p:spPr>
        </p:cxn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2013-12-01T22:10:18Z</dcterms:created>
  <dcterms:modified xsi:type="dcterms:W3CDTF">2013-12-01T22:10:18Z</dcterms:modified>
</cp:coreProperties>
</file>