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4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14" name="Group5314"/>
          <p:cNvGrpSpPr/>
          <p:nvPr/>
        </p:nvGrpSpPr>
        <p:grpSpPr>
          <a:xfrm>
            <a:off x="164019" y="669963"/>
            <a:ext cx="8815962" cy="5518075"/>
            <a:chOff x="164019" y="669963"/>
            <a:chExt cx="8815962" cy="5518075"/>
          </a:xfrm>
        </p:grpSpPr>
        <p:sp>
          <p:nvSpPr>
            <p:cNvPr id="4810" name="FlexibleLine"/>
            <p:cNvSpPr/>
            <p:nvPr/>
          </p:nvSpPr>
          <p:spPr>
            <a:xfrm>
              <a:off x="2428781" y="42034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-83600"/>
                  </a:lnTo>
                  <a:cubicBezTo>
                    <a:pt x="-114000" y="-133760"/>
                    <a:pt x="-147440" y="-167200"/>
                    <a:pt x="-197600" y="-167200"/>
                  </a:cubicBezTo>
                  <a:lnTo>
                    <a:pt x="-228000" y="-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4806" name="Sub Topic 5"/>
            <p:cNvGrpSpPr/>
            <p:nvPr/>
          </p:nvGrpSpPr>
          <p:grpSpPr>
            <a:xfrm>
              <a:off x="1797981" y="3929887"/>
              <a:ext cx="402800" cy="212800"/>
              <a:chOff x="1797981" y="3929887"/>
              <a:chExt cx="402800" cy="212800"/>
            </a:xfrm>
          </p:grpSpPr>
          <p:sp>
            <p:nvSpPr>
              <p:cNvPr id="4807" name=""/>
              <p:cNvSpPr/>
              <p:nvPr/>
            </p:nvSpPr>
            <p:spPr>
              <a:xfrm>
                <a:off x="1797981" y="3929887"/>
                <a:ext cx="402800" cy="212800"/>
              </a:xfrm>
              <a:custGeom>
                <a:avLst/>
                <a:gdLst/>
                <a:ahLst/>
                <a:cxnLst/>
                <a:pathLst>
                  <a:path w="402800" h="212800">
                    <a:moveTo>
                      <a:pt x="106400" y="0"/>
                    </a:moveTo>
                    <a:lnTo>
                      <a:pt x="296400" y="0"/>
                    </a:lnTo>
                    <a:cubicBezTo>
                      <a:pt x="296400" y="0"/>
                      <a:pt x="402800" y="0"/>
                      <a:pt x="402800" y="106400"/>
                    </a:cubicBezTo>
                    <a:cubicBezTo>
                      <a:pt x="402800" y="212800"/>
                      <a:pt x="296400" y="212800"/>
                      <a:pt x="296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808" name=""/>
              <p:cNvSpPr/>
              <p:nvPr/>
            </p:nvSpPr>
            <p:spPr>
              <a:xfrm>
                <a:off x="1813181" y="3945087"/>
                <a:ext cx="372400" cy="182400"/>
              </a:xfrm>
              <a:custGeom>
                <a:avLst/>
                <a:gdLst/>
                <a:ahLst/>
                <a:cxnLst/>
                <a:pathLst>
                  <a:path w="372400" h="182400" stroke="false">
                    <a:moveTo>
                      <a:pt x="91200" y="0"/>
                    </a:moveTo>
                    <a:lnTo>
                      <a:pt x="281200" y="0"/>
                    </a:lnTo>
                    <a:cubicBezTo>
                      <a:pt x="281200" y="0"/>
                      <a:pt x="372400" y="0"/>
                      <a:pt x="372400" y="91200"/>
                    </a:cubicBezTo>
                    <a:cubicBezTo>
                      <a:pt x="372400" y="182400"/>
                      <a:pt x="281200" y="182400"/>
                      <a:pt x="281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8991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809" name=""/>
              <p:cNvSpPr/>
              <p:nvPr/>
            </p:nvSpPr>
            <p:spPr>
              <a:xfrm>
                <a:off x="1824581" y="3945087"/>
                <a:ext cx="349600" cy="106400"/>
              </a:xfrm>
              <a:custGeom>
                <a:avLst/>
                <a:gdLst/>
                <a:ahLst/>
                <a:cxnLst/>
                <a:pathLst>
                  <a:path w="349600" h="106400" stroke="false">
                    <a:moveTo>
                      <a:pt x="106400" y="0"/>
                    </a:moveTo>
                    <a:lnTo>
                      <a:pt x="243200" y="0"/>
                    </a:lnTo>
                    <a:cubicBezTo>
                      <a:pt x="243200" y="0"/>
                      <a:pt x="349600" y="0"/>
                      <a:pt x="349600" y="62776"/>
                    </a:cubicBezTo>
                    <a:cubicBezTo>
                      <a:pt x="349600" y="106400"/>
                      <a:pt x="314640" y="106400"/>
                      <a:pt x="332120" y="106400"/>
                    </a:cubicBezTo>
                    <a:lnTo>
                      <a:pt x="17480" y="106400"/>
                    </a:lnTo>
                    <a:cubicBezTo>
                      <a:pt x="349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15" name="Text 5315"/>
              <p:cNvSpPr txBox="1"/>
              <p:nvPr/>
            </p:nvSpPr>
            <p:spPr>
              <a:xfrm>
                <a:off x="1824581" y="3975487"/>
                <a:ext cx="349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Wow</a:t>
                </a:r>
              </a:p>
            </p:txBody>
          </p:sp>
        </p:grpSp>
        <p:sp>
          <p:nvSpPr>
            <p:cNvPr id="4545" name="FlexibleLine"/>
            <p:cNvSpPr/>
            <p:nvPr/>
          </p:nvSpPr>
          <p:spPr>
            <a:xfrm>
              <a:off x="3150781" y="4583487"/>
              <a:ext cx="228000" cy="380000"/>
            </a:xfrm>
            <a:custGeom>
              <a:avLst/>
              <a:gdLst/>
              <a:ahLst/>
              <a:cxnLst/>
              <a:pathLst>
                <a:path w="228000" h="3800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-296400"/>
                  </a:lnTo>
                  <a:cubicBezTo>
                    <a:pt x="-114000" y="-346560"/>
                    <a:pt x="-147440" y="-380000"/>
                    <a:pt x="-197600" y="-380000"/>
                  </a:cubicBezTo>
                  <a:lnTo>
                    <a:pt x="-228000" y="-38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64" name="FlexibleLine"/>
            <p:cNvSpPr/>
            <p:nvPr/>
          </p:nvSpPr>
          <p:spPr>
            <a:xfrm>
              <a:off x="4910181" y="3063487"/>
              <a:ext cx="961400" cy="1197000"/>
            </a:xfrm>
            <a:custGeom>
              <a:avLst/>
              <a:gdLst/>
              <a:ahLst/>
              <a:cxnLst/>
              <a:pathLst>
                <a:path w="961400" h="1197000" fill="none">
                  <a:moveTo>
                    <a:pt x="0" y="0"/>
                  </a:moveTo>
                  <a:cubicBezTo>
                    <a:pt x="0" y="538650"/>
                    <a:pt x="528770" y="1197000"/>
                    <a:pt x="961400" y="11970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74" name="FlexibleLine"/>
            <p:cNvSpPr/>
            <p:nvPr/>
          </p:nvSpPr>
          <p:spPr>
            <a:xfrm>
              <a:off x="6601181" y="4260487"/>
              <a:ext cx="228000" cy="585200"/>
            </a:xfrm>
            <a:custGeom>
              <a:avLst/>
              <a:gdLst/>
              <a:ahLst/>
              <a:cxnLst/>
              <a:pathLst>
                <a:path w="228000" h="5852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-501600"/>
                  </a:lnTo>
                  <a:cubicBezTo>
                    <a:pt x="114000" y="-551760"/>
                    <a:pt x="147440" y="-585200"/>
                    <a:pt x="197600" y="-585200"/>
                  </a:cubicBezTo>
                  <a:lnTo>
                    <a:pt x="228000" y="-58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79" name="FlexibleLine"/>
            <p:cNvSpPr/>
            <p:nvPr/>
          </p:nvSpPr>
          <p:spPr>
            <a:xfrm>
              <a:off x="6601181" y="4260487"/>
              <a:ext cx="228000" cy="585200"/>
            </a:xfrm>
            <a:custGeom>
              <a:avLst/>
              <a:gdLst/>
              <a:ahLst/>
              <a:cxnLst/>
              <a:pathLst>
                <a:path w="228000" h="5852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501600"/>
                  </a:lnTo>
                  <a:cubicBezTo>
                    <a:pt x="114000" y="551760"/>
                    <a:pt x="147440" y="585200"/>
                    <a:pt x="197600" y="585200"/>
                  </a:cubicBezTo>
                  <a:lnTo>
                    <a:pt x="228000" y="58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99" name="FlexibleLine"/>
            <p:cNvSpPr/>
            <p:nvPr/>
          </p:nvSpPr>
          <p:spPr>
            <a:xfrm>
              <a:off x="7551181" y="4845687"/>
              <a:ext cx="228000" cy="836000"/>
            </a:xfrm>
            <a:custGeom>
              <a:avLst/>
              <a:gdLst/>
              <a:ahLst/>
              <a:cxnLst/>
              <a:pathLst>
                <a:path w="228000" h="8360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-752400"/>
                  </a:lnTo>
                  <a:cubicBezTo>
                    <a:pt x="114000" y="-802560"/>
                    <a:pt x="147440" y="-836000"/>
                    <a:pt x="197600" y="-836000"/>
                  </a:cubicBezTo>
                  <a:lnTo>
                    <a:pt x="228000" y="-836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04" name="FlexibleLine"/>
            <p:cNvSpPr/>
            <p:nvPr/>
          </p:nvSpPr>
          <p:spPr>
            <a:xfrm>
              <a:off x="7551181" y="4845687"/>
              <a:ext cx="228000" cy="501600"/>
            </a:xfrm>
            <a:custGeom>
              <a:avLst/>
              <a:gdLst/>
              <a:ahLst/>
              <a:cxnLst/>
              <a:pathLst>
                <a:path w="228000" h="5016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-418000"/>
                  </a:lnTo>
                  <a:cubicBezTo>
                    <a:pt x="114000" y="-468160"/>
                    <a:pt x="147440" y="-501600"/>
                    <a:pt x="197600" y="-501600"/>
                  </a:cubicBezTo>
                  <a:lnTo>
                    <a:pt x="228000" y="-50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09" name="FlexibleLine"/>
            <p:cNvSpPr/>
            <p:nvPr/>
          </p:nvSpPr>
          <p:spPr>
            <a:xfrm>
              <a:off x="7551181" y="48456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-83600"/>
                  </a:lnTo>
                  <a:cubicBezTo>
                    <a:pt x="114000" y="-133760"/>
                    <a:pt x="147440" y="-167200"/>
                    <a:pt x="197600" y="-167200"/>
                  </a:cubicBezTo>
                  <a:lnTo>
                    <a:pt x="228000" y="-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14" name="FlexibleLine"/>
            <p:cNvSpPr/>
            <p:nvPr/>
          </p:nvSpPr>
          <p:spPr>
            <a:xfrm>
              <a:off x="7551181" y="48456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83600"/>
                  </a:lnTo>
                  <a:cubicBezTo>
                    <a:pt x="114000" y="133760"/>
                    <a:pt x="147440" y="167200"/>
                    <a:pt x="197600" y="167200"/>
                  </a:cubicBezTo>
                  <a:lnTo>
                    <a:pt x="228000" y="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19" name="FlexibleLine"/>
            <p:cNvSpPr/>
            <p:nvPr/>
          </p:nvSpPr>
          <p:spPr>
            <a:xfrm>
              <a:off x="7551181" y="4845687"/>
              <a:ext cx="228000" cy="501600"/>
            </a:xfrm>
            <a:custGeom>
              <a:avLst/>
              <a:gdLst/>
              <a:ahLst/>
              <a:cxnLst/>
              <a:pathLst>
                <a:path w="228000" h="5016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418000"/>
                  </a:lnTo>
                  <a:cubicBezTo>
                    <a:pt x="114000" y="468160"/>
                    <a:pt x="147440" y="501600"/>
                    <a:pt x="197600" y="501600"/>
                  </a:cubicBezTo>
                  <a:lnTo>
                    <a:pt x="228000" y="50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24" name="FlexibleLine"/>
            <p:cNvSpPr/>
            <p:nvPr/>
          </p:nvSpPr>
          <p:spPr>
            <a:xfrm>
              <a:off x="7551181" y="4845687"/>
              <a:ext cx="228000" cy="836000"/>
            </a:xfrm>
            <a:custGeom>
              <a:avLst/>
              <a:gdLst/>
              <a:ahLst/>
              <a:cxnLst/>
              <a:pathLst>
                <a:path w="228000" h="8360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752400"/>
                  </a:lnTo>
                  <a:cubicBezTo>
                    <a:pt x="114000" y="802560"/>
                    <a:pt x="147440" y="836000"/>
                    <a:pt x="197600" y="836000"/>
                  </a:cubicBezTo>
                  <a:lnTo>
                    <a:pt x="228000" y="836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54" name="FlexibleLine"/>
            <p:cNvSpPr/>
            <p:nvPr/>
          </p:nvSpPr>
          <p:spPr>
            <a:xfrm>
              <a:off x="3348381" y="1543487"/>
              <a:ext cx="228000" cy="585200"/>
            </a:xfrm>
            <a:custGeom>
              <a:avLst/>
              <a:gdLst/>
              <a:ahLst/>
              <a:cxnLst/>
              <a:pathLst>
                <a:path w="228000" h="585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-501600"/>
                  </a:lnTo>
                  <a:cubicBezTo>
                    <a:pt x="-114000" y="-551760"/>
                    <a:pt x="-147440" y="-585200"/>
                    <a:pt x="-197600" y="-585200"/>
                  </a:cubicBezTo>
                  <a:lnTo>
                    <a:pt x="-228000" y="-58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59" name="FlexibleLine"/>
            <p:cNvSpPr/>
            <p:nvPr/>
          </p:nvSpPr>
          <p:spPr>
            <a:xfrm>
              <a:off x="3348381" y="1543487"/>
              <a:ext cx="228000" cy="83600"/>
            </a:xfrm>
            <a:custGeom>
              <a:avLst/>
              <a:gdLst/>
              <a:ahLst/>
              <a:cxnLst/>
              <a:pathLst>
                <a:path w="228000" h="836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22800"/>
                  </a:lnTo>
                  <a:cubicBezTo>
                    <a:pt x="-114000" y="59280"/>
                    <a:pt x="-138320" y="83600"/>
                    <a:pt x="-174800" y="83600"/>
                  </a:cubicBezTo>
                  <a:lnTo>
                    <a:pt x="-228000" y="8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64" name="FlexibleLine"/>
            <p:cNvSpPr/>
            <p:nvPr/>
          </p:nvSpPr>
          <p:spPr>
            <a:xfrm>
              <a:off x="3348381" y="1543487"/>
              <a:ext cx="228000" cy="585200"/>
            </a:xfrm>
            <a:custGeom>
              <a:avLst/>
              <a:gdLst/>
              <a:ahLst/>
              <a:cxnLst/>
              <a:pathLst>
                <a:path w="228000" h="585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501600"/>
                  </a:lnTo>
                  <a:cubicBezTo>
                    <a:pt x="-114000" y="551760"/>
                    <a:pt x="-147440" y="585200"/>
                    <a:pt x="-197600" y="585200"/>
                  </a:cubicBezTo>
                  <a:lnTo>
                    <a:pt x="-228000" y="58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69" name="FlexibleLine"/>
            <p:cNvSpPr/>
            <p:nvPr/>
          </p:nvSpPr>
          <p:spPr>
            <a:xfrm>
              <a:off x="2428781" y="958288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-83600"/>
                  </a:lnTo>
                  <a:cubicBezTo>
                    <a:pt x="-114000" y="-133760"/>
                    <a:pt x="-147440" y="-167200"/>
                    <a:pt x="-197600" y="-167200"/>
                  </a:cubicBezTo>
                  <a:lnTo>
                    <a:pt x="-228000" y="-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74" name="FlexibleLine"/>
            <p:cNvSpPr/>
            <p:nvPr/>
          </p:nvSpPr>
          <p:spPr>
            <a:xfrm>
              <a:off x="2428781" y="958288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83600"/>
                  </a:lnTo>
                  <a:cubicBezTo>
                    <a:pt x="-114000" y="133760"/>
                    <a:pt x="-147440" y="167200"/>
                    <a:pt x="-197600" y="167200"/>
                  </a:cubicBezTo>
                  <a:lnTo>
                    <a:pt x="-228000" y="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79" name="FlexibleLine"/>
            <p:cNvSpPr/>
            <p:nvPr/>
          </p:nvSpPr>
          <p:spPr>
            <a:xfrm>
              <a:off x="2443981" y="16270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-83600"/>
                  </a:lnTo>
                  <a:cubicBezTo>
                    <a:pt x="-114000" y="-133760"/>
                    <a:pt x="-147440" y="-167200"/>
                    <a:pt x="-197600" y="-167200"/>
                  </a:cubicBezTo>
                  <a:lnTo>
                    <a:pt x="-228000" y="-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89" name="FlexibleLine"/>
            <p:cNvSpPr/>
            <p:nvPr/>
          </p:nvSpPr>
          <p:spPr>
            <a:xfrm>
              <a:off x="2443981" y="16270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83600"/>
                  </a:lnTo>
                  <a:cubicBezTo>
                    <a:pt x="-114000" y="133760"/>
                    <a:pt x="-147440" y="167200"/>
                    <a:pt x="-197600" y="167200"/>
                  </a:cubicBezTo>
                  <a:lnTo>
                    <a:pt x="-228000" y="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94" name="FlexibleLine"/>
            <p:cNvSpPr/>
            <p:nvPr/>
          </p:nvSpPr>
          <p:spPr>
            <a:xfrm>
              <a:off x="4910181" y="3063487"/>
              <a:ext cx="961400" cy="178600"/>
            </a:xfrm>
            <a:custGeom>
              <a:avLst/>
              <a:gdLst/>
              <a:ahLst/>
              <a:cxnLst/>
              <a:pathLst>
                <a:path w="961400" h="178600" fill="none">
                  <a:moveTo>
                    <a:pt x="0" y="0"/>
                  </a:moveTo>
                  <a:cubicBezTo>
                    <a:pt x="0" y="-80370"/>
                    <a:pt x="528770" y="-178600"/>
                    <a:pt x="961400" y="-1786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99" name="FlexibleLine"/>
            <p:cNvSpPr/>
            <p:nvPr/>
          </p:nvSpPr>
          <p:spPr>
            <a:xfrm>
              <a:off x="4910181" y="3063487"/>
              <a:ext cx="961400" cy="22800"/>
            </a:xfrm>
            <a:custGeom>
              <a:avLst/>
              <a:gdLst/>
              <a:ahLst/>
              <a:cxnLst/>
              <a:pathLst>
                <a:path w="961400" h="22800" fill="none">
                  <a:moveTo>
                    <a:pt x="0" y="0"/>
                  </a:moveTo>
                  <a:cubicBezTo>
                    <a:pt x="0" y="10260"/>
                    <a:pt x="-528770" y="22800"/>
                    <a:pt x="-961400" y="228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04" name="FlexibleLine"/>
            <p:cNvSpPr/>
            <p:nvPr/>
          </p:nvSpPr>
          <p:spPr>
            <a:xfrm>
              <a:off x="2702381" y="3086287"/>
              <a:ext cx="228000" cy="501600"/>
            </a:xfrm>
            <a:custGeom>
              <a:avLst/>
              <a:gdLst/>
              <a:ahLst/>
              <a:cxnLst/>
              <a:pathLst>
                <a:path w="228000" h="5016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-418000"/>
                  </a:lnTo>
                  <a:cubicBezTo>
                    <a:pt x="-114000" y="-468160"/>
                    <a:pt x="-147440" y="-501600"/>
                    <a:pt x="-197600" y="-501600"/>
                  </a:cubicBezTo>
                  <a:lnTo>
                    <a:pt x="-228000" y="-50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09" name="FlexibleLine"/>
            <p:cNvSpPr/>
            <p:nvPr/>
          </p:nvSpPr>
          <p:spPr>
            <a:xfrm>
              <a:off x="2702381" y="30862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-83600"/>
                  </a:lnTo>
                  <a:cubicBezTo>
                    <a:pt x="-114000" y="-133760"/>
                    <a:pt x="-147440" y="-167200"/>
                    <a:pt x="-197600" y="-167200"/>
                  </a:cubicBezTo>
                  <a:lnTo>
                    <a:pt x="-228000" y="-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14" name="FlexibleLine"/>
            <p:cNvSpPr/>
            <p:nvPr/>
          </p:nvSpPr>
          <p:spPr>
            <a:xfrm>
              <a:off x="2702381" y="30862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83600"/>
                  </a:lnTo>
                  <a:cubicBezTo>
                    <a:pt x="-114000" y="133760"/>
                    <a:pt x="-147440" y="167200"/>
                    <a:pt x="-197600" y="167200"/>
                  </a:cubicBezTo>
                  <a:lnTo>
                    <a:pt x="-228000" y="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19" name="FlexibleLine"/>
            <p:cNvSpPr/>
            <p:nvPr/>
          </p:nvSpPr>
          <p:spPr>
            <a:xfrm>
              <a:off x="2702381" y="3086287"/>
              <a:ext cx="228000" cy="501600"/>
            </a:xfrm>
            <a:custGeom>
              <a:avLst/>
              <a:gdLst/>
              <a:ahLst/>
              <a:cxnLst/>
              <a:pathLst>
                <a:path w="228000" h="5016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418000"/>
                  </a:lnTo>
                  <a:cubicBezTo>
                    <a:pt x="-114000" y="468160"/>
                    <a:pt x="-147440" y="501600"/>
                    <a:pt x="-197600" y="501600"/>
                  </a:cubicBezTo>
                  <a:lnTo>
                    <a:pt x="-228000" y="50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24" name="FlexibleLine"/>
            <p:cNvSpPr/>
            <p:nvPr/>
          </p:nvSpPr>
          <p:spPr>
            <a:xfrm>
              <a:off x="7216781" y="2884887"/>
              <a:ext cx="228000" cy="0"/>
            </a:xfrm>
            <a:custGeom>
              <a:avLst/>
              <a:gdLst/>
              <a:ahLst/>
              <a:cxnLst/>
              <a:pathLst>
                <a:path w="228000" h="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0"/>
                  </a:lnTo>
                  <a:cubicBezTo>
                    <a:pt x="114000" y="0"/>
                    <a:pt x="114000" y="0"/>
                    <a:pt x="114000" y="0"/>
                  </a:cubicBezTo>
                  <a:lnTo>
                    <a:pt x="2280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29" name="FlexibleLine"/>
            <p:cNvSpPr/>
            <p:nvPr/>
          </p:nvSpPr>
          <p:spPr>
            <a:xfrm>
              <a:off x="7216781" y="2884887"/>
              <a:ext cx="228000" cy="334400"/>
            </a:xfrm>
            <a:custGeom>
              <a:avLst/>
              <a:gdLst/>
              <a:ahLst/>
              <a:cxnLst/>
              <a:pathLst>
                <a:path w="228000" h="3344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-250800"/>
                  </a:lnTo>
                  <a:cubicBezTo>
                    <a:pt x="114000" y="-300960"/>
                    <a:pt x="147440" y="-334400"/>
                    <a:pt x="197600" y="-334400"/>
                  </a:cubicBezTo>
                  <a:lnTo>
                    <a:pt x="228000" y="-334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34" name="FlexibleLine"/>
            <p:cNvSpPr/>
            <p:nvPr/>
          </p:nvSpPr>
          <p:spPr>
            <a:xfrm>
              <a:off x="7216781" y="2884887"/>
              <a:ext cx="228000" cy="334400"/>
            </a:xfrm>
            <a:custGeom>
              <a:avLst/>
              <a:gdLst/>
              <a:ahLst/>
              <a:cxnLst/>
              <a:pathLst>
                <a:path w="228000" h="3344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250800"/>
                  </a:lnTo>
                  <a:cubicBezTo>
                    <a:pt x="114000" y="300960"/>
                    <a:pt x="147440" y="334400"/>
                    <a:pt x="197600" y="334400"/>
                  </a:cubicBezTo>
                  <a:lnTo>
                    <a:pt x="228000" y="334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805" name="FlexibleLine"/>
            <p:cNvSpPr/>
            <p:nvPr/>
          </p:nvSpPr>
          <p:spPr>
            <a:xfrm>
              <a:off x="2428781" y="42034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83600"/>
                  </a:lnTo>
                  <a:cubicBezTo>
                    <a:pt x="-114000" y="133760"/>
                    <a:pt x="-147440" y="167200"/>
                    <a:pt x="-197600" y="167200"/>
                  </a:cubicBezTo>
                  <a:lnTo>
                    <a:pt x="-228000" y="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4541" name="Sub Topic 5"/>
            <p:cNvGrpSpPr/>
            <p:nvPr/>
          </p:nvGrpSpPr>
          <p:grpSpPr>
            <a:xfrm>
              <a:off x="2428781" y="4097087"/>
              <a:ext cx="494000" cy="212800"/>
              <a:chOff x="2428781" y="4097087"/>
              <a:chExt cx="494000" cy="212800"/>
            </a:xfrm>
          </p:grpSpPr>
          <p:sp>
            <p:nvSpPr>
              <p:cNvPr id="4542" name=""/>
              <p:cNvSpPr/>
              <p:nvPr/>
            </p:nvSpPr>
            <p:spPr>
              <a:xfrm>
                <a:off x="2428781" y="4097087"/>
                <a:ext cx="494000" cy="212800"/>
              </a:xfrm>
              <a:custGeom>
                <a:avLst/>
                <a:gdLst/>
                <a:ahLst/>
                <a:cxnLst/>
                <a:pathLst>
                  <a:path w="494000" h="212800">
                    <a:moveTo>
                      <a:pt x="106400" y="0"/>
                    </a:moveTo>
                    <a:lnTo>
                      <a:pt x="387600" y="0"/>
                    </a:lnTo>
                    <a:cubicBezTo>
                      <a:pt x="387600" y="0"/>
                      <a:pt x="494000" y="0"/>
                      <a:pt x="494000" y="106400"/>
                    </a:cubicBezTo>
                    <a:cubicBezTo>
                      <a:pt x="494000" y="212800"/>
                      <a:pt x="387600" y="212800"/>
                      <a:pt x="3876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43" name=""/>
              <p:cNvSpPr/>
              <p:nvPr/>
            </p:nvSpPr>
            <p:spPr>
              <a:xfrm>
                <a:off x="2443981" y="4112287"/>
                <a:ext cx="463600" cy="182400"/>
              </a:xfrm>
              <a:custGeom>
                <a:avLst/>
                <a:gdLst/>
                <a:ahLst/>
                <a:cxnLst/>
                <a:pathLst>
                  <a:path w="463600" h="182400" stroke="false">
                    <a:moveTo>
                      <a:pt x="91200" y="0"/>
                    </a:moveTo>
                    <a:lnTo>
                      <a:pt x="372400" y="0"/>
                    </a:lnTo>
                    <a:cubicBezTo>
                      <a:pt x="372400" y="0"/>
                      <a:pt x="463600" y="0"/>
                      <a:pt x="463600" y="91200"/>
                    </a:cubicBezTo>
                    <a:cubicBezTo>
                      <a:pt x="463600" y="182400"/>
                      <a:pt x="372400" y="182400"/>
                      <a:pt x="3724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235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44" name=""/>
              <p:cNvSpPr/>
              <p:nvPr/>
            </p:nvSpPr>
            <p:spPr>
              <a:xfrm>
                <a:off x="2455381" y="4112287"/>
                <a:ext cx="440800" cy="106400"/>
              </a:xfrm>
              <a:custGeom>
                <a:avLst/>
                <a:gdLst/>
                <a:ahLst/>
                <a:cxnLst/>
                <a:pathLst>
                  <a:path w="440800" h="106400" stroke="false">
                    <a:moveTo>
                      <a:pt x="106400" y="0"/>
                    </a:moveTo>
                    <a:lnTo>
                      <a:pt x="334400" y="0"/>
                    </a:lnTo>
                    <a:cubicBezTo>
                      <a:pt x="334400" y="0"/>
                      <a:pt x="440800" y="0"/>
                      <a:pt x="440800" y="62776"/>
                    </a:cubicBezTo>
                    <a:cubicBezTo>
                      <a:pt x="440800" y="106400"/>
                      <a:pt x="396720" y="106400"/>
                      <a:pt x="418760" y="106400"/>
                    </a:cubicBezTo>
                    <a:lnTo>
                      <a:pt x="22040" y="106400"/>
                    </a:lnTo>
                    <a:cubicBezTo>
                      <a:pt x="4408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16" name="Text 5316"/>
              <p:cNvSpPr txBox="1"/>
              <p:nvPr/>
            </p:nvSpPr>
            <p:spPr>
              <a:xfrm>
                <a:off x="2455381" y="4142687"/>
                <a:ext cx="440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Games</a:t>
                </a:r>
              </a:p>
            </p:txBody>
          </p:sp>
        </p:grpSp>
        <p:grpSp>
          <p:nvGrpSpPr>
            <p:cNvPr id="4801" name="Sub Topic 5"/>
            <p:cNvGrpSpPr/>
            <p:nvPr/>
          </p:nvGrpSpPr>
          <p:grpSpPr>
            <a:xfrm>
              <a:off x="1615581" y="4264287"/>
              <a:ext cx="585200" cy="212800"/>
              <a:chOff x="1615581" y="4264287"/>
              <a:chExt cx="585200" cy="212800"/>
            </a:xfrm>
          </p:grpSpPr>
          <p:sp>
            <p:nvSpPr>
              <p:cNvPr id="4802" name=""/>
              <p:cNvSpPr/>
              <p:nvPr/>
            </p:nvSpPr>
            <p:spPr>
              <a:xfrm>
                <a:off x="1615581" y="4264287"/>
                <a:ext cx="585200" cy="212800"/>
              </a:xfrm>
              <a:custGeom>
                <a:avLst/>
                <a:gdLst/>
                <a:ahLst/>
                <a:cxnLst/>
                <a:pathLst>
                  <a:path w="585200" h="212800">
                    <a:moveTo>
                      <a:pt x="106400" y="0"/>
                    </a:moveTo>
                    <a:lnTo>
                      <a:pt x="478800" y="0"/>
                    </a:lnTo>
                    <a:cubicBezTo>
                      <a:pt x="478800" y="0"/>
                      <a:pt x="585200" y="0"/>
                      <a:pt x="585200" y="106400"/>
                    </a:cubicBezTo>
                    <a:cubicBezTo>
                      <a:pt x="585200" y="212800"/>
                      <a:pt x="478800" y="212800"/>
                      <a:pt x="4788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803" name=""/>
              <p:cNvSpPr/>
              <p:nvPr/>
            </p:nvSpPr>
            <p:spPr>
              <a:xfrm>
                <a:off x="1630781" y="4279487"/>
                <a:ext cx="554800" cy="182400"/>
              </a:xfrm>
              <a:custGeom>
                <a:avLst/>
                <a:gdLst/>
                <a:ahLst/>
                <a:cxnLst/>
                <a:pathLst>
                  <a:path w="554800" h="182400" stroke="false">
                    <a:moveTo>
                      <a:pt x="91200" y="0"/>
                    </a:moveTo>
                    <a:lnTo>
                      <a:pt x="463600" y="0"/>
                    </a:lnTo>
                    <a:cubicBezTo>
                      <a:pt x="463600" y="0"/>
                      <a:pt x="554800" y="0"/>
                      <a:pt x="554800" y="91200"/>
                    </a:cubicBezTo>
                    <a:cubicBezTo>
                      <a:pt x="554800" y="182400"/>
                      <a:pt x="463600" y="182400"/>
                      <a:pt x="4636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38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804" name=""/>
              <p:cNvSpPr/>
              <p:nvPr/>
            </p:nvSpPr>
            <p:spPr>
              <a:xfrm>
                <a:off x="1642181" y="4279487"/>
                <a:ext cx="532000" cy="106400"/>
              </a:xfrm>
              <a:custGeom>
                <a:avLst/>
                <a:gdLst/>
                <a:ahLst/>
                <a:cxnLst/>
                <a:pathLst>
                  <a:path w="532000" h="106400" stroke="false">
                    <a:moveTo>
                      <a:pt x="106400" y="0"/>
                    </a:moveTo>
                    <a:lnTo>
                      <a:pt x="425600" y="0"/>
                    </a:lnTo>
                    <a:cubicBezTo>
                      <a:pt x="425600" y="0"/>
                      <a:pt x="532000" y="0"/>
                      <a:pt x="532000" y="62776"/>
                    </a:cubicBezTo>
                    <a:cubicBezTo>
                      <a:pt x="532000" y="106400"/>
                      <a:pt x="478800" y="106400"/>
                      <a:pt x="505400" y="106400"/>
                    </a:cubicBezTo>
                    <a:lnTo>
                      <a:pt x="26600" y="106400"/>
                    </a:lnTo>
                    <a:cubicBezTo>
                      <a:pt x="5320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17" name="Text 5317"/>
              <p:cNvSpPr txBox="1"/>
              <p:nvPr/>
            </p:nvSpPr>
            <p:spPr>
              <a:xfrm>
                <a:off x="1642181" y="4309887"/>
                <a:ext cx="532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Star War </a:t>
                </a:r>
              </a:p>
            </p:txBody>
          </p:sp>
        </p:grpSp>
        <p:sp>
          <p:nvSpPr>
            <p:cNvPr id="4540" name="FlexibleLine"/>
            <p:cNvSpPr/>
            <p:nvPr/>
          </p:nvSpPr>
          <p:spPr>
            <a:xfrm>
              <a:off x="1448381" y="52066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-83600"/>
                  </a:lnTo>
                  <a:cubicBezTo>
                    <a:pt x="-114000" y="-133760"/>
                    <a:pt x="-147440" y="-167200"/>
                    <a:pt x="-197600" y="-167200"/>
                  </a:cubicBezTo>
                  <a:lnTo>
                    <a:pt x="-228000" y="-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4536" name="Sub Topic 5"/>
            <p:cNvGrpSpPr/>
            <p:nvPr/>
          </p:nvGrpSpPr>
          <p:grpSpPr>
            <a:xfrm>
              <a:off x="703581" y="4933087"/>
              <a:ext cx="516800" cy="212800"/>
              <a:chOff x="703581" y="4933087"/>
              <a:chExt cx="516800" cy="212800"/>
            </a:xfrm>
          </p:grpSpPr>
          <p:sp>
            <p:nvSpPr>
              <p:cNvPr id="4537" name=""/>
              <p:cNvSpPr/>
              <p:nvPr/>
            </p:nvSpPr>
            <p:spPr>
              <a:xfrm>
                <a:off x="703581" y="4933087"/>
                <a:ext cx="516800" cy="212800"/>
              </a:xfrm>
              <a:custGeom>
                <a:avLst/>
                <a:gdLst/>
                <a:ahLst/>
                <a:cxnLst/>
                <a:pathLst>
                  <a:path w="516800" h="212800">
                    <a:moveTo>
                      <a:pt x="106400" y="0"/>
                    </a:moveTo>
                    <a:lnTo>
                      <a:pt x="410400" y="0"/>
                    </a:lnTo>
                    <a:cubicBezTo>
                      <a:pt x="410400" y="0"/>
                      <a:pt x="516800" y="0"/>
                      <a:pt x="516800" y="106400"/>
                    </a:cubicBezTo>
                    <a:cubicBezTo>
                      <a:pt x="516800" y="212800"/>
                      <a:pt x="410400" y="212800"/>
                      <a:pt x="410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38" name=""/>
              <p:cNvSpPr/>
              <p:nvPr/>
            </p:nvSpPr>
            <p:spPr>
              <a:xfrm>
                <a:off x="718781" y="4948287"/>
                <a:ext cx="486400" cy="182400"/>
              </a:xfrm>
              <a:custGeom>
                <a:avLst/>
                <a:gdLst/>
                <a:ahLst/>
                <a:cxnLst/>
                <a:pathLst>
                  <a:path w="486400" h="182400" stroke="false">
                    <a:moveTo>
                      <a:pt x="91200" y="0"/>
                    </a:moveTo>
                    <a:lnTo>
                      <a:pt x="395200" y="0"/>
                    </a:lnTo>
                    <a:cubicBezTo>
                      <a:pt x="395200" y="0"/>
                      <a:pt x="486400" y="0"/>
                      <a:pt x="486400" y="91200"/>
                    </a:cubicBezTo>
                    <a:cubicBezTo>
                      <a:pt x="486400" y="182400"/>
                      <a:pt x="395200" y="182400"/>
                      <a:pt x="395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39" name=""/>
              <p:cNvSpPr/>
              <p:nvPr/>
            </p:nvSpPr>
            <p:spPr>
              <a:xfrm>
                <a:off x="730181" y="4948287"/>
                <a:ext cx="463600" cy="106400"/>
              </a:xfrm>
              <a:custGeom>
                <a:avLst/>
                <a:gdLst/>
                <a:ahLst/>
                <a:cxnLst/>
                <a:pathLst>
                  <a:path w="463600" h="106400" stroke="false">
                    <a:moveTo>
                      <a:pt x="106400" y="0"/>
                    </a:moveTo>
                    <a:lnTo>
                      <a:pt x="357200" y="0"/>
                    </a:lnTo>
                    <a:cubicBezTo>
                      <a:pt x="357200" y="0"/>
                      <a:pt x="463600" y="0"/>
                      <a:pt x="463600" y="62776"/>
                    </a:cubicBezTo>
                    <a:cubicBezTo>
                      <a:pt x="463600" y="106400"/>
                      <a:pt x="417240" y="106400"/>
                      <a:pt x="440420" y="106400"/>
                    </a:cubicBezTo>
                    <a:lnTo>
                      <a:pt x="23180" y="106400"/>
                    </a:lnTo>
                    <a:cubicBezTo>
                      <a:pt x="463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18" name="Text 5318"/>
              <p:cNvSpPr txBox="1"/>
              <p:nvPr/>
            </p:nvSpPr>
            <p:spPr>
              <a:xfrm>
                <a:off x="730181" y="4978687"/>
                <a:ext cx="463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Cycling</a:t>
                </a:r>
              </a:p>
            </p:txBody>
          </p:sp>
        </p:grpSp>
        <p:sp>
          <p:nvSpPr>
            <p:cNvPr id="4530" name="FlexibleLine"/>
            <p:cNvSpPr/>
            <p:nvPr/>
          </p:nvSpPr>
          <p:spPr>
            <a:xfrm>
              <a:off x="4910181" y="3063487"/>
              <a:ext cx="961400" cy="1520000"/>
            </a:xfrm>
            <a:custGeom>
              <a:avLst/>
              <a:gdLst/>
              <a:ahLst/>
              <a:cxnLst/>
              <a:pathLst>
                <a:path w="961400" h="1520000" fill="none">
                  <a:moveTo>
                    <a:pt x="0" y="0"/>
                  </a:moveTo>
                  <a:cubicBezTo>
                    <a:pt x="0" y="-684000"/>
                    <a:pt x="-528770" y="-1520000"/>
                    <a:pt x="-961400" y="-15200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35" name="FlexibleLine"/>
            <p:cNvSpPr/>
            <p:nvPr/>
          </p:nvSpPr>
          <p:spPr>
            <a:xfrm>
              <a:off x="1448381" y="5206687"/>
              <a:ext cx="228000" cy="167200"/>
            </a:xfrm>
            <a:custGeom>
              <a:avLst/>
              <a:gdLst/>
              <a:ahLst/>
              <a:cxnLst/>
              <a:pathLst>
                <a:path w="228000" h="1672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83600"/>
                  </a:lnTo>
                  <a:cubicBezTo>
                    <a:pt x="-114000" y="133760"/>
                    <a:pt x="-147440" y="167200"/>
                    <a:pt x="-197600" y="167200"/>
                  </a:cubicBezTo>
                  <a:lnTo>
                    <a:pt x="-228000" y="16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20" name="FlexibleLine"/>
            <p:cNvSpPr/>
            <p:nvPr/>
          </p:nvSpPr>
          <p:spPr>
            <a:xfrm>
              <a:off x="2291981" y="4955887"/>
              <a:ext cx="228000" cy="250800"/>
            </a:xfrm>
            <a:custGeom>
              <a:avLst/>
              <a:gdLst/>
              <a:ahLst/>
              <a:cxnLst/>
              <a:pathLst>
                <a:path w="228000" h="2508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-167200"/>
                  </a:lnTo>
                  <a:cubicBezTo>
                    <a:pt x="-114000" y="-217360"/>
                    <a:pt x="-147440" y="-250800"/>
                    <a:pt x="-197600" y="-250800"/>
                  </a:cubicBezTo>
                  <a:lnTo>
                    <a:pt x="-228000" y="-250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4516" name="Sub Topic 5"/>
            <p:cNvGrpSpPr/>
            <p:nvPr/>
          </p:nvGrpSpPr>
          <p:grpSpPr>
            <a:xfrm>
              <a:off x="1509181" y="4598687"/>
              <a:ext cx="554800" cy="212800"/>
              <a:chOff x="1509181" y="4598687"/>
              <a:chExt cx="554800" cy="212800"/>
            </a:xfrm>
          </p:grpSpPr>
          <p:sp>
            <p:nvSpPr>
              <p:cNvPr id="4517" name=""/>
              <p:cNvSpPr/>
              <p:nvPr/>
            </p:nvSpPr>
            <p:spPr>
              <a:xfrm>
                <a:off x="1509181" y="4598687"/>
                <a:ext cx="554800" cy="212800"/>
              </a:xfrm>
              <a:custGeom>
                <a:avLst/>
                <a:gdLst/>
                <a:ahLst/>
                <a:cxnLst/>
                <a:pathLst>
                  <a:path w="554800" h="212800">
                    <a:moveTo>
                      <a:pt x="106400" y="0"/>
                    </a:moveTo>
                    <a:lnTo>
                      <a:pt x="448400" y="0"/>
                    </a:lnTo>
                    <a:cubicBezTo>
                      <a:pt x="448400" y="0"/>
                      <a:pt x="554800" y="0"/>
                      <a:pt x="554800" y="106400"/>
                    </a:cubicBezTo>
                    <a:cubicBezTo>
                      <a:pt x="554800" y="212800"/>
                      <a:pt x="448400" y="212800"/>
                      <a:pt x="448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18" name=""/>
              <p:cNvSpPr/>
              <p:nvPr/>
            </p:nvSpPr>
            <p:spPr>
              <a:xfrm>
                <a:off x="1524381" y="4613887"/>
                <a:ext cx="524400" cy="182400"/>
              </a:xfrm>
              <a:custGeom>
                <a:avLst/>
                <a:gdLst/>
                <a:ahLst/>
                <a:cxnLst/>
                <a:pathLst>
                  <a:path w="524400" h="182400" stroke="false">
                    <a:moveTo>
                      <a:pt x="91200" y="0"/>
                    </a:moveTo>
                    <a:lnTo>
                      <a:pt x="433200" y="0"/>
                    </a:lnTo>
                    <a:cubicBezTo>
                      <a:pt x="433200" y="0"/>
                      <a:pt x="524400" y="0"/>
                      <a:pt x="524400" y="91200"/>
                    </a:cubicBezTo>
                    <a:cubicBezTo>
                      <a:pt x="524400" y="182400"/>
                      <a:pt x="433200" y="182400"/>
                      <a:pt x="433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808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19" name=""/>
              <p:cNvSpPr/>
              <p:nvPr/>
            </p:nvSpPr>
            <p:spPr>
              <a:xfrm>
                <a:off x="1535781" y="4613887"/>
                <a:ext cx="501600" cy="106400"/>
              </a:xfrm>
              <a:custGeom>
                <a:avLst/>
                <a:gdLst/>
                <a:ahLst/>
                <a:cxnLst/>
                <a:pathLst>
                  <a:path w="501600" h="106400" stroke="false">
                    <a:moveTo>
                      <a:pt x="106400" y="0"/>
                    </a:moveTo>
                    <a:lnTo>
                      <a:pt x="395200" y="0"/>
                    </a:lnTo>
                    <a:cubicBezTo>
                      <a:pt x="395200" y="0"/>
                      <a:pt x="501600" y="0"/>
                      <a:pt x="501600" y="62776"/>
                    </a:cubicBezTo>
                    <a:cubicBezTo>
                      <a:pt x="501600" y="106400"/>
                      <a:pt x="451440" y="106400"/>
                      <a:pt x="476520" y="106400"/>
                    </a:cubicBezTo>
                    <a:lnTo>
                      <a:pt x="25080" y="106400"/>
                    </a:lnTo>
                    <a:cubicBezTo>
                      <a:pt x="501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19" name="Text 5319"/>
              <p:cNvSpPr txBox="1"/>
              <p:nvPr/>
            </p:nvSpPr>
            <p:spPr>
              <a:xfrm>
                <a:off x="1535781" y="4644287"/>
                <a:ext cx="50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Football</a:t>
                </a:r>
              </a:p>
            </p:txBody>
          </p:sp>
        </p:grpSp>
        <p:sp>
          <p:nvSpPr>
            <p:cNvPr id="4505" name="FlexibleLine"/>
            <p:cNvSpPr/>
            <p:nvPr/>
          </p:nvSpPr>
          <p:spPr>
            <a:xfrm>
              <a:off x="4910181" y="3063487"/>
              <a:ext cx="961400" cy="1520000"/>
            </a:xfrm>
            <a:custGeom>
              <a:avLst/>
              <a:gdLst/>
              <a:ahLst/>
              <a:cxnLst/>
              <a:pathLst>
                <a:path w="961400" h="1520000" fill="none">
                  <a:moveTo>
                    <a:pt x="0" y="0"/>
                  </a:moveTo>
                  <a:cubicBezTo>
                    <a:pt x="0" y="684000"/>
                    <a:pt x="-528770" y="1520000"/>
                    <a:pt x="-961400" y="15200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10" name="FlexibleLine"/>
            <p:cNvSpPr/>
            <p:nvPr/>
          </p:nvSpPr>
          <p:spPr>
            <a:xfrm>
              <a:off x="3150781" y="4583487"/>
              <a:ext cx="228000" cy="372400"/>
            </a:xfrm>
            <a:custGeom>
              <a:avLst/>
              <a:gdLst/>
              <a:ahLst/>
              <a:cxnLst/>
              <a:pathLst>
                <a:path w="228000" h="3724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288800"/>
                  </a:lnTo>
                  <a:cubicBezTo>
                    <a:pt x="-114000" y="338960"/>
                    <a:pt x="-147440" y="372400"/>
                    <a:pt x="-197600" y="372400"/>
                  </a:cubicBezTo>
                  <a:lnTo>
                    <a:pt x="-228000" y="37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15" name="FlexibleLine"/>
            <p:cNvSpPr/>
            <p:nvPr/>
          </p:nvSpPr>
          <p:spPr>
            <a:xfrm>
              <a:off x="2291981" y="4955887"/>
              <a:ext cx="228000" cy="250800"/>
            </a:xfrm>
            <a:custGeom>
              <a:avLst/>
              <a:gdLst/>
              <a:ahLst/>
              <a:cxnLst/>
              <a:pathLst>
                <a:path w="228000" h="250800" fill="none">
                  <a:moveTo>
                    <a:pt x="0" y="0"/>
                  </a:moveTo>
                  <a:lnTo>
                    <a:pt x="-114000" y="0"/>
                  </a:lnTo>
                  <a:lnTo>
                    <a:pt x="-114000" y="167200"/>
                  </a:lnTo>
                  <a:cubicBezTo>
                    <a:pt x="-114000" y="217360"/>
                    <a:pt x="-147440" y="250800"/>
                    <a:pt x="-197600" y="250800"/>
                  </a:cubicBezTo>
                  <a:lnTo>
                    <a:pt x="-228000" y="250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4236" name="Main Idea 5"/>
            <p:cNvGrpSpPr/>
            <p:nvPr/>
          </p:nvGrpSpPr>
          <p:grpSpPr>
            <a:xfrm>
              <a:off x="4450381" y="2903887"/>
              <a:ext cx="919600" cy="319200"/>
              <a:chOff x="4450381" y="2903887"/>
              <a:chExt cx="919600" cy="319200"/>
            </a:xfrm>
          </p:grpSpPr>
          <p:sp>
            <p:nvSpPr>
              <p:cNvPr id="4237" name=""/>
              <p:cNvSpPr/>
              <p:nvPr/>
            </p:nvSpPr>
            <p:spPr>
              <a:xfrm>
                <a:off x="4450381" y="2903887"/>
                <a:ext cx="919600" cy="319200"/>
              </a:xfrm>
              <a:custGeom>
                <a:avLst/>
                <a:gdLst/>
                <a:ahLst/>
                <a:cxnLst/>
                <a:pathLst>
                  <a:path w="919600" h="319200">
                    <a:moveTo>
                      <a:pt x="159600" y="0"/>
                    </a:moveTo>
                    <a:lnTo>
                      <a:pt x="760000" y="0"/>
                    </a:lnTo>
                    <a:cubicBezTo>
                      <a:pt x="760000" y="0"/>
                      <a:pt x="919600" y="0"/>
                      <a:pt x="919600" y="159600"/>
                    </a:cubicBezTo>
                    <a:cubicBezTo>
                      <a:pt x="919600" y="319200"/>
                      <a:pt x="760000" y="319200"/>
                      <a:pt x="760000" y="319200"/>
                    </a:cubicBezTo>
                    <a:lnTo>
                      <a:pt x="159600" y="319200"/>
                    </a:lnTo>
                    <a:cubicBezTo>
                      <a:pt x="159600" y="319200"/>
                      <a:pt x="0" y="319200"/>
                      <a:pt x="0" y="159600"/>
                    </a:cubicBezTo>
                    <a:cubicBezTo>
                      <a:pt x="0" y="0"/>
                      <a:pt x="159600" y="0"/>
                      <a:pt x="159600" y="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238" name=""/>
              <p:cNvSpPr/>
              <p:nvPr/>
            </p:nvSpPr>
            <p:spPr>
              <a:xfrm>
                <a:off x="4465581" y="2919087"/>
                <a:ext cx="889200" cy="288800"/>
              </a:xfrm>
              <a:custGeom>
                <a:avLst/>
                <a:gdLst/>
                <a:ahLst/>
                <a:cxnLst/>
                <a:pathLst>
                  <a:path w="889200" h="288800" stroke="false">
                    <a:moveTo>
                      <a:pt x="144400" y="0"/>
                    </a:moveTo>
                    <a:lnTo>
                      <a:pt x="744800" y="0"/>
                    </a:lnTo>
                    <a:cubicBezTo>
                      <a:pt x="744800" y="0"/>
                      <a:pt x="889200" y="0"/>
                      <a:pt x="889200" y="144400"/>
                    </a:cubicBezTo>
                    <a:cubicBezTo>
                      <a:pt x="889200" y="288800"/>
                      <a:pt x="744800" y="288800"/>
                      <a:pt x="744800" y="288800"/>
                    </a:cubicBezTo>
                    <a:lnTo>
                      <a:pt x="144400" y="288800"/>
                    </a:lnTo>
                    <a:cubicBezTo>
                      <a:pt x="144400" y="288800"/>
                      <a:pt x="0" y="288800"/>
                      <a:pt x="0" y="144400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72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39" name=""/>
              <p:cNvSpPr/>
              <p:nvPr/>
            </p:nvSpPr>
            <p:spPr>
              <a:xfrm>
                <a:off x="4490281" y="2919087"/>
                <a:ext cx="839800" cy="159600"/>
              </a:xfrm>
              <a:custGeom>
                <a:avLst/>
                <a:gdLst/>
                <a:ahLst/>
                <a:cxnLst/>
                <a:pathLst>
                  <a:path w="839800" h="159600" stroke="false">
                    <a:moveTo>
                      <a:pt x="159600" y="0"/>
                    </a:moveTo>
                    <a:lnTo>
                      <a:pt x="680200" y="0"/>
                    </a:lnTo>
                    <a:cubicBezTo>
                      <a:pt x="680200" y="0"/>
                      <a:pt x="839800" y="0"/>
                      <a:pt x="839800" y="94164"/>
                    </a:cubicBezTo>
                    <a:cubicBezTo>
                      <a:pt x="839800" y="159600"/>
                      <a:pt x="755820" y="159600"/>
                      <a:pt x="797810" y="159600"/>
                    </a:cubicBezTo>
                    <a:lnTo>
                      <a:pt x="41990" y="159600"/>
                    </a:lnTo>
                    <a:cubicBezTo>
                      <a:pt x="83980" y="159600"/>
                      <a:pt x="0" y="159600"/>
                      <a:pt x="0" y="94164"/>
                    </a:cubicBezTo>
                    <a:cubicBezTo>
                      <a:pt x="0" y="0"/>
                      <a:pt x="159600" y="0"/>
                      <a:pt x="1596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20" name="Text 5320"/>
              <p:cNvSpPr txBox="1"/>
              <p:nvPr/>
            </p:nvSpPr>
            <p:spPr>
              <a:xfrm>
                <a:off x="4545381" y="2979887"/>
                <a:ext cx="7296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262626"/>
                    </a:solidFill>
                    <a:latin typeface="Arial"/>
                  </a:rPr>
                  <a:t>Main Idea</a:t>
                </a:r>
              </a:p>
            </p:txBody>
          </p:sp>
        </p:grpSp>
        <p:sp>
          <p:nvSpPr>
            <p:cNvPr id="4249" name="FlexibleLine"/>
            <p:cNvSpPr/>
            <p:nvPr/>
          </p:nvSpPr>
          <p:spPr>
            <a:xfrm>
              <a:off x="6631581" y="1866487"/>
              <a:ext cx="228000" cy="228000"/>
            </a:xfrm>
            <a:custGeom>
              <a:avLst/>
              <a:gdLst/>
              <a:ahLst/>
              <a:cxnLst/>
              <a:pathLst>
                <a:path w="228000" h="2280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144400"/>
                  </a:lnTo>
                  <a:cubicBezTo>
                    <a:pt x="114000" y="194560"/>
                    <a:pt x="147440" y="228000"/>
                    <a:pt x="197600" y="228000"/>
                  </a:cubicBezTo>
                  <a:lnTo>
                    <a:pt x="228000" y="22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254" name="FlexibleLine"/>
            <p:cNvSpPr/>
            <p:nvPr/>
          </p:nvSpPr>
          <p:spPr>
            <a:xfrm>
              <a:off x="6631581" y="1866487"/>
              <a:ext cx="228000" cy="228000"/>
            </a:xfrm>
            <a:custGeom>
              <a:avLst/>
              <a:gdLst/>
              <a:ahLst/>
              <a:cxnLst/>
              <a:pathLst>
                <a:path w="228000" h="2280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-144400"/>
                  </a:lnTo>
                  <a:cubicBezTo>
                    <a:pt x="114000" y="-194560"/>
                    <a:pt x="147440" y="-228000"/>
                    <a:pt x="197600" y="-228000"/>
                  </a:cubicBezTo>
                  <a:lnTo>
                    <a:pt x="228000" y="-22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265" name="FlexibleLine"/>
            <p:cNvSpPr/>
            <p:nvPr/>
          </p:nvSpPr>
          <p:spPr>
            <a:xfrm>
              <a:off x="7505581" y="2094487"/>
              <a:ext cx="228000" cy="121600"/>
            </a:xfrm>
            <a:custGeom>
              <a:avLst/>
              <a:gdLst/>
              <a:ahLst/>
              <a:cxnLst/>
              <a:pathLst>
                <a:path w="228000" h="121600" fill="none">
                  <a:moveTo>
                    <a:pt x="0" y="0"/>
                  </a:moveTo>
                  <a:lnTo>
                    <a:pt x="114000" y="0"/>
                  </a:lnTo>
                  <a:lnTo>
                    <a:pt x="114000" y="-38000"/>
                  </a:lnTo>
                  <a:cubicBezTo>
                    <a:pt x="114000" y="-88160"/>
                    <a:pt x="147440" y="-121600"/>
                    <a:pt x="197600" y="-121600"/>
                  </a:cubicBezTo>
                  <a:lnTo>
                    <a:pt x="228000" y="-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418" name="FlexibleLine"/>
            <p:cNvSpPr/>
            <p:nvPr/>
          </p:nvSpPr>
          <p:spPr>
            <a:xfrm>
              <a:off x="4910181" y="3063487"/>
              <a:ext cx="961400" cy="1197000"/>
            </a:xfrm>
            <a:custGeom>
              <a:avLst/>
              <a:gdLst/>
              <a:ahLst/>
              <a:cxnLst/>
              <a:pathLst>
                <a:path w="961400" h="1197000" fill="none">
                  <a:moveTo>
                    <a:pt x="0" y="0"/>
                  </a:moveTo>
                  <a:cubicBezTo>
                    <a:pt x="0" y="-538650"/>
                    <a:pt x="528770" y="-1197000"/>
                    <a:pt x="961400" y="-11970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4191" name=""/>
            <p:cNvGrpSpPr/>
            <p:nvPr/>
          </p:nvGrpSpPr>
          <p:grpSpPr>
            <a:xfrm>
              <a:off x="2576989" y="449088"/>
              <a:ext cx="3579592" cy="4970400"/>
              <a:chOff x="2576989" y="449088"/>
              <a:chExt cx="3579592" cy="4970400"/>
            </a:xfrm>
          </p:grpSpPr>
          <p:sp>
            <p:nvSpPr>
              <p:cNvPr id="4192" name=""/>
              <p:cNvSpPr/>
              <p:nvPr/>
            </p:nvSpPr>
            <p:spPr>
              <a:xfrm>
                <a:off x="5388983" y="2843087"/>
                <a:ext cx="767600" cy="212800"/>
              </a:xfrm>
              <a:custGeom>
                <a:avLst/>
                <a:gdLst/>
                <a:ahLst/>
                <a:cxnLst/>
                <a:pathLst>
                  <a:path w="767600" h="212800">
                    <a:moveTo>
                      <a:pt x="0" y="0"/>
                    </a:moveTo>
                    <a:lnTo>
                      <a:pt x="767600" y="7600"/>
                    </a:lnTo>
                    <a:lnTo>
                      <a:pt x="0" y="212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1443"/>
              </a:solidFill>
              <a:ln w="7600" cap="flat">
                <a:solidFill>
                  <a:srgbClr val="FF3F3F"/>
                </a:solidFill>
                <a:miter lim="800000"/>
              </a:ln>
            </p:spPr>
          </p:sp>
        </p:grpSp>
        <p:grpSp>
          <p:nvGrpSpPr>
            <p:cNvPr id="4193" name=""/>
            <p:cNvGrpSpPr/>
            <p:nvPr/>
          </p:nvGrpSpPr>
          <p:grpSpPr>
            <a:xfrm>
              <a:off x="2576981" y="449088"/>
              <a:ext cx="3518800" cy="4970400"/>
              <a:chOff x="2576981" y="449088"/>
              <a:chExt cx="3518800" cy="4970400"/>
            </a:xfrm>
          </p:grpSpPr>
          <p:sp>
            <p:nvSpPr>
              <p:cNvPr id="4194" name=""/>
              <p:cNvSpPr/>
              <p:nvPr/>
            </p:nvSpPr>
            <p:spPr>
              <a:xfrm rot="300000">
                <a:off x="5043224" y="764085"/>
                <a:ext cx="867912" cy="2031450"/>
              </a:xfrm>
              <a:custGeom>
                <a:avLst/>
                <a:gdLst/>
                <a:ahLst/>
                <a:cxnLst/>
                <a:pathLst>
                  <a:path w="867912" h="2031450">
                    <a:moveTo>
                      <a:pt x="0" y="1918194"/>
                    </a:moveTo>
                    <a:lnTo>
                      <a:pt x="867912" y="0"/>
                    </a:lnTo>
                    <a:lnTo>
                      <a:pt x="400573" y="2031450"/>
                    </a:lnTo>
                    <a:lnTo>
                      <a:pt x="0" y="1918194"/>
                    </a:lnTo>
                    <a:close/>
                  </a:path>
                </a:pathLst>
              </a:custGeom>
              <a:solidFill>
                <a:srgbClr val="FF1443"/>
              </a:solidFill>
              <a:ln w="76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4195" name=""/>
              <p:cNvSpPr/>
              <p:nvPr/>
            </p:nvSpPr>
            <p:spPr>
              <a:xfrm>
                <a:off x="5130582" y="3333288"/>
                <a:ext cx="965200" cy="1079200"/>
              </a:xfrm>
              <a:custGeom>
                <a:avLst/>
                <a:gdLst/>
                <a:ahLst/>
                <a:cxnLst/>
                <a:pathLst>
                  <a:path w="965200" h="1079200">
                    <a:moveTo>
                      <a:pt x="0" y="162606"/>
                    </a:moveTo>
                    <a:lnTo>
                      <a:pt x="965200" y="1083000"/>
                    </a:lnTo>
                    <a:lnTo>
                      <a:pt x="220399" y="-3800"/>
                    </a:lnTo>
                    <a:lnTo>
                      <a:pt x="0" y="162606"/>
                    </a:lnTo>
                    <a:close/>
                  </a:path>
                </a:pathLst>
              </a:custGeom>
              <a:solidFill>
                <a:srgbClr val="FF1443"/>
              </a:solidFill>
              <a:ln w="76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4196" name=""/>
              <p:cNvSpPr/>
              <p:nvPr/>
            </p:nvSpPr>
            <p:spPr>
              <a:xfrm>
                <a:off x="2576981" y="3238286"/>
                <a:ext cx="1983600" cy="1246400"/>
              </a:xfrm>
              <a:custGeom>
                <a:avLst/>
                <a:gdLst/>
                <a:ahLst/>
                <a:cxnLst/>
                <a:pathLst>
                  <a:path w="1983600" h="1246400">
                    <a:moveTo>
                      <a:pt x="1824000" y="0"/>
                    </a:moveTo>
                    <a:lnTo>
                      <a:pt x="0" y="1246400"/>
                    </a:lnTo>
                    <a:lnTo>
                      <a:pt x="1983600" y="228001"/>
                    </a:lnTo>
                    <a:lnTo>
                      <a:pt x="1824000" y="0"/>
                    </a:lnTo>
                    <a:close/>
                  </a:path>
                </a:pathLst>
              </a:custGeom>
              <a:solidFill>
                <a:srgbClr val="FF1443"/>
              </a:solidFill>
              <a:ln w="76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4197" name=""/>
              <p:cNvSpPr/>
              <p:nvPr/>
            </p:nvSpPr>
            <p:spPr>
              <a:xfrm>
                <a:off x="2751781" y="2949487"/>
                <a:ext cx="1672000" cy="281200"/>
              </a:xfrm>
              <a:custGeom>
                <a:avLst/>
                <a:gdLst/>
                <a:ahLst/>
                <a:cxnLst/>
                <a:pathLst>
                  <a:path w="1672000" h="281200">
                    <a:moveTo>
                      <a:pt x="1641600" y="0"/>
                    </a:moveTo>
                    <a:lnTo>
                      <a:pt x="3800" y="277402"/>
                    </a:lnTo>
                    <a:lnTo>
                      <a:pt x="1672000" y="243200"/>
                    </a:lnTo>
                    <a:lnTo>
                      <a:pt x="1641600" y="0"/>
                    </a:lnTo>
                    <a:close/>
                  </a:path>
                </a:pathLst>
              </a:custGeom>
              <a:solidFill>
                <a:srgbClr val="FF1443"/>
              </a:solidFill>
              <a:ln w="76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4198" name=""/>
              <p:cNvSpPr/>
              <p:nvPr/>
            </p:nvSpPr>
            <p:spPr>
              <a:xfrm>
                <a:off x="2928192" y="1467488"/>
                <a:ext cx="1678004" cy="1345230"/>
              </a:xfrm>
              <a:custGeom>
                <a:avLst/>
                <a:gdLst/>
                <a:ahLst/>
                <a:cxnLst/>
                <a:pathLst>
                  <a:path w="1678004" h="1345230">
                    <a:moveTo>
                      <a:pt x="1678004" y="1161143"/>
                    </a:moveTo>
                    <a:lnTo>
                      <a:pt x="0" y="0"/>
                    </a:lnTo>
                    <a:lnTo>
                      <a:pt x="1522242" y="1345230"/>
                    </a:lnTo>
                    <a:lnTo>
                      <a:pt x="1678004" y="1161143"/>
                    </a:lnTo>
                    <a:close/>
                  </a:path>
                </a:pathLst>
              </a:custGeom>
              <a:solidFill>
                <a:srgbClr val="FF1443"/>
              </a:solidFill>
              <a:ln w="76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4199" name=""/>
              <p:cNvSpPr/>
              <p:nvPr/>
            </p:nvSpPr>
            <p:spPr>
              <a:xfrm>
                <a:off x="4758181" y="3542287"/>
                <a:ext cx="304000" cy="1877200"/>
              </a:xfrm>
              <a:custGeom>
                <a:avLst/>
                <a:gdLst/>
                <a:ahLst/>
                <a:cxnLst/>
                <a:pathLst>
                  <a:path w="304000" h="1877200">
                    <a:moveTo>
                      <a:pt x="0" y="0"/>
                    </a:moveTo>
                    <a:lnTo>
                      <a:pt x="167200" y="1877200"/>
                    </a:lnTo>
                    <a:lnTo>
                      <a:pt x="304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1443"/>
              </a:solidFill>
              <a:ln w="76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4200" name="Ellipse"/>
              <p:cNvSpPr/>
              <p:nvPr/>
            </p:nvSpPr>
            <p:spPr>
              <a:xfrm>
                <a:off x="4370581" y="2523888"/>
                <a:ext cx="1064000" cy="1064000"/>
              </a:xfrm>
              <a:custGeom>
                <a:avLst/>
                <a:gdLst>
                  <a:gd name="connsiteX0" fmla="*/ 532000 w 1064000"/>
                  <a:gd name="connsiteY0" fmla="*/ 531999 h 1064000"/>
                  <a:gd name="connsiteX1" fmla="*/ 0 w 1064000"/>
                  <a:gd name="connsiteY1" fmla="*/ 531999 h 1064000"/>
                  <a:gd name="connsiteX2" fmla="*/ 532000 w 1064000"/>
                  <a:gd name="connsiteY2" fmla="*/ 0 h 1064000"/>
                  <a:gd name="connsiteX3" fmla="*/ 1064000 w 1064000"/>
                  <a:gd name="connsiteY3" fmla="*/ 531999 h 1064000"/>
                  <a:gd name="connsiteX4" fmla="*/ 532000 w 1064000"/>
                  <a:gd name="connsiteY4" fmla="*/ 1064000 h 106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pathLst>
                  <a:path w="1064000" h="1064000">
                    <a:moveTo>
                      <a:pt x="0" y="531999"/>
                    </a:moveTo>
                    <a:cubicBezTo>
                      <a:pt x="0" y="238184"/>
                      <a:pt x="238184" y="-1"/>
                      <a:pt x="532000" y="-1"/>
                    </a:cubicBezTo>
                    <a:cubicBezTo>
                      <a:pt x="825816" y="-1"/>
                      <a:pt x="1064000" y="238184"/>
                      <a:pt x="1064000" y="531999"/>
                    </a:cubicBezTo>
                    <a:cubicBezTo>
                      <a:pt x="1064322" y="722279"/>
                      <a:pt x="962994" y="898242"/>
                      <a:pt x="798260" y="993475"/>
                    </a:cubicBezTo>
                    <a:cubicBezTo>
                      <a:pt x="633526" y="1088708"/>
                      <a:pt x="430473" y="1088708"/>
                      <a:pt x="265740" y="993475"/>
                    </a:cubicBezTo>
                    <a:cubicBezTo>
                      <a:pt x="101006" y="898242"/>
                      <a:pt x="-322" y="722279"/>
                      <a:pt x="0" y="5319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201" name=""/>
              <p:cNvSpPr/>
              <p:nvPr/>
            </p:nvSpPr>
            <p:spPr>
              <a:xfrm>
                <a:off x="4493132" y="2735734"/>
                <a:ext cx="387599" cy="209950"/>
              </a:xfrm>
              <a:custGeom>
                <a:avLst/>
                <a:gdLst/>
                <a:ahLst/>
                <a:cxnLst/>
                <a:pathLst>
                  <a:path w="387599" h="209950">
                    <a:moveTo>
                      <a:pt x="-952" y="206153"/>
                    </a:moveTo>
                    <a:cubicBezTo>
                      <a:pt x="97852" y="8553"/>
                      <a:pt x="272650" y="-44646"/>
                      <a:pt x="386648" y="31353"/>
                    </a:cubicBezTo>
                    <a:cubicBezTo>
                      <a:pt x="158650" y="-6646"/>
                      <a:pt x="113050" y="114954"/>
                      <a:pt x="-952" y="2061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4202" name=""/>
              <p:cNvSpPr/>
              <p:nvPr/>
            </p:nvSpPr>
            <p:spPr>
              <a:xfrm>
                <a:off x="4492183" y="3116691"/>
                <a:ext cx="858800" cy="225150"/>
              </a:xfrm>
              <a:custGeom>
                <a:avLst/>
                <a:gdLst/>
                <a:ahLst/>
                <a:cxnLst/>
                <a:pathLst>
                  <a:path w="858800" h="225150">
                    <a:moveTo>
                      <a:pt x="0" y="109902"/>
                    </a:moveTo>
                    <a:cubicBezTo>
                      <a:pt x="357198" y="357198"/>
                      <a:pt x="706804" y="160390"/>
                      <a:pt x="858800" y="0"/>
                    </a:cubicBezTo>
                    <a:cubicBezTo>
                      <a:pt x="425598" y="334398"/>
                      <a:pt x="15205" y="125937"/>
                      <a:pt x="0" y="1099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4203" name=""/>
              <p:cNvSpPr/>
              <p:nvPr/>
            </p:nvSpPr>
            <p:spPr>
              <a:xfrm>
                <a:off x="4948182" y="2736684"/>
                <a:ext cx="417998" cy="187150"/>
              </a:xfrm>
              <a:custGeom>
                <a:avLst/>
                <a:gdLst/>
                <a:ahLst/>
                <a:cxnLst/>
                <a:pathLst>
                  <a:path w="417998" h="187150">
                    <a:moveTo>
                      <a:pt x="0" y="38003"/>
                    </a:moveTo>
                    <a:cubicBezTo>
                      <a:pt x="197598" y="-91198"/>
                      <a:pt x="364797" y="159603"/>
                      <a:pt x="417998" y="190004"/>
                    </a:cubicBezTo>
                    <a:cubicBezTo>
                      <a:pt x="319198" y="152004"/>
                      <a:pt x="303998" y="121604"/>
                      <a:pt x="174798" y="45604"/>
                    </a:cubicBezTo>
                    <a:cubicBezTo>
                      <a:pt x="113999" y="30403"/>
                      <a:pt x="15198" y="53201"/>
                      <a:pt x="0" y="38003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</p:grpSp>
        <p:grpSp>
          <p:nvGrpSpPr>
            <p:cNvPr id="4245" name="Main Topic 5"/>
            <p:cNvGrpSpPr/>
            <p:nvPr/>
          </p:nvGrpSpPr>
          <p:grpSpPr>
            <a:xfrm>
              <a:off x="6859581" y="1988087"/>
              <a:ext cx="646000" cy="212800"/>
              <a:chOff x="6859581" y="1988087"/>
              <a:chExt cx="646000" cy="212800"/>
            </a:xfrm>
          </p:grpSpPr>
          <p:sp>
            <p:nvSpPr>
              <p:cNvPr id="4246" name=""/>
              <p:cNvSpPr/>
              <p:nvPr/>
            </p:nvSpPr>
            <p:spPr>
              <a:xfrm>
                <a:off x="6859581" y="1988087"/>
                <a:ext cx="646000" cy="212800"/>
              </a:xfrm>
              <a:custGeom>
                <a:avLst/>
                <a:gdLst/>
                <a:ahLst/>
                <a:cxnLst/>
                <a:pathLst>
                  <a:path w="646000" h="212800">
                    <a:moveTo>
                      <a:pt x="106400" y="0"/>
                    </a:moveTo>
                    <a:lnTo>
                      <a:pt x="539600" y="0"/>
                    </a:lnTo>
                    <a:cubicBezTo>
                      <a:pt x="539600" y="0"/>
                      <a:pt x="646000" y="0"/>
                      <a:pt x="646000" y="106400"/>
                    </a:cubicBezTo>
                    <a:cubicBezTo>
                      <a:pt x="646000" y="212800"/>
                      <a:pt x="539600" y="212800"/>
                      <a:pt x="5396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247" name=""/>
              <p:cNvSpPr/>
              <p:nvPr/>
            </p:nvSpPr>
            <p:spPr>
              <a:xfrm>
                <a:off x="6874781" y="2003287"/>
                <a:ext cx="615600" cy="182400"/>
              </a:xfrm>
              <a:custGeom>
                <a:avLst/>
                <a:gdLst/>
                <a:ahLst/>
                <a:cxnLst/>
                <a:pathLst>
                  <a:path w="615600" h="182400" stroke="false">
                    <a:moveTo>
                      <a:pt x="91200" y="0"/>
                    </a:moveTo>
                    <a:lnTo>
                      <a:pt x="524400" y="0"/>
                    </a:lnTo>
                    <a:cubicBezTo>
                      <a:pt x="524400" y="0"/>
                      <a:pt x="615600" y="0"/>
                      <a:pt x="615600" y="91200"/>
                    </a:cubicBezTo>
                    <a:cubicBezTo>
                      <a:pt x="615600" y="182400"/>
                      <a:pt x="524400" y="182400"/>
                      <a:pt x="5244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1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48" name=""/>
              <p:cNvSpPr/>
              <p:nvPr/>
            </p:nvSpPr>
            <p:spPr>
              <a:xfrm>
                <a:off x="6886181" y="2003287"/>
                <a:ext cx="592800" cy="106400"/>
              </a:xfrm>
              <a:custGeom>
                <a:avLst/>
                <a:gdLst/>
                <a:ahLst/>
                <a:cxnLst/>
                <a:pathLst>
                  <a:path w="592800" h="106400" stroke="false">
                    <a:moveTo>
                      <a:pt x="106400" y="0"/>
                    </a:moveTo>
                    <a:lnTo>
                      <a:pt x="486400" y="0"/>
                    </a:lnTo>
                    <a:cubicBezTo>
                      <a:pt x="486400" y="0"/>
                      <a:pt x="592800" y="0"/>
                      <a:pt x="592800" y="62776"/>
                    </a:cubicBezTo>
                    <a:cubicBezTo>
                      <a:pt x="592800" y="106400"/>
                      <a:pt x="533520" y="106400"/>
                      <a:pt x="563160" y="106400"/>
                    </a:cubicBezTo>
                    <a:lnTo>
                      <a:pt x="29640" y="106400"/>
                    </a:lnTo>
                    <a:cubicBezTo>
                      <a:pt x="5928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21" name="Text 5321"/>
              <p:cNvSpPr txBox="1"/>
              <p:nvPr/>
            </p:nvSpPr>
            <p:spPr>
              <a:xfrm>
                <a:off x="6886181" y="2033687"/>
                <a:ext cx="592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Have many</a:t>
                </a:r>
              </a:p>
            </p:txBody>
          </p:sp>
        </p:grpSp>
        <p:grpSp>
          <p:nvGrpSpPr>
            <p:cNvPr id="4414" name="Main Topic 5"/>
            <p:cNvGrpSpPr/>
            <p:nvPr/>
          </p:nvGrpSpPr>
          <p:grpSpPr>
            <a:xfrm>
              <a:off x="5871581" y="1722087"/>
              <a:ext cx="760000" cy="288800"/>
              <a:chOff x="5871581" y="1722087"/>
              <a:chExt cx="760000" cy="288800"/>
            </a:xfrm>
          </p:grpSpPr>
          <p:sp>
            <p:nvSpPr>
              <p:cNvPr id="4415" name=""/>
              <p:cNvSpPr/>
              <p:nvPr/>
            </p:nvSpPr>
            <p:spPr>
              <a:xfrm>
                <a:off x="5871581" y="1722087"/>
                <a:ext cx="760000" cy="288800"/>
              </a:xfrm>
              <a:custGeom>
                <a:avLst/>
                <a:gdLst/>
                <a:ahLst/>
                <a:cxnLst/>
                <a:pathLst>
                  <a:path w="760000" h="288800">
                    <a:moveTo>
                      <a:pt x="144400" y="0"/>
                    </a:moveTo>
                    <a:lnTo>
                      <a:pt x="615600" y="0"/>
                    </a:lnTo>
                    <a:cubicBezTo>
                      <a:pt x="615600" y="0"/>
                      <a:pt x="760000" y="0"/>
                      <a:pt x="760000" y="144400"/>
                    </a:cubicBezTo>
                    <a:cubicBezTo>
                      <a:pt x="760000" y="288800"/>
                      <a:pt x="615600" y="288800"/>
                      <a:pt x="615600" y="288800"/>
                    </a:cubicBezTo>
                    <a:lnTo>
                      <a:pt x="144400" y="288800"/>
                    </a:lnTo>
                    <a:cubicBezTo>
                      <a:pt x="144400" y="288800"/>
                      <a:pt x="0" y="288800"/>
                      <a:pt x="0" y="144400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416" name=""/>
              <p:cNvSpPr/>
              <p:nvPr/>
            </p:nvSpPr>
            <p:spPr>
              <a:xfrm>
                <a:off x="5886781" y="1737287"/>
                <a:ext cx="729600" cy="258400"/>
              </a:xfrm>
              <a:custGeom>
                <a:avLst/>
                <a:gdLst/>
                <a:ahLst/>
                <a:cxnLst/>
                <a:pathLst>
                  <a:path w="729600" h="258400" stroke="false">
                    <a:moveTo>
                      <a:pt x="129200" y="0"/>
                    </a:moveTo>
                    <a:lnTo>
                      <a:pt x="600400" y="0"/>
                    </a:lnTo>
                    <a:cubicBezTo>
                      <a:pt x="600400" y="0"/>
                      <a:pt x="729600" y="0"/>
                      <a:pt x="729600" y="129200"/>
                    </a:cubicBezTo>
                    <a:cubicBezTo>
                      <a:pt x="729600" y="258400"/>
                      <a:pt x="600400" y="258400"/>
                      <a:pt x="600400" y="258400"/>
                    </a:cubicBezTo>
                    <a:lnTo>
                      <a:pt x="129200" y="258400"/>
                    </a:lnTo>
                    <a:cubicBezTo>
                      <a:pt x="129200" y="258400"/>
                      <a:pt x="0" y="258400"/>
                      <a:pt x="0" y="129200"/>
                    </a:cubicBezTo>
                    <a:cubicBezTo>
                      <a:pt x="0" y="0"/>
                      <a:pt x="129200" y="0"/>
                      <a:pt x="129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80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417" name=""/>
              <p:cNvSpPr/>
              <p:nvPr/>
            </p:nvSpPr>
            <p:spPr>
              <a:xfrm>
                <a:off x="5907681" y="1737287"/>
                <a:ext cx="687800" cy="144400"/>
              </a:xfrm>
              <a:custGeom>
                <a:avLst/>
                <a:gdLst/>
                <a:ahLst/>
                <a:cxnLst/>
                <a:pathLst>
                  <a:path w="687800" h="144400" stroke="false">
                    <a:moveTo>
                      <a:pt x="144400" y="0"/>
                    </a:moveTo>
                    <a:lnTo>
                      <a:pt x="543400" y="0"/>
                    </a:lnTo>
                    <a:cubicBezTo>
                      <a:pt x="543400" y="0"/>
                      <a:pt x="687800" y="0"/>
                      <a:pt x="687800" y="85196"/>
                    </a:cubicBezTo>
                    <a:cubicBezTo>
                      <a:pt x="687800" y="144400"/>
                      <a:pt x="619020" y="144400"/>
                      <a:pt x="653410" y="144400"/>
                    </a:cubicBezTo>
                    <a:lnTo>
                      <a:pt x="34390" y="144400"/>
                    </a:lnTo>
                    <a:cubicBezTo>
                      <a:pt x="68780" y="144400"/>
                      <a:pt x="0" y="144400"/>
                      <a:pt x="0" y="85196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22" name="Text 5322"/>
              <p:cNvSpPr txBox="1"/>
              <p:nvPr/>
            </p:nvSpPr>
            <p:spPr>
              <a:xfrm>
                <a:off x="5928581" y="1782887"/>
                <a:ext cx="6460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 b="1">
                    <a:solidFill>
                      <a:srgbClr val="262626"/>
                    </a:solidFill>
                    <a:latin typeface="Arial"/>
                  </a:rPr>
                  <a:t>Firends</a:t>
                </a:r>
              </a:p>
            </p:txBody>
          </p:sp>
        </p:grpSp>
        <p:grpSp>
          <p:nvGrpSpPr>
            <p:cNvPr id="4695" name="Main Topic 5"/>
            <p:cNvGrpSpPr/>
            <p:nvPr/>
          </p:nvGrpSpPr>
          <p:grpSpPr>
            <a:xfrm>
              <a:off x="2702381" y="2941887"/>
              <a:ext cx="1246400" cy="288800"/>
              <a:chOff x="2702381" y="2941887"/>
              <a:chExt cx="1246400" cy="288800"/>
            </a:xfrm>
          </p:grpSpPr>
          <p:sp>
            <p:nvSpPr>
              <p:cNvPr id="4696" name=""/>
              <p:cNvSpPr/>
              <p:nvPr/>
            </p:nvSpPr>
            <p:spPr>
              <a:xfrm>
                <a:off x="2702381" y="2941887"/>
                <a:ext cx="1246400" cy="288800"/>
              </a:xfrm>
              <a:custGeom>
                <a:avLst/>
                <a:gdLst/>
                <a:ahLst/>
                <a:cxnLst/>
                <a:pathLst>
                  <a:path w="1246400" h="288800">
                    <a:moveTo>
                      <a:pt x="144400" y="0"/>
                    </a:moveTo>
                    <a:lnTo>
                      <a:pt x="1102000" y="0"/>
                    </a:lnTo>
                    <a:cubicBezTo>
                      <a:pt x="1102000" y="0"/>
                      <a:pt x="1246400" y="0"/>
                      <a:pt x="1246400" y="144400"/>
                    </a:cubicBezTo>
                    <a:cubicBezTo>
                      <a:pt x="1246400" y="288800"/>
                      <a:pt x="1102000" y="288800"/>
                      <a:pt x="1102000" y="288800"/>
                    </a:cubicBezTo>
                    <a:lnTo>
                      <a:pt x="144400" y="288800"/>
                    </a:lnTo>
                    <a:cubicBezTo>
                      <a:pt x="144400" y="288800"/>
                      <a:pt x="0" y="288800"/>
                      <a:pt x="0" y="144400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97" name=""/>
              <p:cNvSpPr/>
              <p:nvPr/>
            </p:nvSpPr>
            <p:spPr>
              <a:xfrm>
                <a:off x="2717581" y="2957087"/>
                <a:ext cx="1216000" cy="258400"/>
              </a:xfrm>
              <a:custGeom>
                <a:avLst/>
                <a:gdLst/>
                <a:ahLst/>
                <a:cxnLst/>
                <a:pathLst>
                  <a:path w="1216000" h="258400" stroke="false">
                    <a:moveTo>
                      <a:pt x="129200" y="0"/>
                    </a:moveTo>
                    <a:lnTo>
                      <a:pt x="1086800" y="0"/>
                    </a:lnTo>
                    <a:cubicBezTo>
                      <a:pt x="1086800" y="0"/>
                      <a:pt x="1216000" y="0"/>
                      <a:pt x="1216000" y="129200"/>
                    </a:cubicBezTo>
                    <a:cubicBezTo>
                      <a:pt x="1216000" y="258400"/>
                      <a:pt x="1086800" y="258400"/>
                      <a:pt x="1086800" y="258400"/>
                    </a:cubicBezTo>
                    <a:lnTo>
                      <a:pt x="129200" y="258400"/>
                    </a:lnTo>
                    <a:cubicBezTo>
                      <a:pt x="129200" y="258400"/>
                      <a:pt x="0" y="258400"/>
                      <a:pt x="0" y="129200"/>
                    </a:cubicBezTo>
                    <a:cubicBezTo>
                      <a:pt x="0" y="0"/>
                      <a:pt x="129200" y="0"/>
                      <a:pt x="129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518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98" name=""/>
              <p:cNvSpPr/>
              <p:nvPr/>
            </p:nvSpPr>
            <p:spPr>
              <a:xfrm>
                <a:off x="2738481" y="2957087"/>
                <a:ext cx="1174200" cy="144400"/>
              </a:xfrm>
              <a:custGeom>
                <a:avLst/>
                <a:gdLst/>
                <a:ahLst/>
                <a:cxnLst/>
                <a:pathLst>
                  <a:path w="1174200" h="144400" stroke="false">
                    <a:moveTo>
                      <a:pt x="144400" y="0"/>
                    </a:moveTo>
                    <a:lnTo>
                      <a:pt x="1029800" y="0"/>
                    </a:lnTo>
                    <a:cubicBezTo>
                      <a:pt x="1029800" y="0"/>
                      <a:pt x="1174200" y="0"/>
                      <a:pt x="1174200" y="85196"/>
                    </a:cubicBezTo>
                    <a:cubicBezTo>
                      <a:pt x="1174200" y="144400"/>
                      <a:pt x="1056780" y="144400"/>
                      <a:pt x="1115490" y="144400"/>
                    </a:cubicBezTo>
                    <a:lnTo>
                      <a:pt x="58710" y="144400"/>
                    </a:lnTo>
                    <a:cubicBezTo>
                      <a:pt x="117420" y="144400"/>
                      <a:pt x="0" y="144400"/>
                      <a:pt x="0" y="85196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739" name="Finger Down"/>
              <p:cNvGrpSpPr/>
              <p:nvPr/>
            </p:nvGrpSpPr>
            <p:grpSpPr>
              <a:xfrm>
                <a:off x="2793581" y="2995087"/>
                <a:ext cx="182400" cy="182400"/>
                <a:chOff x="2793581" y="2995087"/>
                <a:chExt cx="182400" cy="182400"/>
              </a:xfrm>
            </p:grpSpPr>
            <p:sp>
              <p:nvSpPr>
                <p:cNvPr id="4740" name=""/>
                <p:cNvSpPr/>
                <p:nvPr/>
              </p:nvSpPr>
              <p:spPr>
                <a:xfrm flipV="true">
                  <a:off x="2813546" y="2995087"/>
                  <a:ext cx="162426" cy="182400"/>
                </a:xfrm>
                <a:custGeom>
                  <a:avLst/>
                  <a:gdLst/>
                  <a:ahLst/>
                  <a:cxnLst/>
                  <a:pathLst>
                    <a:path w="162426" h="182400">
                      <a:moveTo>
                        <a:pt x="0" y="82147"/>
                      </a:moveTo>
                      <a:cubicBezTo>
                        <a:pt x="0" y="82147"/>
                        <a:pt x="16753" y="94153"/>
                        <a:pt x="20836" y="94379"/>
                      </a:cubicBezTo>
                      <a:cubicBezTo>
                        <a:pt x="31069" y="94947"/>
                        <a:pt x="44276" y="85344"/>
                        <a:pt x="45958" y="83630"/>
                      </a:cubicBezTo>
                      <a:cubicBezTo>
                        <a:pt x="47641" y="81914"/>
                        <a:pt x="48202" y="79512"/>
                        <a:pt x="50669" y="76997"/>
                      </a:cubicBezTo>
                      <a:cubicBezTo>
                        <a:pt x="53136" y="74481"/>
                        <a:pt x="67268" y="65331"/>
                        <a:pt x="69735" y="62815"/>
                      </a:cubicBezTo>
                      <a:cubicBezTo>
                        <a:pt x="72203" y="60300"/>
                        <a:pt x="73100" y="55497"/>
                        <a:pt x="75904" y="53095"/>
                      </a:cubicBezTo>
                      <a:cubicBezTo>
                        <a:pt x="78707" y="50694"/>
                        <a:pt x="101363" y="40630"/>
                        <a:pt x="104279" y="36513"/>
                      </a:cubicBezTo>
                      <a:cubicBezTo>
                        <a:pt x="107194" y="32396"/>
                        <a:pt x="123793" y="1062"/>
                        <a:pt x="126934" y="0"/>
                      </a:cubicBezTo>
                      <a:cubicBezTo>
                        <a:pt x="130074" y="-311"/>
                        <a:pt x="133214" y="4035"/>
                        <a:pt x="135906" y="10668"/>
                      </a:cubicBezTo>
                      <a:cubicBezTo>
                        <a:pt x="138597" y="17301"/>
                        <a:pt x="135009" y="33540"/>
                        <a:pt x="132766" y="38115"/>
                      </a:cubicBezTo>
                      <a:cubicBezTo>
                        <a:pt x="130522" y="42688"/>
                        <a:pt x="116615" y="57327"/>
                        <a:pt x="114148" y="62815"/>
                      </a:cubicBezTo>
                      <a:cubicBezTo>
                        <a:pt x="111680" y="68305"/>
                        <a:pt x="109214" y="73337"/>
                        <a:pt x="112130" y="75853"/>
                      </a:cubicBezTo>
                      <a:cubicBezTo>
                        <a:pt x="115046" y="78369"/>
                        <a:pt x="118634" y="79741"/>
                        <a:pt x="121551" y="79284"/>
                      </a:cubicBezTo>
                      <a:cubicBezTo>
                        <a:pt x="124466" y="78826"/>
                        <a:pt x="126709" y="82486"/>
                        <a:pt x="130074" y="83630"/>
                      </a:cubicBezTo>
                      <a:cubicBezTo>
                        <a:pt x="133439" y="84773"/>
                        <a:pt x="137027" y="85001"/>
                        <a:pt x="141065" y="84773"/>
                      </a:cubicBezTo>
                      <a:cubicBezTo>
                        <a:pt x="145102" y="84544"/>
                        <a:pt x="156990" y="94608"/>
                        <a:pt x="159009" y="96438"/>
                      </a:cubicBezTo>
                      <a:cubicBezTo>
                        <a:pt x="161029" y="98268"/>
                        <a:pt x="161480" y="103299"/>
                        <a:pt x="159683" y="108102"/>
                      </a:cubicBezTo>
                      <a:cubicBezTo>
                        <a:pt x="157888" y="112906"/>
                        <a:pt x="153851" y="116107"/>
                        <a:pt x="153851" y="116107"/>
                      </a:cubicBezTo>
                      <a:cubicBezTo>
                        <a:pt x="153851" y="116107"/>
                        <a:pt x="160042" y="117618"/>
                        <a:pt x="161480" y="121826"/>
                      </a:cubicBezTo>
                      <a:cubicBezTo>
                        <a:pt x="162975" y="126198"/>
                        <a:pt x="162426" y="130791"/>
                        <a:pt x="161480" y="134635"/>
                      </a:cubicBezTo>
                      <a:cubicBezTo>
                        <a:pt x="160400" y="139072"/>
                        <a:pt x="151024" y="143325"/>
                        <a:pt x="151024" y="143325"/>
                      </a:cubicBezTo>
                      <a:cubicBezTo>
                        <a:pt x="151024" y="143325"/>
                        <a:pt x="154523" y="144698"/>
                        <a:pt x="153402" y="149272"/>
                      </a:cubicBezTo>
                      <a:cubicBezTo>
                        <a:pt x="152280" y="153847"/>
                        <a:pt x="150486" y="155219"/>
                        <a:pt x="147346" y="159565"/>
                      </a:cubicBezTo>
                      <a:cubicBezTo>
                        <a:pt x="144205" y="163911"/>
                        <a:pt x="135009" y="164597"/>
                        <a:pt x="135009" y="164597"/>
                      </a:cubicBezTo>
                      <a:cubicBezTo>
                        <a:pt x="135009" y="164597"/>
                        <a:pt x="137001" y="166385"/>
                        <a:pt x="137027" y="168942"/>
                      </a:cubicBezTo>
                      <a:cubicBezTo>
                        <a:pt x="137083" y="174203"/>
                        <a:pt x="131475" y="179235"/>
                        <a:pt x="127607" y="180607"/>
                      </a:cubicBezTo>
                      <a:cubicBezTo>
                        <a:pt x="123853" y="181939"/>
                        <a:pt x="115101" y="182400"/>
                        <a:pt x="115101" y="182400"/>
                      </a:cubicBezTo>
                      <a:cubicBezTo>
                        <a:pt x="115101" y="182400"/>
                        <a:pt x="109886" y="181901"/>
                        <a:pt x="104727" y="182400"/>
                      </a:cubicBezTo>
                      <a:cubicBezTo>
                        <a:pt x="99568" y="182816"/>
                        <a:pt x="94634" y="179007"/>
                        <a:pt x="87680" y="178091"/>
                      </a:cubicBezTo>
                      <a:cubicBezTo>
                        <a:pt x="80622" y="177177"/>
                        <a:pt x="70857" y="175347"/>
                        <a:pt x="65025" y="176033"/>
                      </a:cubicBezTo>
                      <a:cubicBezTo>
                        <a:pt x="59193" y="176719"/>
                        <a:pt x="47082" y="170290"/>
                        <a:pt x="39005" y="168942"/>
                      </a:cubicBezTo>
                      <a:cubicBezTo>
                        <a:pt x="24434" y="166511"/>
                        <a:pt x="0" y="159912"/>
                        <a:pt x="0" y="159912"/>
                      </a:cubicBezTo>
                      <a:lnTo>
                        <a:pt x="0" y="82147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41" name=""/>
                <p:cNvSpPr/>
                <p:nvPr/>
              </p:nvSpPr>
              <p:spPr>
                <a:xfrm flipV="true">
                  <a:off x="2814758" y="3077743"/>
                  <a:ext cx="125794" cy="99709"/>
                </a:xfrm>
                <a:custGeom>
                  <a:avLst/>
                  <a:gdLst/>
                  <a:ahLst/>
                  <a:cxnLst/>
                  <a:pathLst>
                    <a:path w="125794" h="99709">
                      <a:moveTo>
                        <a:pt x="0" y="89129"/>
                      </a:moveTo>
                      <a:cubicBezTo>
                        <a:pt x="0" y="89128"/>
                        <a:pt x="17193" y="97810"/>
                        <a:pt x="19661" y="94379"/>
                      </a:cubicBezTo>
                      <a:cubicBezTo>
                        <a:pt x="22128" y="90948"/>
                        <a:pt x="43102" y="85344"/>
                        <a:pt x="44783" y="83630"/>
                      </a:cubicBezTo>
                      <a:cubicBezTo>
                        <a:pt x="46466" y="81914"/>
                        <a:pt x="47027" y="79512"/>
                        <a:pt x="49493" y="76997"/>
                      </a:cubicBezTo>
                      <a:cubicBezTo>
                        <a:pt x="51961" y="74481"/>
                        <a:pt x="66093" y="65331"/>
                        <a:pt x="68560" y="62815"/>
                      </a:cubicBezTo>
                      <a:cubicBezTo>
                        <a:pt x="71028" y="60300"/>
                        <a:pt x="71925" y="55497"/>
                        <a:pt x="74728" y="53095"/>
                      </a:cubicBezTo>
                      <a:cubicBezTo>
                        <a:pt x="77532" y="50694"/>
                        <a:pt x="100188" y="40629"/>
                        <a:pt x="103104" y="36513"/>
                      </a:cubicBezTo>
                      <a:cubicBezTo>
                        <a:pt x="106019" y="32396"/>
                        <a:pt x="122618" y="1061"/>
                        <a:pt x="125794" y="0"/>
                      </a:cubicBezTo>
                      <a:cubicBezTo>
                        <a:pt x="125535" y="6093"/>
                        <a:pt x="111179" y="32854"/>
                        <a:pt x="105347" y="40173"/>
                      </a:cubicBezTo>
                      <a:cubicBezTo>
                        <a:pt x="102184" y="44142"/>
                        <a:pt x="78654" y="51381"/>
                        <a:pt x="76187" y="56869"/>
                      </a:cubicBezTo>
                      <a:cubicBezTo>
                        <a:pt x="73719" y="62359"/>
                        <a:pt x="72374" y="64417"/>
                        <a:pt x="71028" y="66247"/>
                      </a:cubicBezTo>
                      <a:cubicBezTo>
                        <a:pt x="69682" y="68077"/>
                        <a:pt x="55507" y="75805"/>
                        <a:pt x="52634" y="80199"/>
                      </a:cubicBezTo>
                      <a:cubicBezTo>
                        <a:pt x="50840" y="82943"/>
                        <a:pt x="47924" y="86603"/>
                        <a:pt x="45905" y="88204"/>
                      </a:cubicBezTo>
                      <a:cubicBezTo>
                        <a:pt x="40348" y="92611"/>
                        <a:pt x="25476" y="94615"/>
                        <a:pt x="21007" y="98497"/>
                      </a:cubicBezTo>
                      <a:cubicBezTo>
                        <a:pt x="14951" y="103757"/>
                        <a:pt x="6048" y="89815"/>
                        <a:pt x="0" y="94625"/>
                      </a:cubicBezTo>
                      <a:cubicBezTo>
                        <a:pt x="0" y="94625"/>
                        <a:pt x="0" y="89129"/>
                        <a:pt x="0" y="89129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42" name=""/>
                <p:cNvSpPr/>
                <p:nvPr/>
              </p:nvSpPr>
              <p:spPr>
                <a:xfrm flipV="true">
                  <a:off x="2813546" y="2995087"/>
                  <a:ext cx="162426" cy="182400"/>
                </a:xfrm>
                <a:custGeom>
                  <a:avLst/>
                  <a:gdLst/>
                  <a:ahLst/>
                  <a:cxnLst/>
                  <a:pathLst>
                    <a:path w="162426" h="182400">
                      <a:moveTo>
                        <a:pt x="90147" y="105130"/>
                      </a:moveTo>
                      <a:cubicBezTo>
                        <a:pt x="92839" y="98268"/>
                        <a:pt x="101291" y="99378"/>
                        <a:pt x="105391" y="100163"/>
                      </a:cubicBezTo>
                      <a:cubicBezTo>
                        <a:pt x="125149" y="103941"/>
                        <a:pt x="105633" y="75650"/>
                        <a:pt x="101595" y="73362"/>
                      </a:cubicBezTo>
                      <a:cubicBezTo>
                        <a:pt x="107652" y="70618"/>
                        <a:pt x="119083" y="50694"/>
                        <a:pt x="122223" y="47949"/>
                      </a:cubicBezTo>
                      <a:cubicBezTo>
                        <a:pt x="125364" y="45205"/>
                        <a:pt x="127830" y="39487"/>
                        <a:pt x="126260" y="35141"/>
                      </a:cubicBezTo>
                      <a:cubicBezTo>
                        <a:pt x="128728" y="28051"/>
                        <a:pt x="118185" y="24162"/>
                        <a:pt x="118185" y="24162"/>
                      </a:cubicBezTo>
                      <a:cubicBezTo>
                        <a:pt x="118185" y="24162"/>
                        <a:pt x="123793" y="26679"/>
                        <a:pt x="126709" y="22562"/>
                      </a:cubicBezTo>
                      <a:cubicBezTo>
                        <a:pt x="129625" y="18445"/>
                        <a:pt x="133663" y="6551"/>
                        <a:pt x="126934" y="0"/>
                      </a:cubicBezTo>
                      <a:cubicBezTo>
                        <a:pt x="130074" y="-311"/>
                        <a:pt x="133214" y="4035"/>
                        <a:pt x="135906" y="10668"/>
                      </a:cubicBezTo>
                      <a:cubicBezTo>
                        <a:pt x="138597" y="17301"/>
                        <a:pt x="135009" y="33539"/>
                        <a:pt x="132766" y="38115"/>
                      </a:cubicBezTo>
                      <a:cubicBezTo>
                        <a:pt x="130522" y="42688"/>
                        <a:pt x="116615" y="57327"/>
                        <a:pt x="114148" y="62815"/>
                      </a:cubicBezTo>
                      <a:cubicBezTo>
                        <a:pt x="111680" y="68305"/>
                        <a:pt x="109214" y="73337"/>
                        <a:pt x="112130" y="75853"/>
                      </a:cubicBezTo>
                      <a:cubicBezTo>
                        <a:pt x="115046" y="78368"/>
                        <a:pt x="118634" y="79741"/>
                        <a:pt x="121551" y="79284"/>
                      </a:cubicBezTo>
                      <a:cubicBezTo>
                        <a:pt x="124466" y="78826"/>
                        <a:pt x="126709" y="82486"/>
                        <a:pt x="130074" y="83630"/>
                      </a:cubicBezTo>
                      <a:cubicBezTo>
                        <a:pt x="133439" y="84773"/>
                        <a:pt x="137027" y="85001"/>
                        <a:pt x="141065" y="84773"/>
                      </a:cubicBezTo>
                      <a:cubicBezTo>
                        <a:pt x="145102" y="84544"/>
                        <a:pt x="156990" y="94608"/>
                        <a:pt x="159009" y="96438"/>
                      </a:cubicBezTo>
                      <a:cubicBezTo>
                        <a:pt x="161028" y="98268"/>
                        <a:pt x="161480" y="103299"/>
                        <a:pt x="159683" y="108102"/>
                      </a:cubicBezTo>
                      <a:cubicBezTo>
                        <a:pt x="157888" y="112906"/>
                        <a:pt x="153851" y="116107"/>
                        <a:pt x="153851" y="116107"/>
                      </a:cubicBezTo>
                      <a:cubicBezTo>
                        <a:pt x="153851" y="116107"/>
                        <a:pt x="160042" y="117618"/>
                        <a:pt x="161480" y="121826"/>
                      </a:cubicBezTo>
                      <a:cubicBezTo>
                        <a:pt x="162975" y="126198"/>
                        <a:pt x="162426" y="130791"/>
                        <a:pt x="161480" y="134634"/>
                      </a:cubicBezTo>
                      <a:cubicBezTo>
                        <a:pt x="160400" y="139072"/>
                        <a:pt x="151024" y="143325"/>
                        <a:pt x="151024" y="143325"/>
                      </a:cubicBezTo>
                      <a:cubicBezTo>
                        <a:pt x="151024" y="143325"/>
                        <a:pt x="154523" y="144698"/>
                        <a:pt x="153402" y="149272"/>
                      </a:cubicBezTo>
                      <a:cubicBezTo>
                        <a:pt x="152280" y="153847"/>
                        <a:pt x="150486" y="155219"/>
                        <a:pt x="147346" y="159565"/>
                      </a:cubicBezTo>
                      <a:cubicBezTo>
                        <a:pt x="144205" y="163910"/>
                        <a:pt x="135009" y="164597"/>
                        <a:pt x="135009" y="164597"/>
                      </a:cubicBezTo>
                      <a:cubicBezTo>
                        <a:pt x="135009" y="164597"/>
                        <a:pt x="137001" y="166385"/>
                        <a:pt x="137027" y="168943"/>
                      </a:cubicBezTo>
                      <a:cubicBezTo>
                        <a:pt x="137083" y="174203"/>
                        <a:pt x="131476" y="179234"/>
                        <a:pt x="127607" y="180608"/>
                      </a:cubicBezTo>
                      <a:cubicBezTo>
                        <a:pt x="123853" y="181939"/>
                        <a:pt x="115102" y="182400"/>
                        <a:pt x="115102" y="182400"/>
                      </a:cubicBezTo>
                      <a:cubicBezTo>
                        <a:pt x="115102" y="182400"/>
                        <a:pt x="109886" y="181797"/>
                        <a:pt x="104727" y="182400"/>
                      </a:cubicBezTo>
                      <a:cubicBezTo>
                        <a:pt x="99568" y="182712"/>
                        <a:pt x="91105" y="180224"/>
                        <a:pt x="84152" y="179311"/>
                      </a:cubicBezTo>
                      <a:cubicBezTo>
                        <a:pt x="77094" y="178395"/>
                        <a:pt x="74199" y="178728"/>
                        <a:pt x="65025" y="176033"/>
                      </a:cubicBezTo>
                      <a:cubicBezTo>
                        <a:pt x="59373" y="174372"/>
                        <a:pt x="47148" y="169742"/>
                        <a:pt x="39005" y="168943"/>
                      </a:cubicBezTo>
                      <a:cubicBezTo>
                        <a:pt x="26093" y="167674"/>
                        <a:pt x="0" y="157226"/>
                        <a:pt x="0" y="157226"/>
                      </a:cubicBezTo>
                      <a:lnTo>
                        <a:pt x="0" y="151965"/>
                      </a:lnTo>
                      <a:cubicBezTo>
                        <a:pt x="0" y="151965"/>
                        <a:pt x="28463" y="166655"/>
                        <a:pt x="37435" y="163682"/>
                      </a:cubicBezTo>
                      <a:cubicBezTo>
                        <a:pt x="46407" y="160708"/>
                        <a:pt x="60539" y="169171"/>
                        <a:pt x="65025" y="170314"/>
                      </a:cubicBezTo>
                      <a:cubicBezTo>
                        <a:pt x="69511" y="171459"/>
                        <a:pt x="79156" y="170086"/>
                        <a:pt x="79156" y="170086"/>
                      </a:cubicBezTo>
                      <a:cubicBezTo>
                        <a:pt x="79156" y="170086"/>
                        <a:pt x="73549" y="162768"/>
                        <a:pt x="76464" y="156363"/>
                      </a:cubicBezTo>
                      <a:cubicBezTo>
                        <a:pt x="73100" y="146070"/>
                        <a:pt x="76016" y="131890"/>
                        <a:pt x="78259" y="125485"/>
                      </a:cubicBezTo>
                      <a:cubicBezTo>
                        <a:pt x="73549" y="123657"/>
                        <a:pt x="68838" y="130289"/>
                        <a:pt x="68838" y="130289"/>
                      </a:cubicBezTo>
                      <a:cubicBezTo>
                        <a:pt x="68838" y="130289"/>
                        <a:pt x="64352" y="128002"/>
                        <a:pt x="58744" y="130289"/>
                      </a:cubicBezTo>
                      <a:cubicBezTo>
                        <a:pt x="53137" y="132576"/>
                        <a:pt x="48987" y="127178"/>
                        <a:pt x="41232" y="140285"/>
                      </a:cubicBezTo>
                      <a:cubicBezTo>
                        <a:pt x="44411" y="127453"/>
                        <a:pt x="39028" y="116749"/>
                        <a:pt x="39028" y="116749"/>
                      </a:cubicBezTo>
                      <a:cubicBezTo>
                        <a:pt x="39028" y="116749"/>
                        <a:pt x="49996" y="124343"/>
                        <a:pt x="58071" y="124800"/>
                      </a:cubicBezTo>
                      <a:cubicBezTo>
                        <a:pt x="66146" y="125256"/>
                        <a:pt x="87455" y="111992"/>
                        <a:pt x="90147" y="105130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43" name=""/>
                <p:cNvSpPr/>
                <p:nvPr/>
              </p:nvSpPr>
              <p:spPr>
                <a:xfrm flipV="true">
                  <a:off x="2898302" y="3047667"/>
                  <a:ext cx="76140" cy="33864"/>
                </a:xfrm>
                <a:custGeom>
                  <a:avLst/>
                  <a:gdLst/>
                  <a:ahLst/>
                  <a:cxnLst/>
                  <a:pathLst>
                    <a:path w="76140" h="33864">
                      <a:moveTo>
                        <a:pt x="75831" y="8521"/>
                      </a:moveTo>
                      <a:cubicBezTo>
                        <a:pt x="75831" y="8521"/>
                        <a:pt x="75555" y="14514"/>
                        <a:pt x="69095" y="20186"/>
                      </a:cubicBezTo>
                      <a:cubicBezTo>
                        <a:pt x="62605" y="25885"/>
                        <a:pt x="43062" y="32276"/>
                        <a:pt x="39473" y="33424"/>
                      </a:cubicBezTo>
                      <a:cubicBezTo>
                        <a:pt x="35884" y="34564"/>
                        <a:pt x="29156" y="33161"/>
                        <a:pt x="26688" y="32276"/>
                      </a:cubicBezTo>
                      <a:cubicBezTo>
                        <a:pt x="22827" y="30892"/>
                        <a:pt x="2252" y="26590"/>
                        <a:pt x="906" y="24303"/>
                      </a:cubicBezTo>
                      <a:cubicBezTo>
                        <a:pt x="-356" y="22016"/>
                        <a:pt x="-1101" y="14143"/>
                        <a:pt x="4282" y="10941"/>
                      </a:cubicBezTo>
                      <a:cubicBezTo>
                        <a:pt x="9666" y="7739"/>
                        <a:pt x="34070" y="9601"/>
                        <a:pt x="34070" y="9601"/>
                      </a:cubicBezTo>
                      <a:cubicBezTo>
                        <a:pt x="34070" y="9601"/>
                        <a:pt x="48683" y="3261"/>
                        <a:pt x="59674" y="3032"/>
                      </a:cubicBezTo>
                      <a:cubicBezTo>
                        <a:pt x="64966" y="2922"/>
                        <a:pt x="72152" y="-1628"/>
                        <a:pt x="74254" y="516"/>
                      </a:cubicBezTo>
                      <a:cubicBezTo>
                        <a:pt x="77170" y="3489"/>
                        <a:pt x="75831" y="8521"/>
                        <a:pt x="75831" y="8521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44" name=""/>
                <p:cNvSpPr/>
                <p:nvPr/>
              </p:nvSpPr>
              <p:spPr>
                <a:xfrm flipV="true">
                  <a:off x="2894760" y="3026252"/>
                  <a:ext cx="81095" cy="35092"/>
                </a:xfrm>
                <a:custGeom>
                  <a:avLst/>
                  <a:gdLst/>
                  <a:ahLst/>
                  <a:cxnLst/>
                  <a:pathLst>
                    <a:path w="81095" h="35092">
                      <a:moveTo>
                        <a:pt x="80267" y="5719"/>
                      </a:moveTo>
                      <a:cubicBezTo>
                        <a:pt x="79322" y="2973"/>
                        <a:pt x="76002" y="961"/>
                        <a:pt x="72637" y="0"/>
                      </a:cubicBezTo>
                      <a:cubicBezTo>
                        <a:pt x="65908" y="5855"/>
                        <a:pt x="46604" y="12090"/>
                        <a:pt x="43015" y="13238"/>
                      </a:cubicBezTo>
                      <a:cubicBezTo>
                        <a:pt x="39426" y="14377"/>
                        <a:pt x="32661" y="13073"/>
                        <a:pt x="30229" y="12090"/>
                      </a:cubicBezTo>
                      <a:cubicBezTo>
                        <a:pt x="26807" y="10706"/>
                        <a:pt x="14833" y="8324"/>
                        <a:pt x="7248" y="5949"/>
                      </a:cubicBezTo>
                      <a:cubicBezTo>
                        <a:pt x="5646" y="5447"/>
                        <a:pt x="-5835" y="13974"/>
                        <a:pt x="3775" y="21271"/>
                      </a:cubicBezTo>
                      <a:cubicBezTo>
                        <a:pt x="14317" y="29276"/>
                        <a:pt x="27029" y="33836"/>
                        <a:pt x="33085" y="34976"/>
                      </a:cubicBezTo>
                      <a:cubicBezTo>
                        <a:pt x="39142" y="36116"/>
                        <a:pt x="77123" y="28819"/>
                        <a:pt x="80267" y="18527"/>
                      </a:cubicBezTo>
                      <a:cubicBezTo>
                        <a:pt x="81618" y="14106"/>
                        <a:pt x="81095" y="8464"/>
                        <a:pt x="80267" y="571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45" name=""/>
                <p:cNvSpPr/>
                <p:nvPr/>
              </p:nvSpPr>
              <p:spPr>
                <a:xfrm flipV="true">
                  <a:off x="2893298" y="3008862"/>
                  <a:ext cx="73785" cy="31211"/>
                </a:xfrm>
                <a:custGeom>
                  <a:avLst/>
                  <a:gdLst/>
                  <a:ahLst/>
                  <a:cxnLst/>
                  <a:pathLst>
                    <a:path w="73785" h="31211">
                      <a:moveTo>
                        <a:pt x="67594" y="22186"/>
                      </a:moveTo>
                      <a:cubicBezTo>
                        <a:pt x="65710" y="24931"/>
                        <a:pt x="60192" y="26760"/>
                        <a:pt x="55257" y="27218"/>
                      </a:cubicBezTo>
                      <a:cubicBezTo>
                        <a:pt x="48752" y="29962"/>
                        <a:pt x="32378" y="32021"/>
                        <a:pt x="29013" y="30877"/>
                      </a:cubicBezTo>
                      <a:cubicBezTo>
                        <a:pt x="25447" y="29665"/>
                        <a:pt x="12248" y="21420"/>
                        <a:pt x="6582" y="17383"/>
                      </a:cubicBezTo>
                      <a:cubicBezTo>
                        <a:pt x="-399" y="12408"/>
                        <a:pt x="-3259" y="3831"/>
                        <a:pt x="5236" y="0"/>
                      </a:cubicBezTo>
                      <a:cubicBezTo>
                        <a:pt x="15779" y="8005"/>
                        <a:pt x="28490" y="12565"/>
                        <a:pt x="34547" y="13705"/>
                      </a:cubicBezTo>
                      <a:cubicBezTo>
                        <a:pt x="38852" y="14515"/>
                        <a:pt x="58786" y="11174"/>
                        <a:pt x="71425" y="5915"/>
                      </a:cubicBezTo>
                      <a:cubicBezTo>
                        <a:pt x="73067" y="6999"/>
                        <a:pt x="74224" y="8705"/>
                        <a:pt x="73650" y="11893"/>
                      </a:cubicBezTo>
                      <a:cubicBezTo>
                        <a:pt x="72843" y="16376"/>
                        <a:pt x="69478" y="19441"/>
                        <a:pt x="67594" y="22186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46" name=""/>
                <p:cNvSpPr/>
                <p:nvPr/>
              </p:nvSpPr>
              <p:spPr>
                <a:xfrm flipV="true">
                  <a:off x="2893346" y="2996300"/>
                  <a:ext cx="57249" cy="26549"/>
                </a:xfrm>
                <a:custGeom>
                  <a:avLst/>
                  <a:gdLst/>
                  <a:ahLst/>
                  <a:cxnLst/>
                  <a:pathLst>
                    <a:path w="57249" h="26549">
                      <a:moveTo>
                        <a:pt x="55209" y="9993"/>
                      </a:moveTo>
                      <a:cubicBezTo>
                        <a:pt x="48703" y="12738"/>
                        <a:pt x="33191" y="12683"/>
                        <a:pt x="29826" y="11518"/>
                      </a:cubicBezTo>
                      <a:cubicBezTo>
                        <a:pt x="26261" y="10327"/>
                        <a:pt x="12037" y="4422"/>
                        <a:pt x="6534" y="90"/>
                      </a:cubicBezTo>
                      <a:cubicBezTo>
                        <a:pt x="1991" y="-1043"/>
                        <a:pt x="-2298" y="5647"/>
                        <a:pt x="1319" y="9535"/>
                      </a:cubicBezTo>
                      <a:cubicBezTo>
                        <a:pt x="8468" y="16283"/>
                        <a:pt x="17292" y="24084"/>
                        <a:pt x="25591" y="25514"/>
                      </a:cubicBezTo>
                      <a:cubicBezTo>
                        <a:pt x="29914" y="26258"/>
                        <a:pt x="34572" y="27090"/>
                        <a:pt x="47807" y="26003"/>
                      </a:cubicBezTo>
                      <a:cubicBezTo>
                        <a:pt x="51115" y="24917"/>
                        <a:pt x="57357" y="19828"/>
                        <a:pt x="57249" y="14338"/>
                      </a:cubicBezTo>
                      <a:cubicBezTo>
                        <a:pt x="57249" y="13309"/>
                        <a:pt x="56723" y="11251"/>
                        <a:pt x="55209" y="999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47" name=""/>
                <p:cNvSpPr/>
                <p:nvPr/>
              </p:nvSpPr>
              <p:spPr>
                <a:xfrm rot="-5400000" flipV="true">
                  <a:off x="2894615" y="3020680"/>
                  <a:ext cx="17036" cy="17086"/>
                </a:xfrm>
                <a:custGeom>
                  <a:avLst/>
                  <a:gdLst/>
                  <a:ahLst/>
                  <a:cxnLst/>
                  <a:pathLst>
                    <a:path w="17036" h="17086">
                      <a:moveTo>
                        <a:pt x="271" y="9747"/>
                      </a:moveTo>
                      <a:cubicBezTo>
                        <a:pt x="-1816" y="13329"/>
                        <a:pt x="8518" y="18832"/>
                        <a:pt x="9877" y="16560"/>
                      </a:cubicBezTo>
                      <a:cubicBezTo>
                        <a:pt x="12232" y="12664"/>
                        <a:pt x="15764" y="10001"/>
                        <a:pt x="16910" y="5878"/>
                      </a:cubicBezTo>
                      <a:cubicBezTo>
                        <a:pt x="17940" y="2177"/>
                        <a:pt x="12245" y="-1975"/>
                        <a:pt x="8162" y="999"/>
                      </a:cubicBezTo>
                      <a:cubicBezTo>
                        <a:pt x="5160" y="3186"/>
                        <a:pt x="1477" y="7677"/>
                        <a:pt x="271" y="974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48" name=""/>
                <p:cNvSpPr/>
                <p:nvPr/>
              </p:nvSpPr>
              <p:spPr>
                <a:xfrm rot="-5400000" flipV="true">
                  <a:off x="2895630" y="3033922"/>
                  <a:ext cx="18837" cy="18526"/>
                </a:xfrm>
                <a:custGeom>
                  <a:avLst/>
                  <a:gdLst/>
                  <a:ahLst/>
                  <a:cxnLst/>
                  <a:pathLst>
                    <a:path w="18837" h="18526">
                      <a:moveTo>
                        <a:pt x="246" y="12169"/>
                      </a:moveTo>
                      <a:cubicBezTo>
                        <a:pt x="-1980" y="15989"/>
                        <a:pt x="11053" y="20244"/>
                        <a:pt x="12597" y="17805"/>
                      </a:cubicBezTo>
                      <a:cubicBezTo>
                        <a:pt x="14692" y="14495"/>
                        <a:pt x="19609" y="7292"/>
                        <a:pt x="18736" y="4604"/>
                      </a:cubicBezTo>
                      <a:cubicBezTo>
                        <a:pt x="17610" y="1134"/>
                        <a:pt x="12082" y="-1458"/>
                        <a:pt x="8845" y="897"/>
                      </a:cubicBezTo>
                      <a:cubicBezTo>
                        <a:pt x="5616" y="3246"/>
                        <a:pt x="1533" y="9961"/>
                        <a:pt x="246" y="12169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49" name=""/>
                <p:cNvSpPr/>
                <p:nvPr/>
              </p:nvSpPr>
              <p:spPr>
                <a:xfrm rot="-5400000" flipV="true">
                  <a:off x="2894428" y="3008449"/>
                  <a:ext cx="12908" cy="12996"/>
                </a:xfrm>
                <a:custGeom>
                  <a:avLst/>
                  <a:gdLst/>
                  <a:ahLst/>
                  <a:cxnLst/>
                  <a:pathLst>
                    <a:path w="12908" h="12996">
                      <a:moveTo>
                        <a:pt x="225" y="7193"/>
                      </a:moveTo>
                      <a:cubicBezTo>
                        <a:pt x="-1397" y="9977"/>
                        <a:pt x="5449" y="14664"/>
                        <a:pt x="7437" y="12386"/>
                      </a:cubicBezTo>
                      <a:cubicBezTo>
                        <a:pt x="9771" y="9710"/>
                        <a:pt x="12801" y="7467"/>
                        <a:pt x="12908" y="4146"/>
                      </a:cubicBezTo>
                      <a:cubicBezTo>
                        <a:pt x="12997" y="1206"/>
                        <a:pt x="8677" y="-1436"/>
                        <a:pt x="5503" y="876"/>
                      </a:cubicBezTo>
                      <a:cubicBezTo>
                        <a:pt x="3169" y="2577"/>
                        <a:pt x="1164" y="5583"/>
                        <a:pt x="225" y="7193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50" name=""/>
                <p:cNvSpPr/>
                <p:nvPr/>
              </p:nvSpPr>
              <p:spPr>
                <a:xfrm flipH="true" flipV="true">
                  <a:off x="2926903" y="3154362"/>
                  <a:ext cx="16602" cy="22129"/>
                </a:xfrm>
                <a:custGeom>
                  <a:avLst/>
                  <a:gdLst/>
                  <a:ahLst/>
                  <a:cxnLst/>
                  <a:pathLst>
                    <a:path w="16602" h="22129">
                      <a:moveTo>
                        <a:pt x="4371" y="100"/>
                      </a:moveTo>
                      <a:cubicBezTo>
                        <a:pt x="4371" y="100"/>
                        <a:pt x="13119" y="12794"/>
                        <a:pt x="16602" y="19999"/>
                      </a:cubicBezTo>
                      <a:cubicBezTo>
                        <a:pt x="15250" y="21943"/>
                        <a:pt x="12110" y="22972"/>
                        <a:pt x="8409" y="21260"/>
                      </a:cubicBezTo>
                      <a:cubicBezTo>
                        <a:pt x="3362" y="18169"/>
                        <a:pt x="67" y="9834"/>
                        <a:pt x="0" y="5589"/>
                      </a:cubicBezTo>
                      <a:cubicBezTo>
                        <a:pt x="-115" y="-1272"/>
                        <a:pt x="4371" y="100"/>
                        <a:pt x="4371" y="100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51" name=""/>
                <p:cNvSpPr/>
                <p:nvPr/>
              </p:nvSpPr>
              <p:spPr>
                <a:xfrm flipV="true">
                  <a:off x="2925683" y="3079071"/>
                  <a:ext cx="47091" cy="22529"/>
                </a:xfrm>
                <a:custGeom>
                  <a:avLst/>
                  <a:gdLst/>
                  <a:ahLst/>
                  <a:cxnLst/>
                  <a:pathLst>
                    <a:path w="47091" h="22529">
                      <a:moveTo>
                        <a:pt x="9318" y="7613"/>
                      </a:moveTo>
                      <a:cubicBezTo>
                        <a:pt x="4280" y="8155"/>
                        <a:pt x="556" y="5252"/>
                        <a:pt x="0" y="0"/>
                      </a:cubicBezTo>
                      <a:cubicBezTo>
                        <a:pt x="2965" y="3002"/>
                        <a:pt x="7858" y="3762"/>
                        <a:pt x="9414" y="3431"/>
                      </a:cubicBezTo>
                      <a:cubicBezTo>
                        <a:pt x="11965" y="2888"/>
                        <a:pt x="14573" y="6633"/>
                        <a:pt x="17938" y="7777"/>
                      </a:cubicBezTo>
                      <a:cubicBezTo>
                        <a:pt x="21302" y="8919"/>
                        <a:pt x="24891" y="9290"/>
                        <a:pt x="28929" y="8919"/>
                      </a:cubicBezTo>
                      <a:cubicBezTo>
                        <a:pt x="32966" y="8691"/>
                        <a:pt x="44854" y="18754"/>
                        <a:pt x="46873" y="20585"/>
                      </a:cubicBezTo>
                      <a:cubicBezTo>
                        <a:pt x="48892" y="22414"/>
                        <a:pt x="34395" y="22973"/>
                        <a:pt x="37705" y="22129"/>
                      </a:cubicBezTo>
                      <a:cubicBezTo>
                        <a:pt x="43088" y="20757"/>
                        <a:pt x="25745" y="26692"/>
                        <a:pt x="26938" y="12694"/>
                      </a:cubicBezTo>
                      <a:cubicBezTo>
                        <a:pt x="22240" y="15078"/>
                        <a:pt x="11289" y="11728"/>
                        <a:pt x="9318" y="761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52" name=""/>
                <p:cNvSpPr/>
                <p:nvPr/>
              </p:nvSpPr>
              <p:spPr>
                <a:xfrm flipV="true">
                  <a:off x="2898603" y="3057645"/>
                  <a:ext cx="63628" cy="20854"/>
                </a:xfrm>
                <a:custGeom>
                  <a:avLst/>
                  <a:gdLst/>
                  <a:ahLst/>
                  <a:cxnLst/>
                  <a:pathLst>
                    <a:path w="63628" h="20854">
                      <a:moveTo>
                        <a:pt x="63628" y="0"/>
                      </a:moveTo>
                      <a:cubicBezTo>
                        <a:pt x="63628" y="0"/>
                        <a:pt x="59465" y="3399"/>
                        <a:pt x="56541" y="3316"/>
                      </a:cubicBezTo>
                      <a:cubicBezTo>
                        <a:pt x="50485" y="3145"/>
                        <a:pt x="38737" y="12808"/>
                        <a:pt x="33354" y="12808"/>
                      </a:cubicBezTo>
                      <a:cubicBezTo>
                        <a:pt x="29481" y="12808"/>
                        <a:pt x="-1860" y="1358"/>
                        <a:pt x="1033" y="20854"/>
                      </a:cubicBezTo>
                      <a:cubicBezTo>
                        <a:pt x="-229" y="18547"/>
                        <a:pt x="-1402" y="11409"/>
                        <a:pt x="3981" y="8207"/>
                      </a:cubicBezTo>
                      <a:cubicBezTo>
                        <a:pt x="9365" y="5005"/>
                        <a:pt x="33915" y="7016"/>
                        <a:pt x="33915" y="7016"/>
                      </a:cubicBezTo>
                      <a:cubicBezTo>
                        <a:pt x="33915" y="7016"/>
                        <a:pt x="41692" y="3861"/>
                        <a:pt x="50707" y="1358"/>
                      </a:cubicBezTo>
                      <a:cubicBezTo>
                        <a:pt x="53525" y="575"/>
                        <a:pt x="63628" y="0"/>
                        <a:pt x="63628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53" name=""/>
                <p:cNvSpPr/>
                <p:nvPr/>
              </p:nvSpPr>
              <p:spPr>
                <a:xfrm rot="-5400000" flipV="true">
                  <a:off x="2901887" y="3049851"/>
                  <a:ext cx="15522" cy="20123"/>
                </a:xfrm>
                <a:custGeom>
                  <a:avLst/>
                  <a:gdLst/>
                  <a:ahLst/>
                  <a:cxnLst/>
                  <a:pathLst>
                    <a:path w="15522" h="20123">
                      <a:moveTo>
                        <a:pt x="-24" y="15701"/>
                      </a:moveTo>
                      <a:cubicBezTo>
                        <a:pt x="-918" y="20374"/>
                        <a:pt x="12876" y="21101"/>
                        <a:pt x="13705" y="19024"/>
                      </a:cubicBezTo>
                      <a:cubicBezTo>
                        <a:pt x="15153" y="15396"/>
                        <a:pt x="16038" y="5775"/>
                        <a:pt x="15166" y="3087"/>
                      </a:cubicBezTo>
                      <a:cubicBezTo>
                        <a:pt x="14040" y="-383"/>
                        <a:pt x="6663" y="-929"/>
                        <a:pt x="4889" y="1391"/>
                      </a:cubicBezTo>
                      <a:cubicBezTo>
                        <a:pt x="2477" y="4545"/>
                        <a:pt x="453" y="13201"/>
                        <a:pt x="-24" y="1570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54" name=""/>
                <p:cNvSpPr/>
                <p:nvPr/>
              </p:nvSpPr>
              <p:spPr>
                <a:xfrm flipV="true">
                  <a:off x="2879471" y="3059048"/>
                  <a:ext cx="21081" cy="18760"/>
                </a:xfrm>
                <a:custGeom>
                  <a:avLst/>
                  <a:gdLst/>
                  <a:ahLst/>
                  <a:cxnLst/>
                  <a:pathLst>
                    <a:path w="21081" h="18760">
                      <a:moveTo>
                        <a:pt x="21081" y="0"/>
                      </a:moveTo>
                      <a:cubicBezTo>
                        <a:pt x="21081" y="0"/>
                        <a:pt x="16820" y="7315"/>
                        <a:pt x="13231" y="10289"/>
                      </a:cubicBezTo>
                      <a:cubicBezTo>
                        <a:pt x="9642" y="13262"/>
                        <a:pt x="0" y="18760"/>
                        <a:pt x="0" y="18760"/>
                      </a:cubicBezTo>
                      <a:cubicBezTo>
                        <a:pt x="0" y="18760"/>
                        <a:pt x="8384" y="17818"/>
                        <a:pt x="13767" y="13473"/>
                      </a:cubicBezTo>
                      <a:cubicBezTo>
                        <a:pt x="19150" y="9129"/>
                        <a:pt x="21081" y="0"/>
                        <a:pt x="21081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55" name=""/>
                <p:cNvSpPr/>
                <p:nvPr/>
              </p:nvSpPr>
              <p:spPr>
                <a:xfrm flipV="true">
                  <a:off x="2813546" y="2995087"/>
                  <a:ext cx="162426" cy="182400"/>
                </a:xfrm>
                <a:custGeom>
                  <a:avLst/>
                  <a:gdLst/>
                  <a:ahLst/>
                  <a:cxnLst/>
                  <a:pathLst>
                    <a:path w="162426" h="182400">
                      <a:moveTo>
                        <a:pt x="0" y="82148"/>
                      </a:moveTo>
                      <a:cubicBezTo>
                        <a:pt x="0" y="82148"/>
                        <a:pt x="11164" y="94953"/>
                        <a:pt x="20836" y="94416"/>
                      </a:cubicBezTo>
                      <a:cubicBezTo>
                        <a:pt x="31073" y="93849"/>
                        <a:pt x="44276" y="85378"/>
                        <a:pt x="45958" y="83663"/>
                      </a:cubicBezTo>
                      <a:cubicBezTo>
                        <a:pt x="47641" y="81947"/>
                        <a:pt x="48202" y="79544"/>
                        <a:pt x="50669" y="77028"/>
                      </a:cubicBezTo>
                      <a:cubicBezTo>
                        <a:pt x="53136" y="74511"/>
                        <a:pt x="67268" y="65358"/>
                        <a:pt x="69735" y="62840"/>
                      </a:cubicBezTo>
                      <a:cubicBezTo>
                        <a:pt x="72203" y="60324"/>
                        <a:pt x="73100" y="55519"/>
                        <a:pt x="75904" y="53116"/>
                      </a:cubicBezTo>
                      <a:cubicBezTo>
                        <a:pt x="78707" y="50714"/>
                        <a:pt x="101363" y="40646"/>
                        <a:pt x="104279" y="36528"/>
                      </a:cubicBezTo>
                      <a:cubicBezTo>
                        <a:pt x="107194" y="32409"/>
                        <a:pt x="123793" y="1062"/>
                        <a:pt x="126934" y="0"/>
                      </a:cubicBezTo>
                      <a:cubicBezTo>
                        <a:pt x="130074" y="-310"/>
                        <a:pt x="133214" y="4036"/>
                        <a:pt x="135906" y="10672"/>
                      </a:cubicBezTo>
                      <a:cubicBezTo>
                        <a:pt x="138597" y="17307"/>
                        <a:pt x="135009" y="33553"/>
                        <a:pt x="132766" y="38130"/>
                      </a:cubicBezTo>
                      <a:cubicBezTo>
                        <a:pt x="130522" y="42705"/>
                        <a:pt x="116615" y="57350"/>
                        <a:pt x="114148" y="62840"/>
                      </a:cubicBezTo>
                      <a:cubicBezTo>
                        <a:pt x="111680" y="68333"/>
                        <a:pt x="109214" y="73366"/>
                        <a:pt x="112130" y="75883"/>
                      </a:cubicBezTo>
                      <a:cubicBezTo>
                        <a:pt x="115046" y="78400"/>
                        <a:pt x="118634" y="79773"/>
                        <a:pt x="121551" y="79316"/>
                      </a:cubicBezTo>
                      <a:cubicBezTo>
                        <a:pt x="124466" y="78858"/>
                        <a:pt x="126709" y="82519"/>
                        <a:pt x="130074" y="83663"/>
                      </a:cubicBezTo>
                      <a:cubicBezTo>
                        <a:pt x="133439" y="84807"/>
                        <a:pt x="137027" y="85035"/>
                        <a:pt x="141065" y="84807"/>
                      </a:cubicBezTo>
                      <a:cubicBezTo>
                        <a:pt x="145102" y="84577"/>
                        <a:pt x="156990" y="94645"/>
                        <a:pt x="159009" y="96477"/>
                      </a:cubicBezTo>
                      <a:cubicBezTo>
                        <a:pt x="161029" y="98307"/>
                        <a:pt x="161480" y="103341"/>
                        <a:pt x="159683" y="108146"/>
                      </a:cubicBezTo>
                      <a:cubicBezTo>
                        <a:pt x="157888" y="112951"/>
                        <a:pt x="153851" y="116154"/>
                        <a:pt x="153851" y="116154"/>
                      </a:cubicBezTo>
                      <a:cubicBezTo>
                        <a:pt x="153851" y="116154"/>
                        <a:pt x="160042" y="117664"/>
                        <a:pt x="161480" y="121875"/>
                      </a:cubicBezTo>
                      <a:cubicBezTo>
                        <a:pt x="162975" y="126248"/>
                        <a:pt x="162426" y="130843"/>
                        <a:pt x="161480" y="134689"/>
                      </a:cubicBezTo>
                      <a:cubicBezTo>
                        <a:pt x="160400" y="139127"/>
                        <a:pt x="151024" y="143382"/>
                        <a:pt x="151024" y="143382"/>
                      </a:cubicBezTo>
                      <a:cubicBezTo>
                        <a:pt x="151024" y="143382"/>
                        <a:pt x="154523" y="144756"/>
                        <a:pt x="153402" y="149332"/>
                      </a:cubicBezTo>
                      <a:cubicBezTo>
                        <a:pt x="152280" y="153908"/>
                        <a:pt x="150486" y="155281"/>
                        <a:pt x="147346" y="159628"/>
                      </a:cubicBezTo>
                      <a:cubicBezTo>
                        <a:pt x="144205" y="163976"/>
                        <a:pt x="135009" y="164662"/>
                        <a:pt x="135009" y="164662"/>
                      </a:cubicBezTo>
                      <a:cubicBezTo>
                        <a:pt x="135009" y="164662"/>
                        <a:pt x="137001" y="166452"/>
                        <a:pt x="137027" y="169010"/>
                      </a:cubicBezTo>
                      <a:cubicBezTo>
                        <a:pt x="137083" y="174273"/>
                        <a:pt x="131475" y="179306"/>
                        <a:pt x="127607" y="180679"/>
                      </a:cubicBezTo>
                      <a:cubicBezTo>
                        <a:pt x="123853" y="182012"/>
                        <a:pt x="115101" y="182400"/>
                        <a:pt x="115101" y="182400"/>
                      </a:cubicBezTo>
                      <a:cubicBezTo>
                        <a:pt x="115101" y="182400"/>
                        <a:pt x="109886" y="181909"/>
                        <a:pt x="104727" y="182400"/>
                      </a:cubicBezTo>
                      <a:cubicBezTo>
                        <a:pt x="99568" y="182825"/>
                        <a:pt x="91105" y="181430"/>
                        <a:pt x="84152" y="180514"/>
                      </a:cubicBezTo>
                      <a:cubicBezTo>
                        <a:pt x="77094" y="179599"/>
                        <a:pt x="71434" y="178768"/>
                        <a:pt x="65025" y="176103"/>
                      </a:cubicBezTo>
                      <a:cubicBezTo>
                        <a:pt x="59567" y="173833"/>
                        <a:pt x="42128" y="169455"/>
                        <a:pt x="33281" y="167709"/>
                      </a:cubicBezTo>
                      <a:cubicBezTo>
                        <a:pt x="25243" y="166122"/>
                        <a:pt x="0" y="159944"/>
                        <a:pt x="0" y="159944"/>
                      </a:cubicBezTo>
                      <a:lnTo>
                        <a:pt x="0" y="82148"/>
                      </a:lnTo>
                      <a:close/>
                    </a:path>
                  </a:pathLst>
                </a:custGeom>
                <a:noFill/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56" name=""/>
                <p:cNvSpPr/>
                <p:nvPr/>
              </p:nvSpPr>
              <p:spPr>
                <a:xfrm flipH="true">
                  <a:off x="2793525" y="3005511"/>
                  <a:ext cx="36417" cy="98073"/>
                </a:xfrm>
                <a:custGeom>
                  <a:avLst/>
                  <a:gdLst/>
                  <a:ahLst/>
                  <a:cxnLst/>
                  <a:pathLst>
                    <a:path w="36417" h="98073">
                      <a:moveTo>
                        <a:pt x="0" y="5390"/>
                      </a:moveTo>
                      <a:lnTo>
                        <a:pt x="8740" y="0"/>
                      </a:lnTo>
                      <a:lnTo>
                        <a:pt x="36417" y="9807"/>
                      </a:lnTo>
                      <a:lnTo>
                        <a:pt x="36417" y="98073"/>
                      </a:lnTo>
                      <a:lnTo>
                        <a:pt x="8740" y="98073"/>
                      </a:lnTo>
                      <a:lnTo>
                        <a:pt x="3642" y="88266"/>
                      </a:lnTo>
                      <a:lnTo>
                        <a:pt x="0" y="19615"/>
                      </a:lnTo>
                      <a:close/>
                    </a:path>
                  </a:pathLst>
                </a:custGeom>
                <a:solidFill>
                  <a:srgbClr val="8B4513"/>
                </a:solidFill>
                <a:ln w="76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4757" name=""/>
                <p:cNvSpPr/>
                <p:nvPr/>
              </p:nvSpPr>
              <p:spPr>
                <a:xfrm>
                  <a:off x="2814233" y="3008515"/>
                  <a:ext cx="25536" cy="87552"/>
                </a:xfrm>
                <a:custGeom>
                  <a:avLst/>
                  <a:gdLst/>
                  <a:ahLst/>
                  <a:cxnLst/>
                  <a:pathLst>
                    <a:path w="25536" h="87552">
                      <a:moveTo>
                        <a:pt x="22982" y="4719"/>
                      </a:moveTo>
                      <a:cubicBezTo>
                        <a:pt x="23356" y="4719"/>
                        <a:pt x="21523" y="0"/>
                        <a:pt x="17757" y="0"/>
                      </a:cubicBezTo>
                      <a:cubicBezTo>
                        <a:pt x="13990" y="0"/>
                        <a:pt x="3389" y="6971"/>
                        <a:pt x="0" y="6971"/>
                      </a:cubicBezTo>
                      <a:lnTo>
                        <a:pt x="0" y="43454"/>
                      </a:lnTo>
                      <a:lnTo>
                        <a:pt x="0" y="78797"/>
                      </a:lnTo>
                      <a:cubicBezTo>
                        <a:pt x="2112" y="87552"/>
                        <a:pt x="16574" y="82189"/>
                        <a:pt x="20577" y="81470"/>
                      </a:cubicBezTo>
                      <a:cubicBezTo>
                        <a:pt x="25536" y="80562"/>
                        <a:pt x="25536" y="73473"/>
                        <a:pt x="25536" y="73473"/>
                      </a:cubicBezTo>
                      <a:lnTo>
                        <a:pt x="17814" y="74926"/>
                      </a:lnTo>
                      <a:cubicBezTo>
                        <a:pt x="17814" y="74926"/>
                        <a:pt x="16140" y="55195"/>
                        <a:pt x="16583" y="38128"/>
                      </a:cubicBezTo>
                      <a:cubicBezTo>
                        <a:pt x="17026" y="21061"/>
                        <a:pt x="16275" y="6414"/>
                        <a:pt x="16275" y="6414"/>
                      </a:cubicBezTo>
                      <a:lnTo>
                        <a:pt x="23356" y="4719"/>
                      </a:lnTo>
                      <a:close/>
                    </a:path>
                  </a:pathLst>
                </a:custGeom>
                <a:solidFill>
                  <a:srgbClr val="ADC3E0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5323" name="Text 5323"/>
              <p:cNvSpPr txBox="1"/>
              <p:nvPr/>
            </p:nvSpPr>
            <p:spPr>
              <a:xfrm>
                <a:off x="2972181" y="3002687"/>
                <a:ext cx="9196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 b="1">
                    <a:solidFill>
                      <a:srgbClr val="000000"/>
                    </a:solidFill>
                    <a:latin typeface="Arial"/>
                  </a:rPr>
                  <a:t>Weak Sides</a:t>
                </a:r>
              </a:p>
            </p:txBody>
          </p:sp>
        </p:grpSp>
        <p:grpSp>
          <p:nvGrpSpPr>
            <p:cNvPr id="4700" name="Sub Topic 5"/>
            <p:cNvGrpSpPr/>
            <p:nvPr/>
          </p:nvGrpSpPr>
          <p:grpSpPr>
            <a:xfrm>
              <a:off x="2101981" y="2478287"/>
              <a:ext cx="372400" cy="212800"/>
              <a:chOff x="2101981" y="2478287"/>
              <a:chExt cx="372400" cy="212800"/>
            </a:xfrm>
          </p:grpSpPr>
          <p:sp>
            <p:nvSpPr>
              <p:cNvPr id="4701" name=""/>
              <p:cNvSpPr/>
              <p:nvPr/>
            </p:nvSpPr>
            <p:spPr>
              <a:xfrm>
                <a:off x="2101981" y="2478287"/>
                <a:ext cx="372400" cy="212800"/>
              </a:xfrm>
              <a:custGeom>
                <a:avLst/>
                <a:gdLst/>
                <a:ahLst/>
                <a:cxnLst/>
                <a:pathLst>
                  <a:path w="372400" h="212800">
                    <a:moveTo>
                      <a:pt x="106400" y="0"/>
                    </a:moveTo>
                    <a:lnTo>
                      <a:pt x="266000" y="0"/>
                    </a:lnTo>
                    <a:cubicBezTo>
                      <a:pt x="266000" y="0"/>
                      <a:pt x="372400" y="0"/>
                      <a:pt x="372400" y="106400"/>
                    </a:cubicBezTo>
                    <a:cubicBezTo>
                      <a:pt x="372400" y="212800"/>
                      <a:pt x="266000" y="212800"/>
                      <a:pt x="2660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702" name=""/>
              <p:cNvSpPr/>
              <p:nvPr/>
            </p:nvSpPr>
            <p:spPr>
              <a:xfrm>
                <a:off x="2117181" y="2493487"/>
                <a:ext cx="342000" cy="182400"/>
              </a:xfrm>
              <a:custGeom>
                <a:avLst/>
                <a:gdLst/>
                <a:ahLst/>
                <a:cxnLst/>
                <a:pathLst>
                  <a:path w="342000" h="182400" stroke="false">
                    <a:moveTo>
                      <a:pt x="91200" y="0"/>
                    </a:moveTo>
                    <a:lnTo>
                      <a:pt x="250800" y="0"/>
                    </a:lnTo>
                    <a:cubicBezTo>
                      <a:pt x="250800" y="0"/>
                      <a:pt x="342000" y="0"/>
                      <a:pt x="342000" y="91200"/>
                    </a:cubicBezTo>
                    <a:cubicBezTo>
                      <a:pt x="342000" y="182400"/>
                      <a:pt x="250800" y="182400"/>
                      <a:pt x="2508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7379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703" name=""/>
              <p:cNvSpPr/>
              <p:nvPr/>
            </p:nvSpPr>
            <p:spPr>
              <a:xfrm>
                <a:off x="2128581" y="2493487"/>
                <a:ext cx="319200" cy="106400"/>
              </a:xfrm>
              <a:custGeom>
                <a:avLst/>
                <a:gdLst/>
                <a:ahLst/>
                <a:cxnLst/>
                <a:pathLst>
                  <a:path w="319200" h="106400" stroke="false">
                    <a:moveTo>
                      <a:pt x="106400" y="0"/>
                    </a:moveTo>
                    <a:lnTo>
                      <a:pt x="212800" y="0"/>
                    </a:lnTo>
                    <a:cubicBezTo>
                      <a:pt x="212800" y="0"/>
                      <a:pt x="319200" y="0"/>
                      <a:pt x="319200" y="62776"/>
                    </a:cubicBezTo>
                    <a:cubicBezTo>
                      <a:pt x="319200" y="106400"/>
                      <a:pt x="287280" y="106400"/>
                      <a:pt x="303240" y="106400"/>
                    </a:cubicBezTo>
                    <a:lnTo>
                      <a:pt x="15960" y="106400"/>
                    </a:lnTo>
                    <a:cubicBezTo>
                      <a:pt x="3192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24" name="Text 5324"/>
              <p:cNvSpPr txBox="1"/>
              <p:nvPr/>
            </p:nvSpPr>
            <p:spPr>
              <a:xfrm>
                <a:off x="2128581" y="2523887"/>
                <a:ext cx="319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Lazy</a:t>
                </a:r>
              </a:p>
            </p:txBody>
          </p:sp>
        </p:grpSp>
        <p:grpSp>
          <p:nvGrpSpPr>
            <p:cNvPr id="4705" name="Sub Topic 5"/>
            <p:cNvGrpSpPr/>
            <p:nvPr/>
          </p:nvGrpSpPr>
          <p:grpSpPr>
            <a:xfrm>
              <a:off x="1638381" y="2812687"/>
              <a:ext cx="836000" cy="212800"/>
              <a:chOff x="1638381" y="2812687"/>
              <a:chExt cx="836000" cy="212800"/>
            </a:xfrm>
          </p:grpSpPr>
          <p:sp>
            <p:nvSpPr>
              <p:cNvPr id="4706" name=""/>
              <p:cNvSpPr/>
              <p:nvPr/>
            </p:nvSpPr>
            <p:spPr>
              <a:xfrm>
                <a:off x="1638381" y="2812687"/>
                <a:ext cx="836000" cy="212800"/>
              </a:xfrm>
              <a:custGeom>
                <a:avLst/>
                <a:gdLst/>
                <a:ahLst/>
                <a:cxnLst/>
                <a:pathLst>
                  <a:path w="836000" h="212800">
                    <a:moveTo>
                      <a:pt x="106400" y="0"/>
                    </a:moveTo>
                    <a:lnTo>
                      <a:pt x="729600" y="0"/>
                    </a:lnTo>
                    <a:cubicBezTo>
                      <a:pt x="729600" y="0"/>
                      <a:pt x="836000" y="0"/>
                      <a:pt x="836000" y="106400"/>
                    </a:cubicBezTo>
                    <a:cubicBezTo>
                      <a:pt x="836000" y="212800"/>
                      <a:pt x="729600" y="212800"/>
                      <a:pt x="7296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707" name=""/>
              <p:cNvSpPr/>
              <p:nvPr/>
            </p:nvSpPr>
            <p:spPr>
              <a:xfrm>
                <a:off x="1653581" y="2827887"/>
                <a:ext cx="805600" cy="182400"/>
              </a:xfrm>
              <a:custGeom>
                <a:avLst/>
                <a:gdLst/>
                <a:ahLst/>
                <a:cxnLst/>
                <a:pathLst>
                  <a:path w="805600" h="182400" stroke="false">
                    <a:moveTo>
                      <a:pt x="91200" y="0"/>
                    </a:moveTo>
                    <a:lnTo>
                      <a:pt x="714400" y="0"/>
                    </a:lnTo>
                    <a:cubicBezTo>
                      <a:pt x="714400" y="0"/>
                      <a:pt x="805600" y="0"/>
                      <a:pt x="805600" y="91200"/>
                    </a:cubicBezTo>
                    <a:cubicBezTo>
                      <a:pt x="805600" y="182400"/>
                      <a:pt x="714400" y="182400"/>
                      <a:pt x="7144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08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708" name=""/>
              <p:cNvSpPr/>
              <p:nvPr/>
            </p:nvSpPr>
            <p:spPr>
              <a:xfrm>
                <a:off x="1664981" y="2827887"/>
                <a:ext cx="782800" cy="106400"/>
              </a:xfrm>
              <a:custGeom>
                <a:avLst/>
                <a:gdLst/>
                <a:ahLst/>
                <a:cxnLst/>
                <a:pathLst>
                  <a:path w="782800" h="106400" stroke="false">
                    <a:moveTo>
                      <a:pt x="106400" y="0"/>
                    </a:moveTo>
                    <a:lnTo>
                      <a:pt x="676400" y="0"/>
                    </a:lnTo>
                    <a:cubicBezTo>
                      <a:pt x="676400" y="0"/>
                      <a:pt x="782800" y="0"/>
                      <a:pt x="782800" y="62776"/>
                    </a:cubicBezTo>
                    <a:cubicBezTo>
                      <a:pt x="782800" y="106400"/>
                      <a:pt x="704520" y="106400"/>
                      <a:pt x="743660" y="106400"/>
                    </a:cubicBezTo>
                    <a:lnTo>
                      <a:pt x="39140" y="106400"/>
                    </a:lnTo>
                    <a:cubicBezTo>
                      <a:pt x="7828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25" name="Text 5325"/>
              <p:cNvSpPr txBox="1"/>
              <p:nvPr/>
            </p:nvSpPr>
            <p:spPr>
              <a:xfrm>
                <a:off x="1664981" y="2858287"/>
                <a:ext cx="782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Get bored soon</a:t>
                </a:r>
              </a:p>
            </p:txBody>
          </p:sp>
        </p:grpSp>
        <p:grpSp>
          <p:nvGrpSpPr>
            <p:cNvPr id="4710" name="Sub Topic 5"/>
            <p:cNvGrpSpPr/>
            <p:nvPr/>
          </p:nvGrpSpPr>
          <p:grpSpPr>
            <a:xfrm>
              <a:off x="1653581" y="3147087"/>
              <a:ext cx="820800" cy="212800"/>
              <a:chOff x="1653581" y="3147087"/>
              <a:chExt cx="820800" cy="212800"/>
            </a:xfrm>
          </p:grpSpPr>
          <p:sp>
            <p:nvSpPr>
              <p:cNvPr id="4711" name=""/>
              <p:cNvSpPr/>
              <p:nvPr/>
            </p:nvSpPr>
            <p:spPr>
              <a:xfrm>
                <a:off x="1653581" y="3147087"/>
                <a:ext cx="820800" cy="212800"/>
              </a:xfrm>
              <a:custGeom>
                <a:avLst/>
                <a:gdLst/>
                <a:ahLst/>
                <a:cxnLst/>
                <a:pathLst>
                  <a:path w="820800" h="212800">
                    <a:moveTo>
                      <a:pt x="106400" y="0"/>
                    </a:moveTo>
                    <a:lnTo>
                      <a:pt x="714400" y="0"/>
                    </a:lnTo>
                    <a:cubicBezTo>
                      <a:pt x="714400" y="0"/>
                      <a:pt x="820800" y="0"/>
                      <a:pt x="820800" y="106400"/>
                    </a:cubicBezTo>
                    <a:cubicBezTo>
                      <a:pt x="820800" y="212800"/>
                      <a:pt x="714400" y="212800"/>
                      <a:pt x="714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712" name=""/>
              <p:cNvSpPr/>
              <p:nvPr/>
            </p:nvSpPr>
            <p:spPr>
              <a:xfrm>
                <a:off x="1668781" y="3162287"/>
                <a:ext cx="790400" cy="182400"/>
              </a:xfrm>
              <a:custGeom>
                <a:avLst/>
                <a:gdLst/>
                <a:ahLst/>
                <a:cxnLst/>
                <a:pathLst>
                  <a:path w="790400" h="182400" stroke="false">
                    <a:moveTo>
                      <a:pt x="91200" y="0"/>
                    </a:moveTo>
                    <a:lnTo>
                      <a:pt x="699200" y="0"/>
                    </a:lnTo>
                    <a:cubicBezTo>
                      <a:pt x="699200" y="0"/>
                      <a:pt x="790400" y="0"/>
                      <a:pt x="790400" y="91200"/>
                    </a:cubicBezTo>
                    <a:cubicBezTo>
                      <a:pt x="790400" y="182400"/>
                      <a:pt x="699200" y="182400"/>
                      <a:pt x="699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98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713" name=""/>
              <p:cNvSpPr/>
              <p:nvPr/>
            </p:nvSpPr>
            <p:spPr>
              <a:xfrm>
                <a:off x="1680181" y="3162287"/>
                <a:ext cx="767600" cy="106400"/>
              </a:xfrm>
              <a:custGeom>
                <a:avLst/>
                <a:gdLst/>
                <a:ahLst/>
                <a:cxnLst/>
                <a:pathLst>
                  <a:path w="767600" h="106400" stroke="false">
                    <a:moveTo>
                      <a:pt x="106400" y="0"/>
                    </a:moveTo>
                    <a:lnTo>
                      <a:pt x="661200" y="0"/>
                    </a:lnTo>
                    <a:cubicBezTo>
                      <a:pt x="661200" y="0"/>
                      <a:pt x="767600" y="0"/>
                      <a:pt x="767600" y="62776"/>
                    </a:cubicBezTo>
                    <a:cubicBezTo>
                      <a:pt x="767600" y="106400"/>
                      <a:pt x="690840" y="106400"/>
                      <a:pt x="729220" y="106400"/>
                    </a:cubicBezTo>
                    <a:lnTo>
                      <a:pt x="38380" y="106400"/>
                    </a:lnTo>
                    <a:cubicBezTo>
                      <a:pt x="767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26" name="Text 5326"/>
              <p:cNvSpPr txBox="1"/>
              <p:nvPr/>
            </p:nvSpPr>
            <p:spPr>
              <a:xfrm>
                <a:off x="1680181" y="3192687"/>
                <a:ext cx="767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Absent-minded</a:t>
                </a:r>
              </a:p>
            </p:txBody>
          </p:sp>
        </p:grpSp>
        <p:grpSp>
          <p:nvGrpSpPr>
            <p:cNvPr id="4715" name="Sub Topic 5"/>
            <p:cNvGrpSpPr/>
            <p:nvPr/>
          </p:nvGrpSpPr>
          <p:grpSpPr>
            <a:xfrm>
              <a:off x="1767581" y="3481487"/>
              <a:ext cx="706800" cy="212800"/>
              <a:chOff x="1767581" y="3481487"/>
              <a:chExt cx="706800" cy="212800"/>
            </a:xfrm>
          </p:grpSpPr>
          <p:sp>
            <p:nvSpPr>
              <p:cNvPr id="4716" name=""/>
              <p:cNvSpPr/>
              <p:nvPr/>
            </p:nvSpPr>
            <p:spPr>
              <a:xfrm>
                <a:off x="1767581" y="3481487"/>
                <a:ext cx="706800" cy="212800"/>
              </a:xfrm>
              <a:custGeom>
                <a:avLst/>
                <a:gdLst/>
                <a:ahLst/>
                <a:cxnLst/>
                <a:pathLst>
                  <a:path w="706800" h="212800">
                    <a:moveTo>
                      <a:pt x="106400" y="0"/>
                    </a:moveTo>
                    <a:lnTo>
                      <a:pt x="600400" y="0"/>
                    </a:lnTo>
                    <a:cubicBezTo>
                      <a:pt x="600400" y="0"/>
                      <a:pt x="706800" y="0"/>
                      <a:pt x="706800" y="106400"/>
                    </a:cubicBezTo>
                    <a:cubicBezTo>
                      <a:pt x="706800" y="212800"/>
                      <a:pt x="600400" y="212800"/>
                      <a:pt x="600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717" name=""/>
              <p:cNvSpPr/>
              <p:nvPr/>
            </p:nvSpPr>
            <p:spPr>
              <a:xfrm>
                <a:off x="1782781" y="3496687"/>
                <a:ext cx="676400" cy="182400"/>
              </a:xfrm>
              <a:custGeom>
                <a:avLst/>
                <a:gdLst/>
                <a:ahLst/>
                <a:cxnLst/>
                <a:pathLst>
                  <a:path w="676400" h="182400" stroke="false">
                    <a:moveTo>
                      <a:pt x="91200" y="0"/>
                    </a:moveTo>
                    <a:lnTo>
                      <a:pt x="585200" y="0"/>
                    </a:lnTo>
                    <a:cubicBezTo>
                      <a:pt x="585200" y="0"/>
                      <a:pt x="676400" y="0"/>
                      <a:pt x="676400" y="91200"/>
                    </a:cubicBezTo>
                    <a:cubicBezTo>
                      <a:pt x="676400" y="182400"/>
                      <a:pt x="585200" y="182400"/>
                      <a:pt x="585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03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718" name=""/>
              <p:cNvSpPr/>
              <p:nvPr/>
            </p:nvSpPr>
            <p:spPr>
              <a:xfrm>
                <a:off x="1794181" y="3496687"/>
                <a:ext cx="653600" cy="106400"/>
              </a:xfrm>
              <a:custGeom>
                <a:avLst/>
                <a:gdLst/>
                <a:ahLst/>
                <a:cxnLst/>
                <a:pathLst>
                  <a:path w="653600" h="106400" stroke="false">
                    <a:moveTo>
                      <a:pt x="106400" y="0"/>
                    </a:moveTo>
                    <a:lnTo>
                      <a:pt x="547200" y="0"/>
                    </a:lnTo>
                    <a:cubicBezTo>
                      <a:pt x="547200" y="0"/>
                      <a:pt x="653600" y="0"/>
                      <a:pt x="653600" y="62776"/>
                    </a:cubicBezTo>
                    <a:cubicBezTo>
                      <a:pt x="653600" y="106400"/>
                      <a:pt x="588240" y="106400"/>
                      <a:pt x="620920" y="106400"/>
                    </a:cubicBezTo>
                    <a:lnTo>
                      <a:pt x="32680" y="106400"/>
                    </a:lnTo>
                    <a:cubicBezTo>
                      <a:pt x="653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27" name="Text 5327"/>
              <p:cNvSpPr txBox="1"/>
              <p:nvPr/>
            </p:nvSpPr>
            <p:spPr>
              <a:xfrm>
                <a:off x="1794181" y="3527087"/>
                <a:ext cx="653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Too talkative</a:t>
                </a:r>
              </a:p>
            </p:txBody>
          </p:sp>
        </p:grpSp>
        <p:grpSp>
          <p:nvGrpSpPr>
            <p:cNvPr id="4501" name="Main Topic 5"/>
            <p:cNvGrpSpPr/>
            <p:nvPr/>
          </p:nvGrpSpPr>
          <p:grpSpPr>
            <a:xfrm>
              <a:off x="3150781" y="4439087"/>
              <a:ext cx="798000" cy="288800"/>
              <a:chOff x="3150781" y="4439087"/>
              <a:chExt cx="798000" cy="288800"/>
            </a:xfrm>
          </p:grpSpPr>
          <p:sp>
            <p:nvSpPr>
              <p:cNvPr id="4502" name=""/>
              <p:cNvSpPr/>
              <p:nvPr/>
            </p:nvSpPr>
            <p:spPr>
              <a:xfrm>
                <a:off x="3150781" y="4439087"/>
                <a:ext cx="798000" cy="288800"/>
              </a:xfrm>
              <a:custGeom>
                <a:avLst/>
                <a:gdLst/>
                <a:ahLst/>
                <a:cxnLst/>
                <a:pathLst>
                  <a:path w="798000" h="288800">
                    <a:moveTo>
                      <a:pt x="144400" y="0"/>
                    </a:moveTo>
                    <a:lnTo>
                      <a:pt x="653600" y="0"/>
                    </a:lnTo>
                    <a:cubicBezTo>
                      <a:pt x="653600" y="0"/>
                      <a:pt x="798000" y="0"/>
                      <a:pt x="798000" y="144400"/>
                    </a:cubicBezTo>
                    <a:cubicBezTo>
                      <a:pt x="798000" y="288800"/>
                      <a:pt x="653600" y="288800"/>
                      <a:pt x="653600" y="288800"/>
                    </a:cubicBezTo>
                    <a:lnTo>
                      <a:pt x="144400" y="288800"/>
                    </a:lnTo>
                    <a:cubicBezTo>
                      <a:pt x="144400" y="288800"/>
                      <a:pt x="0" y="288800"/>
                      <a:pt x="0" y="144400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03" name=""/>
              <p:cNvSpPr/>
              <p:nvPr/>
            </p:nvSpPr>
            <p:spPr>
              <a:xfrm>
                <a:off x="3165981" y="4454287"/>
                <a:ext cx="767600" cy="258400"/>
              </a:xfrm>
              <a:custGeom>
                <a:avLst/>
                <a:gdLst/>
                <a:ahLst/>
                <a:cxnLst/>
                <a:pathLst>
                  <a:path w="767600" h="258400" stroke="false">
                    <a:moveTo>
                      <a:pt x="129200" y="0"/>
                    </a:moveTo>
                    <a:lnTo>
                      <a:pt x="638400" y="0"/>
                    </a:lnTo>
                    <a:cubicBezTo>
                      <a:pt x="638400" y="0"/>
                      <a:pt x="767600" y="0"/>
                      <a:pt x="767600" y="129200"/>
                    </a:cubicBezTo>
                    <a:cubicBezTo>
                      <a:pt x="767600" y="258400"/>
                      <a:pt x="638400" y="258400"/>
                      <a:pt x="638400" y="258400"/>
                    </a:cubicBezTo>
                    <a:lnTo>
                      <a:pt x="129200" y="258400"/>
                    </a:lnTo>
                    <a:cubicBezTo>
                      <a:pt x="129200" y="258400"/>
                      <a:pt x="0" y="258400"/>
                      <a:pt x="0" y="129200"/>
                    </a:cubicBezTo>
                    <a:cubicBezTo>
                      <a:pt x="0" y="0"/>
                      <a:pt x="129200" y="0"/>
                      <a:pt x="129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331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04" name=""/>
              <p:cNvSpPr/>
              <p:nvPr/>
            </p:nvSpPr>
            <p:spPr>
              <a:xfrm>
                <a:off x="3186881" y="4454287"/>
                <a:ext cx="725800" cy="144400"/>
              </a:xfrm>
              <a:custGeom>
                <a:avLst/>
                <a:gdLst/>
                <a:ahLst/>
                <a:cxnLst/>
                <a:pathLst>
                  <a:path w="725800" h="144400" stroke="false">
                    <a:moveTo>
                      <a:pt x="144400" y="0"/>
                    </a:moveTo>
                    <a:lnTo>
                      <a:pt x="581400" y="0"/>
                    </a:lnTo>
                    <a:cubicBezTo>
                      <a:pt x="581400" y="0"/>
                      <a:pt x="725800" y="0"/>
                      <a:pt x="725800" y="85196"/>
                    </a:cubicBezTo>
                    <a:cubicBezTo>
                      <a:pt x="725800" y="144400"/>
                      <a:pt x="653220" y="144400"/>
                      <a:pt x="689510" y="144400"/>
                    </a:cubicBezTo>
                    <a:lnTo>
                      <a:pt x="36290" y="144400"/>
                    </a:lnTo>
                    <a:cubicBezTo>
                      <a:pt x="72580" y="144400"/>
                      <a:pt x="0" y="144400"/>
                      <a:pt x="0" y="85196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28" name="Text 5328"/>
              <p:cNvSpPr txBox="1"/>
              <p:nvPr/>
            </p:nvSpPr>
            <p:spPr>
              <a:xfrm>
                <a:off x="3207781" y="4499887"/>
                <a:ext cx="6840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 b="1">
                    <a:solidFill>
                      <a:srgbClr val="000000"/>
                    </a:solidFill>
                    <a:latin typeface="Arial"/>
                  </a:rPr>
                  <a:t>Hobbies</a:t>
                </a:r>
              </a:p>
            </p:txBody>
          </p:sp>
        </p:grpSp>
        <p:grpSp>
          <p:nvGrpSpPr>
            <p:cNvPr id="4690" name="Main Topic 5"/>
            <p:cNvGrpSpPr/>
            <p:nvPr/>
          </p:nvGrpSpPr>
          <p:grpSpPr>
            <a:xfrm>
              <a:off x="5871581" y="2740487"/>
              <a:ext cx="1345200" cy="288800"/>
              <a:chOff x="5871581" y="2740487"/>
              <a:chExt cx="1345200" cy="288800"/>
            </a:xfrm>
          </p:grpSpPr>
          <p:sp>
            <p:nvSpPr>
              <p:cNvPr id="4691" name=""/>
              <p:cNvSpPr/>
              <p:nvPr/>
            </p:nvSpPr>
            <p:spPr>
              <a:xfrm>
                <a:off x="5871581" y="2740487"/>
                <a:ext cx="1345200" cy="288800"/>
              </a:xfrm>
              <a:custGeom>
                <a:avLst/>
                <a:gdLst/>
                <a:ahLst/>
                <a:cxnLst/>
                <a:pathLst>
                  <a:path w="1345200" h="288800">
                    <a:moveTo>
                      <a:pt x="144400" y="0"/>
                    </a:moveTo>
                    <a:lnTo>
                      <a:pt x="1200800" y="0"/>
                    </a:lnTo>
                    <a:cubicBezTo>
                      <a:pt x="1200800" y="0"/>
                      <a:pt x="1345200" y="0"/>
                      <a:pt x="1345200" y="144400"/>
                    </a:cubicBezTo>
                    <a:cubicBezTo>
                      <a:pt x="1345200" y="288800"/>
                      <a:pt x="1200800" y="288800"/>
                      <a:pt x="1200800" y="288800"/>
                    </a:cubicBezTo>
                    <a:lnTo>
                      <a:pt x="144400" y="288800"/>
                    </a:lnTo>
                    <a:cubicBezTo>
                      <a:pt x="144400" y="288800"/>
                      <a:pt x="0" y="288800"/>
                      <a:pt x="0" y="144400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92" name=""/>
              <p:cNvSpPr/>
              <p:nvPr/>
            </p:nvSpPr>
            <p:spPr>
              <a:xfrm>
                <a:off x="5886781" y="2755687"/>
                <a:ext cx="1314800" cy="258400"/>
              </a:xfrm>
              <a:custGeom>
                <a:avLst/>
                <a:gdLst/>
                <a:ahLst/>
                <a:cxnLst/>
                <a:pathLst>
                  <a:path w="1314800" h="258400" stroke="false">
                    <a:moveTo>
                      <a:pt x="129200" y="0"/>
                    </a:moveTo>
                    <a:lnTo>
                      <a:pt x="1185600" y="0"/>
                    </a:lnTo>
                    <a:cubicBezTo>
                      <a:pt x="1185600" y="0"/>
                      <a:pt x="1314800" y="0"/>
                      <a:pt x="1314800" y="129200"/>
                    </a:cubicBezTo>
                    <a:cubicBezTo>
                      <a:pt x="1314800" y="258400"/>
                      <a:pt x="1185600" y="258400"/>
                      <a:pt x="1185600" y="258400"/>
                    </a:cubicBezTo>
                    <a:lnTo>
                      <a:pt x="129200" y="258400"/>
                    </a:lnTo>
                    <a:cubicBezTo>
                      <a:pt x="129200" y="258400"/>
                      <a:pt x="0" y="258400"/>
                      <a:pt x="0" y="129200"/>
                    </a:cubicBezTo>
                    <a:cubicBezTo>
                      <a:pt x="0" y="0"/>
                      <a:pt x="129200" y="0"/>
                      <a:pt x="129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84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93" name=""/>
              <p:cNvSpPr/>
              <p:nvPr/>
            </p:nvSpPr>
            <p:spPr>
              <a:xfrm>
                <a:off x="5907681" y="2755687"/>
                <a:ext cx="1273000" cy="144400"/>
              </a:xfrm>
              <a:custGeom>
                <a:avLst/>
                <a:gdLst/>
                <a:ahLst/>
                <a:cxnLst/>
                <a:pathLst>
                  <a:path w="1273000" h="144400" stroke="false">
                    <a:moveTo>
                      <a:pt x="144400" y="0"/>
                    </a:moveTo>
                    <a:lnTo>
                      <a:pt x="1128600" y="0"/>
                    </a:lnTo>
                    <a:cubicBezTo>
                      <a:pt x="1128600" y="0"/>
                      <a:pt x="1273000" y="0"/>
                      <a:pt x="1273000" y="85196"/>
                    </a:cubicBezTo>
                    <a:cubicBezTo>
                      <a:pt x="1273000" y="144400"/>
                      <a:pt x="1145700" y="144400"/>
                      <a:pt x="1209350" y="144400"/>
                    </a:cubicBezTo>
                    <a:lnTo>
                      <a:pt x="63650" y="144400"/>
                    </a:lnTo>
                    <a:cubicBezTo>
                      <a:pt x="127300" y="144400"/>
                      <a:pt x="0" y="144400"/>
                      <a:pt x="0" y="85196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758" name="Finger Up"/>
              <p:cNvGrpSpPr/>
              <p:nvPr/>
            </p:nvGrpSpPr>
            <p:grpSpPr>
              <a:xfrm>
                <a:off x="5962781" y="2793687"/>
                <a:ext cx="182400" cy="182400"/>
                <a:chOff x="5962781" y="2793687"/>
                <a:chExt cx="182400" cy="182400"/>
              </a:xfrm>
            </p:grpSpPr>
            <p:sp>
              <p:nvSpPr>
                <p:cNvPr id="4759" name=""/>
                <p:cNvSpPr/>
                <p:nvPr/>
              </p:nvSpPr>
              <p:spPr>
                <a:xfrm>
                  <a:off x="5987576" y="2793680"/>
                  <a:ext cx="157572" cy="168168"/>
                </a:xfrm>
                <a:custGeom>
                  <a:avLst/>
                  <a:gdLst/>
                  <a:ahLst/>
                  <a:cxnLst/>
                  <a:pathLst>
                    <a:path w="157572" h="168168">
                      <a:moveTo>
                        <a:pt x="0" y="94995"/>
                      </a:moveTo>
                      <a:cubicBezTo>
                        <a:pt x="0" y="94995"/>
                        <a:pt x="17822" y="90187"/>
                        <a:pt x="20215" y="87023"/>
                      </a:cubicBezTo>
                      <a:cubicBezTo>
                        <a:pt x="22609" y="83860"/>
                        <a:pt x="42958" y="78693"/>
                        <a:pt x="44589" y="77112"/>
                      </a:cubicBezTo>
                      <a:cubicBezTo>
                        <a:pt x="46222" y="75530"/>
                        <a:pt x="46766" y="73315"/>
                        <a:pt x="49159" y="70996"/>
                      </a:cubicBezTo>
                      <a:cubicBezTo>
                        <a:pt x="51554" y="68676"/>
                        <a:pt x="65264" y="60239"/>
                        <a:pt x="67658" y="57920"/>
                      </a:cubicBezTo>
                      <a:cubicBezTo>
                        <a:pt x="70052" y="55600"/>
                        <a:pt x="70923" y="51171"/>
                        <a:pt x="73643" y="48957"/>
                      </a:cubicBezTo>
                      <a:cubicBezTo>
                        <a:pt x="76363" y="46743"/>
                        <a:pt x="98344" y="37463"/>
                        <a:pt x="101173" y="33667"/>
                      </a:cubicBezTo>
                      <a:cubicBezTo>
                        <a:pt x="104001" y="29871"/>
                        <a:pt x="120106" y="979"/>
                        <a:pt x="123153" y="0"/>
                      </a:cubicBezTo>
                      <a:cubicBezTo>
                        <a:pt x="126200" y="-287"/>
                        <a:pt x="129246" y="3720"/>
                        <a:pt x="131858" y="9836"/>
                      </a:cubicBezTo>
                      <a:cubicBezTo>
                        <a:pt x="134470" y="15952"/>
                        <a:pt x="130988" y="30926"/>
                        <a:pt x="128812" y="35144"/>
                      </a:cubicBezTo>
                      <a:cubicBezTo>
                        <a:pt x="126635" y="39361"/>
                        <a:pt x="113142" y="52859"/>
                        <a:pt x="110749" y="57920"/>
                      </a:cubicBezTo>
                      <a:cubicBezTo>
                        <a:pt x="108355" y="62982"/>
                        <a:pt x="105961" y="67621"/>
                        <a:pt x="108789" y="69941"/>
                      </a:cubicBezTo>
                      <a:cubicBezTo>
                        <a:pt x="111619" y="72261"/>
                        <a:pt x="115100" y="73525"/>
                        <a:pt x="117930" y="73104"/>
                      </a:cubicBezTo>
                      <a:cubicBezTo>
                        <a:pt x="120759" y="72683"/>
                        <a:pt x="122935" y="76057"/>
                        <a:pt x="126200" y="77112"/>
                      </a:cubicBezTo>
                      <a:cubicBezTo>
                        <a:pt x="129464" y="78165"/>
                        <a:pt x="132946" y="78377"/>
                        <a:pt x="136864" y="78165"/>
                      </a:cubicBezTo>
                      <a:cubicBezTo>
                        <a:pt x="140781" y="77955"/>
                        <a:pt x="152315" y="87234"/>
                        <a:pt x="154274" y="88922"/>
                      </a:cubicBezTo>
                      <a:cubicBezTo>
                        <a:pt x="156232" y="90609"/>
                        <a:pt x="156671" y="95249"/>
                        <a:pt x="154927" y="99677"/>
                      </a:cubicBezTo>
                      <a:cubicBezTo>
                        <a:pt x="153186" y="104106"/>
                        <a:pt x="149269" y="107058"/>
                        <a:pt x="149269" y="107058"/>
                      </a:cubicBezTo>
                      <a:cubicBezTo>
                        <a:pt x="149269" y="107058"/>
                        <a:pt x="155275" y="108450"/>
                        <a:pt x="156671" y="112331"/>
                      </a:cubicBezTo>
                      <a:cubicBezTo>
                        <a:pt x="158121" y="116362"/>
                        <a:pt x="157572" y="120597"/>
                        <a:pt x="156671" y="124141"/>
                      </a:cubicBezTo>
                      <a:cubicBezTo>
                        <a:pt x="155623" y="128233"/>
                        <a:pt x="146526" y="132154"/>
                        <a:pt x="146526" y="132154"/>
                      </a:cubicBezTo>
                      <a:cubicBezTo>
                        <a:pt x="146526" y="132154"/>
                        <a:pt x="149921" y="133420"/>
                        <a:pt x="148833" y="137638"/>
                      </a:cubicBezTo>
                      <a:cubicBezTo>
                        <a:pt x="147745" y="141856"/>
                        <a:pt x="146004" y="143121"/>
                        <a:pt x="142957" y="147128"/>
                      </a:cubicBezTo>
                      <a:cubicBezTo>
                        <a:pt x="139910" y="151135"/>
                        <a:pt x="130988" y="151768"/>
                        <a:pt x="130988" y="151768"/>
                      </a:cubicBezTo>
                      <a:cubicBezTo>
                        <a:pt x="130988" y="151768"/>
                        <a:pt x="132919" y="153417"/>
                        <a:pt x="132946" y="155774"/>
                      </a:cubicBezTo>
                      <a:cubicBezTo>
                        <a:pt x="133001" y="160625"/>
                        <a:pt x="127560" y="165265"/>
                        <a:pt x="123806" y="166530"/>
                      </a:cubicBezTo>
                      <a:cubicBezTo>
                        <a:pt x="120164" y="167759"/>
                        <a:pt x="111674" y="168168"/>
                        <a:pt x="111674" y="168168"/>
                      </a:cubicBezTo>
                      <a:cubicBezTo>
                        <a:pt x="111674" y="168168"/>
                        <a:pt x="106614" y="167723"/>
                        <a:pt x="101608" y="168168"/>
                      </a:cubicBezTo>
                      <a:cubicBezTo>
                        <a:pt x="96603" y="168566"/>
                        <a:pt x="91815" y="165055"/>
                        <a:pt x="85068" y="164211"/>
                      </a:cubicBezTo>
                      <a:cubicBezTo>
                        <a:pt x="78221" y="163367"/>
                        <a:pt x="68746" y="161680"/>
                        <a:pt x="63088" y="162312"/>
                      </a:cubicBezTo>
                      <a:cubicBezTo>
                        <a:pt x="57430" y="162946"/>
                        <a:pt x="45025" y="152401"/>
                        <a:pt x="37843" y="155774"/>
                      </a:cubicBezTo>
                      <a:cubicBezTo>
                        <a:pt x="30662" y="159149"/>
                        <a:pt x="0" y="166699"/>
                        <a:pt x="0" y="166699"/>
                      </a:cubicBezTo>
                      <a:lnTo>
                        <a:pt x="0" y="94995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60" name=""/>
                <p:cNvSpPr/>
                <p:nvPr/>
              </p:nvSpPr>
              <p:spPr>
                <a:xfrm>
                  <a:off x="5987612" y="2793680"/>
                  <a:ext cx="123160" cy="100062"/>
                </a:xfrm>
                <a:custGeom>
                  <a:avLst/>
                  <a:gdLst/>
                  <a:ahLst/>
                  <a:cxnLst/>
                  <a:pathLst>
                    <a:path w="123160" h="100062">
                      <a:moveTo>
                        <a:pt x="0" y="94995"/>
                      </a:moveTo>
                      <a:cubicBezTo>
                        <a:pt x="0" y="94995"/>
                        <a:pt x="17821" y="90187"/>
                        <a:pt x="20216" y="87023"/>
                      </a:cubicBezTo>
                      <a:cubicBezTo>
                        <a:pt x="22609" y="83860"/>
                        <a:pt x="42958" y="78693"/>
                        <a:pt x="44589" y="77112"/>
                      </a:cubicBezTo>
                      <a:cubicBezTo>
                        <a:pt x="46222" y="75530"/>
                        <a:pt x="46766" y="73315"/>
                        <a:pt x="49159" y="70996"/>
                      </a:cubicBezTo>
                      <a:cubicBezTo>
                        <a:pt x="51554" y="68676"/>
                        <a:pt x="65265" y="60239"/>
                        <a:pt x="67658" y="57919"/>
                      </a:cubicBezTo>
                      <a:cubicBezTo>
                        <a:pt x="70052" y="55600"/>
                        <a:pt x="70923" y="51171"/>
                        <a:pt x="73643" y="48957"/>
                      </a:cubicBezTo>
                      <a:cubicBezTo>
                        <a:pt x="76363" y="46743"/>
                        <a:pt x="98344" y="37463"/>
                        <a:pt x="101173" y="33667"/>
                      </a:cubicBezTo>
                      <a:cubicBezTo>
                        <a:pt x="104002" y="29871"/>
                        <a:pt x="120107" y="979"/>
                        <a:pt x="123160" y="0"/>
                      </a:cubicBezTo>
                      <a:cubicBezTo>
                        <a:pt x="122936" y="5619"/>
                        <a:pt x="109008" y="30293"/>
                        <a:pt x="103349" y="37042"/>
                      </a:cubicBezTo>
                      <a:cubicBezTo>
                        <a:pt x="100281" y="40701"/>
                        <a:pt x="77452" y="47376"/>
                        <a:pt x="75058" y="52437"/>
                      </a:cubicBezTo>
                      <a:cubicBezTo>
                        <a:pt x="72664" y="57499"/>
                        <a:pt x="71358" y="59396"/>
                        <a:pt x="70052" y="61084"/>
                      </a:cubicBezTo>
                      <a:cubicBezTo>
                        <a:pt x="68746" y="62771"/>
                        <a:pt x="54994" y="69897"/>
                        <a:pt x="52207" y="73948"/>
                      </a:cubicBezTo>
                      <a:cubicBezTo>
                        <a:pt x="50466" y="76479"/>
                        <a:pt x="47637" y="79853"/>
                        <a:pt x="45678" y="81329"/>
                      </a:cubicBezTo>
                      <a:cubicBezTo>
                        <a:pt x="40287" y="85393"/>
                        <a:pt x="25857" y="87240"/>
                        <a:pt x="21521" y="90820"/>
                      </a:cubicBezTo>
                      <a:cubicBezTo>
                        <a:pt x="15646" y="95670"/>
                        <a:pt x="5869" y="95628"/>
                        <a:pt x="0" y="100062"/>
                      </a:cubicBezTo>
                      <a:cubicBezTo>
                        <a:pt x="0" y="100062"/>
                        <a:pt x="0" y="94995"/>
                        <a:pt x="0" y="94995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61" name=""/>
                <p:cNvSpPr/>
                <p:nvPr/>
              </p:nvSpPr>
              <p:spPr>
                <a:xfrm>
                  <a:off x="5987576" y="2793680"/>
                  <a:ext cx="157572" cy="168168"/>
                </a:xfrm>
                <a:custGeom>
                  <a:avLst/>
                  <a:gdLst/>
                  <a:ahLst/>
                  <a:cxnLst/>
                  <a:pathLst>
                    <a:path w="157572" h="168168">
                      <a:moveTo>
                        <a:pt x="87462" y="96936"/>
                      </a:moveTo>
                      <a:cubicBezTo>
                        <a:pt x="90074" y="90609"/>
                        <a:pt x="98273" y="91632"/>
                        <a:pt x="102253" y="92356"/>
                      </a:cubicBezTo>
                      <a:cubicBezTo>
                        <a:pt x="121421" y="95841"/>
                        <a:pt x="102487" y="69754"/>
                        <a:pt x="98570" y="67644"/>
                      </a:cubicBezTo>
                      <a:cubicBezTo>
                        <a:pt x="104445" y="65114"/>
                        <a:pt x="115536" y="46743"/>
                        <a:pt x="118583" y="44212"/>
                      </a:cubicBezTo>
                      <a:cubicBezTo>
                        <a:pt x="121630" y="41682"/>
                        <a:pt x="124024" y="36409"/>
                        <a:pt x="122500" y="32402"/>
                      </a:cubicBezTo>
                      <a:cubicBezTo>
                        <a:pt x="124895" y="25864"/>
                        <a:pt x="114666" y="22279"/>
                        <a:pt x="114666" y="22279"/>
                      </a:cubicBezTo>
                      <a:cubicBezTo>
                        <a:pt x="114666" y="22279"/>
                        <a:pt x="120107" y="24599"/>
                        <a:pt x="122935" y="20803"/>
                      </a:cubicBezTo>
                      <a:cubicBezTo>
                        <a:pt x="125764" y="17007"/>
                        <a:pt x="129682" y="6040"/>
                        <a:pt x="123153" y="0"/>
                      </a:cubicBezTo>
                      <a:cubicBezTo>
                        <a:pt x="126200" y="-287"/>
                        <a:pt x="129246" y="3720"/>
                        <a:pt x="131858" y="9836"/>
                      </a:cubicBezTo>
                      <a:cubicBezTo>
                        <a:pt x="134470" y="15952"/>
                        <a:pt x="130988" y="30925"/>
                        <a:pt x="128812" y="35144"/>
                      </a:cubicBezTo>
                      <a:cubicBezTo>
                        <a:pt x="126635" y="39361"/>
                        <a:pt x="113142" y="52859"/>
                        <a:pt x="110749" y="57919"/>
                      </a:cubicBezTo>
                      <a:cubicBezTo>
                        <a:pt x="108355" y="62981"/>
                        <a:pt x="105961" y="67621"/>
                        <a:pt x="108789" y="69941"/>
                      </a:cubicBezTo>
                      <a:cubicBezTo>
                        <a:pt x="111619" y="72260"/>
                        <a:pt x="115100" y="73526"/>
                        <a:pt x="117930" y="73105"/>
                      </a:cubicBezTo>
                      <a:cubicBezTo>
                        <a:pt x="120759" y="72683"/>
                        <a:pt x="122935" y="76057"/>
                        <a:pt x="126200" y="77112"/>
                      </a:cubicBezTo>
                      <a:cubicBezTo>
                        <a:pt x="129464" y="78165"/>
                        <a:pt x="132946" y="78376"/>
                        <a:pt x="136864" y="78165"/>
                      </a:cubicBezTo>
                      <a:cubicBezTo>
                        <a:pt x="140781" y="77955"/>
                        <a:pt x="152315" y="87234"/>
                        <a:pt x="154273" y="88921"/>
                      </a:cubicBezTo>
                      <a:cubicBezTo>
                        <a:pt x="156232" y="90609"/>
                        <a:pt x="156671" y="95248"/>
                        <a:pt x="154927" y="99677"/>
                      </a:cubicBezTo>
                      <a:cubicBezTo>
                        <a:pt x="153186" y="104106"/>
                        <a:pt x="149269" y="107057"/>
                        <a:pt x="149269" y="107057"/>
                      </a:cubicBezTo>
                      <a:cubicBezTo>
                        <a:pt x="149269" y="107057"/>
                        <a:pt x="155275" y="108450"/>
                        <a:pt x="156671" y="112331"/>
                      </a:cubicBezTo>
                      <a:cubicBezTo>
                        <a:pt x="158121" y="116362"/>
                        <a:pt x="157572" y="120598"/>
                        <a:pt x="156671" y="124141"/>
                      </a:cubicBezTo>
                      <a:cubicBezTo>
                        <a:pt x="155623" y="128232"/>
                        <a:pt x="146526" y="132155"/>
                        <a:pt x="146526" y="132155"/>
                      </a:cubicBezTo>
                      <a:cubicBezTo>
                        <a:pt x="146526" y="132155"/>
                        <a:pt x="149921" y="133420"/>
                        <a:pt x="148833" y="137638"/>
                      </a:cubicBezTo>
                      <a:cubicBezTo>
                        <a:pt x="147745" y="141856"/>
                        <a:pt x="146004" y="143121"/>
                        <a:pt x="142957" y="147128"/>
                      </a:cubicBezTo>
                      <a:cubicBezTo>
                        <a:pt x="139910" y="151135"/>
                        <a:pt x="130988" y="151768"/>
                        <a:pt x="130988" y="151768"/>
                      </a:cubicBezTo>
                      <a:cubicBezTo>
                        <a:pt x="130988" y="151768"/>
                        <a:pt x="132919" y="153417"/>
                        <a:pt x="132946" y="155775"/>
                      </a:cubicBezTo>
                      <a:cubicBezTo>
                        <a:pt x="133001" y="160625"/>
                        <a:pt x="127560" y="165264"/>
                        <a:pt x="123806" y="166531"/>
                      </a:cubicBezTo>
                      <a:cubicBezTo>
                        <a:pt x="120164" y="167759"/>
                        <a:pt x="111674" y="168168"/>
                        <a:pt x="111674" y="168168"/>
                      </a:cubicBezTo>
                      <a:cubicBezTo>
                        <a:pt x="111674" y="168168"/>
                        <a:pt x="106614" y="167628"/>
                        <a:pt x="101608" y="168168"/>
                      </a:cubicBezTo>
                      <a:cubicBezTo>
                        <a:pt x="96602" y="168471"/>
                        <a:pt x="91815" y="165054"/>
                        <a:pt x="85068" y="164211"/>
                      </a:cubicBezTo>
                      <a:cubicBezTo>
                        <a:pt x="78221" y="163367"/>
                        <a:pt x="68746" y="161680"/>
                        <a:pt x="63088" y="162312"/>
                      </a:cubicBezTo>
                      <a:cubicBezTo>
                        <a:pt x="57430" y="162946"/>
                        <a:pt x="45025" y="152401"/>
                        <a:pt x="37843" y="155775"/>
                      </a:cubicBezTo>
                      <a:cubicBezTo>
                        <a:pt x="30662" y="159149"/>
                        <a:pt x="0" y="166699"/>
                        <a:pt x="0" y="166699"/>
                      </a:cubicBezTo>
                      <a:lnTo>
                        <a:pt x="0" y="161849"/>
                      </a:lnTo>
                      <a:cubicBezTo>
                        <a:pt x="0" y="161849"/>
                        <a:pt x="27615" y="153666"/>
                        <a:pt x="36320" y="150925"/>
                      </a:cubicBezTo>
                      <a:cubicBezTo>
                        <a:pt x="45025" y="148183"/>
                        <a:pt x="58735" y="155985"/>
                        <a:pt x="63088" y="157040"/>
                      </a:cubicBezTo>
                      <a:cubicBezTo>
                        <a:pt x="67441" y="158095"/>
                        <a:pt x="76799" y="156829"/>
                        <a:pt x="76799" y="156829"/>
                      </a:cubicBezTo>
                      <a:cubicBezTo>
                        <a:pt x="76799" y="156829"/>
                        <a:pt x="71358" y="150081"/>
                        <a:pt x="74187" y="144177"/>
                      </a:cubicBezTo>
                      <a:cubicBezTo>
                        <a:pt x="70923" y="134686"/>
                        <a:pt x="73752" y="121610"/>
                        <a:pt x="75928" y="115705"/>
                      </a:cubicBezTo>
                      <a:cubicBezTo>
                        <a:pt x="71358" y="114018"/>
                        <a:pt x="66788" y="120134"/>
                        <a:pt x="66788" y="120134"/>
                      </a:cubicBezTo>
                      <a:cubicBezTo>
                        <a:pt x="66788" y="120134"/>
                        <a:pt x="62435" y="118025"/>
                        <a:pt x="56995" y="120134"/>
                      </a:cubicBezTo>
                      <a:cubicBezTo>
                        <a:pt x="51554" y="122243"/>
                        <a:pt x="47528" y="117266"/>
                        <a:pt x="40003" y="129351"/>
                      </a:cubicBezTo>
                      <a:cubicBezTo>
                        <a:pt x="43088" y="117519"/>
                        <a:pt x="37865" y="107649"/>
                        <a:pt x="37865" y="107649"/>
                      </a:cubicBezTo>
                      <a:cubicBezTo>
                        <a:pt x="37865" y="107649"/>
                        <a:pt x="48507" y="114651"/>
                        <a:pt x="56342" y="115072"/>
                      </a:cubicBezTo>
                      <a:cubicBezTo>
                        <a:pt x="64176" y="115494"/>
                        <a:pt x="84851" y="103263"/>
                        <a:pt x="87462" y="96936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62" name=""/>
                <p:cNvSpPr/>
                <p:nvPr/>
              </p:nvSpPr>
              <p:spPr>
                <a:xfrm>
                  <a:off x="6069807" y="2882125"/>
                  <a:ext cx="73872" cy="31224"/>
                </a:xfrm>
                <a:custGeom>
                  <a:avLst/>
                  <a:gdLst/>
                  <a:ahLst/>
                  <a:cxnLst/>
                  <a:pathLst>
                    <a:path w="73872" h="31224">
                      <a:moveTo>
                        <a:pt x="73573" y="7857"/>
                      </a:moveTo>
                      <a:cubicBezTo>
                        <a:pt x="73573" y="7857"/>
                        <a:pt x="73305" y="13382"/>
                        <a:pt x="67037" y="18613"/>
                      </a:cubicBezTo>
                      <a:cubicBezTo>
                        <a:pt x="60740" y="23867"/>
                        <a:pt x="41779" y="29761"/>
                        <a:pt x="38297" y="30819"/>
                      </a:cubicBezTo>
                      <a:cubicBezTo>
                        <a:pt x="34815" y="31870"/>
                        <a:pt x="28287" y="30577"/>
                        <a:pt x="25893" y="29761"/>
                      </a:cubicBezTo>
                      <a:cubicBezTo>
                        <a:pt x="22147" y="28485"/>
                        <a:pt x="2185" y="24518"/>
                        <a:pt x="879" y="22409"/>
                      </a:cubicBezTo>
                      <a:cubicBezTo>
                        <a:pt x="-345" y="20300"/>
                        <a:pt x="-1068" y="13041"/>
                        <a:pt x="4155" y="10088"/>
                      </a:cubicBezTo>
                      <a:cubicBezTo>
                        <a:pt x="9378" y="7136"/>
                        <a:pt x="33056" y="8853"/>
                        <a:pt x="33056" y="8853"/>
                      </a:cubicBezTo>
                      <a:cubicBezTo>
                        <a:pt x="33056" y="8853"/>
                        <a:pt x="47233" y="3006"/>
                        <a:pt x="57897" y="2796"/>
                      </a:cubicBezTo>
                      <a:cubicBezTo>
                        <a:pt x="63031" y="2694"/>
                        <a:pt x="70003" y="-1501"/>
                        <a:pt x="72043" y="476"/>
                      </a:cubicBezTo>
                      <a:cubicBezTo>
                        <a:pt x="74872" y="3217"/>
                        <a:pt x="73573" y="7857"/>
                        <a:pt x="73573" y="785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63" name=""/>
                <p:cNvSpPr/>
                <p:nvPr/>
              </p:nvSpPr>
              <p:spPr>
                <a:xfrm>
                  <a:off x="6066371" y="2900738"/>
                  <a:ext cx="78680" cy="32357"/>
                </a:xfrm>
                <a:custGeom>
                  <a:avLst/>
                  <a:gdLst/>
                  <a:ahLst/>
                  <a:cxnLst/>
                  <a:pathLst>
                    <a:path w="78680" h="32357">
                      <a:moveTo>
                        <a:pt x="77876" y="5273"/>
                      </a:moveTo>
                      <a:cubicBezTo>
                        <a:pt x="76959" y="2742"/>
                        <a:pt x="73738" y="886"/>
                        <a:pt x="70474" y="0"/>
                      </a:cubicBezTo>
                      <a:cubicBezTo>
                        <a:pt x="63945" y="5399"/>
                        <a:pt x="45216" y="11148"/>
                        <a:pt x="41734" y="12206"/>
                      </a:cubicBezTo>
                      <a:cubicBezTo>
                        <a:pt x="38252" y="13257"/>
                        <a:pt x="31689" y="12055"/>
                        <a:pt x="29329" y="11148"/>
                      </a:cubicBezTo>
                      <a:cubicBezTo>
                        <a:pt x="26008" y="9872"/>
                        <a:pt x="14391" y="7675"/>
                        <a:pt x="7032" y="5485"/>
                      </a:cubicBezTo>
                      <a:cubicBezTo>
                        <a:pt x="5478" y="5023"/>
                        <a:pt x="-5661" y="12885"/>
                        <a:pt x="3662" y="19613"/>
                      </a:cubicBezTo>
                      <a:cubicBezTo>
                        <a:pt x="13891" y="26994"/>
                        <a:pt x="26224" y="31199"/>
                        <a:pt x="32100" y="32250"/>
                      </a:cubicBezTo>
                      <a:cubicBezTo>
                        <a:pt x="37976" y="33301"/>
                        <a:pt x="74826" y="26573"/>
                        <a:pt x="77876" y="17083"/>
                      </a:cubicBezTo>
                      <a:cubicBezTo>
                        <a:pt x="79187" y="13006"/>
                        <a:pt x="78680" y="7804"/>
                        <a:pt x="77876" y="527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64" name=""/>
                <p:cNvSpPr/>
                <p:nvPr/>
              </p:nvSpPr>
              <p:spPr>
                <a:xfrm>
                  <a:off x="6064953" y="2920351"/>
                  <a:ext cx="71588" cy="28779"/>
                </a:xfrm>
                <a:custGeom>
                  <a:avLst/>
                  <a:gdLst/>
                  <a:ahLst/>
                  <a:cxnLst/>
                  <a:pathLst>
                    <a:path w="71588" h="28779">
                      <a:moveTo>
                        <a:pt x="65581" y="20457"/>
                      </a:moveTo>
                      <a:cubicBezTo>
                        <a:pt x="63753" y="22987"/>
                        <a:pt x="58399" y="24675"/>
                        <a:pt x="53611" y="25097"/>
                      </a:cubicBezTo>
                      <a:cubicBezTo>
                        <a:pt x="47300" y="27627"/>
                        <a:pt x="31413" y="29525"/>
                        <a:pt x="28149" y="28471"/>
                      </a:cubicBezTo>
                      <a:cubicBezTo>
                        <a:pt x="24690" y="27353"/>
                        <a:pt x="11883" y="19750"/>
                        <a:pt x="6386" y="16028"/>
                      </a:cubicBezTo>
                      <a:cubicBezTo>
                        <a:pt x="-388" y="11441"/>
                        <a:pt x="-3162" y="3532"/>
                        <a:pt x="5080" y="0"/>
                      </a:cubicBezTo>
                      <a:cubicBezTo>
                        <a:pt x="15309" y="7381"/>
                        <a:pt x="27642" y="11586"/>
                        <a:pt x="33518" y="12637"/>
                      </a:cubicBezTo>
                      <a:cubicBezTo>
                        <a:pt x="37695" y="13384"/>
                        <a:pt x="57035" y="10303"/>
                        <a:pt x="69298" y="5454"/>
                      </a:cubicBezTo>
                      <a:cubicBezTo>
                        <a:pt x="70891" y="6453"/>
                        <a:pt x="72014" y="8027"/>
                        <a:pt x="71457" y="10966"/>
                      </a:cubicBezTo>
                      <a:cubicBezTo>
                        <a:pt x="70673" y="15100"/>
                        <a:pt x="67409" y="17926"/>
                        <a:pt x="65581" y="2045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65" name=""/>
                <p:cNvSpPr/>
                <p:nvPr/>
              </p:nvSpPr>
              <p:spPr>
                <a:xfrm>
                  <a:off x="6065000" y="2936234"/>
                  <a:ext cx="55544" cy="24480"/>
                </a:xfrm>
                <a:custGeom>
                  <a:avLst/>
                  <a:gdLst/>
                  <a:ahLst/>
                  <a:cxnLst/>
                  <a:pathLst>
                    <a:path w="55544" h="24480">
                      <a:moveTo>
                        <a:pt x="53564" y="9214"/>
                      </a:moveTo>
                      <a:cubicBezTo>
                        <a:pt x="47253" y="11745"/>
                        <a:pt x="32202" y="11695"/>
                        <a:pt x="28938" y="10620"/>
                      </a:cubicBezTo>
                      <a:cubicBezTo>
                        <a:pt x="25478" y="9522"/>
                        <a:pt x="11678" y="4078"/>
                        <a:pt x="6339" y="83"/>
                      </a:cubicBezTo>
                      <a:cubicBezTo>
                        <a:pt x="1932" y="-962"/>
                        <a:pt x="-2230" y="5207"/>
                        <a:pt x="1279" y="8792"/>
                      </a:cubicBezTo>
                      <a:cubicBezTo>
                        <a:pt x="8216" y="15014"/>
                        <a:pt x="16777" y="22207"/>
                        <a:pt x="24829" y="23525"/>
                      </a:cubicBezTo>
                      <a:cubicBezTo>
                        <a:pt x="29023" y="24212"/>
                        <a:pt x="33543" y="24978"/>
                        <a:pt x="46383" y="23977"/>
                      </a:cubicBezTo>
                      <a:cubicBezTo>
                        <a:pt x="49593" y="22975"/>
                        <a:pt x="55649" y="18282"/>
                        <a:pt x="55544" y="13221"/>
                      </a:cubicBezTo>
                      <a:cubicBezTo>
                        <a:pt x="55544" y="12272"/>
                        <a:pt x="55033" y="10374"/>
                        <a:pt x="53564" y="9214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66" name=""/>
                <p:cNvSpPr/>
                <p:nvPr/>
              </p:nvSpPr>
              <p:spPr>
                <a:xfrm rot="-5400000">
                  <a:off x="6066642" y="2922068"/>
                  <a:ext cx="15708" cy="16577"/>
                </a:xfrm>
                <a:custGeom>
                  <a:avLst/>
                  <a:gdLst/>
                  <a:ahLst/>
                  <a:cxnLst/>
                  <a:pathLst>
                    <a:path w="15708" h="16577">
                      <a:moveTo>
                        <a:pt x="250" y="9457"/>
                      </a:moveTo>
                      <a:cubicBezTo>
                        <a:pt x="-1675" y="12932"/>
                        <a:pt x="7854" y="18271"/>
                        <a:pt x="9107" y="16067"/>
                      </a:cubicBezTo>
                      <a:cubicBezTo>
                        <a:pt x="11278" y="12286"/>
                        <a:pt x="14535" y="9703"/>
                        <a:pt x="15592" y="5703"/>
                      </a:cubicBezTo>
                      <a:cubicBezTo>
                        <a:pt x="16541" y="2112"/>
                        <a:pt x="11290" y="-1916"/>
                        <a:pt x="7526" y="970"/>
                      </a:cubicBezTo>
                      <a:cubicBezTo>
                        <a:pt x="4758" y="3091"/>
                        <a:pt x="1362" y="7448"/>
                        <a:pt x="250" y="945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67" name=""/>
                <p:cNvSpPr/>
                <p:nvPr/>
              </p:nvSpPr>
              <p:spPr>
                <a:xfrm rot="-5400000">
                  <a:off x="6067669" y="2908495"/>
                  <a:ext cx="17369" cy="17975"/>
                </a:xfrm>
                <a:custGeom>
                  <a:avLst/>
                  <a:gdLst/>
                  <a:ahLst/>
                  <a:cxnLst/>
                  <a:pathLst>
                    <a:path w="17369" h="17975">
                      <a:moveTo>
                        <a:pt x="227" y="11807"/>
                      </a:moveTo>
                      <a:cubicBezTo>
                        <a:pt x="-1825" y="15513"/>
                        <a:pt x="10192" y="19641"/>
                        <a:pt x="11615" y="17275"/>
                      </a:cubicBezTo>
                      <a:cubicBezTo>
                        <a:pt x="13546" y="14063"/>
                        <a:pt x="18080" y="7075"/>
                        <a:pt x="17276" y="4466"/>
                      </a:cubicBezTo>
                      <a:cubicBezTo>
                        <a:pt x="16238" y="1100"/>
                        <a:pt x="11141" y="-1414"/>
                        <a:pt x="8156" y="870"/>
                      </a:cubicBezTo>
                      <a:cubicBezTo>
                        <a:pt x="5178" y="3149"/>
                        <a:pt x="1413" y="9664"/>
                        <a:pt x="227" y="1180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68" name=""/>
                <p:cNvSpPr/>
                <p:nvPr/>
              </p:nvSpPr>
              <p:spPr>
                <a:xfrm rot="-5400000">
                  <a:off x="6066360" y="2937215"/>
                  <a:ext cx="11902" cy="12609"/>
                </a:xfrm>
                <a:custGeom>
                  <a:avLst/>
                  <a:gdLst/>
                  <a:ahLst/>
                  <a:cxnLst/>
                  <a:pathLst>
                    <a:path w="11902" h="12609">
                      <a:moveTo>
                        <a:pt x="208" y="6978"/>
                      </a:moveTo>
                      <a:cubicBezTo>
                        <a:pt x="-1288" y="9680"/>
                        <a:pt x="5025" y="14228"/>
                        <a:pt x="6857" y="12017"/>
                      </a:cubicBezTo>
                      <a:cubicBezTo>
                        <a:pt x="9010" y="9421"/>
                        <a:pt x="11803" y="7245"/>
                        <a:pt x="11902" y="4023"/>
                      </a:cubicBezTo>
                      <a:cubicBezTo>
                        <a:pt x="11984" y="1170"/>
                        <a:pt x="8001" y="-1394"/>
                        <a:pt x="5074" y="850"/>
                      </a:cubicBezTo>
                      <a:cubicBezTo>
                        <a:pt x="2922" y="2500"/>
                        <a:pt x="1073" y="5416"/>
                        <a:pt x="208" y="6978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69" name=""/>
                <p:cNvSpPr/>
                <p:nvPr/>
              </p:nvSpPr>
              <p:spPr>
                <a:xfrm flipH="true">
                  <a:off x="6097556" y="2794566"/>
                  <a:ext cx="16108" cy="20404"/>
                </a:xfrm>
                <a:custGeom>
                  <a:avLst/>
                  <a:gdLst/>
                  <a:ahLst/>
                  <a:cxnLst/>
                  <a:pathLst>
                    <a:path w="16108" h="20404">
                      <a:moveTo>
                        <a:pt x="4241" y="92"/>
                      </a:moveTo>
                      <a:cubicBezTo>
                        <a:pt x="4241" y="92"/>
                        <a:pt x="12728" y="11797"/>
                        <a:pt x="16108" y="18440"/>
                      </a:cubicBezTo>
                      <a:cubicBezTo>
                        <a:pt x="14796" y="20233"/>
                        <a:pt x="11749" y="21182"/>
                        <a:pt x="8158" y="19603"/>
                      </a:cubicBezTo>
                      <a:cubicBezTo>
                        <a:pt x="3262" y="16753"/>
                        <a:pt x="65" y="9067"/>
                        <a:pt x="0" y="5154"/>
                      </a:cubicBezTo>
                      <a:cubicBezTo>
                        <a:pt x="-112" y="-1173"/>
                        <a:pt x="4241" y="92"/>
                        <a:pt x="4241" y="92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70" name=""/>
                <p:cNvSpPr/>
                <p:nvPr/>
              </p:nvSpPr>
              <p:spPr>
                <a:xfrm>
                  <a:off x="6096372" y="2863621"/>
                  <a:ext cx="45689" cy="20773"/>
                </a:xfrm>
                <a:custGeom>
                  <a:avLst/>
                  <a:gdLst/>
                  <a:ahLst/>
                  <a:cxnLst/>
                  <a:pathLst>
                    <a:path w="45689" h="20773">
                      <a:moveTo>
                        <a:pt x="9040" y="7019"/>
                      </a:moveTo>
                      <a:cubicBezTo>
                        <a:pt x="4152" y="7519"/>
                        <a:pt x="540" y="4842"/>
                        <a:pt x="0" y="0"/>
                      </a:cubicBezTo>
                      <a:cubicBezTo>
                        <a:pt x="2877" y="2768"/>
                        <a:pt x="7624" y="3469"/>
                        <a:pt x="9134" y="3164"/>
                      </a:cubicBezTo>
                      <a:cubicBezTo>
                        <a:pt x="11609" y="2662"/>
                        <a:pt x="14139" y="6116"/>
                        <a:pt x="17403" y="7171"/>
                      </a:cubicBezTo>
                      <a:cubicBezTo>
                        <a:pt x="20668" y="8224"/>
                        <a:pt x="24149" y="8566"/>
                        <a:pt x="28067" y="8224"/>
                      </a:cubicBezTo>
                      <a:cubicBezTo>
                        <a:pt x="31984" y="8013"/>
                        <a:pt x="43518" y="17293"/>
                        <a:pt x="45477" y="18980"/>
                      </a:cubicBezTo>
                      <a:cubicBezTo>
                        <a:pt x="47436" y="20667"/>
                        <a:pt x="33371" y="21182"/>
                        <a:pt x="36582" y="20404"/>
                      </a:cubicBezTo>
                      <a:cubicBezTo>
                        <a:pt x="41805" y="19139"/>
                        <a:pt x="24978" y="24612"/>
                        <a:pt x="26136" y="11705"/>
                      </a:cubicBezTo>
                      <a:cubicBezTo>
                        <a:pt x="21578" y="13903"/>
                        <a:pt x="10953" y="10814"/>
                        <a:pt x="9040" y="701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71" name=""/>
                <p:cNvSpPr/>
                <p:nvPr/>
              </p:nvSpPr>
              <p:spPr>
                <a:xfrm>
                  <a:off x="6070100" y="2884921"/>
                  <a:ext cx="61733" cy="19229"/>
                </a:xfrm>
                <a:custGeom>
                  <a:avLst/>
                  <a:gdLst/>
                  <a:ahLst/>
                  <a:cxnLst/>
                  <a:pathLst>
                    <a:path w="61733" h="19229">
                      <a:moveTo>
                        <a:pt x="61733" y="0"/>
                      </a:moveTo>
                      <a:cubicBezTo>
                        <a:pt x="61733" y="0"/>
                        <a:pt x="57694" y="3134"/>
                        <a:pt x="54857" y="3058"/>
                      </a:cubicBezTo>
                      <a:cubicBezTo>
                        <a:pt x="48982" y="2900"/>
                        <a:pt x="37583" y="11810"/>
                        <a:pt x="32360" y="11810"/>
                      </a:cubicBezTo>
                      <a:cubicBezTo>
                        <a:pt x="28603" y="11810"/>
                        <a:pt x="-1804" y="1252"/>
                        <a:pt x="1002" y="19229"/>
                      </a:cubicBezTo>
                      <a:cubicBezTo>
                        <a:pt x="-222" y="17101"/>
                        <a:pt x="-1360" y="10520"/>
                        <a:pt x="3863" y="7567"/>
                      </a:cubicBezTo>
                      <a:cubicBezTo>
                        <a:pt x="9086" y="4615"/>
                        <a:pt x="32905" y="6469"/>
                        <a:pt x="32905" y="6469"/>
                      </a:cubicBezTo>
                      <a:cubicBezTo>
                        <a:pt x="32905" y="6469"/>
                        <a:pt x="40450" y="3561"/>
                        <a:pt x="49197" y="1252"/>
                      </a:cubicBezTo>
                      <a:cubicBezTo>
                        <a:pt x="51930" y="531"/>
                        <a:pt x="61733" y="0"/>
                        <a:pt x="61733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72" name=""/>
                <p:cNvSpPr/>
                <p:nvPr/>
              </p:nvSpPr>
              <p:spPr>
                <a:xfrm rot="-5400000">
                  <a:off x="6073660" y="2892297"/>
                  <a:ext cx="14312" cy="19524"/>
                </a:xfrm>
                <a:custGeom>
                  <a:avLst/>
                  <a:gdLst/>
                  <a:ahLst/>
                  <a:cxnLst/>
                  <a:pathLst>
                    <a:path w="14312" h="19524">
                      <a:moveTo>
                        <a:pt x="-23" y="15233"/>
                      </a:moveTo>
                      <a:cubicBezTo>
                        <a:pt x="-846" y="19767"/>
                        <a:pt x="11873" y="20472"/>
                        <a:pt x="12637" y="18457"/>
                      </a:cubicBezTo>
                      <a:cubicBezTo>
                        <a:pt x="13972" y="14938"/>
                        <a:pt x="14788" y="5603"/>
                        <a:pt x="13984" y="2995"/>
                      </a:cubicBezTo>
                      <a:cubicBezTo>
                        <a:pt x="12946" y="-372"/>
                        <a:pt x="6144" y="-901"/>
                        <a:pt x="4508" y="1350"/>
                      </a:cubicBezTo>
                      <a:cubicBezTo>
                        <a:pt x="2284" y="4410"/>
                        <a:pt x="418" y="12808"/>
                        <a:pt x="-23" y="15233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773" name=""/>
                <p:cNvSpPr/>
                <p:nvPr/>
              </p:nvSpPr>
              <p:spPr>
                <a:xfrm>
                  <a:off x="6051539" y="2885558"/>
                  <a:ext cx="20454" cy="17298"/>
                </a:xfrm>
                <a:custGeom>
                  <a:avLst/>
                  <a:gdLst/>
                  <a:ahLst/>
                  <a:cxnLst/>
                  <a:pathLst>
                    <a:path w="20454" h="17298">
                      <a:moveTo>
                        <a:pt x="20454" y="0"/>
                      </a:moveTo>
                      <a:cubicBezTo>
                        <a:pt x="20454" y="0"/>
                        <a:pt x="16319" y="6745"/>
                        <a:pt x="12837" y="9487"/>
                      </a:cubicBezTo>
                      <a:cubicBezTo>
                        <a:pt x="9355" y="12229"/>
                        <a:pt x="0" y="17298"/>
                        <a:pt x="0" y="17298"/>
                      </a:cubicBezTo>
                      <a:cubicBezTo>
                        <a:pt x="0" y="17298"/>
                        <a:pt x="8134" y="16430"/>
                        <a:pt x="13357" y="12423"/>
                      </a:cubicBezTo>
                      <a:cubicBezTo>
                        <a:pt x="18580" y="8417"/>
                        <a:pt x="20454" y="0"/>
                        <a:pt x="20454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74" name=""/>
                <p:cNvSpPr/>
                <p:nvPr/>
              </p:nvSpPr>
              <p:spPr>
                <a:xfrm>
                  <a:off x="5987576" y="2793709"/>
                  <a:ext cx="157572" cy="168117"/>
                </a:xfrm>
                <a:custGeom>
                  <a:avLst/>
                  <a:gdLst/>
                  <a:ahLst/>
                  <a:cxnLst/>
                  <a:pathLst>
                    <a:path w="157572" h="168117">
                      <a:moveTo>
                        <a:pt x="0" y="94995"/>
                      </a:moveTo>
                      <a:cubicBezTo>
                        <a:pt x="0" y="94995"/>
                        <a:pt x="17822" y="90187"/>
                        <a:pt x="20215" y="87023"/>
                      </a:cubicBezTo>
                      <a:cubicBezTo>
                        <a:pt x="22609" y="83860"/>
                        <a:pt x="42958" y="78693"/>
                        <a:pt x="44589" y="77112"/>
                      </a:cubicBezTo>
                      <a:cubicBezTo>
                        <a:pt x="46222" y="75530"/>
                        <a:pt x="46766" y="73315"/>
                        <a:pt x="49159" y="70996"/>
                      </a:cubicBezTo>
                      <a:cubicBezTo>
                        <a:pt x="51554" y="68676"/>
                        <a:pt x="65264" y="60239"/>
                        <a:pt x="67658" y="57919"/>
                      </a:cubicBezTo>
                      <a:cubicBezTo>
                        <a:pt x="70052" y="55600"/>
                        <a:pt x="70923" y="51171"/>
                        <a:pt x="73643" y="48957"/>
                      </a:cubicBezTo>
                      <a:cubicBezTo>
                        <a:pt x="76363" y="46743"/>
                        <a:pt x="98344" y="37463"/>
                        <a:pt x="101173" y="33667"/>
                      </a:cubicBezTo>
                      <a:cubicBezTo>
                        <a:pt x="104001" y="29871"/>
                        <a:pt x="120106" y="979"/>
                        <a:pt x="123153" y="0"/>
                      </a:cubicBezTo>
                      <a:cubicBezTo>
                        <a:pt x="126200" y="-287"/>
                        <a:pt x="129246" y="3720"/>
                        <a:pt x="131858" y="9836"/>
                      </a:cubicBezTo>
                      <a:cubicBezTo>
                        <a:pt x="134470" y="15952"/>
                        <a:pt x="130988" y="30926"/>
                        <a:pt x="128812" y="35144"/>
                      </a:cubicBezTo>
                      <a:cubicBezTo>
                        <a:pt x="126635" y="39361"/>
                        <a:pt x="113142" y="52859"/>
                        <a:pt x="110749" y="57919"/>
                      </a:cubicBezTo>
                      <a:cubicBezTo>
                        <a:pt x="108355" y="62982"/>
                        <a:pt x="105961" y="67621"/>
                        <a:pt x="108789" y="69941"/>
                      </a:cubicBezTo>
                      <a:cubicBezTo>
                        <a:pt x="111619" y="72261"/>
                        <a:pt x="115100" y="73525"/>
                        <a:pt x="117930" y="73104"/>
                      </a:cubicBezTo>
                      <a:cubicBezTo>
                        <a:pt x="120759" y="72683"/>
                        <a:pt x="122935" y="76057"/>
                        <a:pt x="126200" y="77112"/>
                      </a:cubicBezTo>
                      <a:cubicBezTo>
                        <a:pt x="129464" y="78165"/>
                        <a:pt x="132946" y="78376"/>
                        <a:pt x="136864" y="78165"/>
                      </a:cubicBezTo>
                      <a:cubicBezTo>
                        <a:pt x="140781" y="77955"/>
                        <a:pt x="152315" y="87234"/>
                        <a:pt x="154274" y="88922"/>
                      </a:cubicBezTo>
                      <a:cubicBezTo>
                        <a:pt x="156232" y="90609"/>
                        <a:pt x="156671" y="95249"/>
                        <a:pt x="154927" y="99677"/>
                      </a:cubicBezTo>
                      <a:cubicBezTo>
                        <a:pt x="153186" y="104106"/>
                        <a:pt x="149269" y="107058"/>
                        <a:pt x="149269" y="107058"/>
                      </a:cubicBezTo>
                      <a:cubicBezTo>
                        <a:pt x="149269" y="107058"/>
                        <a:pt x="155275" y="108450"/>
                        <a:pt x="156671" y="112331"/>
                      </a:cubicBezTo>
                      <a:cubicBezTo>
                        <a:pt x="158121" y="116362"/>
                        <a:pt x="157572" y="120597"/>
                        <a:pt x="156671" y="124141"/>
                      </a:cubicBezTo>
                      <a:cubicBezTo>
                        <a:pt x="155623" y="128232"/>
                        <a:pt x="146526" y="132154"/>
                        <a:pt x="146526" y="132154"/>
                      </a:cubicBezTo>
                      <a:cubicBezTo>
                        <a:pt x="146526" y="132154"/>
                        <a:pt x="149921" y="133420"/>
                        <a:pt x="148833" y="137638"/>
                      </a:cubicBezTo>
                      <a:cubicBezTo>
                        <a:pt x="147745" y="141856"/>
                        <a:pt x="146004" y="143121"/>
                        <a:pt x="142957" y="147128"/>
                      </a:cubicBezTo>
                      <a:cubicBezTo>
                        <a:pt x="139910" y="151135"/>
                        <a:pt x="130988" y="151768"/>
                        <a:pt x="130988" y="151768"/>
                      </a:cubicBezTo>
                      <a:cubicBezTo>
                        <a:pt x="130988" y="151768"/>
                        <a:pt x="132919" y="153417"/>
                        <a:pt x="132946" y="155774"/>
                      </a:cubicBezTo>
                      <a:cubicBezTo>
                        <a:pt x="133001" y="160625"/>
                        <a:pt x="127560" y="165265"/>
                        <a:pt x="123806" y="166530"/>
                      </a:cubicBezTo>
                      <a:cubicBezTo>
                        <a:pt x="120164" y="167759"/>
                        <a:pt x="111674" y="168117"/>
                        <a:pt x="111674" y="168117"/>
                      </a:cubicBezTo>
                      <a:cubicBezTo>
                        <a:pt x="111674" y="168117"/>
                        <a:pt x="106614" y="167664"/>
                        <a:pt x="101608" y="168117"/>
                      </a:cubicBezTo>
                      <a:cubicBezTo>
                        <a:pt x="96602" y="168508"/>
                        <a:pt x="91815" y="165055"/>
                        <a:pt x="85068" y="164210"/>
                      </a:cubicBezTo>
                      <a:cubicBezTo>
                        <a:pt x="78221" y="163367"/>
                        <a:pt x="68746" y="161680"/>
                        <a:pt x="63088" y="162312"/>
                      </a:cubicBezTo>
                      <a:cubicBezTo>
                        <a:pt x="57430" y="162945"/>
                        <a:pt x="45025" y="152401"/>
                        <a:pt x="37843" y="155774"/>
                      </a:cubicBezTo>
                      <a:cubicBezTo>
                        <a:pt x="30662" y="159149"/>
                        <a:pt x="0" y="166699"/>
                        <a:pt x="0" y="166699"/>
                      </a:cubicBezTo>
                      <a:lnTo>
                        <a:pt x="0" y="94995"/>
                      </a:lnTo>
                      <a:close/>
                    </a:path>
                  </a:pathLst>
                </a:custGeom>
                <a:noFill/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775" name=""/>
                <p:cNvSpPr/>
                <p:nvPr/>
              </p:nvSpPr>
              <p:spPr>
                <a:xfrm flipH="true">
                  <a:off x="5962740" y="2875491"/>
                  <a:ext cx="35332" cy="100597"/>
                </a:xfrm>
                <a:custGeom>
                  <a:avLst/>
                  <a:gdLst/>
                  <a:ahLst/>
                  <a:cxnLst/>
                  <a:pathLst>
                    <a:path w="35332" h="100597">
                      <a:moveTo>
                        <a:pt x="0" y="5528"/>
                      </a:moveTo>
                      <a:lnTo>
                        <a:pt x="8489" y="0"/>
                      </a:lnTo>
                      <a:lnTo>
                        <a:pt x="35332" y="13627"/>
                      </a:lnTo>
                      <a:lnTo>
                        <a:pt x="35332" y="100597"/>
                      </a:lnTo>
                      <a:cubicBezTo>
                        <a:pt x="35291" y="100597"/>
                        <a:pt x="10965" y="97974"/>
                        <a:pt x="8771" y="97803"/>
                      </a:cubicBezTo>
                      <a:cubicBezTo>
                        <a:pt x="6577" y="97521"/>
                        <a:pt x="3759" y="93598"/>
                        <a:pt x="3759" y="93598"/>
                      </a:cubicBezTo>
                      <a:lnTo>
                        <a:pt x="766" y="23383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4776" name=""/>
                <p:cNvSpPr/>
                <p:nvPr/>
              </p:nvSpPr>
              <p:spPr>
                <a:xfrm>
                  <a:off x="5984974" y="2876033"/>
                  <a:ext cx="32571" cy="91524"/>
                </a:xfrm>
                <a:custGeom>
                  <a:avLst/>
                  <a:gdLst/>
                  <a:ahLst/>
                  <a:cxnLst/>
                  <a:pathLst>
                    <a:path w="32571" h="91524">
                      <a:moveTo>
                        <a:pt x="29791" y="4933"/>
                      </a:moveTo>
                      <a:cubicBezTo>
                        <a:pt x="29791" y="4933"/>
                        <a:pt x="27452" y="0"/>
                        <a:pt x="22648" y="0"/>
                      </a:cubicBezTo>
                      <a:cubicBezTo>
                        <a:pt x="17844" y="0"/>
                        <a:pt x="4322" y="7287"/>
                        <a:pt x="4322" y="7287"/>
                      </a:cubicBezTo>
                      <a:cubicBezTo>
                        <a:pt x="4322" y="7287"/>
                        <a:pt x="741" y="28128"/>
                        <a:pt x="102" y="45425"/>
                      </a:cubicBezTo>
                      <a:cubicBezTo>
                        <a:pt x="-708" y="69828"/>
                        <a:pt x="2693" y="91524"/>
                        <a:pt x="2693" y="91524"/>
                      </a:cubicBezTo>
                      <a:cubicBezTo>
                        <a:pt x="2693" y="91524"/>
                        <a:pt x="21140" y="85916"/>
                        <a:pt x="26245" y="85165"/>
                      </a:cubicBezTo>
                      <a:cubicBezTo>
                        <a:pt x="32571" y="84216"/>
                        <a:pt x="32571" y="76806"/>
                        <a:pt x="32571" y="76806"/>
                      </a:cubicBezTo>
                      <a:lnTo>
                        <a:pt x="22722" y="78325"/>
                      </a:lnTo>
                      <a:cubicBezTo>
                        <a:pt x="22722" y="78325"/>
                        <a:pt x="20586" y="57699"/>
                        <a:pt x="21151" y="39857"/>
                      </a:cubicBezTo>
                      <a:cubicBezTo>
                        <a:pt x="21716" y="22016"/>
                        <a:pt x="20758" y="6705"/>
                        <a:pt x="20758" y="6705"/>
                      </a:cubicBezTo>
                      <a:lnTo>
                        <a:pt x="29791" y="4933"/>
                      </a:lnTo>
                      <a:close/>
                    </a:path>
                  </a:pathLst>
                </a:custGeom>
                <a:solidFill>
                  <a:srgbClr val="ADC3E0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5329" name="Text 5329"/>
              <p:cNvSpPr txBox="1"/>
              <p:nvPr/>
            </p:nvSpPr>
            <p:spPr>
              <a:xfrm>
                <a:off x="6141381" y="2801287"/>
                <a:ext cx="10184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 b="1">
                    <a:solidFill>
                      <a:srgbClr val="000000"/>
                    </a:solidFill>
                    <a:latin typeface="Arial"/>
                  </a:rPr>
                  <a:t>Strong Sides</a:t>
                </a:r>
              </a:p>
            </p:txBody>
          </p:sp>
        </p:grpSp>
        <p:grpSp>
          <p:nvGrpSpPr>
            <p:cNvPr id="4560" name="Main Topic 5"/>
            <p:cNvGrpSpPr/>
            <p:nvPr/>
          </p:nvGrpSpPr>
          <p:grpSpPr>
            <a:xfrm>
              <a:off x="5871581" y="4116087"/>
              <a:ext cx="729600" cy="288800"/>
              <a:chOff x="5871581" y="4116087"/>
              <a:chExt cx="729600" cy="288800"/>
            </a:xfrm>
          </p:grpSpPr>
          <p:sp>
            <p:nvSpPr>
              <p:cNvPr id="4561" name=""/>
              <p:cNvSpPr/>
              <p:nvPr/>
            </p:nvSpPr>
            <p:spPr>
              <a:xfrm>
                <a:off x="5871581" y="4116087"/>
                <a:ext cx="729600" cy="288800"/>
              </a:xfrm>
              <a:custGeom>
                <a:avLst/>
                <a:gdLst/>
                <a:ahLst/>
                <a:cxnLst/>
                <a:pathLst>
                  <a:path w="729600" h="288800">
                    <a:moveTo>
                      <a:pt x="144400" y="0"/>
                    </a:moveTo>
                    <a:lnTo>
                      <a:pt x="585200" y="0"/>
                    </a:lnTo>
                    <a:cubicBezTo>
                      <a:pt x="585200" y="0"/>
                      <a:pt x="729600" y="0"/>
                      <a:pt x="729600" y="144400"/>
                    </a:cubicBezTo>
                    <a:cubicBezTo>
                      <a:pt x="729600" y="288800"/>
                      <a:pt x="585200" y="288800"/>
                      <a:pt x="585200" y="288800"/>
                    </a:cubicBezTo>
                    <a:lnTo>
                      <a:pt x="144400" y="288800"/>
                    </a:lnTo>
                    <a:cubicBezTo>
                      <a:pt x="144400" y="288800"/>
                      <a:pt x="0" y="288800"/>
                      <a:pt x="0" y="144400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62" name=""/>
              <p:cNvSpPr/>
              <p:nvPr/>
            </p:nvSpPr>
            <p:spPr>
              <a:xfrm>
                <a:off x="5886781" y="4131287"/>
                <a:ext cx="699200" cy="258400"/>
              </a:xfrm>
              <a:custGeom>
                <a:avLst/>
                <a:gdLst/>
                <a:ahLst/>
                <a:cxnLst/>
                <a:pathLst>
                  <a:path w="699200" h="258400" stroke="false">
                    <a:moveTo>
                      <a:pt x="129200" y="0"/>
                    </a:moveTo>
                    <a:lnTo>
                      <a:pt x="570000" y="0"/>
                    </a:lnTo>
                    <a:cubicBezTo>
                      <a:pt x="570000" y="0"/>
                      <a:pt x="699200" y="0"/>
                      <a:pt x="699200" y="129200"/>
                    </a:cubicBezTo>
                    <a:cubicBezTo>
                      <a:pt x="699200" y="258400"/>
                      <a:pt x="570000" y="258400"/>
                      <a:pt x="570000" y="258400"/>
                    </a:cubicBezTo>
                    <a:lnTo>
                      <a:pt x="129200" y="258400"/>
                    </a:lnTo>
                    <a:cubicBezTo>
                      <a:pt x="129200" y="258400"/>
                      <a:pt x="0" y="258400"/>
                      <a:pt x="0" y="129200"/>
                    </a:cubicBezTo>
                    <a:cubicBezTo>
                      <a:pt x="0" y="0"/>
                      <a:pt x="129200" y="0"/>
                      <a:pt x="129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32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63" name=""/>
              <p:cNvSpPr/>
              <p:nvPr/>
            </p:nvSpPr>
            <p:spPr>
              <a:xfrm>
                <a:off x="5907681" y="4131287"/>
                <a:ext cx="657400" cy="144400"/>
              </a:xfrm>
              <a:custGeom>
                <a:avLst/>
                <a:gdLst/>
                <a:ahLst/>
                <a:cxnLst/>
                <a:pathLst>
                  <a:path w="657400" h="144400" stroke="false">
                    <a:moveTo>
                      <a:pt x="144400" y="0"/>
                    </a:moveTo>
                    <a:lnTo>
                      <a:pt x="513000" y="0"/>
                    </a:lnTo>
                    <a:cubicBezTo>
                      <a:pt x="513000" y="0"/>
                      <a:pt x="657400" y="0"/>
                      <a:pt x="657400" y="85196"/>
                    </a:cubicBezTo>
                    <a:cubicBezTo>
                      <a:pt x="657400" y="144400"/>
                      <a:pt x="591660" y="144400"/>
                      <a:pt x="624530" y="144400"/>
                    </a:cubicBezTo>
                    <a:lnTo>
                      <a:pt x="32870" y="144400"/>
                    </a:lnTo>
                    <a:cubicBezTo>
                      <a:pt x="65740" y="144400"/>
                      <a:pt x="0" y="144400"/>
                      <a:pt x="0" y="85196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625" name=""/>
              <p:cNvGrpSpPr/>
              <p:nvPr/>
            </p:nvGrpSpPr>
            <p:grpSpPr>
              <a:xfrm>
                <a:off x="5962781" y="4169287"/>
                <a:ext cx="182400" cy="182400"/>
                <a:chOff x="5962781" y="4169287"/>
                <a:chExt cx="182400" cy="182400"/>
              </a:xfrm>
            </p:grpSpPr>
            <p:sp>
              <p:nvSpPr>
                <p:cNvPr id="4626" name=""/>
                <p:cNvSpPr/>
                <p:nvPr/>
              </p:nvSpPr>
              <p:spPr>
                <a:xfrm>
                  <a:off x="5963034" y="4169088"/>
                  <a:ext cx="181976" cy="181966"/>
                </a:xfrm>
                <a:custGeom>
                  <a:avLst/>
                  <a:gdLst/>
                  <a:ahLst/>
                  <a:cxnLst/>
                  <a:pathLst>
                    <a:path w="181976" h="181966">
                      <a:moveTo>
                        <a:pt x="90714" y="32564"/>
                      </a:moveTo>
                      <a:cubicBezTo>
                        <a:pt x="90714" y="32564"/>
                        <a:pt x="87479" y="36362"/>
                        <a:pt x="90714" y="32564"/>
                      </a:cubicBezTo>
                      <a:cubicBezTo>
                        <a:pt x="157423" y="-45758"/>
                        <a:pt x="186772" y="39686"/>
                        <a:pt x="181435" y="58198"/>
                      </a:cubicBezTo>
                      <a:cubicBezTo>
                        <a:pt x="181436" y="139370"/>
                        <a:pt x="94721" y="182177"/>
                        <a:pt x="92052" y="182177"/>
                      </a:cubicBezTo>
                      <a:cubicBezTo>
                        <a:pt x="-29349" y="109465"/>
                        <a:pt x="3999" y="26869"/>
                        <a:pt x="3999" y="26869"/>
                      </a:cubicBezTo>
                      <a:cubicBezTo>
                        <a:pt x="3999" y="26869"/>
                        <a:pt x="3999" y="26869"/>
                        <a:pt x="3999" y="26869"/>
                      </a:cubicBezTo>
                      <a:cubicBezTo>
                        <a:pt x="44026" y="-32942"/>
                        <a:pt x="90714" y="32564"/>
                        <a:pt x="90714" y="3256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01F00"/>
                    </a:gs>
                    <a:gs pos="100000">
                      <a:srgbClr val="A00000"/>
                    </a:gs>
                  </a:gsLst>
                  <a:lin ang="5400000" scaled="0"/>
                </a:gradFill>
                <a:ln w="2500" cap="flat">
                  <a:noFill/>
                  <a:miter lim="800000"/>
                </a:ln>
              </p:spPr>
            </p:sp>
            <p:sp>
              <p:nvSpPr>
                <p:cNvPr id="4627" name=""/>
                <p:cNvSpPr/>
                <p:nvPr/>
              </p:nvSpPr>
              <p:spPr>
                <a:xfrm>
                  <a:off x="5969975" y="4176941"/>
                  <a:ext cx="168092" cy="166261"/>
                </a:xfrm>
                <a:custGeom>
                  <a:avLst/>
                  <a:gdLst/>
                  <a:ahLst/>
                  <a:cxnLst/>
                  <a:pathLst>
                    <a:path w="168092" h="166261">
                      <a:moveTo>
                        <a:pt x="88070" y="37204"/>
                      </a:moveTo>
                      <a:cubicBezTo>
                        <a:pt x="140997" y="-32171"/>
                        <a:pt x="162342" y="11975"/>
                        <a:pt x="167678" y="50425"/>
                      </a:cubicBezTo>
                      <a:cubicBezTo>
                        <a:pt x="165906" y="123457"/>
                        <a:pt x="92075" y="168219"/>
                        <a:pt x="88070" y="166885"/>
                      </a:cubicBezTo>
                      <a:cubicBezTo>
                        <a:pt x="-29764" y="101692"/>
                        <a:pt x="3591" y="19095"/>
                        <a:pt x="6256" y="16247"/>
                      </a:cubicBezTo>
                      <a:cubicBezTo>
                        <a:pt x="51618" y="-33595"/>
                        <a:pt x="83631" y="46153"/>
                        <a:pt x="88070" y="3720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000"/>
                    </a:gs>
                    <a:gs pos="100000">
                      <a:srgbClr val="D00000"/>
                    </a:gs>
                  </a:gsLst>
                  <a:lin ang="5400000" scaled="0"/>
                </a:gradFill>
                <a:ln w="2500" cap="flat">
                  <a:noFill/>
                  <a:miter lim="800000"/>
                </a:ln>
              </p:spPr>
            </p:sp>
            <p:sp>
              <p:nvSpPr>
                <p:cNvPr id="4628" name=""/>
                <p:cNvSpPr/>
                <p:nvPr/>
              </p:nvSpPr>
              <p:spPr>
                <a:xfrm>
                  <a:off x="5975359" y="4187793"/>
                  <a:ext cx="76791" cy="98972"/>
                </a:xfrm>
                <a:custGeom>
                  <a:avLst/>
                  <a:gdLst/>
                  <a:ahLst/>
                  <a:cxnLst/>
                  <a:pathLst>
                    <a:path w="76791" h="98972">
                      <a:moveTo>
                        <a:pt x="1237" y="53665"/>
                      </a:moveTo>
                      <a:cubicBezTo>
                        <a:pt x="-6055" y="1958"/>
                        <a:pt x="22544" y="-5872"/>
                        <a:pt x="43150" y="3823"/>
                      </a:cubicBezTo>
                      <a:cubicBezTo>
                        <a:pt x="56543" y="10125"/>
                        <a:pt x="67929" y="26608"/>
                        <a:pt x="67929" y="26608"/>
                      </a:cubicBezTo>
                      <a:cubicBezTo>
                        <a:pt x="90609" y="66482"/>
                        <a:pt x="63316" y="96387"/>
                        <a:pt x="59313" y="97810"/>
                      </a:cubicBezTo>
                      <a:cubicBezTo>
                        <a:pt x="25961" y="107779"/>
                        <a:pt x="4617" y="67465"/>
                        <a:pt x="1237" y="536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000"/>
                    </a:gs>
                    <a:gs pos="100000">
                      <a:srgbClr val="FF0000"/>
                    </a:gs>
                  </a:gsLst>
                  <a:lin ang="13500000" scaled="0"/>
                </a:gradFill>
                <a:ln w="2500" cap="flat">
                  <a:noFill/>
                  <a:miter lim="800000"/>
                </a:ln>
              </p:spPr>
            </p:sp>
            <p:sp>
              <p:nvSpPr>
                <p:cNvPr id="4629" name=""/>
                <p:cNvSpPr/>
                <p:nvPr/>
              </p:nvSpPr>
              <p:spPr>
                <a:xfrm>
                  <a:off x="5974122" y="4192849"/>
                  <a:ext cx="47359" cy="56696"/>
                </a:xfrm>
                <a:custGeom>
                  <a:avLst/>
                  <a:gdLst/>
                  <a:ahLst/>
                  <a:cxnLst/>
                  <a:pathLst>
                    <a:path w="47359" h="56696">
                      <a:moveTo>
                        <a:pt x="47752" y="13839"/>
                      </a:moveTo>
                      <a:cubicBezTo>
                        <a:pt x="16422" y="-32265"/>
                        <a:pt x="-17330" y="46993"/>
                        <a:pt x="10605" y="55137"/>
                      </a:cubicBezTo>
                      <a:cubicBezTo>
                        <a:pt x="12019" y="58385"/>
                        <a:pt x="40436" y="58876"/>
                        <a:pt x="47752" y="1383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1F00"/>
                    </a:gs>
                    <a:gs pos="100000">
                      <a:srgbClr val="FFB0A0"/>
                    </a:gs>
                  </a:gsLst>
                  <a:lin ang="16200000" scaled="0"/>
                </a:gradFill>
                <a:ln w="2500" cap="flat">
                  <a:noFill/>
                  <a:miter lim="800000"/>
                </a:ln>
              </p:spPr>
            </p:sp>
            <p:sp>
              <p:nvSpPr>
                <p:cNvPr id="4630" name=""/>
                <p:cNvSpPr/>
                <p:nvPr/>
              </p:nvSpPr>
              <p:spPr>
                <a:xfrm>
                  <a:off x="6026244" y="4245417"/>
                  <a:ext cx="97386" cy="75475"/>
                </a:xfrm>
                <a:custGeom>
                  <a:avLst/>
                  <a:gdLst/>
                  <a:ahLst/>
                  <a:cxnLst/>
                  <a:pathLst>
                    <a:path w="97386" h="75475">
                      <a:moveTo>
                        <a:pt x="-427" y="64705"/>
                      </a:moveTo>
                      <a:cubicBezTo>
                        <a:pt x="42262" y="70402"/>
                        <a:pt x="96959" y="622"/>
                        <a:pt x="96959" y="622"/>
                      </a:cubicBezTo>
                      <a:cubicBezTo>
                        <a:pt x="84953" y="31952"/>
                        <a:pt x="48917" y="67375"/>
                        <a:pt x="48918" y="67375"/>
                      </a:cubicBezTo>
                      <a:cubicBezTo>
                        <a:pt x="11578" y="87490"/>
                        <a:pt x="-427" y="64705"/>
                        <a:pt x="-427" y="647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FF1F00"/>
                    </a:gs>
                  </a:gsLst>
                  <a:lin ang="5400000" scaled="0"/>
                </a:gradFill>
                <a:ln w="2500" cap="flat">
                  <a:noFill/>
                  <a:miter lim="800000"/>
                </a:ln>
              </p:spPr>
            </p:sp>
          </p:grpSp>
          <p:sp>
            <p:nvSpPr>
              <p:cNvPr id="5330" name="Text 5330"/>
              <p:cNvSpPr txBox="1"/>
              <p:nvPr/>
            </p:nvSpPr>
            <p:spPr>
              <a:xfrm>
                <a:off x="6141381" y="4176887"/>
                <a:ext cx="4028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 b="1">
                    <a:solidFill>
                      <a:srgbClr val="000000"/>
                    </a:solidFill>
                    <a:latin typeface="Arial"/>
                  </a:rPr>
                  <a:t>Like</a:t>
                </a:r>
              </a:p>
            </p:txBody>
          </p:sp>
        </p:grpSp>
        <p:grpSp>
          <p:nvGrpSpPr>
            <p:cNvPr id="4570" name="Sub Topic 5"/>
            <p:cNvGrpSpPr/>
            <p:nvPr/>
          </p:nvGrpSpPr>
          <p:grpSpPr>
            <a:xfrm>
              <a:off x="6829181" y="3568887"/>
              <a:ext cx="1086800" cy="212800"/>
              <a:chOff x="6829181" y="3568887"/>
              <a:chExt cx="1086800" cy="212800"/>
            </a:xfrm>
          </p:grpSpPr>
          <p:sp>
            <p:nvSpPr>
              <p:cNvPr id="4571" name=""/>
              <p:cNvSpPr/>
              <p:nvPr/>
            </p:nvSpPr>
            <p:spPr>
              <a:xfrm>
                <a:off x="6829181" y="3568887"/>
                <a:ext cx="1086800" cy="212800"/>
              </a:xfrm>
              <a:custGeom>
                <a:avLst/>
                <a:gdLst/>
                <a:ahLst/>
                <a:cxnLst/>
                <a:pathLst>
                  <a:path w="1086800" h="212800">
                    <a:moveTo>
                      <a:pt x="106400" y="0"/>
                    </a:moveTo>
                    <a:lnTo>
                      <a:pt x="980400" y="0"/>
                    </a:lnTo>
                    <a:cubicBezTo>
                      <a:pt x="980400" y="0"/>
                      <a:pt x="1086800" y="0"/>
                      <a:pt x="1086800" y="106400"/>
                    </a:cubicBezTo>
                    <a:cubicBezTo>
                      <a:pt x="1086800" y="212800"/>
                      <a:pt x="980400" y="212800"/>
                      <a:pt x="980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72" name=""/>
              <p:cNvSpPr/>
              <p:nvPr/>
            </p:nvSpPr>
            <p:spPr>
              <a:xfrm>
                <a:off x="6844381" y="3584087"/>
                <a:ext cx="1056400" cy="182400"/>
              </a:xfrm>
              <a:custGeom>
                <a:avLst/>
                <a:gdLst/>
                <a:ahLst/>
                <a:cxnLst/>
                <a:pathLst>
                  <a:path w="1056400" h="182400" stroke="false">
                    <a:moveTo>
                      <a:pt x="91200" y="0"/>
                    </a:moveTo>
                    <a:lnTo>
                      <a:pt x="965200" y="0"/>
                    </a:lnTo>
                    <a:cubicBezTo>
                      <a:pt x="965200" y="0"/>
                      <a:pt x="1056400" y="0"/>
                      <a:pt x="1056400" y="91200"/>
                    </a:cubicBezTo>
                    <a:cubicBezTo>
                      <a:pt x="1056400" y="182400"/>
                      <a:pt x="965200" y="182400"/>
                      <a:pt x="965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819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73" name=""/>
              <p:cNvSpPr/>
              <p:nvPr/>
            </p:nvSpPr>
            <p:spPr>
              <a:xfrm>
                <a:off x="6855781" y="3584087"/>
                <a:ext cx="1033600" cy="106400"/>
              </a:xfrm>
              <a:custGeom>
                <a:avLst/>
                <a:gdLst/>
                <a:ahLst/>
                <a:cxnLst/>
                <a:pathLst>
                  <a:path w="1033600" h="106400" stroke="false">
                    <a:moveTo>
                      <a:pt x="106400" y="0"/>
                    </a:moveTo>
                    <a:lnTo>
                      <a:pt x="927200" y="0"/>
                    </a:lnTo>
                    <a:cubicBezTo>
                      <a:pt x="927200" y="0"/>
                      <a:pt x="1033600" y="0"/>
                      <a:pt x="1033600" y="62776"/>
                    </a:cubicBezTo>
                    <a:cubicBezTo>
                      <a:pt x="1033600" y="106400"/>
                      <a:pt x="930240" y="106400"/>
                      <a:pt x="981920" y="106400"/>
                    </a:cubicBezTo>
                    <a:lnTo>
                      <a:pt x="51680" y="106400"/>
                    </a:lnTo>
                    <a:cubicBezTo>
                      <a:pt x="1033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819" name="Shake hands"/>
              <p:cNvGrpSpPr/>
              <p:nvPr/>
            </p:nvGrpSpPr>
            <p:grpSpPr>
              <a:xfrm>
                <a:off x="6889981" y="3591687"/>
                <a:ext cx="228000" cy="167200"/>
                <a:chOff x="6889981" y="3591687"/>
                <a:chExt cx="228000" cy="167200"/>
              </a:xfrm>
            </p:grpSpPr>
            <p:sp>
              <p:nvSpPr>
                <p:cNvPr id="4820" name=""/>
                <p:cNvSpPr/>
                <p:nvPr/>
              </p:nvSpPr>
              <p:spPr>
                <a:xfrm>
                  <a:off x="7069307" y="3619490"/>
                  <a:ext cx="48652" cy="103228"/>
                </a:xfrm>
                <a:custGeom>
                  <a:avLst/>
                  <a:gdLst/>
                  <a:ahLst/>
                  <a:cxnLst/>
                  <a:pathLst>
                    <a:path w="48652" h="103228">
                      <a:moveTo>
                        <a:pt x="0" y="16578"/>
                      </a:moveTo>
                      <a:cubicBezTo>
                        <a:pt x="0" y="16578"/>
                        <a:pt x="0" y="13102"/>
                        <a:pt x="2038" y="12567"/>
                      </a:cubicBezTo>
                      <a:cubicBezTo>
                        <a:pt x="4076" y="12032"/>
                        <a:pt x="48652" y="0"/>
                        <a:pt x="48652" y="0"/>
                      </a:cubicBezTo>
                      <a:lnTo>
                        <a:pt x="47464" y="98315"/>
                      </a:lnTo>
                      <a:cubicBezTo>
                        <a:pt x="47464" y="98315"/>
                        <a:pt x="29888" y="103662"/>
                        <a:pt x="25557" y="103228"/>
                      </a:cubicBezTo>
                      <a:cubicBezTo>
                        <a:pt x="21227" y="102593"/>
                        <a:pt x="18425" y="97780"/>
                        <a:pt x="18425" y="97780"/>
                      </a:cubicBezTo>
                      <a:lnTo>
                        <a:pt x="0" y="16578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21" name=""/>
                <p:cNvSpPr/>
                <p:nvPr/>
              </p:nvSpPr>
              <p:spPr>
                <a:xfrm>
                  <a:off x="6976580" y="3623575"/>
                  <a:ext cx="112636" cy="89424"/>
                </a:xfrm>
                <a:custGeom>
                  <a:avLst/>
                  <a:gdLst/>
                  <a:ahLst/>
                  <a:cxnLst/>
                  <a:pathLst>
                    <a:path w="112636" h="89424">
                      <a:moveTo>
                        <a:pt x="99378" y="20973"/>
                      </a:moveTo>
                      <a:cubicBezTo>
                        <a:pt x="95302" y="20759"/>
                        <a:pt x="90004" y="19904"/>
                        <a:pt x="87763" y="19262"/>
                      </a:cubicBezTo>
                      <a:cubicBezTo>
                        <a:pt x="85521" y="18620"/>
                        <a:pt x="67486" y="10385"/>
                        <a:pt x="59743" y="5251"/>
                      </a:cubicBezTo>
                      <a:cubicBezTo>
                        <a:pt x="56318" y="1614"/>
                        <a:pt x="45580" y="-832"/>
                        <a:pt x="42727" y="224"/>
                      </a:cubicBezTo>
                      <a:cubicBezTo>
                        <a:pt x="39874" y="1280"/>
                        <a:pt x="23572" y="5144"/>
                        <a:pt x="21330" y="5144"/>
                      </a:cubicBezTo>
                      <a:cubicBezTo>
                        <a:pt x="19089" y="5144"/>
                        <a:pt x="5868" y="24610"/>
                        <a:pt x="1576" y="28888"/>
                      </a:cubicBezTo>
                      <a:cubicBezTo>
                        <a:pt x="-2716" y="33166"/>
                        <a:pt x="1767" y="41295"/>
                        <a:pt x="14605" y="39583"/>
                      </a:cubicBezTo>
                      <a:cubicBezTo>
                        <a:pt x="27443" y="37872"/>
                        <a:pt x="34168" y="26963"/>
                        <a:pt x="34168" y="26963"/>
                      </a:cubicBezTo>
                      <a:cubicBezTo>
                        <a:pt x="34168" y="26963"/>
                        <a:pt x="45784" y="28032"/>
                        <a:pt x="48229" y="25893"/>
                      </a:cubicBezTo>
                      <a:cubicBezTo>
                        <a:pt x="50267" y="39797"/>
                        <a:pt x="72275" y="62044"/>
                        <a:pt x="92041" y="55412"/>
                      </a:cubicBezTo>
                      <a:cubicBezTo>
                        <a:pt x="87763" y="57766"/>
                        <a:pt x="84094" y="56910"/>
                        <a:pt x="84094" y="56910"/>
                      </a:cubicBezTo>
                      <a:cubicBezTo>
                        <a:pt x="84094" y="56910"/>
                        <a:pt x="106103" y="78943"/>
                        <a:pt x="104880" y="89424"/>
                      </a:cubicBezTo>
                      <a:cubicBezTo>
                        <a:pt x="109363" y="87713"/>
                        <a:pt x="112636" y="81724"/>
                        <a:pt x="112636" y="81724"/>
                      </a:cubicBezTo>
                      <a:cubicBezTo>
                        <a:pt x="112636" y="81724"/>
                        <a:pt x="107325" y="37658"/>
                        <a:pt x="99378" y="2097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822" name=""/>
                <p:cNvSpPr/>
                <p:nvPr/>
              </p:nvSpPr>
              <p:spPr>
                <a:xfrm>
                  <a:off x="6889981" y="3591681"/>
                  <a:ext cx="56549" cy="128446"/>
                </a:xfrm>
                <a:custGeom>
                  <a:avLst/>
                  <a:gdLst/>
                  <a:ahLst/>
                  <a:cxnLst/>
                  <a:pathLst>
                    <a:path w="56549" h="128446">
                      <a:moveTo>
                        <a:pt x="0" y="0"/>
                      </a:moveTo>
                      <a:cubicBezTo>
                        <a:pt x="1401" y="1471"/>
                        <a:pt x="56549" y="33156"/>
                        <a:pt x="56549" y="33156"/>
                      </a:cubicBezTo>
                      <a:lnTo>
                        <a:pt x="11293" y="128446"/>
                      </a:lnTo>
                      <a:lnTo>
                        <a:pt x="764" y="1254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23" name=""/>
                <p:cNvSpPr/>
                <p:nvPr/>
              </p:nvSpPr>
              <p:spPr>
                <a:xfrm>
                  <a:off x="6908321" y="3628046"/>
                  <a:ext cx="48987" cy="80483"/>
                </a:xfrm>
                <a:custGeom>
                  <a:avLst/>
                  <a:gdLst/>
                  <a:ahLst/>
                  <a:cxnLst/>
                  <a:pathLst>
                    <a:path w="48987" h="80483">
                      <a:moveTo>
                        <a:pt x="36680" y="0"/>
                      </a:moveTo>
                      <a:lnTo>
                        <a:pt x="48143" y="5348"/>
                      </a:lnTo>
                      <a:cubicBezTo>
                        <a:pt x="48143" y="5348"/>
                        <a:pt x="50232" y="6203"/>
                        <a:pt x="47787" y="10428"/>
                      </a:cubicBezTo>
                      <a:cubicBezTo>
                        <a:pt x="45341" y="14653"/>
                        <a:pt x="19189" y="74518"/>
                        <a:pt x="16387" y="77459"/>
                      </a:cubicBezTo>
                      <a:cubicBezTo>
                        <a:pt x="13585" y="80400"/>
                        <a:pt x="8915" y="80483"/>
                        <a:pt x="8915" y="80483"/>
                      </a:cubicBezTo>
                      <a:lnTo>
                        <a:pt x="0" y="76472"/>
                      </a:lnTo>
                      <a:lnTo>
                        <a:pt x="36680" y="0"/>
                      </a:lnTo>
                      <a:close/>
                    </a:path>
                  </a:pathLst>
                </a:custGeom>
                <a:solidFill>
                  <a:srgbClr val="C2B5D3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24" name=""/>
                <p:cNvSpPr/>
                <p:nvPr/>
              </p:nvSpPr>
              <p:spPr>
                <a:xfrm>
                  <a:off x="6969694" y="3621779"/>
                  <a:ext cx="100218" cy="31702"/>
                </a:xfrm>
                <a:custGeom>
                  <a:avLst/>
                  <a:gdLst/>
                  <a:ahLst/>
                  <a:cxnLst/>
                  <a:pathLst>
                    <a:path w="100218" h="31702">
                      <a:moveTo>
                        <a:pt x="98900" y="20973"/>
                      </a:moveTo>
                      <a:cubicBezTo>
                        <a:pt x="94824" y="20759"/>
                        <a:pt x="89526" y="19904"/>
                        <a:pt x="87284" y="19262"/>
                      </a:cubicBezTo>
                      <a:cubicBezTo>
                        <a:pt x="85042" y="18620"/>
                        <a:pt x="67009" y="10385"/>
                        <a:pt x="59265" y="5251"/>
                      </a:cubicBezTo>
                      <a:cubicBezTo>
                        <a:pt x="55841" y="1614"/>
                        <a:pt x="45102" y="-832"/>
                        <a:pt x="42249" y="224"/>
                      </a:cubicBezTo>
                      <a:cubicBezTo>
                        <a:pt x="39396" y="1280"/>
                        <a:pt x="23094" y="5144"/>
                        <a:pt x="20852" y="5144"/>
                      </a:cubicBezTo>
                      <a:cubicBezTo>
                        <a:pt x="18611" y="5144"/>
                        <a:pt x="5391" y="24610"/>
                        <a:pt x="1098" y="28888"/>
                      </a:cubicBezTo>
                      <a:cubicBezTo>
                        <a:pt x="-3194" y="33166"/>
                        <a:pt x="6129" y="32031"/>
                        <a:pt x="9356" y="29001"/>
                      </a:cubicBezTo>
                      <a:cubicBezTo>
                        <a:pt x="13962" y="24674"/>
                        <a:pt x="24640" y="12066"/>
                        <a:pt x="24639" y="12066"/>
                      </a:cubicBezTo>
                      <a:cubicBezTo>
                        <a:pt x="24640" y="12066"/>
                        <a:pt x="46036" y="6362"/>
                        <a:pt x="49433" y="7432"/>
                      </a:cubicBezTo>
                      <a:cubicBezTo>
                        <a:pt x="55206" y="8145"/>
                        <a:pt x="79660" y="26327"/>
                        <a:pt x="85434" y="25257"/>
                      </a:cubicBezTo>
                      <a:cubicBezTo>
                        <a:pt x="91547" y="27931"/>
                        <a:pt x="100218" y="26505"/>
                        <a:pt x="100218" y="26505"/>
                      </a:cubicBezTo>
                      <a:cubicBezTo>
                        <a:pt x="100218" y="26505"/>
                        <a:pt x="99868" y="23653"/>
                        <a:pt x="98900" y="20973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25" name=""/>
                <p:cNvSpPr/>
                <p:nvPr/>
              </p:nvSpPr>
              <p:spPr>
                <a:xfrm>
                  <a:off x="6969216" y="3643537"/>
                  <a:ext cx="112636" cy="67665"/>
                </a:xfrm>
                <a:custGeom>
                  <a:avLst/>
                  <a:gdLst/>
                  <a:ahLst/>
                  <a:cxnLst/>
                  <a:pathLst>
                    <a:path w="112636" h="67665">
                      <a:moveTo>
                        <a:pt x="105271" y="25603"/>
                      </a:moveTo>
                      <a:cubicBezTo>
                        <a:pt x="97798" y="33268"/>
                        <a:pt x="64684" y="31129"/>
                        <a:pt x="50250" y="0"/>
                      </a:cubicBezTo>
                      <a:cubicBezTo>
                        <a:pt x="46853" y="1716"/>
                        <a:pt x="34966" y="2073"/>
                        <a:pt x="31570" y="468"/>
                      </a:cubicBezTo>
                      <a:cubicBezTo>
                        <a:pt x="28853" y="11342"/>
                        <a:pt x="3380" y="14729"/>
                        <a:pt x="1576" y="7129"/>
                      </a:cubicBezTo>
                      <a:cubicBezTo>
                        <a:pt x="-2716" y="11407"/>
                        <a:pt x="1767" y="19536"/>
                        <a:pt x="14605" y="17825"/>
                      </a:cubicBezTo>
                      <a:cubicBezTo>
                        <a:pt x="27444" y="16113"/>
                        <a:pt x="34168" y="5204"/>
                        <a:pt x="34168" y="5204"/>
                      </a:cubicBezTo>
                      <a:cubicBezTo>
                        <a:pt x="34168" y="5204"/>
                        <a:pt x="45784" y="6273"/>
                        <a:pt x="48229" y="4134"/>
                      </a:cubicBezTo>
                      <a:cubicBezTo>
                        <a:pt x="50267" y="18038"/>
                        <a:pt x="72275" y="40285"/>
                        <a:pt x="92041" y="33654"/>
                      </a:cubicBezTo>
                      <a:cubicBezTo>
                        <a:pt x="87762" y="36007"/>
                        <a:pt x="84094" y="35151"/>
                        <a:pt x="84094" y="35151"/>
                      </a:cubicBezTo>
                      <a:cubicBezTo>
                        <a:pt x="84094" y="35151"/>
                        <a:pt x="106103" y="57184"/>
                        <a:pt x="104880" y="67665"/>
                      </a:cubicBezTo>
                      <a:cubicBezTo>
                        <a:pt x="109363" y="65954"/>
                        <a:pt x="112636" y="59964"/>
                        <a:pt x="112636" y="59964"/>
                      </a:cubicBezTo>
                      <a:cubicBezTo>
                        <a:pt x="112636" y="59964"/>
                        <a:pt x="107648" y="38081"/>
                        <a:pt x="105271" y="25603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26" name=""/>
                <p:cNvSpPr/>
                <p:nvPr/>
              </p:nvSpPr>
              <p:spPr>
                <a:xfrm>
                  <a:off x="6929145" y="3626926"/>
                  <a:ext cx="145368" cy="130334"/>
                </a:xfrm>
                <a:custGeom>
                  <a:avLst/>
                  <a:gdLst/>
                  <a:ahLst/>
                  <a:cxnLst/>
                  <a:pathLst>
                    <a:path w="145368" h="130334">
                      <a:moveTo>
                        <a:pt x="118257" y="113422"/>
                      </a:moveTo>
                      <a:cubicBezTo>
                        <a:pt x="118052" y="119358"/>
                        <a:pt x="112958" y="123208"/>
                        <a:pt x="103788" y="121283"/>
                      </a:cubicBezTo>
                      <a:cubicBezTo>
                        <a:pt x="103176" y="128770"/>
                        <a:pt x="98694" y="130481"/>
                        <a:pt x="90134" y="130334"/>
                      </a:cubicBezTo>
                      <a:cubicBezTo>
                        <a:pt x="87893" y="129411"/>
                        <a:pt x="6585" y="79785"/>
                        <a:pt x="0" y="70587"/>
                      </a:cubicBezTo>
                      <a:cubicBezTo>
                        <a:pt x="1083" y="66522"/>
                        <a:pt x="29816" y="8138"/>
                        <a:pt x="26963" y="9195"/>
                      </a:cubicBezTo>
                      <a:cubicBezTo>
                        <a:pt x="25948" y="9570"/>
                        <a:pt x="33263" y="10128"/>
                        <a:pt x="35810" y="9058"/>
                      </a:cubicBezTo>
                      <a:cubicBezTo>
                        <a:pt x="46064" y="4753"/>
                        <a:pt x="62846" y="0"/>
                        <a:pt x="61402" y="0"/>
                      </a:cubicBezTo>
                      <a:cubicBezTo>
                        <a:pt x="59159" y="0"/>
                        <a:pt x="45939" y="19462"/>
                        <a:pt x="41648" y="23740"/>
                      </a:cubicBezTo>
                      <a:cubicBezTo>
                        <a:pt x="37355" y="28019"/>
                        <a:pt x="41838" y="36147"/>
                        <a:pt x="54677" y="34436"/>
                      </a:cubicBezTo>
                      <a:cubicBezTo>
                        <a:pt x="67515" y="32724"/>
                        <a:pt x="74240" y="21815"/>
                        <a:pt x="74240" y="21815"/>
                      </a:cubicBezTo>
                      <a:cubicBezTo>
                        <a:pt x="74240" y="21815"/>
                        <a:pt x="85855" y="22885"/>
                        <a:pt x="88300" y="20746"/>
                      </a:cubicBezTo>
                      <a:cubicBezTo>
                        <a:pt x="90338" y="34649"/>
                        <a:pt x="112346" y="56896"/>
                        <a:pt x="132112" y="50265"/>
                      </a:cubicBezTo>
                      <a:cubicBezTo>
                        <a:pt x="127834" y="52618"/>
                        <a:pt x="124165" y="51763"/>
                        <a:pt x="124165" y="51763"/>
                      </a:cubicBezTo>
                      <a:cubicBezTo>
                        <a:pt x="124165" y="51763"/>
                        <a:pt x="146177" y="73795"/>
                        <a:pt x="145368" y="84276"/>
                      </a:cubicBezTo>
                      <a:cubicBezTo>
                        <a:pt x="144748" y="97753"/>
                        <a:pt x="134762" y="99464"/>
                        <a:pt x="134762" y="99464"/>
                      </a:cubicBezTo>
                      <a:cubicBezTo>
                        <a:pt x="134762" y="99464"/>
                        <a:pt x="135578" y="115936"/>
                        <a:pt x="118257" y="113422"/>
                      </a:cubicBezTo>
                      <a:close/>
                    </a:path>
                  </a:pathLst>
                </a:custGeom>
                <a:solidFill>
                  <a:srgbClr val="F0D1BF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827" name=""/>
                <p:cNvSpPr/>
                <p:nvPr/>
              </p:nvSpPr>
              <p:spPr>
                <a:xfrm>
                  <a:off x="6929145" y="3678632"/>
                  <a:ext cx="145368" cy="78628"/>
                </a:xfrm>
                <a:custGeom>
                  <a:avLst/>
                  <a:gdLst/>
                  <a:ahLst/>
                  <a:cxnLst/>
                  <a:pathLst>
                    <a:path w="145368" h="78628">
                      <a:moveTo>
                        <a:pt x="118257" y="61716"/>
                      </a:moveTo>
                      <a:cubicBezTo>
                        <a:pt x="118052" y="67652"/>
                        <a:pt x="112958" y="71502"/>
                        <a:pt x="103788" y="69577"/>
                      </a:cubicBezTo>
                      <a:cubicBezTo>
                        <a:pt x="103176" y="77064"/>
                        <a:pt x="98694" y="78776"/>
                        <a:pt x="90134" y="78628"/>
                      </a:cubicBezTo>
                      <a:cubicBezTo>
                        <a:pt x="87893" y="77705"/>
                        <a:pt x="6585" y="28079"/>
                        <a:pt x="0" y="18881"/>
                      </a:cubicBezTo>
                      <a:cubicBezTo>
                        <a:pt x="223" y="18044"/>
                        <a:pt x="1618" y="14905"/>
                        <a:pt x="3668" y="10456"/>
                      </a:cubicBezTo>
                      <a:cubicBezTo>
                        <a:pt x="8451" y="16653"/>
                        <a:pt x="23326" y="39517"/>
                        <a:pt x="47528" y="30082"/>
                      </a:cubicBezTo>
                      <a:cubicBezTo>
                        <a:pt x="53471" y="27764"/>
                        <a:pt x="52102" y="41819"/>
                        <a:pt x="63660" y="36855"/>
                      </a:cubicBezTo>
                      <a:cubicBezTo>
                        <a:pt x="67396" y="35251"/>
                        <a:pt x="71811" y="50581"/>
                        <a:pt x="76906" y="45055"/>
                      </a:cubicBezTo>
                      <a:cubicBezTo>
                        <a:pt x="85057" y="53255"/>
                        <a:pt x="99492" y="43808"/>
                        <a:pt x="88623" y="29903"/>
                      </a:cubicBezTo>
                      <a:cubicBezTo>
                        <a:pt x="103567" y="36321"/>
                        <a:pt x="114775" y="26873"/>
                        <a:pt x="107473" y="14930"/>
                      </a:cubicBezTo>
                      <a:cubicBezTo>
                        <a:pt x="123775" y="19743"/>
                        <a:pt x="124165" y="0"/>
                        <a:pt x="124165" y="0"/>
                      </a:cubicBezTo>
                      <a:cubicBezTo>
                        <a:pt x="124165" y="0"/>
                        <a:pt x="146177" y="22090"/>
                        <a:pt x="145368" y="32571"/>
                      </a:cubicBezTo>
                      <a:cubicBezTo>
                        <a:pt x="144748" y="46047"/>
                        <a:pt x="134762" y="47759"/>
                        <a:pt x="134762" y="47759"/>
                      </a:cubicBezTo>
                      <a:cubicBezTo>
                        <a:pt x="134762" y="47759"/>
                        <a:pt x="135578" y="64230"/>
                        <a:pt x="118257" y="61716"/>
                      </a:cubicBezTo>
                      <a:close/>
                    </a:path>
                  </a:pathLst>
                </a:custGeom>
                <a:solidFill>
                  <a:srgbClr val="E5B69A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28" name=""/>
                <p:cNvSpPr/>
                <p:nvPr/>
              </p:nvSpPr>
              <p:spPr>
                <a:xfrm>
                  <a:off x="6971142" y="3647682"/>
                  <a:ext cx="103371" cy="63521"/>
                </a:xfrm>
                <a:custGeom>
                  <a:avLst/>
                  <a:gdLst/>
                  <a:ahLst/>
                  <a:cxnLst/>
                  <a:pathLst>
                    <a:path w="103371" h="63521">
                      <a:moveTo>
                        <a:pt x="81778" y="36610"/>
                      </a:moveTo>
                      <a:cubicBezTo>
                        <a:pt x="70060" y="35006"/>
                        <a:pt x="50871" y="25737"/>
                        <a:pt x="44927" y="7554"/>
                      </a:cubicBezTo>
                      <a:cubicBezTo>
                        <a:pt x="41871" y="8089"/>
                        <a:pt x="36606" y="8089"/>
                        <a:pt x="33719" y="7554"/>
                      </a:cubicBezTo>
                      <a:cubicBezTo>
                        <a:pt x="31851" y="12546"/>
                        <a:pt x="24339" y="15010"/>
                        <a:pt x="13851" y="16111"/>
                      </a:cubicBezTo>
                      <a:cubicBezTo>
                        <a:pt x="10454" y="16467"/>
                        <a:pt x="1964" y="14506"/>
                        <a:pt x="0" y="10837"/>
                      </a:cubicBezTo>
                      <a:cubicBezTo>
                        <a:pt x="2253" y="13047"/>
                        <a:pt x="6498" y="14504"/>
                        <a:pt x="12679" y="13680"/>
                      </a:cubicBezTo>
                      <a:cubicBezTo>
                        <a:pt x="25517" y="11969"/>
                        <a:pt x="32242" y="1059"/>
                        <a:pt x="32242" y="1059"/>
                      </a:cubicBezTo>
                      <a:cubicBezTo>
                        <a:pt x="32242" y="1059"/>
                        <a:pt x="43857" y="2129"/>
                        <a:pt x="46303" y="0"/>
                      </a:cubicBezTo>
                      <a:cubicBezTo>
                        <a:pt x="48340" y="13894"/>
                        <a:pt x="70348" y="36140"/>
                        <a:pt x="90115" y="29509"/>
                      </a:cubicBezTo>
                      <a:cubicBezTo>
                        <a:pt x="85836" y="31862"/>
                        <a:pt x="82168" y="31007"/>
                        <a:pt x="82168" y="31007"/>
                      </a:cubicBezTo>
                      <a:cubicBezTo>
                        <a:pt x="82168" y="31007"/>
                        <a:pt x="104174" y="53039"/>
                        <a:pt x="103371" y="63521"/>
                      </a:cubicBezTo>
                      <a:cubicBezTo>
                        <a:pt x="102325" y="60497"/>
                        <a:pt x="99608" y="57466"/>
                        <a:pt x="99608" y="57466"/>
                      </a:cubicBezTo>
                      <a:cubicBezTo>
                        <a:pt x="99608" y="57466"/>
                        <a:pt x="90438" y="46058"/>
                        <a:pt x="81778" y="36610"/>
                      </a:cubicBezTo>
                      <a:close/>
                    </a:path>
                  </a:pathLst>
                </a:custGeom>
                <a:solidFill>
                  <a:srgbClr val="D5A87F">
                    <a:alpha val="8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4829" name=""/>
                <p:cNvSpPr/>
                <p:nvPr/>
              </p:nvSpPr>
              <p:spPr>
                <a:xfrm>
                  <a:off x="7003540" y="3678632"/>
                  <a:ext cx="70972" cy="78628"/>
                </a:xfrm>
                <a:custGeom>
                  <a:avLst/>
                  <a:gdLst/>
                  <a:ahLst/>
                  <a:cxnLst/>
                  <a:pathLst>
                    <a:path w="70972" h="78628">
                      <a:moveTo>
                        <a:pt x="43860" y="61716"/>
                      </a:moveTo>
                      <a:cubicBezTo>
                        <a:pt x="43656" y="67652"/>
                        <a:pt x="38562" y="71503"/>
                        <a:pt x="29392" y="69577"/>
                      </a:cubicBezTo>
                      <a:cubicBezTo>
                        <a:pt x="28780" y="77064"/>
                        <a:pt x="24298" y="78776"/>
                        <a:pt x="15739" y="78628"/>
                      </a:cubicBezTo>
                      <a:cubicBezTo>
                        <a:pt x="15141" y="78383"/>
                        <a:pt x="8921" y="74673"/>
                        <a:pt x="0" y="69190"/>
                      </a:cubicBezTo>
                      <a:cubicBezTo>
                        <a:pt x="7661" y="71230"/>
                        <a:pt x="13888" y="75894"/>
                        <a:pt x="16945" y="76251"/>
                      </a:cubicBezTo>
                      <a:cubicBezTo>
                        <a:pt x="20580" y="76675"/>
                        <a:pt x="26794" y="72685"/>
                        <a:pt x="24416" y="67159"/>
                      </a:cubicBezTo>
                      <a:cubicBezTo>
                        <a:pt x="22155" y="61902"/>
                        <a:pt x="14688" y="55651"/>
                        <a:pt x="9473" y="49334"/>
                      </a:cubicBezTo>
                      <a:cubicBezTo>
                        <a:pt x="14536" y="52963"/>
                        <a:pt x="25945" y="66090"/>
                        <a:pt x="29681" y="66981"/>
                      </a:cubicBezTo>
                      <a:cubicBezTo>
                        <a:pt x="34436" y="68585"/>
                        <a:pt x="42937" y="64326"/>
                        <a:pt x="41058" y="58781"/>
                      </a:cubicBezTo>
                      <a:cubicBezTo>
                        <a:pt x="38341" y="50760"/>
                        <a:pt x="30360" y="45234"/>
                        <a:pt x="24756" y="37747"/>
                      </a:cubicBezTo>
                      <a:cubicBezTo>
                        <a:pt x="31209" y="42025"/>
                        <a:pt x="41441" y="53995"/>
                        <a:pt x="45813" y="55573"/>
                      </a:cubicBezTo>
                      <a:cubicBezTo>
                        <a:pt x="51247" y="57533"/>
                        <a:pt x="57530" y="52364"/>
                        <a:pt x="56851" y="47194"/>
                      </a:cubicBezTo>
                      <a:cubicBezTo>
                        <a:pt x="56002" y="40777"/>
                        <a:pt x="46662" y="30617"/>
                        <a:pt x="40209" y="22417"/>
                      </a:cubicBezTo>
                      <a:cubicBezTo>
                        <a:pt x="46492" y="26517"/>
                        <a:pt x="55744" y="40015"/>
                        <a:pt x="59398" y="41134"/>
                      </a:cubicBezTo>
                      <a:cubicBezTo>
                        <a:pt x="63474" y="42382"/>
                        <a:pt x="69458" y="34771"/>
                        <a:pt x="67550" y="28656"/>
                      </a:cubicBezTo>
                      <a:cubicBezTo>
                        <a:pt x="63868" y="16862"/>
                        <a:pt x="49769" y="0"/>
                        <a:pt x="49769" y="0"/>
                      </a:cubicBezTo>
                      <a:cubicBezTo>
                        <a:pt x="49769" y="0"/>
                        <a:pt x="71781" y="22090"/>
                        <a:pt x="70972" y="32571"/>
                      </a:cubicBezTo>
                      <a:cubicBezTo>
                        <a:pt x="70352" y="46047"/>
                        <a:pt x="60365" y="47759"/>
                        <a:pt x="60366" y="47759"/>
                      </a:cubicBezTo>
                      <a:cubicBezTo>
                        <a:pt x="60365" y="47759"/>
                        <a:pt x="61182" y="64229"/>
                        <a:pt x="43860" y="61716"/>
                      </a:cubicBezTo>
                      <a:close/>
                    </a:path>
                  </a:pathLst>
                </a:custGeom>
                <a:solidFill>
                  <a:srgbClr val="CC8559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30" name=""/>
                <p:cNvSpPr/>
                <p:nvPr/>
              </p:nvSpPr>
              <p:spPr>
                <a:xfrm>
                  <a:off x="6954379" y="3626926"/>
                  <a:ext cx="36250" cy="16545"/>
                </a:xfrm>
                <a:custGeom>
                  <a:avLst/>
                  <a:gdLst/>
                  <a:ahLst/>
                  <a:cxnLst/>
                  <a:pathLst>
                    <a:path w="36250" h="16545">
                      <a:moveTo>
                        <a:pt x="0" y="15108"/>
                      </a:moveTo>
                      <a:cubicBezTo>
                        <a:pt x="1565" y="11279"/>
                        <a:pt x="2317" y="8977"/>
                        <a:pt x="1729" y="9194"/>
                      </a:cubicBezTo>
                      <a:cubicBezTo>
                        <a:pt x="715" y="9570"/>
                        <a:pt x="8029" y="10128"/>
                        <a:pt x="10576" y="9058"/>
                      </a:cubicBezTo>
                      <a:cubicBezTo>
                        <a:pt x="20830" y="4753"/>
                        <a:pt x="37612" y="0"/>
                        <a:pt x="36168" y="0"/>
                      </a:cubicBezTo>
                      <a:cubicBezTo>
                        <a:pt x="34897" y="0"/>
                        <a:pt x="30101" y="6249"/>
                        <a:pt x="25403" y="12444"/>
                      </a:cubicBezTo>
                      <a:cubicBezTo>
                        <a:pt x="14143" y="16545"/>
                        <a:pt x="4803" y="17793"/>
                        <a:pt x="0" y="15108"/>
                      </a:cubicBezTo>
                      <a:close/>
                    </a:path>
                  </a:pathLst>
                </a:custGeom>
                <a:solidFill>
                  <a:srgbClr val="FEE6DC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31" name=""/>
                <p:cNvSpPr/>
                <p:nvPr/>
              </p:nvSpPr>
              <p:spPr>
                <a:xfrm>
                  <a:off x="6970792" y="3637678"/>
                  <a:ext cx="15650" cy="13787"/>
                </a:xfrm>
                <a:custGeom>
                  <a:avLst/>
                  <a:gdLst/>
                  <a:ahLst/>
                  <a:cxnLst/>
                  <a:pathLst>
                    <a:path w="15650" h="13787">
                      <a:moveTo>
                        <a:pt x="0" y="13002"/>
                      </a:moveTo>
                      <a:cubicBezTo>
                        <a:pt x="0" y="13002"/>
                        <a:pt x="1974" y="11364"/>
                        <a:pt x="10507" y="0"/>
                      </a:cubicBezTo>
                      <a:cubicBezTo>
                        <a:pt x="13564" y="1471"/>
                        <a:pt x="16366" y="4546"/>
                        <a:pt x="15475" y="5615"/>
                      </a:cubicBezTo>
                      <a:cubicBezTo>
                        <a:pt x="10313" y="9795"/>
                        <a:pt x="7211" y="12338"/>
                        <a:pt x="3906" y="13503"/>
                      </a:cubicBezTo>
                      <a:cubicBezTo>
                        <a:pt x="1502" y="14351"/>
                        <a:pt x="0" y="13002"/>
                        <a:pt x="0" y="130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832" name=""/>
                <p:cNvSpPr/>
                <p:nvPr/>
              </p:nvSpPr>
              <p:spPr>
                <a:xfrm>
                  <a:off x="6929145" y="3626926"/>
                  <a:ext cx="145368" cy="130334"/>
                </a:xfrm>
                <a:custGeom>
                  <a:avLst/>
                  <a:gdLst/>
                  <a:ahLst/>
                  <a:cxnLst/>
                  <a:pathLst>
                    <a:path w="145368" h="130334">
                      <a:moveTo>
                        <a:pt x="118257" y="113422"/>
                      </a:moveTo>
                      <a:cubicBezTo>
                        <a:pt x="118052" y="119358"/>
                        <a:pt x="112958" y="123208"/>
                        <a:pt x="103788" y="121283"/>
                      </a:cubicBezTo>
                      <a:cubicBezTo>
                        <a:pt x="103176" y="128770"/>
                        <a:pt x="98694" y="130481"/>
                        <a:pt x="90134" y="130334"/>
                      </a:cubicBezTo>
                      <a:cubicBezTo>
                        <a:pt x="87893" y="129411"/>
                        <a:pt x="6585" y="79785"/>
                        <a:pt x="0" y="70587"/>
                      </a:cubicBezTo>
                      <a:cubicBezTo>
                        <a:pt x="1083" y="66522"/>
                        <a:pt x="29816" y="8138"/>
                        <a:pt x="26963" y="9195"/>
                      </a:cubicBezTo>
                      <a:cubicBezTo>
                        <a:pt x="25948" y="9570"/>
                        <a:pt x="33263" y="10128"/>
                        <a:pt x="35810" y="9058"/>
                      </a:cubicBezTo>
                      <a:cubicBezTo>
                        <a:pt x="46064" y="4753"/>
                        <a:pt x="62846" y="0"/>
                        <a:pt x="61402" y="0"/>
                      </a:cubicBezTo>
                      <a:cubicBezTo>
                        <a:pt x="59159" y="0"/>
                        <a:pt x="45939" y="19462"/>
                        <a:pt x="41648" y="23740"/>
                      </a:cubicBezTo>
                      <a:cubicBezTo>
                        <a:pt x="37355" y="28019"/>
                        <a:pt x="41838" y="36147"/>
                        <a:pt x="54677" y="34436"/>
                      </a:cubicBezTo>
                      <a:cubicBezTo>
                        <a:pt x="67515" y="32724"/>
                        <a:pt x="74240" y="21815"/>
                        <a:pt x="74240" y="21815"/>
                      </a:cubicBezTo>
                      <a:cubicBezTo>
                        <a:pt x="74240" y="21815"/>
                        <a:pt x="85855" y="22885"/>
                        <a:pt x="88300" y="20746"/>
                      </a:cubicBezTo>
                      <a:cubicBezTo>
                        <a:pt x="90338" y="34649"/>
                        <a:pt x="112346" y="56896"/>
                        <a:pt x="132112" y="50265"/>
                      </a:cubicBezTo>
                      <a:cubicBezTo>
                        <a:pt x="127834" y="52618"/>
                        <a:pt x="124165" y="51763"/>
                        <a:pt x="124165" y="51763"/>
                      </a:cubicBezTo>
                      <a:cubicBezTo>
                        <a:pt x="124165" y="51763"/>
                        <a:pt x="146177" y="73795"/>
                        <a:pt x="145368" y="84276"/>
                      </a:cubicBezTo>
                      <a:cubicBezTo>
                        <a:pt x="144748" y="97753"/>
                        <a:pt x="134762" y="99464"/>
                        <a:pt x="134762" y="99464"/>
                      </a:cubicBezTo>
                      <a:cubicBezTo>
                        <a:pt x="134762" y="99464"/>
                        <a:pt x="135578" y="115936"/>
                        <a:pt x="118257" y="113422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C88459"/>
                  </a:solidFill>
                  <a:bevel/>
                </a:ln>
              </p:spPr>
            </p:sp>
            <p:sp>
              <p:nvSpPr>
                <p:cNvPr id="4833" name=""/>
                <p:cNvSpPr/>
                <p:nvPr/>
              </p:nvSpPr>
              <p:spPr>
                <a:xfrm>
                  <a:off x="6987436" y="3722340"/>
                  <a:ext cx="21158" cy="36532"/>
                </a:xfrm>
                <a:custGeom>
                  <a:avLst/>
                  <a:gdLst/>
                  <a:ahLst/>
                  <a:cxnLst/>
                  <a:pathLst>
                    <a:path w="21158" h="36532">
                      <a:moveTo>
                        <a:pt x="21047" y="29292"/>
                      </a:moveTo>
                      <a:cubicBezTo>
                        <a:pt x="21047" y="29292"/>
                        <a:pt x="21247" y="32929"/>
                        <a:pt x="16968" y="35496"/>
                      </a:cubicBezTo>
                      <a:cubicBezTo>
                        <a:pt x="12688" y="38062"/>
                        <a:pt x="2703" y="35709"/>
                        <a:pt x="462" y="30576"/>
                      </a:cubicBezTo>
                      <a:cubicBezTo>
                        <a:pt x="-1780" y="25442"/>
                        <a:pt x="4333" y="9612"/>
                        <a:pt x="8205" y="3409"/>
                      </a:cubicBezTo>
                      <a:cubicBezTo>
                        <a:pt x="12077" y="-2794"/>
                        <a:pt x="20228" y="0"/>
                        <a:pt x="21047" y="7473"/>
                      </a:cubicBezTo>
                      <a:cubicBezTo>
                        <a:pt x="21859" y="14960"/>
                        <a:pt x="18292" y="26404"/>
                        <a:pt x="18292" y="26404"/>
                      </a:cubicBezTo>
                      <a:lnTo>
                        <a:pt x="21047" y="29292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834" name=""/>
                <p:cNvSpPr/>
                <p:nvPr/>
              </p:nvSpPr>
              <p:spPr>
                <a:xfrm>
                  <a:off x="6970385" y="3715437"/>
                  <a:ext cx="25265" cy="39640"/>
                </a:xfrm>
                <a:custGeom>
                  <a:avLst/>
                  <a:gdLst/>
                  <a:ahLst/>
                  <a:cxnLst/>
                  <a:pathLst>
                    <a:path w="25265" h="39640">
                      <a:moveTo>
                        <a:pt x="17512" y="37477"/>
                      </a:moveTo>
                      <a:cubicBezTo>
                        <a:pt x="15271" y="32343"/>
                        <a:pt x="21384" y="16514"/>
                        <a:pt x="25265" y="10311"/>
                      </a:cubicBezTo>
                      <a:cubicBezTo>
                        <a:pt x="25052" y="317"/>
                        <a:pt x="15772" y="-3080"/>
                        <a:pt x="11603" y="3038"/>
                      </a:cubicBezTo>
                      <a:cubicBezTo>
                        <a:pt x="4802" y="13018"/>
                        <a:pt x="254" y="22933"/>
                        <a:pt x="0" y="27851"/>
                      </a:cubicBezTo>
                      <a:cubicBezTo>
                        <a:pt x="-420" y="35980"/>
                        <a:pt x="14048" y="43467"/>
                        <a:pt x="17512" y="3747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835" name=""/>
                <p:cNvSpPr/>
                <p:nvPr/>
              </p:nvSpPr>
              <p:spPr>
                <a:xfrm>
                  <a:off x="6945311" y="3703639"/>
                  <a:ext cx="21110" cy="27558"/>
                </a:xfrm>
                <a:custGeom>
                  <a:avLst/>
                  <a:gdLst/>
                  <a:ahLst/>
                  <a:cxnLst/>
                  <a:pathLst>
                    <a:path w="21110" h="27558">
                      <a:moveTo>
                        <a:pt x="11791" y="26287"/>
                      </a:moveTo>
                      <a:cubicBezTo>
                        <a:pt x="13783" y="22746"/>
                        <a:pt x="17012" y="15725"/>
                        <a:pt x="21088" y="9441"/>
                      </a:cubicBezTo>
                      <a:cubicBezTo>
                        <a:pt x="21725" y="-51"/>
                        <a:pt x="12555" y="-2457"/>
                        <a:pt x="9243" y="2489"/>
                      </a:cubicBezTo>
                      <a:cubicBezTo>
                        <a:pt x="6555" y="6506"/>
                        <a:pt x="2071" y="11812"/>
                        <a:pt x="201" y="17329"/>
                      </a:cubicBezTo>
                      <a:cubicBezTo>
                        <a:pt x="-1732" y="23031"/>
                        <a:pt x="9358" y="30611"/>
                        <a:pt x="11791" y="2628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836" name=""/>
                <p:cNvSpPr/>
                <p:nvPr/>
              </p:nvSpPr>
              <p:spPr>
                <a:xfrm>
                  <a:off x="6955308" y="3709121"/>
                  <a:ext cx="24979" cy="37351"/>
                </a:xfrm>
                <a:custGeom>
                  <a:avLst/>
                  <a:gdLst/>
                  <a:ahLst/>
                  <a:cxnLst/>
                  <a:pathLst>
                    <a:path w="24979" h="37351">
                      <a:moveTo>
                        <a:pt x="519" y="23747"/>
                      </a:moveTo>
                      <a:cubicBezTo>
                        <a:pt x="4206" y="15571"/>
                        <a:pt x="5265" y="13740"/>
                        <a:pt x="10835" y="4228"/>
                      </a:cubicBezTo>
                      <a:cubicBezTo>
                        <a:pt x="16414" y="-5299"/>
                        <a:pt x="28667" y="2757"/>
                        <a:pt x="23954" y="13853"/>
                      </a:cubicBezTo>
                      <a:cubicBezTo>
                        <a:pt x="18987" y="21073"/>
                        <a:pt x="15282" y="29978"/>
                        <a:pt x="15077" y="34168"/>
                      </a:cubicBezTo>
                      <a:cubicBezTo>
                        <a:pt x="14656" y="42731"/>
                        <a:pt x="-3291" y="32194"/>
                        <a:pt x="519" y="2374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837" name=""/>
                <p:cNvSpPr/>
                <p:nvPr/>
              </p:nvSpPr>
              <p:spPr>
                <a:xfrm>
                  <a:off x="6994116" y="3723760"/>
                  <a:ext cx="10364" cy="16745"/>
                </a:xfrm>
                <a:custGeom>
                  <a:avLst/>
                  <a:gdLst/>
                  <a:ahLst/>
                  <a:cxnLst/>
                  <a:pathLst>
                    <a:path w="10364" h="16745">
                      <a:moveTo>
                        <a:pt x="48" y="12450"/>
                      </a:moveTo>
                      <a:cubicBezTo>
                        <a:pt x="-844" y="16060"/>
                        <a:pt x="8179" y="17820"/>
                        <a:pt x="8836" y="16060"/>
                      </a:cubicBezTo>
                      <a:cubicBezTo>
                        <a:pt x="9982" y="12985"/>
                        <a:pt x="10800" y="4969"/>
                        <a:pt x="10109" y="2690"/>
                      </a:cubicBezTo>
                      <a:cubicBezTo>
                        <a:pt x="9218" y="-251"/>
                        <a:pt x="4887" y="-919"/>
                        <a:pt x="3996" y="1354"/>
                      </a:cubicBezTo>
                      <a:cubicBezTo>
                        <a:pt x="2822" y="4346"/>
                        <a:pt x="493" y="10648"/>
                        <a:pt x="48" y="12450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838" name=""/>
                <p:cNvSpPr/>
                <p:nvPr/>
              </p:nvSpPr>
              <p:spPr>
                <a:xfrm>
                  <a:off x="6978450" y="3718279"/>
                  <a:ext cx="13532" cy="16227"/>
                </a:xfrm>
                <a:custGeom>
                  <a:avLst/>
                  <a:gdLst/>
                  <a:ahLst/>
                  <a:cxnLst/>
                  <a:pathLst>
                    <a:path w="13532" h="16227">
                      <a:moveTo>
                        <a:pt x="175" y="10444"/>
                      </a:moveTo>
                      <a:cubicBezTo>
                        <a:pt x="-1587" y="13682"/>
                        <a:pt x="9580" y="17553"/>
                        <a:pt x="10237" y="15792"/>
                      </a:cubicBezTo>
                      <a:cubicBezTo>
                        <a:pt x="11383" y="12717"/>
                        <a:pt x="14112" y="6172"/>
                        <a:pt x="13421" y="3893"/>
                      </a:cubicBezTo>
                      <a:cubicBezTo>
                        <a:pt x="12529" y="952"/>
                        <a:pt x="6993" y="-1215"/>
                        <a:pt x="5588" y="752"/>
                      </a:cubicBezTo>
                      <a:cubicBezTo>
                        <a:pt x="3678" y="3425"/>
                        <a:pt x="1194" y="8572"/>
                        <a:pt x="175" y="10444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839" name=""/>
                <p:cNvSpPr/>
                <p:nvPr/>
              </p:nvSpPr>
              <p:spPr>
                <a:xfrm>
                  <a:off x="6963039" y="3711209"/>
                  <a:ext cx="14280" cy="16344"/>
                </a:xfrm>
                <a:custGeom>
                  <a:avLst/>
                  <a:gdLst/>
                  <a:ahLst/>
                  <a:cxnLst/>
                  <a:pathLst>
                    <a:path w="14280" h="16344">
                      <a:moveTo>
                        <a:pt x="175" y="10562"/>
                      </a:moveTo>
                      <a:cubicBezTo>
                        <a:pt x="-1587" y="13799"/>
                        <a:pt x="9580" y="17670"/>
                        <a:pt x="10237" y="15909"/>
                      </a:cubicBezTo>
                      <a:cubicBezTo>
                        <a:pt x="11383" y="12835"/>
                        <a:pt x="14892" y="6172"/>
                        <a:pt x="14201" y="3893"/>
                      </a:cubicBezTo>
                      <a:cubicBezTo>
                        <a:pt x="13309" y="952"/>
                        <a:pt x="7773" y="-1215"/>
                        <a:pt x="6368" y="752"/>
                      </a:cubicBezTo>
                      <a:cubicBezTo>
                        <a:pt x="4458" y="3425"/>
                        <a:pt x="1194" y="8690"/>
                        <a:pt x="175" y="10562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840" name=""/>
                <p:cNvSpPr/>
                <p:nvPr/>
              </p:nvSpPr>
              <p:spPr>
                <a:xfrm>
                  <a:off x="6951278" y="3705327"/>
                  <a:ext cx="12868" cy="14840"/>
                </a:xfrm>
                <a:custGeom>
                  <a:avLst/>
                  <a:gdLst/>
                  <a:ahLst/>
                  <a:cxnLst/>
                  <a:pathLst>
                    <a:path w="12868" h="14840">
                      <a:moveTo>
                        <a:pt x="172" y="8446"/>
                      </a:moveTo>
                      <a:cubicBezTo>
                        <a:pt x="-1481" y="11482"/>
                        <a:pt x="8090" y="16019"/>
                        <a:pt x="9047" y="14558"/>
                      </a:cubicBezTo>
                      <a:cubicBezTo>
                        <a:pt x="11159" y="11330"/>
                        <a:pt x="13189" y="7820"/>
                        <a:pt x="12831" y="4435"/>
                      </a:cubicBezTo>
                      <a:cubicBezTo>
                        <a:pt x="12526" y="1558"/>
                        <a:pt x="7602" y="-1986"/>
                        <a:pt x="5068" y="1301"/>
                      </a:cubicBezTo>
                      <a:cubicBezTo>
                        <a:pt x="3190" y="3737"/>
                        <a:pt x="1127" y="6691"/>
                        <a:pt x="172" y="844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841" name=""/>
                <p:cNvSpPr/>
                <p:nvPr/>
              </p:nvSpPr>
              <p:spPr>
                <a:xfrm>
                  <a:off x="6969216" y="3621779"/>
                  <a:ext cx="112636" cy="89424"/>
                </a:xfrm>
                <a:custGeom>
                  <a:avLst/>
                  <a:gdLst/>
                  <a:ahLst/>
                  <a:cxnLst/>
                  <a:pathLst>
                    <a:path w="112636" h="89424">
                      <a:moveTo>
                        <a:pt x="99378" y="20973"/>
                      </a:moveTo>
                      <a:cubicBezTo>
                        <a:pt x="95302" y="20759"/>
                        <a:pt x="90004" y="19904"/>
                        <a:pt x="87763" y="19262"/>
                      </a:cubicBezTo>
                      <a:cubicBezTo>
                        <a:pt x="85521" y="18620"/>
                        <a:pt x="67486" y="10385"/>
                        <a:pt x="59743" y="5251"/>
                      </a:cubicBezTo>
                      <a:cubicBezTo>
                        <a:pt x="56318" y="1614"/>
                        <a:pt x="45580" y="-832"/>
                        <a:pt x="42727" y="224"/>
                      </a:cubicBezTo>
                      <a:cubicBezTo>
                        <a:pt x="39874" y="1280"/>
                        <a:pt x="23572" y="5144"/>
                        <a:pt x="21330" y="5144"/>
                      </a:cubicBezTo>
                      <a:cubicBezTo>
                        <a:pt x="19089" y="5144"/>
                        <a:pt x="5868" y="24610"/>
                        <a:pt x="1576" y="28888"/>
                      </a:cubicBezTo>
                      <a:cubicBezTo>
                        <a:pt x="-2716" y="33166"/>
                        <a:pt x="1767" y="41295"/>
                        <a:pt x="14605" y="39583"/>
                      </a:cubicBezTo>
                      <a:cubicBezTo>
                        <a:pt x="27443" y="37872"/>
                        <a:pt x="34168" y="26963"/>
                        <a:pt x="34168" y="26963"/>
                      </a:cubicBezTo>
                      <a:cubicBezTo>
                        <a:pt x="34168" y="26963"/>
                        <a:pt x="45784" y="28032"/>
                        <a:pt x="48229" y="25893"/>
                      </a:cubicBezTo>
                      <a:cubicBezTo>
                        <a:pt x="50267" y="39797"/>
                        <a:pt x="72275" y="62044"/>
                        <a:pt x="92041" y="55412"/>
                      </a:cubicBezTo>
                      <a:cubicBezTo>
                        <a:pt x="87763" y="57766"/>
                        <a:pt x="84094" y="56910"/>
                        <a:pt x="84094" y="56910"/>
                      </a:cubicBezTo>
                      <a:cubicBezTo>
                        <a:pt x="84094" y="56910"/>
                        <a:pt x="106103" y="78943"/>
                        <a:pt x="104880" y="89424"/>
                      </a:cubicBezTo>
                      <a:cubicBezTo>
                        <a:pt x="109363" y="87713"/>
                        <a:pt x="112636" y="81724"/>
                        <a:pt x="112636" y="81724"/>
                      </a:cubicBezTo>
                      <a:cubicBezTo>
                        <a:pt x="112636" y="81724"/>
                        <a:pt x="107325" y="37658"/>
                        <a:pt x="99378" y="20973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C88459"/>
                  </a:solidFill>
                  <a:bevel/>
                </a:ln>
              </p:spPr>
            </p:sp>
            <p:sp>
              <p:nvSpPr>
                <p:cNvPr id="4842" name=""/>
                <p:cNvSpPr/>
                <p:nvPr/>
              </p:nvSpPr>
              <p:spPr>
                <a:xfrm>
                  <a:off x="7061156" y="3634730"/>
                  <a:ext cx="28195" cy="77408"/>
                </a:xfrm>
                <a:custGeom>
                  <a:avLst/>
                  <a:gdLst/>
                  <a:ahLst/>
                  <a:cxnLst/>
                  <a:pathLst>
                    <a:path w="28195" h="77408">
                      <a:moveTo>
                        <a:pt x="0" y="6958"/>
                      </a:moveTo>
                      <a:cubicBezTo>
                        <a:pt x="0" y="6958"/>
                        <a:pt x="-255" y="3559"/>
                        <a:pt x="1783" y="2674"/>
                      </a:cubicBezTo>
                      <a:cubicBezTo>
                        <a:pt x="3821" y="1789"/>
                        <a:pt x="6368" y="0"/>
                        <a:pt x="12736" y="0"/>
                      </a:cubicBezTo>
                      <a:cubicBezTo>
                        <a:pt x="19104" y="0"/>
                        <a:pt x="32434" y="73620"/>
                        <a:pt x="26916" y="76479"/>
                      </a:cubicBezTo>
                      <a:cubicBezTo>
                        <a:pt x="21397" y="79336"/>
                        <a:pt x="16387" y="74696"/>
                        <a:pt x="16387" y="74696"/>
                      </a:cubicBezTo>
                      <a:cubicBezTo>
                        <a:pt x="16387" y="74696"/>
                        <a:pt x="19953" y="71487"/>
                        <a:pt x="20696" y="68772"/>
                      </a:cubicBezTo>
                      <a:cubicBezTo>
                        <a:pt x="16217" y="29419"/>
                        <a:pt x="7896" y="8021"/>
                        <a:pt x="7896" y="8021"/>
                      </a:cubicBezTo>
                      <a:lnTo>
                        <a:pt x="0" y="6958"/>
                      </a:lnTo>
                      <a:close/>
                    </a:path>
                  </a:pathLst>
                </a:custGeom>
                <a:solidFill>
                  <a:srgbClr val="C1D2E8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43" name=""/>
                <p:cNvSpPr/>
                <p:nvPr/>
              </p:nvSpPr>
              <p:spPr>
                <a:xfrm>
                  <a:off x="7012199" y="3680941"/>
                  <a:ext cx="20219" cy="9910"/>
                </a:xfrm>
                <a:custGeom>
                  <a:avLst/>
                  <a:gdLst/>
                  <a:ahLst/>
                  <a:cxnLst/>
                  <a:pathLst>
                    <a:path w="20219" h="9910">
                      <a:moveTo>
                        <a:pt x="0" y="0"/>
                      </a:moveTo>
                      <a:cubicBezTo>
                        <a:pt x="0" y="0"/>
                        <a:pt x="11819" y="2353"/>
                        <a:pt x="16914" y="4492"/>
                      </a:cubicBezTo>
                      <a:cubicBezTo>
                        <a:pt x="22008" y="6631"/>
                        <a:pt x="20989" y="11765"/>
                        <a:pt x="15283" y="9198"/>
                      </a:cubicBezTo>
                      <a:cubicBezTo>
                        <a:pt x="9578" y="663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7E9E0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44" name=""/>
                <p:cNvSpPr/>
                <p:nvPr/>
              </p:nvSpPr>
              <p:spPr>
                <a:xfrm>
                  <a:off x="7059271" y="3692920"/>
                  <a:ext cx="6734" cy="12751"/>
                </a:xfrm>
                <a:custGeom>
                  <a:avLst/>
                  <a:gdLst/>
                  <a:ahLst/>
                  <a:cxnLst/>
                  <a:pathLst>
                    <a:path w="6734" h="12751">
                      <a:moveTo>
                        <a:pt x="0" y="0"/>
                      </a:moveTo>
                      <a:cubicBezTo>
                        <a:pt x="0" y="0"/>
                        <a:pt x="3872" y="10482"/>
                        <a:pt x="5706" y="12417"/>
                      </a:cubicBezTo>
                      <a:cubicBezTo>
                        <a:pt x="7540" y="14332"/>
                        <a:pt x="6725" y="7487"/>
                        <a:pt x="4687" y="4492"/>
                      </a:cubicBezTo>
                      <a:cubicBezTo>
                        <a:pt x="2649" y="149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0D1BF"/>
                </a:solidFill>
                <a:ln w="7600" cap="flat">
                  <a:noFill/>
                  <a:bevel/>
                </a:ln>
              </p:spPr>
            </p:sp>
            <p:sp>
              <p:nvSpPr>
                <p:cNvPr id="4845" name=""/>
                <p:cNvSpPr/>
                <p:nvPr/>
              </p:nvSpPr>
              <p:spPr>
                <a:xfrm>
                  <a:off x="7045777" y="3659670"/>
                  <a:ext cx="19407" cy="7153"/>
                </a:xfrm>
                <a:custGeom>
                  <a:avLst/>
                  <a:gdLst/>
                  <a:ahLst/>
                  <a:cxnLst/>
                  <a:pathLst>
                    <a:path w="19407" h="7153">
                      <a:moveTo>
                        <a:pt x="0" y="568"/>
                      </a:moveTo>
                      <a:cubicBezTo>
                        <a:pt x="0" y="-1499"/>
                        <a:pt x="7445" y="2660"/>
                        <a:pt x="12068" y="2660"/>
                      </a:cubicBezTo>
                      <a:cubicBezTo>
                        <a:pt x="16674" y="2660"/>
                        <a:pt x="19407" y="1342"/>
                        <a:pt x="19407" y="3409"/>
                      </a:cubicBezTo>
                      <a:cubicBezTo>
                        <a:pt x="19407" y="5477"/>
                        <a:pt x="15663" y="7153"/>
                        <a:pt x="11057" y="7153"/>
                      </a:cubicBezTo>
                      <a:cubicBezTo>
                        <a:pt x="6434" y="7153"/>
                        <a:pt x="0" y="2636"/>
                        <a:pt x="0" y="568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5331" name="Text 5331"/>
              <p:cNvSpPr txBox="1"/>
              <p:nvPr/>
            </p:nvSpPr>
            <p:spPr>
              <a:xfrm>
                <a:off x="7114181" y="3614487"/>
                <a:ext cx="77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Meeting people</a:t>
                </a:r>
              </a:p>
            </p:txBody>
          </p:sp>
        </p:grpSp>
        <p:grpSp>
          <p:nvGrpSpPr>
            <p:cNvPr id="4575" name="Sub Topic 5"/>
            <p:cNvGrpSpPr/>
            <p:nvPr/>
          </p:nvGrpSpPr>
          <p:grpSpPr>
            <a:xfrm>
              <a:off x="6829181" y="4739287"/>
              <a:ext cx="722000" cy="212800"/>
              <a:chOff x="6829181" y="4739287"/>
              <a:chExt cx="722000" cy="212800"/>
            </a:xfrm>
          </p:grpSpPr>
          <p:sp>
            <p:nvSpPr>
              <p:cNvPr id="4576" name=""/>
              <p:cNvSpPr/>
              <p:nvPr/>
            </p:nvSpPr>
            <p:spPr>
              <a:xfrm>
                <a:off x="6829181" y="4739287"/>
                <a:ext cx="722000" cy="212800"/>
              </a:xfrm>
              <a:custGeom>
                <a:avLst/>
                <a:gdLst/>
                <a:ahLst/>
                <a:cxnLst/>
                <a:pathLst>
                  <a:path w="722000" h="212800">
                    <a:moveTo>
                      <a:pt x="106400" y="0"/>
                    </a:moveTo>
                    <a:lnTo>
                      <a:pt x="615600" y="0"/>
                    </a:lnTo>
                    <a:cubicBezTo>
                      <a:pt x="615600" y="0"/>
                      <a:pt x="722000" y="0"/>
                      <a:pt x="722000" y="106400"/>
                    </a:cubicBezTo>
                    <a:cubicBezTo>
                      <a:pt x="722000" y="212800"/>
                      <a:pt x="615600" y="212800"/>
                      <a:pt x="6156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77" name=""/>
              <p:cNvSpPr/>
              <p:nvPr/>
            </p:nvSpPr>
            <p:spPr>
              <a:xfrm>
                <a:off x="6844381" y="4754487"/>
                <a:ext cx="691600" cy="182400"/>
              </a:xfrm>
              <a:custGeom>
                <a:avLst/>
                <a:gdLst/>
                <a:ahLst/>
                <a:cxnLst/>
                <a:pathLst>
                  <a:path w="691600" h="182400" stroke="false">
                    <a:moveTo>
                      <a:pt x="91200" y="0"/>
                    </a:moveTo>
                    <a:lnTo>
                      <a:pt x="600400" y="0"/>
                    </a:lnTo>
                    <a:cubicBezTo>
                      <a:pt x="600400" y="0"/>
                      <a:pt x="691600" y="0"/>
                      <a:pt x="691600" y="91200"/>
                    </a:cubicBezTo>
                    <a:cubicBezTo>
                      <a:pt x="691600" y="182400"/>
                      <a:pt x="600400" y="182400"/>
                      <a:pt x="6004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18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78" name=""/>
              <p:cNvSpPr/>
              <p:nvPr/>
            </p:nvSpPr>
            <p:spPr>
              <a:xfrm>
                <a:off x="6855781" y="4754487"/>
                <a:ext cx="668800" cy="106400"/>
              </a:xfrm>
              <a:custGeom>
                <a:avLst/>
                <a:gdLst/>
                <a:ahLst/>
                <a:cxnLst/>
                <a:pathLst>
                  <a:path w="668800" h="106400" stroke="false">
                    <a:moveTo>
                      <a:pt x="106400" y="0"/>
                    </a:moveTo>
                    <a:lnTo>
                      <a:pt x="562400" y="0"/>
                    </a:lnTo>
                    <a:cubicBezTo>
                      <a:pt x="562400" y="0"/>
                      <a:pt x="668800" y="0"/>
                      <a:pt x="668800" y="62776"/>
                    </a:cubicBezTo>
                    <a:cubicBezTo>
                      <a:pt x="668800" y="106400"/>
                      <a:pt x="601920" y="106400"/>
                      <a:pt x="635360" y="106400"/>
                    </a:cubicBezTo>
                    <a:lnTo>
                      <a:pt x="33440" y="106400"/>
                    </a:lnTo>
                    <a:cubicBezTo>
                      <a:pt x="6688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32" name="Text 5332"/>
              <p:cNvSpPr txBox="1"/>
              <p:nvPr/>
            </p:nvSpPr>
            <p:spPr>
              <a:xfrm>
                <a:off x="6855781" y="4784887"/>
                <a:ext cx="668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Read books</a:t>
                </a:r>
              </a:p>
            </p:txBody>
          </p:sp>
        </p:grpSp>
        <p:grpSp>
          <p:nvGrpSpPr>
            <p:cNvPr id="4526" name="Sub Topic 5"/>
            <p:cNvGrpSpPr/>
            <p:nvPr/>
          </p:nvGrpSpPr>
          <p:grpSpPr>
            <a:xfrm>
              <a:off x="3348381" y="1399087"/>
              <a:ext cx="600400" cy="288800"/>
              <a:chOff x="3348381" y="1399087"/>
              <a:chExt cx="600400" cy="288800"/>
            </a:xfrm>
          </p:grpSpPr>
          <p:sp>
            <p:nvSpPr>
              <p:cNvPr id="4527" name=""/>
              <p:cNvSpPr/>
              <p:nvPr/>
            </p:nvSpPr>
            <p:spPr>
              <a:xfrm>
                <a:off x="3348381" y="1399087"/>
                <a:ext cx="600400" cy="288800"/>
              </a:xfrm>
              <a:custGeom>
                <a:avLst/>
                <a:gdLst/>
                <a:ahLst/>
                <a:cxnLst/>
                <a:pathLst>
                  <a:path w="600400" h="288800">
                    <a:moveTo>
                      <a:pt x="144400" y="0"/>
                    </a:moveTo>
                    <a:lnTo>
                      <a:pt x="456000" y="0"/>
                    </a:lnTo>
                    <a:cubicBezTo>
                      <a:pt x="456000" y="0"/>
                      <a:pt x="600400" y="0"/>
                      <a:pt x="600400" y="144400"/>
                    </a:cubicBezTo>
                    <a:cubicBezTo>
                      <a:pt x="600400" y="288800"/>
                      <a:pt x="456000" y="288800"/>
                      <a:pt x="456000" y="288800"/>
                    </a:cubicBezTo>
                    <a:lnTo>
                      <a:pt x="144400" y="288800"/>
                    </a:lnTo>
                    <a:cubicBezTo>
                      <a:pt x="144400" y="288800"/>
                      <a:pt x="0" y="288800"/>
                      <a:pt x="0" y="144400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28" name=""/>
              <p:cNvSpPr/>
              <p:nvPr/>
            </p:nvSpPr>
            <p:spPr>
              <a:xfrm>
                <a:off x="3363581" y="1414287"/>
                <a:ext cx="570000" cy="258400"/>
              </a:xfrm>
              <a:custGeom>
                <a:avLst/>
                <a:gdLst/>
                <a:ahLst/>
                <a:cxnLst/>
                <a:pathLst>
                  <a:path w="570000" h="258400" stroke="false">
                    <a:moveTo>
                      <a:pt x="129200" y="0"/>
                    </a:moveTo>
                    <a:lnTo>
                      <a:pt x="440800" y="0"/>
                    </a:lnTo>
                    <a:cubicBezTo>
                      <a:pt x="440800" y="0"/>
                      <a:pt x="570000" y="0"/>
                      <a:pt x="570000" y="129200"/>
                    </a:cubicBezTo>
                    <a:cubicBezTo>
                      <a:pt x="570000" y="258400"/>
                      <a:pt x="440800" y="258400"/>
                      <a:pt x="440800" y="258400"/>
                    </a:cubicBezTo>
                    <a:lnTo>
                      <a:pt x="129200" y="258400"/>
                    </a:lnTo>
                    <a:cubicBezTo>
                      <a:pt x="129200" y="258400"/>
                      <a:pt x="0" y="258400"/>
                      <a:pt x="0" y="129200"/>
                    </a:cubicBezTo>
                    <a:cubicBezTo>
                      <a:pt x="0" y="0"/>
                      <a:pt x="129200" y="0"/>
                      <a:pt x="129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0529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29" name=""/>
              <p:cNvSpPr/>
              <p:nvPr/>
            </p:nvSpPr>
            <p:spPr>
              <a:xfrm>
                <a:off x="3384481" y="1414287"/>
                <a:ext cx="528200" cy="144400"/>
              </a:xfrm>
              <a:custGeom>
                <a:avLst/>
                <a:gdLst/>
                <a:ahLst/>
                <a:cxnLst/>
                <a:pathLst>
                  <a:path w="528200" h="144400" stroke="false">
                    <a:moveTo>
                      <a:pt x="144400" y="0"/>
                    </a:moveTo>
                    <a:lnTo>
                      <a:pt x="383800" y="0"/>
                    </a:lnTo>
                    <a:cubicBezTo>
                      <a:pt x="383800" y="0"/>
                      <a:pt x="528200" y="0"/>
                      <a:pt x="528200" y="85196"/>
                    </a:cubicBezTo>
                    <a:cubicBezTo>
                      <a:pt x="528200" y="144400"/>
                      <a:pt x="475380" y="144400"/>
                      <a:pt x="501790" y="144400"/>
                    </a:cubicBezTo>
                    <a:lnTo>
                      <a:pt x="26410" y="144400"/>
                    </a:lnTo>
                    <a:cubicBezTo>
                      <a:pt x="52820" y="144400"/>
                      <a:pt x="0" y="144400"/>
                      <a:pt x="0" y="85196"/>
                    </a:cubicBezTo>
                    <a:cubicBezTo>
                      <a:pt x="0" y="0"/>
                      <a:pt x="144400" y="0"/>
                      <a:pt x="144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33" name="Text 5333"/>
              <p:cNvSpPr txBox="1"/>
              <p:nvPr/>
            </p:nvSpPr>
            <p:spPr>
              <a:xfrm>
                <a:off x="3405381" y="1459887"/>
                <a:ext cx="4864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 b="1">
                    <a:solidFill>
                      <a:srgbClr val="000000"/>
                    </a:solidFill>
                    <a:latin typeface="Arial"/>
                  </a:rPr>
                  <a:t>Skills</a:t>
                </a:r>
              </a:p>
            </p:txBody>
          </p:sp>
        </p:grpSp>
        <p:grpSp>
          <p:nvGrpSpPr>
            <p:cNvPr id="4506" name="Sub Topic 5"/>
            <p:cNvGrpSpPr/>
            <p:nvPr/>
          </p:nvGrpSpPr>
          <p:grpSpPr>
            <a:xfrm>
              <a:off x="2291981" y="4841887"/>
              <a:ext cx="630800" cy="228000"/>
              <a:chOff x="2291981" y="4841887"/>
              <a:chExt cx="630800" cy="228000"/>
            </a:xfrm>
          </p:grpSpPr>
          <p:sp>
            <p:nvSpPr>
              <p:cNvPr id="4507" name=""/>
              <p:cNvSpPr/>
              <p:nvPr/>
            </p:nvSpPr>
            <p:spPr>
              <a:xfrm>
                <a:off x="2291981" y="4841887"/>
                <a:ext cx="630800" cy="228000"/>
              </a:xfrm>
              <a:custGeom>
                <a:avLst/>
                <a:gdLst/>
                <a:ahLst/>
                <a:cxnLst/>
                <a:pathLst>
                  <a:path w="630800" h="228000">
                    <a:moveTo>
                      <a:pt x="114000" y="0"/>
                    </a:moveTo>
                    <a:lnTo>
                      <a:pt x="516800" y="0"/>
                    </a:lnTo>
                    <a:cubicBezTo>
                      <a:pt x="516800" y="0"/>
                      <a:pt x="630800" y="0"/>
                      <a:pt x="630800" y="114000"/>
                    </a:cubicBezTo>
                    <a:cubicBezTo>
                      <a:pt x="630800" y="228000"/>
                      <a:pt x="516800" y="228000"/>
                      <a:pt x="516800" y="228000"/>
                    </a:cubicBezTo>
                    <a:lnTo>
                      <a:pt x="114000" y="228000"/>
                    </a:lnTo>
                    <a:cubicBezTo>
                      <a:pt x="114000" y="228000"/>
                      <a:pt x="0" y="228000"/>
                      <a:pt x="0" y="11400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08" name=""/>
              <p:cNvSpPr/>
              <p:nvPr/>
            </p:nvSpPr>
            <p:spPr>
              <a:xfrm>
                <a:off x="2307181" y="4857087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 stroke="false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42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09" name=""/>
              <p:cNvSpPr/>
              <p:nvPr/>
            </p:nvSpPr>
            <p:spPr>
              <a:xfrm>
                <a:off x="2320481" y="4857087"/>
                <a:ext cx="573800" cy="114000"/>
              </a:xfrm>
              <a:custGeom>
                <a:avLst/>
                <a:gdLst/>
                <a:ahLst/>
                <a:cxnLst/>
                <a:pathLst>
                  <a:path w="573800" h="114000" stroke="false">
                    <a:moveTo>
                      <a:pt x="114000" y="0"/>
                    </a:moveTo>
                    <a:lnTo>
                      <a:pt x="459800" y="0"/>
                    </a:lnTo>
                    <a:cubicBezTo>
                      <a:pt x="459800" y="0"/>
                      <a:pt x="573800" y="0"/>
                      <a:pt x="573800" y="67260"/>
                    </a:cubicBezTo>
                    <a:cubicBezTo>
                      <a:pt x="573800" y="114000"/>
                      <a:pt x="516420" y="114000"/>
                      <a:pt x="545110" y="114000"/>
                    </a:cubicBezTo>
                    <a:lnTo>
                      <a:pt x="28690" y="114000"/>
                    </a:lnTo>
                    <a:cubicBezTo>
                      <a:pt x="57380" y="114000"/>
                      <a:pt x="0" y="114000"/>
                      <a:pt x="0" y="6726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811" name="Time"/>
              <p:cNvGrpSpPr/>
              <p:nvPr/>
            </p:nvGrpSpPr>
            <p:grpSpPr>
              <a:xfrm>
                <a:off x="2352781" y="4857087"/>
                <a:ext cx="182400" cy="197600"/>
                <a:chOff x="2352781" y="4857087"/>
                <a:chExt cx="182400" cy="197600"/>
              </a:xfrm>
            </p:grpSpPr>
            <p:sp>
              <p:nvSpPr>
                <p:cNvPr id="4812" name=""/>
                <p:cNvSpPr/>
                <p:nvPr/>
              </p:nvSpPr>
              <p:spPr>
                <a:xfrm flipH="true">
                  <a:off x="2489296" y="5027105"/>
                  <a:ext cx="20064" cy="27664"/>
                </a:xfrm>
                <a:custGeom>
                  <a:avLst/>
                  <a:gdLst/>
                  <a:ahLst/>
                  <a:cxnLst/>
                  <a:pathLst>
                    <a:path w="20064" h="27664">
                      <a:moveTo>
                        <a:pt x="20038" y="6314"/>
                      </a:moveTo>
                      <a:lnTo>
                        <a:pt x="11565" y="24725"/>
                      </a:lnTo>
                      <a:cubicBezTo>
                        <a:pt x="10817" y="26399"/>
                        <a:pt x="9783" y="27664"/>
                        <a:pt x="8200" y="27664"/>
                      </a:cubicBezTo>
                      <a:lnTo>
                        <a:pt x="2749" y="27577"/>
                      </a:lnTo>
                      <a:cubicBezTo>
                        <a:pt x="1166" y="27577"/>
                        <a:pt x="-897" y="25903"/>
                        <a:pt x="349" y="23795"/>
                      </a:cubicBezTo>
                      <a:lnTo>
                        <a:pt x="11190" y="0"/>
                      </a:lnTo>
                      <a:lnTo>
                        <a:pt x="20038" y="6314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7600" cap="flat">
                  <a:solidFill>
                    <a:srgbClr val="595959"/>
                  </a:solidFill>
                  <a:bevel/>
                </a:ln>
              </p:spPr>
            </p:sp>
            <p:sp>
              <p:nvSpPr>
                <p:cNvPr id="4813" name=""/>
                <p:cNvSpPr/>
                <p:nvPr/>
              </p:nvSpPr>
              <p:spPr>
                <a:xfrm>
                  <a:off x="2378711" y="5027030"/>
                  <a:ext cx="20064" cy="27664"/>
                </a:xfrm>
                <a:custGeom>
                  <a:avLst/>
                  <a:gdLst/>
                  <a:ahLst/>
                  <a:cxnLst/>
                  <a:pathLst>
                    <a:path w="20064" h="27664">
                      <a:moveTo>
                        <a:pt x="20038" y="6314"/>
                      </a:moveTo>
                      <a:lnTo>
                        <a:pt x="11565" y="24725"/>
                      </a:lnTo>
                      <a:cubicBezTo>
                        <a:pt x="10817" y="26399"/>
                        <a:pt x="9783" y="27664"/>
                        <a:pt x="8200" y="27664"/>
                      </a:cubicBezTo>
                      <a:lnTo>
                        <a:pt x="2749" y="27577"/>
                      </a:lnTo>
                      <a:cubicBezTo>
                        <a:pt x="1166" y="27577"/>
                        <a:pt x="-897" y="25903"/>
                        <a:pt x="349" y="23795"/>
                      </a:cubicBezTo>
                      <a:lnTo>
                        <a:pt x="11190" y="0"/>
                      </a:lnTo>
                      <a:lnTo>
                        <a:pt x="20038" y="6314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7600" cap="flat">
                  <a:solidFill>
                    <a:srgbClr val="595959"/>
                  </a:solidFill>
                  <a:bevel/>
                </a:ln>
              </p:spPr>
            </p:sp>
            <p:sp>
              <p:nvSpPr>
                <p:cNvPr id="4814" name=""/>
                <p:cNvSpPr/>
                <p:nvPr/>
              </p:nvSpPr>
              <p:spPr>
                <a:xfrm>
                  <a:off x="2361901" y="4882750"/>
                  <a:ext cx="164160" cy="164160"/>
                </a:xfrm>
                <a:custGeom>
                  <a:avLst/>
                  <a:gdLst/>
                  <a:ahLst/>
                  <a:cxnLst/>
                  <a:pathLst>
                    <a:path w="164160" h="164160">
                      <a:moveTo>
                        <a:pt x="0" y="82080"/>
                      </a:moveTo>
                      <a:cubicBezTo>
                        <a:pt x="0" y="36749"/>
                        <a:pt x="36749" y="0"/>
                        <a:pt x="82080" y="0"/>
                      </a:cubicBezTo>
                      <a:cubicBezTo>
                        <a:pt x="127412" y="0"/>
                        <a:pt x="164160" y="36749"/>
                        <a:pt x="164160" y="82080"/>
                      </a:cubicBezTo>
                      <a:cubicBezTo>
                        <a:pt x="164160" y="127412"/>
                        <a:pt x="127412" y="164160"/>
                        <a:pt x="82080" y="164160"/>
                      </a:cubicBezTo>
                      <a:cubicBezTo>
                        <a:pt x="36749" y="164160"/>
                        <a:pt x="0" y="127412"/>
                        <a:pt x="0" y="820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1418"/>
                    </a:gs>
                    <a:gs pos="32000">
                      <a:srgbClr val="FF4F52"/>
                    </a:gs>
                    <a:gs pos="100000">
                      <a:srgbClr val="FF1418"/>
                    </a:gs>
                  </a:gsLst>
                  <a:lin ang="5400000" scaled="0"/>
                </a:gradFill>
                <a:ln w="76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4815" name=""/>
                <p:cNvSpPr/>
                <p:nvPr/>
              </p:nvSpPr>
              <p:spPr>
                <a:xfrm>
                  <a:off x="2352781" y="4857072"/>
                  <a:ext cx="75814" cy="47029"/>
                </a:xfrm>
                <a:custGeom>
                  <a:avLst/>
                  <a:gdLst/>
                  <a:ahLst/>
                  <a:cxnLst/>
                  <a:pathLst>
                    <a:path w="75814" h="47029">
                      <a:moveTo>
                        <a:pt x="0" y="46880"/>
                      </a:moveTo>
                      <a:cubicBezTo>
                        <a:pt x="0" y="20989"/>
                        <a:pt x="20546" y="0"/>
                        <a:pt x="45892" y="0"/>
                      </a:cubicBezTo>
                      <a:cubicBezTo>
                        <a:pt x="57322" y="0"/>
                        <a:pt x="67776" y="4269"/>
                        <a:pt x="75814" y="11331"/>
                      </a:cubicBezTo>
                      <a:cubicBezTo>
                        <a:pt x="59115" y="30283"/>
                        <a:pt x="22168" y="48956"/>
                        <a:pt x="0" y="468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32000">
                      <a:srgbClr val="FF4C4C"/>
                    </a:gs>
                    <a:gs pos="100000">
                      <a:srgbClr val="FF0000"/>
                    </a:gs>
                  </a:gsLst>
                  <a:lin ang="1800000" scaled="0"/>
                </a:gradFill>
                <a:ln w="76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4816" name=""/>
                <p:cNvSpPr/>
                <p:nvPr/>
              </p:nvSpPr>
              <p:spPr>
                <a:xfrm flipH="true">
                  <a:off x="2459367" y="4857072"/>
                  <a:ext cx="75814" cy="47029"/>
                </a:xfrm>
                <a:custGeom>
                  <a:avLst/>
                  <a:gdLst/>
                  <a:ahLst/>
                  <a:cxnLst/>
                  <a:pathLst>
                    <a:path w="75814" h="47029">
                      <a:moveTo>
                        <a:pt x="0" y="46880"/>
                      </a:moveTo>
                      <a:cubicBezTo>
                        <a:pt x="0" y="20989"/>
                        <a:pt x="20546" y="0"/>
                        <a:pt x="45892" y="0"/>
                      </a:cubicBezTo>
                      <a:cubicBezTo>
                        <a:pt x="57322" y="0"/>
                        <a:pt x="67776" y="4269"/>
                        <a:pt x="75814" y="11331"/>
                      </a:cubicBezTo>
                      <a:cubicBezTo>
                        <a:pt x="59115" y="30283"/>
                        <a:pt x="22168" y="48956"/>
                        <a:pt x="0" y="468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32000">
                      <a:srgbClr val="FF4C4C"/>
                    </a:gs>
                    <a:gs pos="100000">
                      <a:srgbClr val="FF0000"/>
                    </a:gs>
                  </a:gsLst>
                  <a:lin ang="1800000" scaled="0"/>
                </a:gradFill>
                <a:ln w="76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4817" name=""/>
                <p:cNvSpPr/>
                <p:nvPr/>
              </p:nvSpPr>
              <p:spPr>
                <a:xfrm>
                  <a:off x="2384701" y="4905550"/>
                  <a:ext cx="118560" cy="118560"/>
                </a:xfrm>
                <a:custGeom>
                  <a:avLst/>
                  <a:gdLst/>
                  <a:ahLst/>
                  <a:cxnLst/>
                  <a:pathLst>
                    <a:path w="118560" h="118560">
                      <a:moveTo>
                        <a:pt x="0" y="59280"/>
                      </a:moveTo>
                      <a:cubicBezTo>
                        <a:pt x="0" y="26541"/>
                        <a:pt x="26541" y="0"/>
                        <a:pt x="59280" y="0"/>
                      </a:cubicBezTo>
                      <a:cubicBezTo>
                        <a:pt x="92019" y="0"/>
                        <a:pt x="118560" y="26541"/>
                        <a:pt x="118560" y="59280"/>
                      </a:cubicBezTo>
                      <a:cubicBezTo>
                        <a:pt x="118560" y="92019"/>
                        <a:pt x="92019" y="118560"/>
                        <a:pt x="59280" y="118560"/>
                      </a:cubicBezTo>
                      <a:cubicBezTo>
                        <a:pt x="26541" y="118560"/>
                        <a:pt x="0" y="92019"/>
                        <a:pt x="0" y="592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4818" name=""/>
                <p:cNvSpPr/>
                <p:nvPr/>
              </p:nvSpPr>
              <p:spPr>
                <a:xfrm>
                  <a:off x="2435773" y="4923208"/>
                  <a:ext cx="45600" cy="45600"/>
                </a:xfrm>
                <a:custGeom>
                  <a:avLst/>
                  <a:gdLst/>
                  <a:ahLst/>
                  <a:cxnLst/>
                  <a:pathLst>
                    <a:path w="45600" h="45600">
                      <a:moveTo>
                        <a:pt x="0" y="0"/>
                      </a:moveTo>
                      <a:lnTo>
                        <a:pt x="7600" y="0"/>
                      </a:lnTo>
                      <a:lnTo>
                        <a:pt x="7600" y="38000"/>
                      </a:lnTo>
                      <a:lnTo>
                        <a:pt x="45600" y="38000"/>
                      </a:lnTo>
                      <a:lnTo>
                        <a:pt x="45600" y="45600"/>
                      </a:lnTo>
                      <a:lnTo>
                        <a:pt x="0" y="45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5334" name="Text 5334"/>
              <p:cNvSpPr txBox="1"/>
              <p:nvPr/>
            </p:nvSpPr>
            <p:spPr>
              <a:xfrm>
                <a:off x="2531381" y="4895087"/>
                <a:ext cx="36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Sport</a:t>
                </a:r>
              </a:p>
            </p:txBody>
          </p:sp>
        </p:grpSp>
        <p:grpSp>
          <p:nvGrpSpPr>
            <p:cNvPr id="4511" name="Sub Topic 5"/>
            <p:cNvGrpSpPr/>
            <p:nvPr/>
          </p:nvGrpSpPr>
          <p:grpSpPr>
            <a:xfrm>
              <a:off x="1448381" y="5100287"/>
              <a:ext cx="615600" cy="212800"/>
              <a:chOff x="1448381" y="5100287"/>
              <a:chExt cx="615600" cy="212800"/>
            </a:xfrm>
          </p:grpSpPr>
          <p:sp>
            <p:nvSpPr>
              <p:cNvPr id="4512" name=""/>
              <p:cNvSpPr/>
              <p:nvPr/>
            </p:nvSpPr>
            <p:spPr>
              <a:xfrm>
                <a:off x="1448381" y="5100287"/>
                <a:ext cx="615600" cy="212800"/>
              </a:xfrm>
              <a:custGeom>
                <a:avLst/>
                <a:gdLst/>
                <a:ahLst/>
                <a:cxnLst/>
                <a:pathLst>
                  <a:path w="615600" h="212800">
                    <a:moveTo>
                      <a:pt x="106400" y="0"/>
                    </a:moveTo>
                    <a:lnTo>
                      <a:pt x="509200" y="0"/>
                    </a:lnTo>
                    <a:cubicBezTo>
                      <a:pt x="509200" y="0"/>
                      <a:pt x="615600" y="0"/>
                      <a:pt x="615600" y="106400"/>
                    </a:cubicBezTo>
                    <a:cubicBezTo>
                      <a:pt x="615600" y="212800"/>
                      <a:pt x="509200" y="212800"/>
                      <a:pt x="5092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13" name=""/>
              <p:cNvSpPr/>
              <p:nvPr/>
            </p:nvSpPr>
            <p:spPr>
              <a:xfrm>
                <a:off x="1463581" y="5115487"/>
                <a:ext cx="585200" cy="182400"/>
              </a:xfrm>
              <a:custGeom>
                <a:avLst/>
                <a:gdLst/>
                <a:ahLst/>
                <a:cxnLst/>
                <a:pathLst>
                  <a:path w="585200" h="182400" stroke="false">
                    <a:moveTo>
                      <a:pt x="91200" y="0"/>
                    </a:moveTo>
                    <a:lnTo>
                      <a:pt x="494000" y="0"/>
                    </a:lnTo>
                    <a:cubicBezTo>
                      <a:pt x="494000" y="0"/>
                      <a:pt x="585200" y="0"/>
                      <a:pt x="585200" y="91200"/>
                    </a:cubicBezTo>
                    <a:cubicBezTo>
                      <a:pt x="585200" y="182400"/>
                      <a:pt x="494000" y="182400"/>
                      <a:pt x="4940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14" name=""/>
              <p:cNvSpPr/>
              <p:nvPr/>
            </p:nvSpPr>
            <p:spPr>
              <a:xfrm>
                <a:off x="1474981" y="5115487"/>
                <a:ext cx="562400" cy="106400"/>
              </a:xfrm>
              <a:custGeom>
                <a:avLst/>
                <a:gdLst/>
                <a:ahLst/>
                <a:cxnLst/>
                <a:pathLst>
                  <a:path w="562400" h="106400" stroke="false">
                    <a:moveTo>
                      <a:pt x="106400" y="0"/>
                    </a:moveTo>
                    <a:lnTo>
                      <a:pt x="456000" y="0"/>
                    </a:lnTo>
                    <a:cubicBezTo>
                      <a:pt x="456000" y="0"/>
                      <a:pt x="562400" y="0"/>
                      <a:pt x="562400" y="62776"/>
                    </a:cubicBezTo>
                    <a:cubicBezTo>
                      <a:pt x="562400" y="106400"/>
                      <a:pt x="506160" y="106400"/>
                      <a:pt x="534280" y="106400"/>
                    </a:cubicBezTo>
                    <a:lnTo>
                      <a:pt x="28120" y="106400"/>
                    </a:lnTo>
                    <a:cubicBezTo>
                      <a:pt x="5624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35" name="Text 5335"/>
              <p:cNvSpPr txBox="1"/>
              <p:nvPr/>
            </p:nvSpPr>
            <p:spPr>
              <a:xfrm>
                <a:off x="1474981" y="5145887"/>
                <a:ext cx="562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Traveling</a:t>
                </a:r>
              </a:p>
            </p:txBody>
          </p:sp>
        </p:grpSp>
        <p:grpSp>
          <p:nvGrpSpPr>
            <p:cNvPr id="4531" name="Sub Topic 5"/>
            <p:cNvGrpSpPr/>
            <p:nvPr/>
          </p:nvGrpSpPr>
          <p:grpSpPr>
            <a:xfrm>
              <a:off x="543981" y="5267487"/>
              <a:ext cx="676400" cy="212800"/>
              <a:chOff x="543981" y="5267487"/>
              <a:chExt cx="676400" cy="212800"/>
            </a:xfrm>
          </p:grpSpPr>
          <p:sp>
            <p:nvSpPr>
              <p:cNvPr id="4532" name=""/>
              <p:cNvSpPr/>
              <p:nvPr/>
            </p:nvSpPr>
            <p:spPr>
              <a:xfrm>
                <a:off x="543981" y="5267487"/>
                <a:ext cx="676400" cy="212800"/>
              </a:xfrm>
              <a:custGeom>
                <a:avLst/>
                <a:gdLst/>
                <a:ahLst/>
                <a:cxnLst/>
                <a:pathLst>
                  <a:path w="676400" h="212800">
                    <a:moveTo>
                      <a:pt x="106400" y="0"/>
                    </a:moveTo>
                    <a:lnTo>
                      <a:pt x="570000" y="0"/>
                    </a:lnTo>
                    <a:cubicBezTo>
                      <a:pt x="570000" y="0"/>
                      <a:pt x="676400" y="0"/>
                      <a:pt x="676400" y="106400"/>
                    </a:cubicBezTo>
                    <a:cubicBezTo>
                      <a:pt x="676400" y="212800"/>
                      <a:pt x="570000" y="212800"/>
                      <a:pt x="5700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33" name=""/>
              <p:cNvSpPr/>
              <p:nvPr/>
            </p:nvSpPr>
            <p:spPr>
              <a:xfrm>
                <a:off x="559181" y="5282687"/>
                <a:ext cx="646000" cy="182400"/>
              </a:xfrm>
              <a:custGeom>
                <a:avLst/>
                <a:gdLst/>
                <a:ahLst/>
                <a:cxnLst/>
                <a:pathLst>
                  <a:path w="646000" h="182400" stroke="false">
                    <a:moveTo>
                      <a:pt x="91200" y="0"/>
                    </a:moveTo>
                    <a:lnTo>
                      <a:pt x="554800" y="0"/>
                    </a:lnTo>
                    <a:cubicBezTo>
                      <a:pt x="554800" y="0"/>
                      <a:pt x="646000" y="0"/>
                      <a:pt x="646000" y="91200"/>
                    </a:cubicBezTo>
                    <a:cubicBezTo>
                      <a:pt x="646000" y="182400"/>
                      <a:pt x="554800" y="182400"/>
                      <a:pt x="5548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34" name=""/>
              <p:cNvSpPr/>
              <p:nvPr/>
            </p:nvSpPr>
            <p:spPr>
              <a:xfrm>
                <a:off x="570581" y="5282687"/>
                <a:ext cx="623200" cy="106400"/>
              </a:xfrm>
              <a:custGeom>
                <a:avLst/>
                <a:gdLst/>
                <a:ahLst/>
                <a:cxnLst/>
                <a:pathLst>
                  <a:path w="623200" h="106400" stroke="false">
                    <a:moveTo>
                      <a:pt x="106400" y="0"/>
                    </a:moveTo>
                    <a:lnTo>
                      <a:pt x="516800" y="0"/>
                    </a:lnTo>
                    <a:cubicBezTo>
                      <a:pt x="516800" y="0"/>
                      <a:pt x="623200" y="0"/>
                      <a:pt x="623200" y="62776"/>
                    </a:cubicBezTo>
                    <a:cubicBezTo>
                      <a:pt x="623200" y="106400"/>
                      <a:pt x="560880" y="106400"/>
                      <a:pt x="592040" y="106400"/>
                    </a:cubicBezTo>
                    <a:lnTo>
                      <a:pt x="31160" y="106400"/>
                    </a:lnTo>
                    <a:cubicBezTo>
                      <a:pt x="6232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554" name="Happy"/>
              <p:cNvGrpSpPr/>
              <p:nvPr/>
            </p:nvGrpSpPr>
            <p:grpSpPr>
              <a:xfrm>
                <a:off x="604781" y="5282687"/>
                <a:ext cx="182400" cy="182400"/>
                <a:chOff x="604781" y="5282687"/>
                <a:chExt cx="182400" cy="182400"/>
              </a:xfrm>
            </p:grpSpPr>
            <p:sp>
              <p:nvSpPr>
                <p:cNvPr id="4555" name=""/>
                <p:cNvSpPr/>
                <p:nvPr/>
              </p:nvSpPr>
              <p:spPr>
                <a:xfrm>
                  <a:off x="604725" y="5282857"/>
                  <a:ext cx="182096" cy="182060"/>
                </a:xfrm>
                <a:custGeom>
                  <a:avLst/>
                  <a:gdLst/>
                  <a:ahLst/>
                  <a:cxnLst/>
                  <a:pathLst>
                    <a:path w="182096" h="182060">
                      <a:moveTo>
                        <a:pt x="0" y="91031"/>
                      </a:moveTo>
                      <a:cubicBezTo>
                        <a:pt x="0" y="40756"/>
                        <a:pt x="40764" y="0"/>
                        <a:pt x="91048" y="0"/>
                      </a:cubicBezTo>
                      <a:cubicBezTo>
                        <a:pt x="141333" y="0"/>
                        <a:pt x="182096" y="40756"/>
                        <a:pt x="182096" y="91031"/>
                      </a:cubicBezTo>
                      <a:cubicBezTo>
                        <a:pt x="182096" y="141305"/>
                        <a:pt x="141333" y="182060"/>
                        <a:pt x="91048" y="182060"/>
                      </a:cubicBezTo>
                      <a:cubicBezTo>
                        <a:pt x="40764" y="182060"/>
                        <a:pt x="0" y="141305"/>
                        <a:pt x="0" y="91031"/>
                      </a:cubicBezTo>
                      <a:close/>
                    </a:path>
                  </a:pathLst>
                </a:custGeom>
                <a:solidFill>
                  <a:srgbClr val="FFAF00"/>
                </a:solidFill>
                <a:ln w="7600" cap="flat">
                  <a:solidFill>
                    <a:srgbClr val="FFAF00"/>
                  </a:solidFill>
                  <a:bevel/>
                </a:ln>
              </p:spPr>
            </p:sp>
            <p:sp>
              <p:nvSpPr>
                <p:cNvPr id="4556" name=""/>
                <p:cNvSpPr/>
                <p:nvPr/>
              </p:nvSpPr>
              <p:spPr>
                <a:xfrm>
                  <a:off x="604570" y="5282609"/>
                  <a:ext cx="182400" cy="100398"/>
                </a:xfrm>
                <a:custGeom>
                  <a:avLst/>
                  <a:gdLst/>
                  <a:ahLst/>
                  <a:cxnLst/>
                  <a:pathLst>
                    <a:path w="182400" h="100398">
                      <a:moveTo>
                        <a:pt x="0" y="91048"/>
                      </a:moveTo>
                      <a:cubicBezTo>
                        <a:pt x="27672" y="103767"/>
                        <a:pt x="64835" y="103767"/>
                        <a:pt x="91200" y="89485"/>
                      </a:cubicBezTo>
                      <a:cubicBezTo>
                        <a:pt x="117721" y="75202"/>
                        <a:pt x="152741" y="62348"/>
                        <a:pt x="182400" y="91048"/>
                      </a:cubicBezTo>
                      <a:cubicBezTo>
                        <a:pt x="182400" y="40687"/>
                        <a:pt x="141603" y="0"/>
                        <a:pt x="91200" y="0"/>
                      </a:cubicBezTo>
                      <a:cubicBezTo>
                        <a:pt x="40953" y="0"/>
                        <a:pt x="0" y="40973"/>
                        <a:pt x="0" y="9104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6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557" name=""/>
                <p:cNvSpPr/>
                <p:nvPr/>
              </p:nvSpPr>
              <p:spPr>
                <a:xfrm>
                  <a:off x="654496" y="5331439"/>
                  <a:ext cx="30400" cy="45600"/>
                </a:xfrm>
                <a:custGeom>
                  <a:avLst/>
                  <a:gdLst/>
                  <a:ahLst/>
                  <a:cxnLst/>
                  <a:pathLst>
                    <a:path w="30400" h="45600">
                      <a:moveTo>
                        <a:pt x="0" y="22800"/>
                      </a:moveTo>
                      <a:cubicBezTo>
                        <a:pt x="0" y="10208"/>
                        <a:pt x="6805" y="0"/>
                        <a:pt x="15200" y="0"/>
                      </a:cubicBezTo>
                      <a:cubicBezTo>
                        <a:pt x="23595" y="0"/>
                        <a:pt x="30400" y="10208"/>
                        <a:pt x="30400" y="22800"/>
                      </a:cubicBezTo>
                      <a:cubicBezTo>
                        <a:pt x="30400" y="35392"/>
                        <a:pt x="23595" y="45600"/>
                        <a:pt x="15200" y="45600"/>
                      </a:cubicBezTo>
                      <a:cubicBezTo>
                        <a:pt x="6805" y="45600"/>
                        <a:pt x="0" y="35392"/>
                        <a:pt x="0" y="22800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solidFill>
                    <a:srgbClr val="C02000"/>
                  </a:solidFill>
                  <a:bevel/>
                </a:ln>
              </p:spPr>
            </p:sp>
            <p:sp>
              <p:nvSpPr>
                <p:cNvPr id="4558" name=""/>
                <p:cNvSpPr/>
                <p:nvPr/>
              </p:nvSpPr>
              <p:spPr>
                <a:xfrm>
                  <a:off x="706626" y="5331439"/>
                  <a:ext cx="30400" cy="45600"/>
                </a:xfrm>
                <a:custGeom>
                  <a:avLst/>
                  <a:gdLst/>
                  <a:ahLst/>
                  <a:cxnLst/>
                  <a:pathLst>
                    <a:path w="30400" h="45600">
                      <a:moveTo>
                        <a:pt x="0" y="22800"/>
                      </a:moveTo>
                      <a:cubicBezTo>
                        <a:pt x="0" y="10208"/>
                        <a:pt x="6805" y="0"/>
                        <a:pt x="15200" y="0"/>
                      </a:cubicBezTo>
                      <a:cubicBezTo>
                        <a:pt x="23595" y="0"/>
                        <a:pt x="30400" y="10208"/>
                        <a:pt x="30400" y="22800"/>
                      </a:cubicBezTo>
                      <a:cubicBezTo>
                        <a:pt x="30400" y="35392"/>
                        <a:pt x="23595" y="45600"/>
                        <a:pt x="15200" y="45600"/>
                      </a:cubicBezTo>
                      <a:cubicBezTo>
                        <a:pt x="6805" y="45600"/>
                        <a:pt x="0" y="35392"/>
                        <a:pt x="0" y="22800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solidFill>
                    <a:srgbClr val="C02000"/>
                  </a:solidFill>
                  <a:bevel/>
                </a:ln>
              </p:spPr>
            </p:sp>
            <p:sp>
              <p:nvSpPr>
                <p:cNvPr id="4559" name=""/>
                <p:cNvSpPr/>
                <p:nvPr/>
              </p:nvSpPr>
              <p:spPr>
                <a:xfrm flipH="true" flipV="true">
                  <a:off x="637613" y="5390710"/>
                  <a:ext cx="116736" cy="43776"/>
                </a:xfrm>
                <a:custGeom>
                  <a:avLst/>
                  <a:gdLst/>
                  <a:ahLst/>
                  <a:cxnLst/>
                  <a:pathLst>
                    <a:path w="116736" h="43776">
                      <a:moveTo>
                        <a:pt x="8869" y="29905"/>
                      </a:moveTo>
                      <a:cubicBezTo>
                        <a:pt x="18985" y="12134"/>
                        <a:pt x="31708" y="0"/>
                        <a:pt x="59509" y="0"/>
                      </a:cubicBezTo>
                      <a:cubicBezTo>
                        <a:pt x="85697" y="0"/>
                        <a:pt x="99799" y="15306"/>
                        <a:pt x="107867" y="29905"/>
                      </a:cubicBezTo>
                      <a:cubicBezTo>
                        <a:pt x="107867" y="29905"/>
                        <a:pt x="109052" y="34959"/>
                        <a:pt x="116736" y="28326"/>
                      </a:cubicBezTo>
                      <a:cubicBezTo>
                        <a:pt x="112846" y="36475"/>
                        <a:pt x="107630" y="40518"/>
                        <a:pt x="99102" y="43776"/>
                      </a:cubicBezTo>
                      <a:cubicBezTo>
                        <a:pt x="105733" y="38749"/>
                        <a:pt x="103844" y="34143"/>
                        <a:pt x="103844" y="34143"/>
                      </a:cubicBezTo>
                      <a:cubicBezTo>
                        <a:pt x="96731" y="18219"/>
                        <a:pt x="81506" y="5343"/>
                        <a:pt x="59509" y="5343"/>
                      </a:cubicBezTo>
                      <a:cubicBezTo>
                        <a:pt x="37511" y="5343"/>
                        <a:pt x="20960" y="16429"/>
                        <a:pt x="12892" y="34143"/>
                      </a:cubicBezTo>
                      <a:cubicBezTo>
                        <a:pt x="12892" y="34143"/>
                        <a:pt x="11161" y="38917"/>
                        <a:pt x="17634" y="43776"/>
                      </a:cubicBezTo>
                      <a:cubicBezTo>
                        <a:pt x="14182" y="43391"/>
                        <a:pt x="3258" y="37065"/>
                        <a:pt x="0" y="28326"/>
                      </a:cubicBezTo>
                      <a:cubicBezTo>
                        <a:pt x="7446" y="34706"/>
                        <a:pt x="8869" y="29905"/>
                        <a:pt x="8869" y="29905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11400" cap="flat">
                  <a:solidFill>
                    <a:srgbClr val="C02000"/>
                  </a:solidFill>
                  <a:bevel/>
                </a:ln>
              </p:spPr>
            </p:sp>
          </p:grpSp>
          <p:sp>
            <p:nvSpPr>
              <p:cNvPr id="5336" name="Text 5336"/>
              <p:cNvSpPr txBox="1"/>
              <p:nvPr/>
            </p:nvSpPr>
            <p:spPr>
              <a:xfrm>
                <a:off x="783381" y="5313087"/>
                <a:ext cx="410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Hiking</a:t>
                </a:r>
              </a:p>
            </p:txBody>
          </p:sp>
        </p:grpSp>
        <p:grpSp>
          <p:nvGrpSpPr>
            <p:cNvPr id="4261" name="Sub Topic 5"/>
            <p:cNvGrpSpPr/>
            <p:nvPr/>
          </p:nvGrpSpPr>
          <p:grpSpPr>
            <a:xfrm>
              <a:off x="7733581" y="1866487"/>
              <a:ext cx="471200" cy="212800"/>
              <a:chOff x="7733581" y="1866487"/>
              <a:chExt cx="471200" cy="212800"/>
            </a:xfrm>
          </p:grpSpPr>
          <p:sp>
            <p:nvSpPr>
              <p:cNvPr id="4262" name=""/>
              <p:cNvSpPr/>
              <p:nvPr/>
            </p:nvSpPr>
            <p:spPr>
              <a:xfrm>
                <a:off x="7733581" y="1866487"/>
                <a:ext cx="471200" cy="212800"/>
              </a:xfrm>
              <a:custGeom>
                <a:avLst/>
                <a:gdLst/>
                <a:ahLst/>
                <a:cxnLst/>
                <a:pathLst>
                  <a:path w="471200" h="212800">
                    <a:moveTo>
                      <a:pt x="106400" y="0"/>
                    </a:moveTo>
                    <a:lnTo>
                      <a:pt x="364800" y="0"/>
                    </a:lnTo>
                    <a:cubicBezTo>
                      <a:pt x="364800" y="0"/>
                      <a:pt x="471200" y="0"/>
                      <a:pt x="471200" y="106400"/>
                    </a:cubicBezTo>
                    <a:cubicBezTo>
                      <a:pt x="471200" y="212800"/>
                      <a:pt x="364800" y="212800"/>
                      <a:pt x="3648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263" name=""/>
              <p:cNvSpPr/>
              <p:nvPr/>
            </p:nvSpPr>
            <p:spPr>
              <a:xfrm>
                <a:off x="7748781" y="1881687"/>
                <a:ext cx="440800" cy="182400"/>
              </a:xfrm>
              <a:custGeom>
                <a:avLst/>
                <a:gdLst/>
                <a:ahLst/>
                <a:cxnLst/>
                <a:pathLst>
                  <a:path w="440800" h="182400" stroke="false">
                    <a:moveTo>
                      <a:pt x="91200" y="0"/>
                    </a:moveTo>
                    <a:lnTo>
                      <a:pt x="349600" y="0"/>
                    </a:lnTo>
                    <a:cubicBezTo>
                      <a:pt x="349600" y="0"/>
                      <a:pt x="440800" y="0"/>
                      <a:pt x="440800" y="91200"/>
                    </a:cubicBezTo>
                    <a:cubicBezTo>
                      <a:pt x="440800" y="182400"/>
                      <a:pt x="349600" y="182400"/>
                      <a:pt x="3496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64" name=""/>
              <p:cNvSpPr/>
              <p:nvPr/>
            </p:nvSpPr>
            <p:spPr>
              <a:xfrm>
                <a:off x="7760181" y="1881687"/>
                <a:ext cx="418000" cy="106400"/>
              </a:xfrm>
              <a:custGeom>
                <a:avLst/>
                <a:gdLst/>
                <a:ahLst/>
                <a:cxnLst/>
                <a:pathLst>
                  <a:path w="418000" h="106400" stroke="false">
                    <a:moveTo>
                      <a:pt x="106400" y="0"/>
                    </a:moveTo>
                    <a:lnTo>
                      <a:pt x="311600" y="0"/>
                    </a:lnTo>
                    <a:cubicBezTo>
                      <a:pt x="311600" y="0"/>
                      <a:pt x="418000" y="0"/>
                      <a:pt x="418000" y="62776"/>
                    </a:cubicBezTo>
                    <a:cubicBezTo>
                      <a:pt x="418000" y="106400"/>
                      <a:pt x="376200" y="106400"/>
                      <a:pt x="397100" y="106400"/>
                    </a:cubicBezTo>
                    <a:lnTo>
                      <a:pt x="20900" y="106400"/>
                    </a:lnTo>
                    <a:cubicBezTo>
                      <a:pt x="4180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37" name="Text 5337"/>
              <p:cNvSpPr txBox="1"/>
              <p:nvPr/>
            </p:nvSpPr>
            <p:spPr>
              <a:xfrm>
                <a:off x="7760181" y="1912087"/>
                <a:ext cx="418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Abroad</a:t>
                </a:r>
              </a:p>
            </p:txBody>
          </p:sp>
        </p:grpSp>
        <p:grpSp>
          <p:nvGrpSpPr>
            <p:cNvPr id="4250" name="Main Topic 5"/>
            <p:cNvGrpSpPr/>
            <p:nvPr/>
          </p:nvGrpSpPr>
          <p:grpSpPr>
            <a:xfrm>
              <a:off x="6859581" y="1532087"/>
              <a:ext cx="874000" cy="212800"/>
              <a:chOff x="6859581" y="1532087"/>
              <a:chExt cx="874000" cy="212800"/>
            </a:xfrm>
          </p:grpSpPr>
          <p:sp>
            <p:nvSpPr>
              <p:cNvPr id="4251" name=""/>
              <p:cNvSpPr/>
              <p:nvPr/>
            </p:nvSpPr>
            <p:spPr>
              <a:xfrm>
                <a:off x="6859581" y="1532087"/>
                <a:ext cx="874000" cy="212800"/>
              </a:xfrm>
              <a:custGeom>
                <a:avLst/>
                <a:gdLst/>
                <a:ahLst/>
                <a:cxnLst/>
                <a:pathLst>
                  <a:path w="874000" h="212800">
                    <a:moveTo>
                      <a:pt x="106400" y="0"/>
                    </a:moveTo>
                    <a:lnTo>
                      <a:pt x="767600" y="0"/>
                    </a:lnTo>
                    <a:cubicBezTo>
                      <a:pt x="767600" y="0"/>
                      <a:pt x="874000" y="0"/>
                      <a:pt x="874000" y="106400"/>
                    </a:cubicBezTo>
                    <a:cubicBezTo>
                      <a:pt x="874000" y="212800"/>
                      <a:pt x="767600" y="212800"/>
                      <a:pt x="7676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252" name=""/>
              <p:cNvSpPr/>
              <p:nvPr/>
            </p:nvSpPr>
            <p:spPr>
              <a:xfrm>
                <a:off x="6874781" y="1547287"/>
                <a:ext cx="843600" cy="182400"/>
              </a:xfrm>
              <a:custGeom>
                <a:avLst/>
                <a:gdLst/>
                <a:ahLst/>
                <a:cxnLst/>
                <a:pathLst>
                  <a:path w="843600" h="182400" stroke="false">
                    <a:moveTo>
                      <a:pt x="91200" y="0"/>
                    </a:moveTo>
                    <a:lnTo>
                      <a:pt x="752400" y="0"/>
                    </a:lnTo>
                    <a:cubicBezTo>
                      <a:pt x="752400" y="0"/>
                      <a:pt x="843600" y="0"/>
                      <a:pt x="843600" y="91200"/>
                    </a:cubicBezTo>
                    <a:cubicBezTo>
                      <a:pt x="843600" y="182400"/>
                      <a:pt x="752400" y="182400"/>
                      <a:pt x="7524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31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53" name=""/>
              <p:cNvSpPr/>
              <p:nvPr/>
            </p:nvSpPr>
            <p:spPr>
              <a:xfrm>
                <a:off x="6886181" y="1547287"/>
                <a:ext cx="820800" cy="106400"/>
              </a:xfrm>
              <a:custGeom>
                <a:avLst/>
                <a:gdLst/>
                <a:ahLst/>
                <a:cxnLst/>
                <a:pathLst>
                  <a:path w="820800" h="106400" stroke="false">
                    <a:moveTo>
                      <a:pt x="106400" y="0"/>
                    </a:moveTo>
                    <a:lnTo>
                      <a:pt x="714400" y="0"/>
                    </a:lnTo>
                    <a:cubicBezTo>
                      <a:pt x="714400" y="0"/>
                      <a:pt x="820800" y="0"/>
                      <a:pt x="820800" y="62776"/>
                    </a:cubicBezTo>
                    <a:cubicBezTo>
                      <a:pt x="820800" y="106400"/>
                      <a:pt x="738720" y="106400"/>
                      <a:pt x="779760" y="106400"/>
                    </a:cubicBezTo>
                    <a:lnTo>
                      <a:pt x="41040" y="106400"/>
                    </a:lnTo>
                    <a:cubicBezTo>
                      <a:pt x="8208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255" name="Sad"/>
              <p:cNvGrpSpPr/>
              <p:nvPr/>
            </p:nvGrpSpPr>
            <p:grpSpPr>
              <a:xfrm>
                <a:off x="6920381" y="1547287"/>
                <a:ext cx="182400" cy="182400"/>
                <a:chOff x="6920381" y="1547287"/>
                <a:chExt cx="182400" cy="182400"/>
              </a:xfrm>
            </p:grpSpPr>
            <p:sp>
              <p:nvSpPr>
                <p:cNvPr id="4256" name=""/>
                <p:cNvSpPr/>
                <p:nvPr/>
              </p:nvSpPr>
              <p:spPr>
                <a:xfrm>
                  <a:off x="6920346" y="1547287"/>
                  <a:ext cx="182072" cy="182400"/>
                </a:xfrm>
                <a:custGeom>
                  <a:avLst/>
                  <a:gdLst/>
                  <a:ahLst/>
                  <a:cxnLst/>
                  <a:pathLst>
                    <a:path w="182072" h="182400">
                      <a:moveTo>
                        <a:pt x="0" y="91200"/>
                      </a:moveTo>
                      <a:cubicBezTo>
                        <a:pt x="0" y="40832"/>
                        <a:pt x="40758" y="0"/>
                        <a:pt x="91036" y="0"/>
                      </a:cubicBezTo>
                      <a:cubicBezTo>
                        <a:pt x="141314" y="0"/>
                        <a:pt x="182072" y="40832"/>
                        <a:pt x="182072" y="91200"/>
                      </a:cubicBezTo>
                      <a:cubicBezTo>
                        <a:pt x="182072" y="141568"/>
                        <a:pt x="141314" y="182400"/>
                        <a:pt x="91036" y="182400"/>
                      </a:cubicBezTo>
                      <a:cubicBezTo>
                        <a:pt x="40758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FFAF00"/>
                </a:solidFill>
                <a:ln w="7600" cap="flat">
                  <a:solidFill>
                    <a:srgbClr val="FFAF00"/>
                  </a:solidFill>
                  <a:bevel/>
                </a:ln>
              </p:spPr>
            </p:sp>
            <p:sp>
              <p:nvSpPr>
                <p:cNvPr id="4257" name=""/>
                <p:cNvSpPr/>
                <p:nvPr/>
              </p:nvSpPr>
              <p:spPr>
                <a:xfrm>
                  <a:off x="6920381" y="1547170"/>
                  <a:ext cx="182400" cy="100586"/>
                </a:xfrm>
                <a:custGeom>
                  <a:avLst/>
                  <a:gdLst/>
                  <a:ahLst/>
                  <a:cxnLst/>
                  <a:pathLst>
                    <a:path w="182400" h="100586">
                      <a:moveTo>
                        <a:pt x="0" y="91218"/>
                      </a:moveTo>
                      <a:cubicBezTo>
                        <a:pt x="27672" y="103960"/>
                        <a:pt x="64835" y="103960"/>
                        <a:pt x="91200" y="89651"/>
                      </a:cubicBezTo>
                      <a:cubicBezTo>
                        <a:pt x="117721" y="75343"/>
                        <a:pt x="152741" y="62465"/>
                        <a:pt x="182400" y="91218"/>
                      </a:cubicBezTo>
                      <a:cubicBezTo>
                        <a:pt x="182400" y="40763"/>
                        <a:pt x="141603" y="0"/>
                        <a:pt x="91200" y="0"/>
                      </a:cubicBezTo>
                      <a:cubicBezTo>
                        <a:pt x="40953" y="0"/>
                        <a:pt x="0" y="41049"/>
                        <a:pt x="0" y="9121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58" name=""/>
                <p:cNvSpPr/>
                <p:nvPr/>
              </p:nvSpPr>
              <p:spPr>
                <a:xfrm>
                  <a:off x="6974020" y="1670470"/>
                  <a:ext cx="75123" cy="26605"/>
                </a:xfrm>
                <a:custGeom>
                  <a:avLst/>
                  <a:gdLst/>
                  <a:ahLst/>
                  <a:cxnLst/>
                  <a:pathLst>
                    <a:path w="75123" h="26605">
                      <a:moveTo>
                        <a:pt x="0" y="26605"/>
                      </a:moveTo>
                      <a:cubicBezTo>
                        <a:pt x="0" y="11911"/>
                        <a:pt x="16817" y="0"/>
                        <a:pt x="37562" y="0"/>
                      </a:cubicBezTo>
                      <a:cubicBezTo>
                        <a:pt x="58306" y="0"/>
                        <a:pt x="75123" y="11911"/>
                        <a:pt x="75123" y="26605"/>
                      </a:cubicBezTo>
                      <a:cubicBezTo>
                        <a:pt x="75123" y="26605"/>
                        <a:pt x="69496" y="26605"/>
                        <a:pt x="69496" y="26605"/>
                      </a:cubicBezTo>
                      <a:cubicBezTo>
                        <a:pt x="69496" y="17375"/>
                        <a:pt x="54987" y="4887"/>
                        <a:pt x="37562" y="4887"/>
                      </a:cubicBezTo>
                      <a:cubicBezTo>
                        <a:pt x="20136" y="4887"/>
                        <a:pt x="5909" y="16832"/>
                        <a:pt x="5909" y="26605"/>
                      </a:cubicBezTo>
                      <a:cubicBezTo>
                        <a:pt x="5909" y="26605"/>
                        <a:pt x="0" y="26605"/>
                        <a:pt x="0" y="26605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600" cap="flat">
                  <a:solidFill>
                    <a:srgbClr val="C80F12"/>
                  </a:solidFill>
                  <a:bevel/>
                </a:ln>
              </p:spPr>
            </p:sp>
            <p:sp>
              <p:nvSpPr>
                <p:cNvPr id="4259" name=""/>
                <p:cNvSpPr/>
                <p:nvPr/>
              </p:nvSpPr>
              <p:spPr>
                <a:xfrm>
                  <a:off x="6965981" y="1596134"/>
                  <a:ext cx="30400" cy="45600"/>
                </a:xfrm>
                <a:custGeom>
                  <a:avLst/>
                  <a:gdLst/>
                  <a:ahLst/>
                  <a:cxnLst/>
                  <a:pathLst>
                    <a:path w="30400" h="45600">
                      <a:moveTo>
                        <a:pt x="0" y="22800"/>
                      </a:moveTo>
                      <a:cubicBezTo>
                        <a:pt x="0" y="10208"/>
                        <a:pt x="6805" y="0"/>
                        <a:pt x="15200" y="0"/>
                      </a:cubicBezTo>
                      <a:cubicBezTo>
                        <a:pt x="23595" y="0"/>
                        <a:pt x="30400" y="10208"/>
                        <a:pt x="30400" y="22800"/>
                      </a:cubicBezTo>
                      <a:cubicBezTo>
                        <a:pt x="30400" y="35392"/>
                        <a:pt x="23595" y="45600"/>
                        <a:pt x="15200" y="45600"/>
                      </a:cubicBezTo>
                      <a:cubicBezTo>
                        <a:pt x="6805" y="45600"/>
                        <a:pt x="0" y="35392"/>
                        <a:pt x="0" y="22800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600" cap="flat">
                  <a:solidFill>
                    <a:srgbClr val="C80F12"/>
                  </a:solidFill>
                  <a:bevel/>
                </a:ln>
              </p:spPr>
            </p:sp>
            <p:sp>
              <p:nvSpPr>
                <p:cNvPr id="4260" name=""/>
                <p:cNvSpPr/>
                <p:nvPr/>
              </p:nvSpPr>
              <p:spPr>
                <a:xfrm>
                  <a:off x="7026781" y="1596134"/>
                  <a:ext cx="30400" cy="45600"/>
                </a:xfrm>
                <a:custGeom>
                  <a:avLst/>
                  <a:gdLst/>
                  <a:ahLst/>
                  <a:cxnLst/>
                  <a:pathLst>
                    <a:path w="30400" h="45600">
                      <a:moveTo>
                        <a:pt x="0" y="22800"/>
                      </a:moveTo>
                      <a:cubicBezTo>
                        <a:pt x="0" y="10208"/>
                        <a:pt x="6805" y="0"/>
                        <a:pt x="15200" y="0"/>
                      </a:cubicBezTo>
                      <a:cubicBezTo>
                        <a:pt x="23595" y="0"/>
                        <a:pt x="30400" y="10208"/>
                        <a:pt x="30400" y="22800"/>
                      </a:cubicBezTo>
                      <a:cubicBezTo>
                        <a:pt x="30400" y="35392"/>
                        <a:pt x="23595" y="45600"/>
                        <a:pt x="15200" y="45600"/>
                      </a:cubicBezTo>
                      <a:cubicBezTo>
                        <a:pt x="6805" y="45600"/>
                        <a:pt x="0" y="35392"/>
                        <a:pt x="0" y="22800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600" cap="flat">
                  <a:solidFill>
                    <a:srgbClr val="C80F12"/>
                  </a:solidFill>
                  <a:bevel/>
                </a:ln>
              </p:spPr>
            </p:sp>
          </p:grpSp>
          <p:sp>
            <p:nvSpPr>
              <p:cNvPr id="5338" name="Text 5338"/>
              <p:cNvSpPr txBox="1"/>
              <p:nvPr/>
            </p:nvSpPr>
            <p:spPr>
              <a:xfrm>
                <a:off x="7098981" y="1577687"/>
                <a:ext cx="608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Argue often</a:t>
                </a:r>
              </a:p>
            </p:txBody>
          </p:sp>
        </p:grpSp>
        <p:sp>
          <p:nvSpPr>
            <p:cNvPr id="4277" name="Rectangle Callout"/>
            <p:cNvSpPr/>
            <p:nvPr/>
          </p:nvSpPr>
          <p:spPr>
            <a:xfrm>
              <a:off x="6669581" y="677234"/>
              <a:ext cx="942400" cy="406307"/>
            </a:xfrm>
            <a:custGeom>
              <a:avLst/>
              <a:gdLst>
                <a:gd name="rtl" fmla="*/ 30400 w 942400"/>
                <a:gd name="rtt" fmla="*/ 30400 h 406307"/>
                <a:gd name="rtr" fmla="*/ 912000 w 942400"/>
                <a:gd name="rtb" fmla="*/ 375907 h 406307"/>
              </a:gdLst>
              <a:ahLst/>
              <a:cxnLst/>
              <a:rect l="rtl" t="rtt" r="rtr" b="rtb"/>
              <a:pathLst>
                <a:path w="942400" h="406307">
                  <a:moveTo>
                    <a:pt x="91200" y="0"/>
                  </a:moveTo>
                  <a:lnTo>
                    <a:pt x="91200" y="0"/>
                  </a:lnTo>
                  <a:lnTo>
                    <a:pt x="91200" y="0"/>
                  </a:lnTo>
                  <a:lnTo>
                    <a:pt x="91200" y="0"/>
                  </a:lnTo>
                  <a:lnTo>
                    <a:pt x="851200" y="0"/>
                  </a:lnTo>
                  <a:cubicBezTo>
                    <a:pt x="901573" y="0"/>
                    <a:pt x="942400" y="40830"/>
                    <a:pt x="942400" y="91200"/>
                  </a:cubicBezTo>
                  <a:lnTo>
                    <a:pt x="942400" y="91200"/>
                  </a:lnTo>
                  <a:lnTo>
                    <a:pt x="942400" y="91200"/>
                  </a:lnTo>
                  <a:lnTo>
                    <a:pt x="942400" y="91200"/>
                  </a:lnTo>
                  <a:lnTo>
                    <a:pt x="942400" y="315107"/>
                  </a:lnTo>
                  <a:cubicBezTo>
                    <a:pt x="942400" y="365477"/>
                    <a:pt x="901573" y="406307"/>
                    <a:pt x="851200" y="406307"/>
                  </a:cubicBezTo>
                  <a:lnTo>
                    <a:pt x="305339" y="406307"/>
                  </a:lnTo>
                  <a:lnTo>
                    <a:pt x="-418000" y="1044856"/>
                  </a:lnTo>
                  <a:lnTo>
                    <a:pt x="207825" y="406307"/>
                  </a:lnTo>
                  <a:lnTo>
                    <a:pt x="91200" y="406307"/>
                  </a:lnTo>
                  <a:cubicBezTo>
                    <a:pt x="40830" y="406307"/>
                    <a:pt x="0" y="365477"/>
                    <a:pt x="0" y="315107"/>
                  </a:cubicBez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cubicBezTo>
                    <a:pt x="0" y="40830"/>
                    <a:pt x="40830" y="0"/>
                    <a:pt x="91200" y="0"/>
                  </a:cubicBezTo>
                  <a:close/>
                </a:path>
              </a:pathLst>
            </a:custGeom>
            <a:gradFill>
              <a:gsLst>
                <a:gs pos="0">
                  <a:srgbClr val="FFF5E6"/>
                </a:gs>
                <a:gs pos="100000">
                  <a:srgbClr val="FFECCE"/>
                </a:gs>
              </a:gsLst>
              <a:lin ang="5400000" scaled="0"/>
            </a:gradFill>
            <a:ln w="7600" cap="flat">
              <a:solidFill>
                <a:srgbClr val="E59E00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912">
                  <a:solidFill>
                    <a:srgbClr val="262626"/>
                  </a:solidFill>
                  <a:latin typeface="Arial"/>
                </a:rPr>
                <a:t>Need to meet</a:t>
              </a:r>
            </a:p>
            <a:p>
              <a:pPr algn="ctr"/>
              <a:r>
                <a:rPr sz="912">
                  <a:solidFill>
                    <a:srgbClr val="262626"/>
                  </a:solidFill>
                  <a:latin typeface="Arial"/>
                </a:rPr>
                <a:t>more often</a:t>
              </a:r>
            </a:p>
          </p:txBody>
        </p:sp>
        <p:sp>
          <p:nvSpPr>
            <p:cNvPr id="4355" name=""/>
            <p:cNvSpPr/>
            <p:nvPr/>
          </p:nvSpPr>
          <p:spPr>
            <a:xfrm>
              <a:off x="5738581" y="2379487"/>
              <a:ext cx="2979200" cy="1368000"/>
            </a:xfrm>
            <a:custGeom>
              <a:avLst/>
              <a:gdLst/>
              <a:ahLst/>
              <a:cxnLst/>
              <a:pathLst>
                <a:path w="2979200" h="1368000" fill="none">
                  <a:moveTo>
                    <a:pt x="1381026" y="0"/>
                  </a:moveTo>
                  <a:cubicBezTo>
                    <a:pt x="435815" y="142041"/>
                    <a:pt x="108859" y="434281"/>
                    <a:pt x="0" y="845804"/>
                  </a:cubicBezTo>
                  <a:cubicBezTo>
                    <a:pt x="-81371" y="1424324"/>
                    <a:pt x="1696092" y="1394501"/>
                    <a:pt x="2100336" y="1340822"/>
                  </a:cubicBezTo>
                  <a:cubicBezTo>
                    <a:pt x="2617501" y="1316966"/>
                    <a:pt x="3005450" y="1138039"/>
                    <a:pt x="2979200" y="637059"/>
                  </a:cubicBezTo>
                  <a:cubicBezTo>
                    <a:pt x="2950426" y="136076"/>
                    <a:pt x="1077847" y="130109"/>
                    <a:pt x="1077847" y="130110"/>
                  </a:cubicBezTo>
                </a:path>
              </a:pathLst>
            </a:custGeom>
            <a:solidFill>
              <a:srgbClr val="228DFF"/>
            </a:solidFill>
            <a:ln w="15200" cap="flat">
              <a:solidFill>
                <a:srgbClr val="4F81BD"/>
              </a:solidFill>
              <a:miter lim="800000"/>
            </a:ln>
          </p:spPr>
        </p:sp>
        <p:grpSp>
          <p:nvGrpSpPr>
            <p:cNvPr id="4595" name="Sub Topic 5"/>
            <p:cNvGrpSpPr/>
            <p:nvPr/>
          </p:nvGrpSpPr>
          <p:grpSpPr>
            <a:xfrm>
              <a:off x="7779181" y="3903287"/>
              <a:ext cx="1193200" cy="212800"/>
              <a:chOff x="7779181" y="3903287"/>
              <a:chExt cx="1193200" cy="212800"/>
            </a:xfrm>
          </p:grpSpPr>
          <p:sp>
            <p:nvSpPr>
              <p:cNvPr id="4596" name=""/>
              <p:cNvSpPr/>
              <p:nvPr/>
            </p:nvSpPr>
            <p:spPr>
              <a:xfrm>
                <a:off x="7779181" y="3903287"/>
                <a:ext cx="1193200" cy="212800"/>
              </a:xfrm>
              <a:custGeom>
                <a:avLst/>
                <a:gdLst/>
                <a:ahLst/>
                <a:cxnLst/>
                <a:pathLst>
                  <a:path w="1193200" h="212800">
                    <a:moveTo>
                      <a:pt x="106400" y="0"/>
                    </a:moveTo>
                    <a:lnTo>
                      <a:pt x="1086800" y="0"/>
                    </a:lnTo>
                    <a:cubicBezTo>
                      <a:pt x="1086800" y="0"/>
                      <a:pt x="1193200" y="0"/>
                      <a:pt x="1193200" y="106400"/>
                    </a:cubicBezTo>
                    <a:cubicBezTo>
                      <a:pt x="1193200" y="212800"/>
                      <a:pt x="1086800" y="212800"/>
                      <a:pt x="10868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97" name=""/>
              <p:cNvSpPr/>
              <p:nvPr/>
            </p:nvSpPr>
            <p:spPr>
              <a:xfrm>
                <a:off x="7794381" y="3918487"/>
                <a:ext cx="1162800" cy="182400"/>
              </a:xfrm>
              <a:custGeom>
                <a:avLst/>
                <a:gdLst/>
                <a:ahLst/>
                <a:cxnLst/>
                <a:pathLst>
                  <a:path w="1162800" h="182400" stroke="false">
                    <a:moveTo>
                      <a:pt x="91200" y="0"/>
                    </a:moveTo>
                    <a:lnTo>
                      <a:pt x="1071600" y="0"/>
                    </a:lnTo>
                    <a:cubicBezTo>
                      <a:pt x="1071600" y="0"/>
                      <a:pt x="1162800" y="0"/>
                      <a:pt x="1162800" y="91200"/>
                    </a:cubicBezTo>
                    <a:cubicBezTo>
                      <a:pt x="1162800" y="182400"/>
                      <a:pt x="1071600" y="182400"/>
                      <a:pt x="10716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98" name=""/>
              <p:cNvSpPr/>
              <p:nvPr/>
            </p:nvSpPr>
            <p:spPr>
              <a:xfrm>
                <a:off x="7805781" y="3918487"/>
                <a:ext cx="1140000" cy="106400"/>
              </a:xfrm>
              <a:custGeom>
                <a:avLst/>
                <a:gdLst/>
                <a:ahLst/>
                <a:cxnLst/>
                <a:pathLst>
                  <a:path w="1140000" h="106400" stroke="false">
                    <a:moveTo>
                      <a:pt x="106400" y="0"/>
                    </a:moveTo>
                    <a:lnTo>
                      <a:pt x="1033600" y="0"/>
                    </a:lnTo>
                    <a:cubicBezTo>
                      <a:pt x="1033600" y="0"/>
                      <a:pt x="1140000" y="0"/>
                      <a:pt x="1140000" y="62776"/>
                    </a:cubicBezTo>
                    <a:cubicBezTo>
                      <a:pt x="1140000" y="106400"/>
                      <a:pt x="1026000" y="106400"/>
                      <a:pt x="1083000" y="106400"/>
                    </a:cubicBezTo>
                    <a:lnTo>
                      <a:pt x="57000" y="106400"/>
                    </a:lnTo>
                    <a:cubicBezTo>
                      <a:pt x="11400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39" name="Text 5339"/>
              <p:cNvSpPr txBox="1"/>
              <p:nvPr/>
            </p:nvSpPr>
            <p:spPr>
              <a:xfrm>
                <a:off x="7805781" y="3948887"/>
                <a:ext cx="1140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William Shakespeare</a:t>
                </a:r>
              </a:p>
            </p:txBody>
          </p:sp>
        </p:grpSp>
        <p:grpSp>
          <p:nvGrpSpPr>
            <p:cNvPr id="4600" name="Sub Topic 5"/>
            <p:cNvGrpSpPr/>
            <p:nvPr/>
          </p:nvGrpSpPr>
          <p:grpSpPr>
            <a:xfrm>
              <a:off x="7779181" y="4237687"/>
              <a:ext cx="722000" cy="212800"/>
              <a:chOff x="7779181" y="4237687"/>
              <a:chExt cx="722000" cy="212800"/>
            </a:xfrm>
          </p:grpSpPr>
          <p:sp>
            <p:nvSpPr>
              <p:cNvPr id="4601" name=""/>
              <p:cNvSpPr/>
              <p:nvPr/>
            </p:nvSpPr>
            <p:spPr>
              <a:xfrm>
                <a:off x="7779181" y="4237687"/>
                <a:ext cx="722000" cy="212800"/>
              </a:xfrm>
              <a:custGeom>
                <a:avLst/>
                <a:gdLst/>
                <a:ahLst/>
                <a:cxnLst/>
                <a:pathLst>
                  <a:path w="722000" h="212800">
                    <a:moveTo>
                      <a:pt x="106400" y="0"/>
                    </a:moveTo>
                    <a:lnTo>
                      <a:pt x="615600" y="0"/>
                    </a:lnTo>
                    <a:cubicBezTo>
                      <a:pt x="615600" y="0"/>
                      <a:pt x="722000" y="0"/>
                      <a:pt x="722000" y="106400"/>
                    </a:cubicBezTo>
                    <a:cubicBezTo>
                      <a:pt x="722000" y="212800"/>
                      <a:pt x="615600" y="212800"/>
                      <a:pt x="6156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02" name=""/>
              <p:cNvSpPr/>
              <p:nvPr/>
            </p:nvSpPr>
            <p:spPr>
              <a:xfrm>
                <a:off x="7794381" y="4252887"/>
                <a:ext cx="691600" cy="182400"/>
              </a:xfrm>
              <a:custGeom>
                <a:avLst/>
                <a:gdLst/>
                <a:ahLst/>
                <a:cxnLst/>
                <a:pathLst>
                  <a:path w="691600" h="182400" stroke="false">
                    <a:moveTo>
                      <a:pt x="91200" y="0"/>
                    </a:moveTo>
                    <a:lnTo>
                      <a:pt x="600400" y="0"/>
                    </a:lnTo>
                    <a:cubicBezTo>
                      <a:pt x="600400" y="0"/>
                      <a:pt x="691600" y="0"/>
                      <a:pt x="691600" y="91200"/>
                    </a:cubicBezTo>
                    <a:cubicBezTo>
                      <a:pt x="691600" y="182400"/>
                      <a:pt x="600400" y="182400"/>
                      <a:pt x="6004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03" name=""/>
              <p:cNvSpPr/>
              <p:nvPr/>
            </p:nvSpPr>
            <p:spPr>
              <a:xfrm>
                <a:off x="7805781" y="4252887"/>
                <a:ext cx="668800" cy="106400"/>
              </a:xfrm>
              <a:custGeom>
                <a:avLst/>
                <a:gdLst/>
                <a:ahLst/>
                <a:cxnLst/>
                <a:pathLst>
                  <a:path w="668800" h="106400" stroke="false">
                    <a:moveTo>
                      <a:pt x="106400" y="0"/>
                    </a:moveTo>
                    <a:lnTo>
                      <a:pt x="562400" y="0"/>
                    </a:lnTo>
                    <a:cubicBezTo>
                      <a:pt x="562400" y="0"/>
                      <a:pt x="668800" y="0"/>
                      <a:pt x="668800" y="62776"/>
                    </a:cubicBezTo>
                    <a:cubicBezTo>
                      <a:pt x="668800" y="106400"/>
                      <a:pt x="601920" y="106400"/>
                      <a:pt x="635360" y="106400"/>
                    </a:cubicBezTo>
                    <a:lnTo>
                      <a:pt x="33440" y="106400"/>
                    </a:lnTo>
                    <a:cubicBezTo>
                      <a:pt x="6688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40" name="Text 5340"/>
              <p:cNvSpPr txBox="1"/>
              <p:nvPr/>
            </p:nvSpPr>
            <p:spPr>
              <a:xfrm>
                <a:off x="7805781" y="4283287"/>
                <a:ext cx="668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Mark Twain</a:t>
                </a:r>
              </a:p>
            </p:txBody>
          </p:sp>
        </p:grpSp>
        <p:grpSp>
          <p:nvGrpSpPr>
            <p:cNvPr id="4605" name="Sub Topic 5"/>
            <p:cNvGrpSpPr/>
            <p:nvPr/>
          </p:nvGrpSpPr>
          <p:grpSpPr>
            <a:xfrm>
              <a:off x="7779181" y="4572087"/>
              <a:ext cx="927200" cy="212800"/>
              <a:chOff x="7779181" y="4572087"/>
              <a:chExt cx="927200" cy="212800"/>
            </a:xfrm>
          </p:grpSpPr>
          <p:sp>
            <p:nvSpPr>
              <p:cNvPr id="4606" name=""/>
              <p:cNvSpPr/>
              <p:nvPr/>
            </p:nvSpPr>
            <p:spPr>
              <a:xfrm>
                <a:off x="7779181" y="4572087"/>
                <a:ext cx="927200" cy="212800"/>
              </a:xfrm>
              <a:custGeom>
                <a:avLst/>
                <a:gdLst/>
                <a:ahLst/>
                <a:cxnLst/>
                <a:pathLst>
                  <a:path w="927200" h="212800">
                    <a:moveTo>
                      <a:pt x="106400" y="0"/>
                    </a:moveTo>
                    <a:lnTo>
                      <a:pt x="820800" y="0"/>
                    </a:lnTo>
                    <a:cubicBezTo>
                      <a:pt x="820800" y="0"/>
                      <a:pt x="927200" y="0"/>
                      <a:pt x="927200" y="106400"/>
                    </a:cubicBezTo>
                    <a:cubicBezTo>
                      <a:pt x="927200" y="212800"/>
                      <a:pt x="820800" y="212800"/>
                      <a:pt x="8208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07" name=""/>
              <p:cNvSpPr/>
              <p:nvPr/>
            </p:nvSpPr>
            <p:spPr>
              <a:xfrm>
                <a:off x="7794381" y="4587287"/>
                <a:ext cx="896800" cy="182400"/>
              </a:xfrm>
              <a:custGeom>
                <a:avLst/>
                <a:gdLst/>
                <a:ahLst/>
                <a:cxnLst/>
                <a:pathLst>
                  <a:path w="896800" h="182400" stroke="false">
                    <a:moveTo>
                      <a:pt x="91200" y="0"/>
                    </a:moveTo>
                    <a:lnTo>
                      <a:pt x="805600" y="0"/>
                    </a:lnTo>
                    <a:cubicBezTo>
                      <a:pt x="805600" y="0"/>
                      <a:pt x="896800" y="0"/>
                      <a:pt x="896800" y="91200"/>
                    </a:cubicBezTo>
                    <a:cubicBezTo>
                      <a:pt x="896800" y="182400"/>
                      <a:pt x="805600" y="182400"/>
                      <a:pt x="8056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08" name=""/>
              <p:cNvSpPr/>
              <p:nvPr/>
            </p:nvSpPr>
            <p:spPr>
              <a:xfrm>
                <a:off x="7805781" y="4587287"/>
                <a:ext cx="874000" cy="106400"/>
              </a:xfrm>
              <a:custGeom>
                <a:avLst/>
                <a:gdLst/>
                <a:ahLst/>
                <a:cxnLst/>
                <a:pathLst>
                  <a:path w="874000" h="106400" stroke="false">
                    <a:moveTo>
                      <a:pt x="106400" y="0"/>
                    </a:moveTo>
                    <a:lnTo>
                      <a:pt x="767600" y="0"/>
                    </a:lnTo>
                    <a:cubicBezTo>
                      <a:pt x="767600" y="0"/>
                      <a:pt x="874000" y="0"/>
                      <a:pt x="874000" y="62776"/>
                    </a:cubicBezTo>
                    <a:cubicBezTo>
                      <a:pt x="874000" y="106400"/>
                      <a:pt x="786600" y="106400"/>
                      <a:pt x="830300" y="106400"/>
                    </a:cubicBezTo>
                    <a:lnTo>
                      <a:pt x="43700" y="106400"/>
                    </a:lnTo>
                    <a:cubicBezTo>
                      <a:pt x="8740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41" name="Text 5341"/>
              <p:cNvSpPr txBox="1"/>
              <p:nvPr/>
            </p:nvSpPr>
            <p:spPr>
              <a:xfrm>
                <a:off x="7805781" y="4617687"/>
                <a:ext cx="874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Charles Dickens</a:t>
                </a:r>
              </a:p>
            </p:txBody>
          </p:sp>
        </p:grpSp>
        <p:grpSp>
          <p:nvGrpSpPr>
            <p:cNvPr id="4610" name="Sub Topic 5"/>
            <p:cNvGrpSpPr/>
            <p:nvPr/>
          </p:nvGrpSpPr>
          <p:grpSpPr>
            <a:xfrm>
              <a:off x="7779181" y="4906487"/>
              <a:ext cx="744800" cy="212800"/>
              <a:chOff x="7779181" y="4906487"/>
              <a:chExt cx="744800" cy="212800"/>
            </a:xfrm>
          </p:grpSpPr>
          <p:sp>
            <p:nvSpPr>
              <p:cNvPr id="4611" name=""/>
              <p:cNvSpPr/>
              <p:nvPr/>
            </p:nvSpPr>
            <p:spPr>
              <a:xfrm>
                <a:off x="7779181" y="4906487"/>
                <a:ext cx="744800" cy="212800"/>
              </a:xfrm>
              <a:custGeom>
                <a:avLst/>
                <a:gdLst/>
                <a:ahLst/>
                <a:cxnLst/>
                <a:pathLst>
                  <a:path w="744800" h="212800">
                    <a:moveTo>
                      <a:pt x="106400" y="0"/>
                    </a:moveTo>
                    <a:lnTo>
                      <a:pt x="638400" y="0"/>
                    </a:lnTo>
                    <a:cubicBezTo>
                      <a:pt x="638400" y="0"/>
                      <a:pt x="744800" y="0"/>
                      <a:pt x="744800" y="106400"/>
                    </a:cubicBezTo>
                    <a:cubicBezTo>
                      <a:pt x="744800" y="212800"/>
                      <a:pt x="638400" y="212800"/>
                      <a:pt x="638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12" name=""/>
              <p:cNvSpPr/>
              <p:nvPr/>
            </p:nvSpPr>
            <p:spPr>
              <a:xfrm>
                <a:off x="7794381" y="4921687"/>
                <a:ext cx="714400" cy="182400"/>
              </a:xfrm>
              <a:custGeom>
                <a:avLst/>
                <a:gdLst/>
                <a:ahLst/>
                <a:cxnLst/>
                <a:pathLst>
                  <a:path w="714400" h="182400" stroke="false">
                    <a:moveTo>
                      <a:pt x="91200" y="0"/>
                    </a:moveTo>
                    <a:lnTo>
                      <a:pt x="623200" y="0"/>
                    </a:lnTo>
                    <a:cubicBezTo>
                      <a:pt x="623200" y="0"/>
                      <a:pt x="714400" y="0"/>
                      <a:pt x="714400" y="91200"/>
                    </a:cubicBezTo>
                    <a:cubicBezTo>
                      <a:pt x="714400" y="182400"/>
                      <a:pt x="623200" y="182400"/>
                      <a:pt x="623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13" name=""/>
              <p:cNvSpPr/>
              <p:nvPr/>
            </p:nvSpPr>
            <p:spPr>
              <a:xfrm>
                <a:off x="7805781" y="4921687"/>
                <a:ext cx="691600" cy="106400"/>
              </a:xfrm>
              <a:custGeom>
                <a:avLst/>
                <a:gdLst/>
                <a:ahLst/>
                <a:cxnLst/>
                <a:pathLst>
                  <a:path w="691600" h="106400" stroke="false">
                    <a:moveTo>
                      <a:pt x="106400" y="0"/>
                    </a:moveTo>
                    <a:lnTo>
                      <a:pt x="585200" y="0"/>
                    </a:lnTo>
                    <a:cubicBezTo>
                      <a:pt x="585200" y="0"/>
                      <a:pt x="691600" y="0"/>
                      <a:pt x="691600" y="62776"/>
                    </a:cubicBezTo>
                    <a:cubicBezTo>
                      <a:pt x="691600" y="106400"/>
                      <a:pt x="622440" y="106400"/>
                      <a:pt x="657020" y="106400"/>
                    </a:cubicBezTo>
                    <a:lnTo>
                      <a:pt x="34580" y="106400"/>
                    </a:lnTo>
                    <a:cubicBezTo>
                      <a:pt x="691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42" name="Text 5342"/>
              <p:cNvSpPr txBox="1"/>
              <p:nvPr/>
            </p:nvSpPr>
            <p:spPr>
              <a:xfrm>
                <a:off x="7805781" y="4952087"/>
                <a:ext cx="69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Oscar Wilde</a:t>
                </a:r>
              </a:p>
            </p:txBody>
          </p:sp>
        </p:grpSp>
        <p:grpSp>
          <p:nvGrpSpPr>
            <p:cNvPr id="4615" name="Sub Topic 5"/>
            <p:cNvGrpSpPr/>
            <p:nvPr/>
          </p:nvGrpSpPr>
          <p:grpSpPr>
            <a:xfrm>
              <a:off x="7779181" y="5240887"/>
              <a:ext cx="744800" cy="212800"/>
              <a:chOff x="7779181" y="5240887"/>
              <a:chExt cx="744800" cy="212800"/>
            </a:xfrm>
          </p:grpSpPr>
          <p:sp>
            <p:nvSpPr>
              <p:cNvPr id="4616" name=""/>
              <p:cNvSpPr/>
              <p:nvPr/>
            </p:nvSpPr>
            <p:spPr>
              <a:xfrm>
                <a:off x="7779181" y="5240887"/>
                <a:ext cx="744800" cy="212800"/>
              </a:xfrm>
              <a:custGeom>
                <a:avLst/>
                <a:gdLst/>
                <a:ahLst/>
                <a:cxnLst/>
                <a:pathLst>
                  <a:path w="744800" h="212800">
                    <a:moveTo>
                      <a:pt x="106400" y="0"/>
                    </a:moveTo>
                    <a:lnTo>
                      <a:pt x="638400" y="0"/>
                    </a:lnTo>
                    <a:cubicBezTo>
                      <a:pt x="638400" y="0"/>
                      <a:pt x="744800" y="0"/>
                      <a:pt x="744800" y="106400"/>
                    </a:cubicBezTo>
                    <a:cubicBezTo>
                      <a:pt x="744800" y="212800"/>
                      <a:pt x="638400" y="212800"/>
                      <a:pt x="638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17" name=""/>
              <p:cNvSpPr/>
              <p:nvPr/>
            </p:nvSpPr>
            <p:spPr>
              <a:xfrm>
                <a:off x="7794381" y="5256087"/>
                <a:ext cx="714400" cy="182400"/>
              </a:xfrm>
              <a:custGeom>
                <a:avLst/>
                <a:gdLst/>
                <a:ahLst/>
                <a:cxnLst/>
                <a:pathLst>
                  <a:path w="714400" h="182400" stroke="false">
                    <a:moveTo>
                      <a:pt x="91200" y="0"/>
                    </a:moveTo>
                    <a:lnTo>
                      <a:pt x="623200" y="0"/>
                    </a:lnTo>
                    <a:cubicBezTo>
                      <a:pt x="623200" y="0"/>
                      <a:pt x="714400" y="0"/>
                      <a:pt x="714400" y="91200"/>
                    </a:cubicBezTo>
                    <a:cubicBezTo>
                      <a:pt x="714400" y="182400"/>
                      <a:pt x="623200" y="182400"/>
                      <a:pt x="623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18" name=""/>
              <p:cNvSpPr/>
              <p:nvPr/>
            </p:nvSpPr>
            <p:spPr>
              <a:xfrm>
                <a:off x="7805781" y="5256087"/>
                <a:ext cx="691600" cy="106400"/>
              </a:xfrm>
              <a:custGeom>
                <a:avLst/>
                <a:gdLst/>
                <a:ahLst/>
                <a:cxnLst/>
                <a:pathLst>
                  <a:path w="691600" h="106400" stroke="false">
                    <a:moveTo>
                      <a:pt x="106400" y="0"/>
                    </a:moveTo>
                    <a:lnTo>
                      <a:pt x="585200" y="0"/>
                    </a:lnTo>
                    <a:cubicBezTo>
                      <a:pt x="585200" y="0"/>
                      <a:pt x="691600" y="0"/>
                      <a:pt x="691600" y="62776"/>
                    </a:cubicBezTo>
                    <a:cubicBezTo>
                      <a:pt x="691600" y="106400"/>
                      <a:pt x="622440" y="106400"/>
                      <a:pt x="657020" y="106400"/>
                    </a:cubicBezTo>
                    <a:lnTo>
                      <a:pt x="34580" y="106400"/>
                    </a:lnTo>
                    <a:cubicBezTo>
                      <a:pt x="691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43" name="Text 5343"/>
              <p:cNvSpPr txBox="1"/>
              <p:nvPr/>
            </p:nvSpPr>
            <p:spPr>
              <a:xfrm>
                <a:off x="7805781" y="5286487"/>
                <a:ext cx="69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Robert Frost</a:t>
                </a:r>
              </a:p>
            </p:txBody>
          </p:sp>
        </p:grpSp>
        <p:grpSp>
          <p:nvGrpSpPr>
            <p:cNvPr id="4620" name="Sub Topic 5"/>
            <p:cNvGrpSpPr/>
            <p:nvPr/>
          </p:nvGrpSpPr>
          <p:grpSpPr>
            <a:xfrm>
              <a:off x="7779181" y="5575287"/>
              <a:ext cx="942400" cy="212800"/>
              <a:chOff x="7779181" y="5575287"/>
              <a:chExt cx="942400" cy="212800"/>
            </a:xfrm>
          </p:grpSpPr>
          <p:sp>
            <p:nvSpPr>
              <p:cNvPr id="4621" name=""/>
              <p:cNvSpPr/>
              <p:nvPr/>
            </p:nvSpPr>
            <p:spPr>
              <a:xfrm>
                <a:off x="7779181" y="5575287"/>
                <a:ext cx="942400" cy="212800"/>
              </a:xfrm>
              <a:custGeom>
                <a:avLst/>
                <a:gdLst/>
                <a:ahLst/>
                <a:cxnLst/>
                <a:pathLst>
                  <a:path w="942400" h="212800">
                    <a:moveTo>
                      <a:pt x="106400" y="0"/>
                    </a:moveTo>
                    <a:lnTo>
                      <a:pt x="836000" y="0"/>
                    </a:lnTo>
                    <a:cubicBezTo>
                      <a:pt x="836000" y="0"/>
                      <a:pt x="942400" y="0"/>
                      <a:pt x="942400" y="106400"/>
                    </a:cubicBezTo>
                    <a:cubicBezTo>
                      <a:pt x="942400" y="212800"/>
                      <a:pt x="836000" y="212800"/>
                      <a:pt x="8360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22" name=""/>
              <p:cNvSpPr/>
              <p:nvPr/>
            </p:nvSpPr>
            <p:spPr>
              <a:xfrm>
                <a:off x="7794381" y="5590487"/>
                <a:ext cx="912000" cy="182400"/>
              </a:xfrm>
              <a:custGeom>
                <a:avLst/>
                <a:gdLst/>
                <a:ahLst/>
                <a:cxnLst/>
                <a:pathLst>
                  <a:path w="912000" h="182400" stroke="false">
                    <a:moveTo>
                      <a:pt x="91200" y="0"/>
                    </a:moveTo>
                    <a:lnTo>
                      <a:pt x="820800" y="0"/>
                    </a:lnTo>
                    <a:cubicBezTo>
                      <a:pt x="820800" y="0"/>
                      <a:pt x="912000" y="0"/>
                      <a:pt x="912000" y="91200"/>
                    </a:cubicBezTo>
                    <a:cubicBezTo>
                      <a:pt x="912000" y="182400"/>
                      <a:pt x="820800" y="182400"/>
                      <a:pt x="8208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23" name=""/>
              <p:cNvSpPr/>
              <p:nvPr/>
            </p:nvSpPr>
            <p:spPr>
              <a:xfrm>
                <a:off x="7805781" y="5590487"/>
                <a:ext cx="889200" cy="106400"/>
              </a:xfrm>
              <a:custGeom>
                <a:avLst/>
                <a:gdLst/>
                <a:ahLst/>
                <a:cxnLst/>
                <a:pathLst>
                  <a:path w="889200" h="106400" stroke="false">
                    <a:moveTo>
                      <a:pt x="106400" y="0"/>
                    </a:moveTo>
                    <a:lnTo>
                      <a:pt x="782800" y="0"/>
                    </a:lnTo>
                    <a:cubicBezTo>
                      <a:pt x="782800" y="0"/>
                      <a:pt x="889200" y="0"/>
                      <a:pt x="889200" y="62776"/>
                    </a:cubicBezTo>
                    <a:cubicBezTo>
                      <a:pt x="889200" y="106400"/>
                      <a:pt x="800280" y="106400"/>
                      <a:pt x="844740" y="106400"/>
                    </a:cubicBezTo>
                    <a:lnTo>
                      <a:pt x="44460" y="106400"/>
                    </a:lnTo>
                    <a:cubicBezTo>
                      <a:pt x="8892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44" name="Text 5344"/>
              <p:cNvSpPr txBox="1"/>
              <p:nvPr/>
            </p:nvSpPr>
            <p:spPr>
              <a:xfrm>
                <a:off x="7805781" y="5620887"/>
                <a:ext cx="889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Edgar Allan Poe</a:t>
                </a:r>
              </a:p>
            </p:txBody>
          </p:sp>
        </p:grpSp>
        <p:grpSp>
          <p:nvGrpSpPr>
            <p:cNvPr id="4650" name="Sub Topic 5"/>
            <p:cNvGrpSpPr/>
            <p:nvPr/>
          </p:nvGrpSpPr>
          <p:grpSpPr>
            <a:xfrm>
              <a:off x="2428781" y="851888"/>
              <a:ext cx="691600" cy="212800"/>
              <a:chOff x="2428781" y="851888"/>
              <a:chExt cx="691600" cy="212800"/>
            </a:xfrm>
          </p:grpSpPr>
          <p:sp>
            <p:nvSpPr>
              <p:cNvPr id="4651" name=""/>
              <p:cNvSpPr/>
              <p:nvPr/>
            </p:nvSpPr>
            <p:spPr>
              <a:xfrm>
                <a:off x="2428781" y="851888"/>
                <a:ext cx="691600" cy="212800"/>
              </a:xfrm>
              <a:custGeom>
                <a:avLst/>
                <a:gdLst/>
                <a:ahLst/>
                <a:cxnLst/>
                <a:pathLst>
                  <a:path w="691600" h="212800">
                    <a:moveTo>
                      <a:pt x="106400" y="0"/>
                    </a:moveTo>
                    <a:lnTo>
                      <a:pt x="585200" y="0"/>
                    </a:lnTo>
                    <a:cubicBezTo>
                      <a:pt x="585200" y="0"/>
                      <a:pt x="691600" y="0"/>
                      <a:pt x="691600" y="106400"/>
                    </a:cubicBezTo>
                    <a:cubicBezTo>
                      <a:pt x="691600" y="212800"/>
                      <a:pt x="585200" y="212800"/>
                      <a:pt x="5852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52" name=""/>
              <p:cNvSpPr/>
              <p:nvPr/>
            </p:nvSpPr>
            <p:spPr>
              <a:xfrm>
                <a:off x="2443981" y="867088"/>
                <a:ext cx="661200" cy="182400"/>
              </a:xfrm>
              <a:custGeom>
                <a:avLst/>
                <a:gdLst/>
                <a:ahLst/>
                <a:cxnLst/>
                <a:pathLst>
                  <a:path w="661200" h="182400" stroke="false">
                    <a:moveTo>
                      <a:pt x="91200" y="0"/>
                    </a:moveTo>
                    <a:lnTo>
                      <a:pt x="570000" y="0"/>
                    </a:lnTo>
                    <a:cubicBezTo>
                      <a:pt x="570000" y="0"/>
                      <a:pt x="661200" y="0"/>
                      <a:pt x="661200" y="91200"/>
                    </a:cubicBezTo>
                    <a:cubicBezTo>
                      <a:pt x="661200" y="182400"/>
                      <a:pt x="570000" y="182400"/>
                      <a:pt x="5700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53" name=""/>
              <p:cNvSpPr/>
              <p:nvPr/>
            </p:nvSpPr>
            <p:spPr>
              <a:xfrm>
                <a:off x="2455381" y="867088"/>
                <a:ext cx="638400" cy="106400"/>
              </a:xfrm>
              <a:custGeom>
                <a:avLst/>
                <a:gdLst/>
                <a:ahLst/>
                <a:cxnLst/>
                <a:pathLst>
                  <a:path w="638400" h="106400" stroke="false">
                    <a:moveTo>
                      <a:pt x="106400" y="0"/>
                    </a:moveTo>
                    <a:lnTo>
                      <a:pt x="532000" y="0"/>
                    </a:lnTo>
                    <a:cubicBezTo>
                      <a:pt x="532000" y="0"/>
                      <a:pt x="638400" y="0"/>
                      <a:pt x="638400" y="62776"/>
                    </a:cubicBezTo>
                    <a:cubicBezTo>
                      <a:pt x="638400" y="106400"/>
                      <a:pt x="574560" y="106400"/>
                      <a:pt x="606480" y="106400"/>
                    </a:cubicBezTo>
                    <a:lnTo>
                      <a:pt x="31920" y="106400"/>
                    </a:lnTo>
                    <a:cubicBezTo>
                      <a:pt x="6384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45" name="Text 5345"/>
              <p:cNvSpPr txBox="1"/>
              <p:nvPr/>
            </p:nvSpPr>
            <p:spPr>
              <a:xfrm>
                <a:off x="2455381" y="897488"/>
                <a:ext cx="638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Languages</a:t>
                </a:r>
              </a:p>
            </p:txBody>
          </p:sp>
        </p:grpSp>
        <p:grpSp>
          <p:nvGrpSpPr>
            <p:cNvPr id="4655" name="Sub Topic 5"/>
            <p:cNvGrpSpPr/>
            <p:nvPr/>
          </p:nvGrpSpPr>
          <p:grpSpPr>
            <a:xfrm>
              <a:off x="2443981" y="1520687"/>
              <a:ext cx="676400" cy="212800"/>
              <a:chOff x="2443981" y="1520687"/>
              <a:chExt cx="676400" cy="212800"/>
            </a:xfrm>
          </p:grpSpPr>
          <p:sp>
            <p:nvSpPr>
              <p:cNvPr id="4656" name=""/>
              <p:cNvSpPr/>
              <p:nvPr/>
            </p:nvSpPr>
            <p:spPr>
              <a:xfrm>
                <a:off x="2443981" y="1520687"/>
                <a:ext cx="676400" cy="212800"/>
              </a:xfrm>
              <a:custGeom>
                <a:avLst/>
                <a:gdLst/>
                <a:ahLst/>
                <a:cxnLst/>
                <a:pathLst>
                  <a:path w="676400" h="212800">
                    <a:moveTo>
                      <a:pt x="106400" y="0"/>
                    </a:moveTo>
                    <a:lnTo>
                      <a:pt x="570000" y="0"/>
                    </a:lnTo>
                    <a:cubicBezTo>
                      <a:pt x="570000" y="0"/>
                      <a:pt x="676400" y="0"/>
                      <a:pt x="676400" y="106400"/>
                    </a:cubicBezTo>
                    <a:cubicBezTo>
                      <a:pt x="676400" y="212800"/>
                      <a:pt x="570000" y="212800"/>
                      <a:pt x="5700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57" name=""/>
              <p:cNvSpPr/>
              <p:nvPr/>
            </p:nvSpPr>
            <p:spPr>
              <a:xfrm>
                <a:off x="2459181" y="1535887"/>
                <a:ext cx="646000" cy="182400"/>
              </a:xfrm>
              <a:custGeom>
                <a:avLst/>
                <a:gdLst/>
                <a:ahLst/>
                <a:cxnLst/>
                <a:pathLst>
                  <a:path w="646000" h="182400" stroke="false">
                    <a:moveTo>
                      <a:pt x="91200" y="0"/>
                    </a:moveTo>
                    <a:lnTo>
                      <a:pt x="554800" y="0"/>
                    </a:lnTo>
                    <a:cubicBezTo>
                      <a:pt x="554800" y="0"/>
                      <a:pt x="646000" y="0"/>
                      <a:pt x="646000" y="91200"/>
                    </a:cubicBezTo>
                    <a:cubicBezTo>
                      <a:pt x="646000" y="182400"/>
                      <a:pt x="554800" y="182400"/>
                      <a:pt x="5548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69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58" name=""/>
              <p:cNvSpPr/>
              <p:nvPr/>
            </p:nvSpPr>
            <p:spPr>
              <a:xfrm>
                <a:off x="2470581" y="1535887"/>
                <a:ext cx="623200" cy="106400"/>
              </a:xfrm>
              <a:custGeom>
                <a:avLst/>
                <a:gdLst/>
                <a:ahLst/>
                <a:cxnLst/>
                <a:pathLst>
                  <a:path w="623200" h="106400" stroke="false">
                    <a:moveTo>
                      <a:pt x="106400" y="0"/>
                    </a:moveTo>
                    <a:lnTo>
                      <a:pt x="516800" y="0"/>
                    </a:lnTo>
                    <a:cubicBezTo>
                      <a:pt x="516800" y="0"/>
                      <a:pt x="623200" y="0"/>
                      <a:pt x="623200" y="62776"/>
                    </a:cubicBezTo>
                    <a:cubicBezTo>
                      <a:pt x="623200" y="106400"/>
                      <a:pt x="560880" y="106400"/>
                      <a:pt x="592040" y="106400"/>
                    </a:cubicBezTo>
                    <a:lnTo>
                      <a:pt x="31160" y="106400"/>
                    </a:lnTo>
                    <a:cubicBezTo>
                      <a:pt x="6232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46" name="Text 5346"/>
              <p:cNvSpPr txBox="1"/>
              <p:nvPr/>
            </p:nvSpPr>
            <p:spPr>
              <a:xfrm>
                <a:off x="2470581" y="1566287"/>
                <a:ext cx="623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Computers</a:t>
                </a:r>
              </a:p>
            </p:txBody>
          </p:sp>
        </p:grpSp>
        <p:grpSp>
          <p:nvGrpSpPr>
            <p:cNvPr id="4660" name="Sub Topic 5"/>
            <p:cNvGrpSpPr/>
            <p:nvPr/>
          </p:nvGrpSpPr>
          <p:grpSpPr>
            <a:xfrm>
              <a:off x="2451581" y="2022287"/>
              <a:ext cx="668800" cy="212800"/>
              <a:chOff x="2451581" y="2022287"/>
              <a:chExt cx="668800" cy="212800"/>
            </a:xfrm>
          </p:grpSpPr>
          <p:sp>
            <p:nvSpPr>
              <p:cNvPr id="4661" name=""/>
              <p:cNvSpPr/>
              <p:nvPr/>
            </p:nvSpPr>
            <p:spPr>
              <a:xfrm>
                <a:off x="2451581" y="2022287"/>
                <a:ext cx="668800" cy="212800"/>
              </a:xfrm>
              <a:custGeom>
                <a:avLst/>
                <a:gdLst/>
                <a:ahLst/>
                <a:cxnLst/>
                <a:pathLst>
                  <a:path w="668800" h="212800">
                    <a:moveTo>
                      <a:pt x="106400" y="0"/>
                    </a:moveTo>
                    <a:lnTo>
                      <a:pt x="562400" y="0"/>
                    </a:lnTo>
                    <a:cubicBezTo>
                      <a:pt x="562400" y="0"/>
                      <a:pt x="668800" y="0"/>
                      <a:pt x="668800" y="106400"/>
                    </a:cubicBezTo>
                    <a:cubicBezTo>
                      <a:pt x="668800" y="212800"/>
                      <a:pt x="562400" y="212800"/>
                      <a:pt x="562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62" name=""/>
              <p:cNvSpPr/>
              <p:nvPr/>
            </p:nvSpPr>
            <p:spPr>
              <a:xfrm>
                <a:off x="2466781" y="2037487"/>
                <a:ext cx="638400" cy="182400"/>
              </a:xfrm>
              <a:custGeom>
                <a:avLst/>
                <a:gdLst/>
                <a:ahLst/>
                <a:cxnLst/>
                <a:pathLst>
                  <a:path w="638400" h="182400" stroke="false">
                    <a:moveTo>
                      <a:pt x="91200" y="0"/>
                    </a:moveTo>
                    <a:lnTo>
                      <a:pt x="547200" y="0"/>
                    </a:lnTo>
                    <a:cubicBezTo>
                      <a:pt x="547200" y="0"/>
                      <a:pt x="638400" y="0"/>
                      <a:pt x="638400" y="91200"/>
                    </a:cubicBezTo>
                    <a:cubicBezTo>
                      <a:pt x="638400" y="182400"/>
                      <a:pt x="547200" y="182400"/>
                      <a:pt x="547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60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63" name=""/>
              <p:cNvSpPr/>
              <p:nvPr/>
            </p:nvSpPr>
            <p:spPr>
              <a:xfrm>
                <a:off x="2478181" y="2037487"/>
                <a:ext cx="615600" cy="106400"/>
              </a:xfrm>
              <a:custGeom>
                <a:avLst/>
                <a:gdLst/>
                <a:ahLst/>
                <a:cxnLst/>
                <a:pathLst>
                  <a:path w="615600" h="106400" stroke="false">
                    <a:moveTo>
                      <a:pt x="106400" y="0"/>
                    </a:moveTo>
                    <a:lnTo>
                      <a:pt x="509200" y="0"/>
                    </a:lnTo>
                    <a:cubicBezTo>
                      <a:pt x="509200" y="0"/>
                      <a:pt x="615600" y="0"/>
                      <a:pt x="615600" y="62776"/>
                    </a:cubicBezTo>
                    <a:cubicBezTo>
                      <a:pt x="615600" y="106400"/>
                      <a:pt x="554040" y="106400"/>
                      <a:pt x="584820" y="106400"/>
                    </a:cubicBezTo>
                    <a:lnTo>
                      <a:pt x="30780" y="106400"/>
                    </a:lnTo>
                    <a:cubicBezTo>
                      <a:pt x="615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777" name="Pencil"/>
              <p:cNvGrpSpPr/>
              <p:nvPr/>
            </p:nvGrpSpPr>
            <p:grpSpPr>
              <a:xfrm>
                <a:off x="2512381" y="2037487"/>
                <a:ext cx="182400" cy="182400"/>
                <a:chOff x="2512381" y="2037487"/>
                <a:chExt cx="182400" cy="182400"/>
              </a:xfrm>
            </p:grpSpPr>
            <p:sp>
              <p:nvSpPr>
                <p:cNvPr id="4778" name=""/>
                <p:cNvSpPr/>
                <p:nvPr/>
              </p:nvSpPr>
              <p:spPr>
                <a:xfrm>
                  <a:off x="2538161" y="2037487"/>
                  <a:ext cx="125811" cy="128749"/>
                </a:xfrm>
                <a:custGeom>
                  <a:avLst/>
                  <a:gdLst/>
                  <a:ahLst/>
                  <a:cxnLst/>
                  <a:pathLst>
                    <a:path w="125811" h="128749">
                      <a:moveTo>
                        <a:pt x="0" y="108564"/>
                      </a:moveTo>
                      <a:lnTo>
                        <a:pt x="109345" y="0"/>
                      </a:lnTo>
                      <a:lnTo>
                        <a:pt x="125811" y="10127"/>
                      </a:lnTo>
                      <a:lnTo>
                        <a:pt x="7462" y="128749"/>
                      </a:lnTo>
                      <a:lnTo>
                        <a:pt x="0" y="10856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1A33"/>
                    </a:gs>
                    <a:gs pos="100000">
                      <a:srgbClr val="3399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4779" name=""/>
                <p:cNvSpPr/>
                <p:nvPr/>
              </p:nvSpPr>
              <p:spPr>
                <a:xfrm>
                  <a:off x="2545623" y="2047614"/>
                  <a:ext cx="138874" cy="140685"/>
                </a:xfrm>
                <a:custGeom>
                  <a:avLst/>
                  <a:gdLst/>
                  <a:ahLst/>
                  <a:cxnLst/>
                  <a:pathLst>
                    <a:path w="138874" h="140685">
                      <a:moveTo>
                        <a:pt x="0" y="118622"/>
                      </a:moveTo>
                      <a:lnTo>
                        <a:pt x="118349" y="0"/>
                      </a:lnTo>
                      <a:lnTo>
                        <a:pt x="138874" y="21789"/>
                      </a:lnTo>
                      <a:lnTo>
                        <a:pt x="21528" y="140685"/>
                      </a:lnTo>
                      <a:lnTo>
                        <a:pt x="18051" y="122240"/>
                      </a:lnTo>
                      <a:lnTo>
                        <a:pt x="0" y="1186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1A33"/>
                    </a:gs>
                    <a:gs pos="100000">
                      <a:srgbClr val="3399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4780" name=""/>
                <p:cNvSpPr/>
                <p:nvPr/>
              </p:nvSpPr>
              <p:spPr>
                <a:xfrm>
                  <a:off x="2567151" y="2069403"/>
                  <a:ext cx="127631" cy="127300"/>
                </a:xfrm>
                <a:custGeom>
                  <a:avLst/>
                  <a:gdLst/>
                  <a:ahLst/>
                  <a:cxnLst/>
                  <a:pathLst>
                    <a:path w="127631" h="127300">
                      <a:moveTo>
                        <a:pt x="0" y="118896"/>
                      </a:moveTo>
                      <a:lnTo>
                        <a:pt x="117347" y="0"/>
                      </a:lnTo>
                      <a:lnTo>
                        <a:pt x="127631" y="17388"/>
                      </a:lnTo>
                      <a:lnTo>
                        <a:pt x="19802" y="127300"/>
                      </a:lnTo>
                      <a:lnTo>
                        <a:pt x="0" y="11889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1A33"/>
                    </a:gs>
                    <a:gs pos="100000">
                      <a:srgbClr val="3399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4781" name=""/>
                <p:cNvSpPr/>
                <p:nvPr/>
              </p:nvSpPr>
              <p:spPr>
                <a:xfrm>
                  <a:off x="2522474" y="2146052"/>
                  <a:ext cx="64478" cy="64944"/>
                </a:xfrm>
                <a:custGeom>
                  <a:avLst/>
                  <a:gdLst/>
                  <a:ahLst/>
                  <a:cxnLst/>
                  <a:pathLst>
                    <a:path w="64478" h="64944">
                      <a:moveTo>
                        <a:pt x="64478" y="50651"/>
                      </a:moveTo>
                      <a:lnTo>
                        <a:pt x="44676" y="42247"/>
                      </a:lnTo>
                      <a:lnTo>
                        <a:pt x="41200" y="23802"/>
                      </a:lnTo>
                      <a:lnTo>
                        <a:pt x="23148" y="20184"/>
                      </a:lnTo>
                      <a:lnTo>
                        <a:pt x="15687" y="0"/>
                      </a:lnTo>
                      <a:lnTo>
                        <a:pt x="0" y="44760"/>
                      </a:lnTo>
                      <a:lnTo>
                        <a:pt x="18995" y="64944"/>
                      </a:lnTo>
                      <a:lnTo>
                        <a:pt x="64478" y="5065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00"/>
                    </a:gs>
                    <a:gs pos="48000">
                      <a:srgbClr val="FFFFA0"/>
                    </a:gs>
                    <a:gs pos="100000">
                      <a:srgbClr val="FFC000"/>
                    </a:gs>
                  </a:gsLst>
                  <a:lin ang="30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4782" name=""/>
                <p:cNvSpPr/>
                <p:nvPr/>
              </p:nvSpPr>
              <p:spPr>
                <a:xfrm>
                  <a:off x="2512381" y="2189676"/>
                  <a:ext cx="30213" cy="30211"/>
                </a:xfrm>
                <a:custGeom>
                  <a:avLst/>
                  <a:gdLst/>
                  <a:ahLst/>
                  <a:cxnLst/>
                  <a:pathLst>
                    <a:path w="30213" h="30211">
                      <a:moveTo>
                        <a:pt x="9691" y="0"/>
                      </a:moveTo>
                      <a:lnTo>
                        <a:pt x="0" y="30211"/>
                      </a:lnTo>
                      <a:lnTo>
                        <a:pt x="30213" y="21824"/>
                      </a:lnTo>
                      <a:lnTo>
                        <a:pt x="969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0000"/>
                    </a:gs>
                    <a:gs pos="100000">
                      <a:srgbClr val="0080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</p:grpSp>
          <p:sp>
            <p:nvSpPr>
              <p:cNvPr id="5347" name="Text 5347"/>
              <p:cNvSpPr txBox="1"/>
              <p:nvPr/>
            </p:nvSpPr>
            <p:spPr>
              <a:xfrm>
                <a:off x="2690981" y="2067887"/>
                <a:ext cx="402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Writer</a:t>
                </a:r>
              </a:p>
            </p:txBody>
          </p:sp>
        </p:grpSp>
        <p:grpSp>
          <p:nvGrpSpPr>
            <p:cNvPr id="4665" name="Sub Topic 5"/>
            <p:cNvGrpSpPr/>
            <p:nvPr/>
          </p:nvGrpSpPr>
          <p:grpSpPr>
            <a:xfrm>
              <a:off x="1471181" y="684688"/>
              <a:ext cx="729600" cy="212800"/>
              <a:chOff x="1471181" y="684688"/>
              <a:chExt cx="729600" cy="212800"/>
            </a:xfrm>
          </p:grpSpPr>
          <p:sp>
            <p:nvSpPr>
              <p:cNvPr id="4666" name=""/>
              <p:cNvSpPr/>
              <p:nvPr/>
            </p:nvSpPr>
            <p:spPr>
              <a:xfrm>
                <a:off x="1471181" y="684688"/>
                <a:ext cx="729600" cy="212800"/>
              </a:xfrm>
              <a:custGeom>
                <a:avLst/>
                <a:gdLst/>
                <a:ahLst/>
                <a:cxnLst/>
                <a:pathLst>
                  <a:path w="729600" h="212800">
                    <a:moveTo>
                      <a:pt x="106400" y="0"/>
                    </a:moveTo>
                    <a:lnTo>
                      <a:pt x="623200" y="0"/>
                    </a:lnTo>
                    <a:cubicBezTo>
                      <a:pt x="623200" y="0"/>
                      <a:pt x="729600" y="0"/>
                      <a:pt x="729600" y="106400"/>
                    </a:cubicBezTo>
                    <a:cubicBezTo>
                      <a:pt x="729600" y="212800"/>
                      <a:pt x="623200" y="212800"/>
                      <a:pt x="6232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67" name=""/>
              <p:cNvSpPr/>
              <p:nvPr/>
            </p:nvSpPr>
            <p:spPr>
              <a:xfrm>
                <a:off x="1486381" y="699888"/>
                <a:ext cx="699200" cy="182400"/>
              </a:xfrm>
              <a:custGeom>
                <a:avLst/>
                <a:gdLst/>
                <a:ahLst/>
                <a:cxnLst/>
                <a:pathLst>
                  <a:path w="699200" h="182400" stroke="false">
                    <a:moveTo>
                      <a:pt x="91200" y="0"/>
                    </a:moveTo>
                    <a:lnTo>
                      <a:pt x="608000" y="0"/>
                    </a:lnTo>
                    <a:cubicBezTo>
                      <a:pt x="608000" y="0"/>
                      <a:pt x="699200" y="0"/>
                      <a:pt x="699200" y="91200"/>
                    </a:cubicBezTo>
                    <a:cubicBezTo>
                      <a:pt x="699200" y="182400"/>
                      <a:pt x="608000" y="182400"/>
                      <a:pt x="6080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68" name=""/>
              <p:cNvSpPr/>
              <p:nvPr/>
            </p:nvSpPr>
            <p:spPr>
              <a:xfrm>
                <a:off x="1497781" y="699888"/>
                <a:ext cx="676400" cy="106400"/>
              </a:xfrm>
              <a:custGeom>
                <a:avLst/>
                <a:gdLst/>
                <a:ahLst/>
                <a:cxnLst/>
                <a:pathLst>
                  <a:path w="676400" h="106400" stroke="false">
                    <a:moveTo>
                      <a:pt x="106400" y="0"/>
                    </a:moveTo>
                    <a:lnTo>
                      <a:pt x="570000" y="0"/>
                    </a:lnTo>
                    <a:cubicBezTo>
                      <a:pt x="570000" y="0"/>
                      <a:pt x="676400" y="0"/>
                      <a:pt x="676400" y="62776"/>
                    </a:cubicBezTo>
                    <a:cubicBezTo>
                      <a:pt x="676400" y="106400"/>
                      <a:pt x="608760" y="106400"/>
                      <a:pt x="642580" y="106400"/>
                    </a:cubicBezTo>
                    <a:lnTo>
                      <a:pt x="33820" y="106400"/>
                    </a:lnTo>
                    <a:cubicBezTo>
                      <a:pt x="6764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48" name="Text 5348"/>
              <p:cNvSpPr txBox="1"/>
              <p:nvPr/>
            </p:nvSpPr>
            <p:spPr>
              <a:xfrm>
                <a:off x="1497781" y="730288"/>
                <a:ext cx="676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Good French</a:t>
                </a:r>
              </a:p>
            </p:txBody>
          </p:sp>
        </p:grpSp>
        <p:grpSp>
          <p:nvGrpSpPr>
            <p:cNvPr id="4670" name="Sub Topic 5"/>
            <p:cNvGrpSpPr/>
            <p:nvPr/>
          </p:nvGrpSpPr>
          <p:grpSpPr>
            <a:xfrm>
              <a:off x="1410381" y="1019087"/>
              <a:ext cx="790400" cy="212800"/>
              <a:chOff x="1410381" y="1019087"/>
              <a:chExt cx="790400" cy="212800"/>
            </a:xfrm>
          </p:grpSpPr>
          <p:sp>
            <p:nvSpPr>
              <p:cNvPr id="4671" name=""/>
              <p:cNvSpPr/>
              <p:nvPr/>
            </p:nvSpPr>
            <p:spPr>
              <a:xfrm>
                <a:off x="1410381" y="1019087"/>
                <a:ext cx="790400" cy="212800"/>
              </a:xfrm>
              <a:custGeom>
                <a:avLst/>
                <a:gdLst/>
                <a:ahLst/>
                <a:cxnLst/>
                <a:pathLst>
                  <a:path w="790400" h="212800">
                    <a:moveTo>
                      <a:pt x="106400" y="0"/>
                    </a:moveTo>
                    <a:lnTo>
                      <a:pt x="684000" y="0"/>
                    </a:lnTo>
                    <a:cubicBezTo>
                      <a:pt x="684000" y="0"/>
                      <a:pt x="790400" y="0"/>
                      <a:pt x="790400" y="106400"/>
                    </a:cubicBezTo>
                    <a:cubicBezTo>
                      <a:pt x="790400" y="212800"/>
                      <a:pt x="684000" y="212800"/>
                      <a:pt x="6840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72" name=""/>
              <p:cNvSpPr/>
              <p:nvPr/>
            </p:nvSpPr>
            <p:spPr>
              <a:xfrm>
                <a:off x="1425581" y="1034287"/>
                <a:ext cx="760000" cy="182400"/>
              </a:xfrm>
              <a:custGeom>
                <a:avLst/>
                <a:gdLst/>
                <a:ahLst/>
                <a:cxnLst/>
                <a:pathLst>
                  <a:path w="760000" h="182400" stroke="false">
                    <a:moveTo>
                      <a:pt x="91200" y="0"/>
                    </a:moveTo>
                    <a:lnTo>
                      <a:pt x="668800" y="0"/>
                    </a:lnTo>
                    <a:cubicBezTo>
                      <a:pt x="668800" y="0"/>
                      <a:pt x="760000" y="0"/>
                      <a:pt x="760000" y="91200"/>
                    </a:cubicBezTo>
                    <a:cubicBezTo>
                      <a:pt x="760000" y="182400"/>
                      <a:pt x="668800" y="182400"/>
                      <a:pt x="6688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73" name=""/>
              <p:cNvSpPr/>
              <p:nvPr/>
            </p:nvSpPr>
            <p:spPr>
              <a:xfrm>
                <a:off x="1436981" y="1034287"/>
                <a:ext cx="737200" cy="106400"/>
              </a:xfrm>
              <a:custGeom>
                <a:avLst/>
                <a:gdLst/>
                <a:ahLst/>
                <a:cxnLst/>
                <a:pathLst>
                  <a:path w="737200" h="106400" stroke="false">
                    <a:moveTo>
                      <a:pt x="106400" y="0"/>
                    </a:moveTo>
                    <a:lnTo>
                      <a:pt x="630800" y="0"/>
                    </a:lnTo>
                    <a:cubicBezTo>
                      <a:pt x="630800" y="0"/>
                      <a:pt x="737200" y="0"/>
                      <a:pt x="737200" y="62776"/>
                    </a:cubicBezTo>
                    <a:cubicBezTo>
                      <a:pt x="737200" y="106400"/>
                      <a:pt x="663480" y="106400"/>
                      <a:pt x="700340" y="106400"/>
                    </a:cubicBezTo>
                    <a:lnTo>
                      <a:pt x="36860" y="106400"/>
                    </a:lnTo>
                    <a:cubicBezTo>
                      <a:pt x="7372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49" name="Text 5349"/>
              <p:cNvSpPr txBox="1"/>
              <p:nvPr/>
            </p:nvSpPr>
            <p:spPr>
              <a:xfrm>
                <a:off x="1436981" y="1064687"/>
                <a:ext cx="73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Fluent English</a:t>
                </a:r>
              </a:p>
            </p:txBody>
          </p:sp>
        </p:grpSp>
        <p:grpSp>
          <p:nvGrpSpPr>
            <p:cNvPr id="4675" name="Sub Topic 5"/>
            <p:cNvGrpSpPr/>
            <p:nvPr/>
          </p:nvGrpSpPr>
          <p:grpSpPr>
            <a:xfrm>
              <a:off x="1653581" y="1353487"/>
              <a:ext cx="562400" cy="212800"/>
              <a:chOff x="1653581" y="1353487"/>
              <a:chExt cx="562400" cy="212800"/>
            </a:xfrm>
          </p:grpSpPr>
          <p:sp>
            <p:nvSpPr>
              <p:cNvPr id="4676" name=""/>
              <p:cNvSpPr/>
              <p:nvPr/>
            </p:nvSpPr>
            <p:spPr>
              <a:xfrm>
                <a:off x="1653581" y="1353487"/>
                <a:ext cx="562400" cy="212800"/>
              </a:xfrm>
              <a:custGeom>
                <a:avLst/>
                <a:gdLst/>
                <a:ahLst/>
                <a:cxnLst/>
                <a:pathLst>
                  <a:path w="562400" h="212800">
                    <a:moveTo>
                      <a:pt x="106400" y="0"/>
                    </a:moveTo>
                    <a:lnTo>
                      <a:pt x="456000" y="0"/>
                    </a:lnTo>
                    <a:cubicBezTo>
                      <a:pt x="456000" y="0"/>
                      <a:pt x="562400" y="0"/>
                      <a:pt x="562400" y="106400"/>
                    </a:cubicBezTo>
                    <a:cubicBezTo>
                      <a:pt x="562400" y="212800"/>
                      <a:pt x="456000" y="212800"/>
                      <a:pt x="4560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77" name=""/>
              <p:cNvSpPr/>
              <p:nvPr/>
            </p:nvSpPr>
            <p:spPr>
              <a:xfrm>
                <a:off x="1668781" y="1368687"/>
                <a:ext cx="532000" cy="182400"/>
              </a:xfrm>
              <a:custGeom>
                <a:avLst/>
                <a:gdLst/>
                <a:ahLst/>
                <a:cxnLst/>
                <a:pathLst>
                  <a:path w="532000" h="182400" stroke="false">
                    <a:moveTo>
                      <a:pt x="91200" y="0"/>
                    </a:moveTo>
                    <a:lnTo>
                      <a:pt x="440800" y="0"/>
                    </a:lnTo>
                    <a:cubicBezTo>
                      <a:pt x="440800" y="0"/>
                      <a:pt x="532000" y="0"/>
                      <a:pt x="532000" y="91200"/>
                    </a:cubicBezTo>
                    <a:cubicBezTo>
                      <a:pt x="532000" y="182400"/>
                      <a:pt x="440800" y="182400"/>
                      <a:pt x="4408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78" name=""/>
              <p:cNvSpPr/>
              <p:nvPr/>
            </p:nvSpPr>
            <p:spPr>
              <a:xfrm>
                <a:off x="1680181" y="1368687"/>
                <a:ext cx="509200" cy="106400"/>
              </a:xfrm>
              <a:custGeom>
                <a:avLst/>
                <a:gdLst/>
                <a:ahLst/>
                <a:cxnLst/>
                <a:pathLst>
                  <a:path w="509200" h="106400" stroke="false">
                    <a:moveTo>
                      <a:pt x="106400" y="0"/>
                    </a:moveTo>
                    <a:lnTo>
                      <a:pt x="402800" y="0"/>
                    </a:lnTo>
                    <a:cubicBezTo>
                      <a:pt x="402800" y="0"/>
                      <a:pt x="509200" y="0"/>
                      <a:pt x="509200" y="62776"/>
                    </a:cubicBezTo>
                    <a:cubicBezTo>
                      <a:pt x="509200" y="106400"/>
                      <a:pt x="458280" y="106400"/>
                      <a:pt x="483740" y="106400"/>
                    </a:cubicBezTo>
                    <a:lnTo>
                      <a:pt x="25460" y="106400"/>
                    </a:lnTo>
                    <a:cubicBezTo>
                      <a:pt x="5092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50" name="Text 5350"/>
              <p:cNvSpPr txBox="1"/>
              <p:nvPr/>
            </p:nvSpPr>
            <p:spPr>
              <a:xfrm>
                <a:off x="1680181" y="1399087"/>
                <a:ext cx="509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Drawing</a:t>
                </a:r>
              </a:p>
            </p:txBody>
          </p:sp>
        </p:grpSp>
        <p:grpSp>
          <p:nvGrpSpPr>
            <p:cNvPr id="4685" name="Sub Topic 5"/>
            <p:cNvGrpSpPr/>
            <p:nvPr/>
          </p:nvGrpSpPr>
          <p:grpSpPr>
            <a:xfrm>
              <a:off x="1083581" y="1687887"/>
              <a:ext cx="1132400" cy="212800"/>
              <a:chOff x="1083581" y="1687887"/>
              <a:chExt cx="1132400" cy="212800"/>
            </a:xfrm>
          </p:grpSpPr>
          <p:sp>
            <p:nvSpPr>
              <p:cNvPr id="4686" name=""/>
              <p:cNvSpPr/>
              <p:nvPr/>
            </p:nvSpPr>
            <p:spPr>
              <a:xfrm>
                <a:off x="1083581" y="1687887"/>
                <a:ext cx="1132400" cy="212800"/>
              </a:xfrm>
              <a:custGeom>
                <a:avLst/>
                <a:gdLst/>
                <a:ahLst/>
                <a:cxnLst/>
                <a:pathLst>
                  <a:path w="1132400" h="212800">
                    <a:moveTo>
                      <a:pt x="106400" y="0"/>
                    </a:moveTo>
                    <a:lnTo>
                      <a:pt x="1026000" y="0"/>
                    </a:lnTo>
                    <a:cubicBezTo>
                      <a:pt x="1026000" y="0"/>
                      <a:pt x="1132400" y="0"/>
                      <a:pt x="1132400" y="106400"/>
                    </a:cubicBezTo>
                    <a:cubicBezTo>
                      <a:pt x="1132400" y="212800"/>
                      <a:pt x="1026000" y="212800"/>
                      <a:pt x="10260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687" name=""/>
              <p:cNvSpPr/>
              <p:nvPr/>
            </p:nvSpPr>
            <p:spPr>
              <a:xfrm>
                <a:off x="1098781" y="1703087"/>
                <a:ext cx="1102000" cy="182400"/>
              </a:xfrm>
              <a:custGeom>
                <a:avLst/>
                <a:gdLst/>
                <a:ahLst/>
                <a:cxnLst/>
                <a:pathLst>
                  <a:path w="1102000" h="182400" stroke="false">
                    <a:moveTo>
                      <a:pt x="91200" y="0"/>
                    </a:moveTo>
                    <a:lnTo>
                      <a:pt x="1010800" y="0"/>
                    </a:lnTo>
                    <a:cubicBezTo>
                      <a:pt x="1010800" y="0"/>
                      <a:pt x="1102000" y="0"/>
                      <a:pt x="1102000" y="91200"/>
                    </a:cubicBezTo>
                    <a:cubicBezTo>
                      <a:pt x="1102000" y="182400"/>
                      <a:pt x="1010800" y="182400"/>
                      <a:pt x="10108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832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688" name=""/>
              <p:cNvSpPr/>
              <p:nvPr/>
            </p:nvSpPr>
            <p:spPr>
              <a:xfrm>
                <a:off x="1110181" y="1703087"/>
                <a:ext cx="1079200" cy="106400"/>
              </a:xfrm>
              <a:custGeom>
                <a:avLst/>
                <a:gdLst/>
                <a:ahLst/>
                <a:cxnLst/>
                <a:pathLst>
                  <a:path w="1079200" h="106400" stroke="false">
                    <a:moveTo>
                      <a:pt x="106400" y="0"/>
                    </a:moveTo>
                    <a:lnTo>
                      <a:pt x="972800" y="0"/>
                    </a:lnTo>
                    <a:cubicBezTo>
                      <a:pt x="972800" y="0"/>
                      <a:pt x="1079200" y="0"/>
                      <a:pt x="1079200" y="62776"/>
                    </a:cubicBezTo>
                    <a:cubicBezTo>
                      <a:pt x="1079200" y="106400"/>
                      <a:pt x="971280" y="106400"/>
                      <a:pt x="1025240" y="106400"/>
                    </a:cubicBezTo>
                    <a:lnTo>
                      <a:pt x="53960" y="106400"/>
                    </a:lnTo>
                    <a:cubicBezTo>
                      <a:pt x="10792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351" name="Text 5351"/>
              <p:cNvSpPr txBox="1"/>
              <p:nvPr/>
            </p:nvSpPr>
            <p:spPr>
              <a:xfrm>
                <a:off x="1110181" y="1733487"/>
                <a:ext cx="1079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Office Programming</a:t>
                </a:r>
              </a:p>
            </p:txBody>
          </p:sp>
        </p:grpSp>
        <p:grpSp>
          <p:nvGrpSpPr>
            <p:cNvPr id="4720" name="Sub Topic 5"/>
            <p:cNvGrpSpPr/>
            <p:nvPr/>
          </p:nvGrpSpPr>
          <p:grpSpPr>
            <a:xfrm>
              <a:off x="7444781" y="2778487"/>
              <a:ext cx="661200" cy="212800"/>
              <a:chOff x="7444781" y="2778487"/>
              <a:chExt cx="661200" cy="212800"/>
            </a:xfrm>
          </p:grpSpPr>
          <p:sp>
            <p:nvSpPr>
              <p:cNvPr id="4721" name=""/>
              <p:cNvSpPr/>
              <p:nvPr/>
            </p:nvSpPr>
            <p:spPr>
              <a:xfrm>
                <a:off x="7444781" y="2778487"/>
                <a:ext cx="661200" cy="212800"/>
              </a:xfrm>
              <a:custGeom>
                <a:avLst/>
                <a:gdLst/>
                <a:ahLst/>
                <a:cxnLst/>
                <a:pathLst>
                  <a:path w="661200" h="212800">
                    <a:moveTo>
                      <a:pt x="106400" y="0"/>
                    </a:moveTo>
                    <a:lnTo>
                      <a:pt x="554800" y="0"/>
                    </a:lnTo>
                    <a:cubicBezTo>
                      <a:pt x="554800" y="0"/>
                      <a:pt x="661200" y="0"/>
                      <a:pt x="661200" y="106400"/>
                    </a:cubicBezTo>
                    <a:cubicBezTo>
                      <a:pt x="661200" y="212800"/>
                      <a:pt x="554800" y="212800"/>
                      <a:pt x="5548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722" name=""/>
              <p:cNvSpPr/>
              <p:nvPr/>
            </p:nvSpPr>
            <p:spPr>
              <a:xfrm>
                <a:off x="7459981" y="2793687"/>
                <a:ext cx="630800" cy="182400"/>
              </a:xfrm>
              <a:custGeom>
                <a:avLst/>
                <a:gdLst/>
                <a:ahLst/>
                <a:cxnLst/>
                <a:pathLst>
                  <a:path w="630800" h="182400" stroke="false">
                    <a:moveTo>
                      <a:pt x="91200" y="0"/>
                    </a:moveTo>
                    <a:lnTo>
                      <a:pt x="539600" y="0"/>
                    </a:lnTo>
                    <a:cubicBezTo>
                      <a:pt x="539600" y="0"/>
                      <a:pt x="630800" y="0"/>
                      <a:pt x="630800" y="91200"/>
                    </a:cubicBezTo>
                    <a:cubicBezTo>
                      <a:pt x="630800" y="182400"/>
                      <a:pt x="539600" y="182400"/>
                      <a:pt x="5396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51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723" name=""/>
              <p:cNvSpPr/>
              <p:nvPr/>
            </p:nvSpPr>
            <p:spPr>
              <a:xfrm>
                <a:off x="7471381" y="2793687"/>
                <a:ext cx="608000" cy="106400"/>
              </a:xfrm>
              <a:custGeom>
                <a:avLst/>
                <a:gdLst/>
                <a:ahLst/>
                <a:cxnLst/>
                <a:pathLst>
                  <a:path w="608000" h="106400" stroke="false">
                    <a:moveTo>
                      <a:pt x="106400" y="0"/>
                    </a:moveTo>
                    <a:lnTo>
                      <a:pt x="501600" y="0"/>
                    </a:lnTo>
                    <a:cubicBezTo>
                      <a:pt x="501600" y="0"/>
                      <a:pt x="608000" y="0"/>
                      <a:pt x="608000" y="62776"/>
                    </a:cubicBezTo>
                    <a:cubicBezTo>
                      <a:pt x="608000" y="106400"/>
                      <a:pt x="547200" y="106400"/>
                      <a:pt x="577600" y="106400"/>
                    </a:cubicBezTo>
                    <a:lnTo>
                      <a:pt x="30400" y="106400"/>
                    </a:lnTo>
                    <a:cubicBezTo>
                      <a:pt x="6080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789" name="Completed"/>
              <p:cNvGrpSpPr/>
              <p:nvPr/>
            </p:nvGrpSpPr>
            <p:grpSpPr>
              <a:xfrm>
                <a:off x="7505581" y="2793687"/>
                <a:ext cx="182400" cy="182400"/>
                <a:chOff x="7505581" y="2793687"/>
                <a:chExt cx="182400" cy="182400"/>
              </a:xfrm>
            </p:grpSpPr>
            <p:sp>
              <p:nvSpPr>
                <p:cNvPr id="4790" name=""/>
                <p:cNvSpPr/>
                <p:nvPr/>
              </p:nvSpPr>
              <p:spPr>
                <a:xfrm>
                  <a:off x="7505581" y="2793687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116296"/>
                      </a:moveTo>
                      <a:cubicBezTo>
                        <a:pt x="23987" y="100480"/>
                        <a:pt x="50638" y="84664"/>
                        <a:pt x="50638" y="84664"/>
                      </a:cubicBezTo>
                      <a:cubicBezTo>
                        <a:pt x="50638" y="84664"/>
                        <a:pt x="66630" y="119087"/>
                        <a:pt x="73737" y="134904"/>
                      </a:cubicBezTo>
                      <a:cubicBezTo>
                        <a:pt x="89728" y="91200"/>
                        <a:pt x="135924" y="18607"/>
                        <a:pt x="175014" y="0"/>
                      </a:cubicBezTo>
                      <a:cubicBezTo>
                        <a:pt x="172349" y="13955"/>
                        <a:pt x="172576" y="49487"/>
                        <a:pt x="182400" y="70885"/>
                      </a:cubicBezTo>
                      <a:cubicBezTo>
                        <a:pt x="161714" y="82968"/>
                        <a:pt x="113715" y="113505"/>
                        <a:pt x="77290" y="182400"/>
                      </a:cubicBezTo>
                      <a:cubicBezTo>
                        <a:pt x="53304" y="150719"/>
                        <a:pt x="21321" y="123739"/>
                        <a:pt x="0" y="116296"/>
                      </a:cubicBezTo>
                      <a:close/>
                    </a:path>
                  </a:pathLst>
                </a:custGeom>
                <a:solidFill>
                  <a:srgbClr val="9932CC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91" name=""/>
                <p:cNvSpPr/>
                <p:nvPr/>
              </p:nvSpPr>
              <p:spPr>
                <a:xfrm>
                  <a:off x="7596192" y="2809437"/>
                  <a:ext cx="79393" cy="101213"/>
                </a:xfrm>
                <a:custGeom>
                  <a:avLst/>
                  <a:gdLst/>
                  <a:ahLst/>
                  <a:cxnLst/>
                  <a:pathLst>
                    <a:path w="79393" h="101213">
                      <a:moveTo>
                        <a:pt x="0" y="97979"/>
                      </a:moveTo>
                      <a:cubicBezTo>
                        <a:pt x="9030" y="78953"/>
                        <a:pt x="50009" y="17465"/>
                        <a:pt x="74789" y="0"/>
                      </a:cubicBezTo>
                      <a:cubicBezTo>
                        <a:pt x="72634" y="10549"/>
                        <a:pt x="71392" y="33822"/>
                        <a:pt x="79393" y="49997"/>
                      </a:cubicBezTo>
                      <a:cubicBezTo>
                        <a:pt x="68285" y="53799"/>
                        <a:pt x="21055" y="101213"/>
                        <a:pt x="21055" y="101213"/>
                      </a:cubicBezTo>
                      <a:lnTo>
                        <a:pt x="0" y="9797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792" name=""/>
                <p:cNvSpPr/>
                <p:nvPr/>
              </p:nvSpPr>
              <p:spPr>
                <a:xfrm>
                  <a:off x="7521080" y="2891284"/>
                  <a:ext cx="51029" cy="44210"/>
                </a:xfrm>
                <a:custGeom>
                  <a:avLst/>
                  <a:gdLst/>
                  <a:ahLst/>
                  <a:cxnLst/>
                  <a:pathLst>
                    <a:path w="51029" h="44210">
                      <a:moveTo>
                        <a:pt x="0" y="18365"/>
                      </a:moveTo>
                      <a:cubicBezTo>
                        <a:pt x="19282" y="6409"/>
                        <a:pt x="31228" y="0"/>
                        <a:pt x="31228" y="0"/>
                      </a:cubicBezTo>
                      <a:cubicBezTo>
                        <a:pt x="31228" y="0"/>
                        <a:pt x="41783" y="18314"/>
                        <a:pt x="50498" y="33802"/>
                      </a:cubicBezTo>
                      <a:cubicBezTo>
                        <a:pt x="53610" y="39334"/>
                        <a:pt x="42206" y="49612"/>
                        <a:pt x="32695" y="40751"/>
                      </a:cubicBezTo>
                      <a:cubicBezTo>
                        <a:pt x="20989" y="29844"/>
                        <a:pt x="9449" y="21469"/>
                        <a:pt x="0" y="183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5352" name="Text 5352"/>
              <p:cNvSpPr txBox="1"/>
              <p:nvPr/>
            </p:nvSpPr>
            <p:spPr>
              <a:xfrm>
                <a:off x="7684181" y="2824087"/>
                <a:ext cx="39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Smart</a:t>
                </a:r>
              </a:p>
            </p:txBody>
          </p:sp>
        </p:grpSp>
        <p:grpSp>
          <p:nvGrpSpPr>
            <p:cNvPr id="4725" name="Sub Topic 5"/>
            <p:cNvGrpSpPr/>
            <p:nvPr/>
          </p:nvGrpSpPr>
          <p:grpSpPr>
            <a:xfrm>
              <a:off x="7444781" y="2444087"/>
              <a:ext cx="820800" cy="212800"/>
              <a:chOff x="7444781" y="2444087"/>
              <a:chExt cx="820800" cy="212800"/>
            </a:xfrm>
          </p:grpSpPr>
          <p:sp>
            <p:nvSpPr>
              <p:cNvPr id="4726" name=""/>
              <p:cNvSpPr/>
              <p:nvPr/>
            </p:nvSpPr>
            <p:spPr>
              <a:xfrm>
                <a:off x="7444781" y="2444087"/>
                <a:ext cx="820800" cy="212800"/>
              </a:xfrm>
              <a:custGeom>
                <a:avLst/>
                <a:gdLst/>
                <a:ahLst/>
                <a:cxnLst/>
                <a:pathLst>
                  <a:path w="820800" h="212800">
                    <a:moveTo>
                      <a:pt x="106400" y="0"/>
                    </a:moveTo>
                    <a:lnTo>
                      <a:pt x="714400" y="0"/>
                    </a:lnTo>
                    <a:cubicBezTo>
                      <a:pt x="714400" y="0"/>
                      <a:pt x="820800" y="0"/>
                      <a:pt x="820800" y="106400"/>
                    </a:cubicBezTo>
                    <a:cubicBezTo>
                      <a:pt x="820800" y="212800"/>
                      <a:pt x="714400" y="212800"/>
                      <a:pt x="7144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727" name=""/>
              <p:cNvSpPr/>
              <p:nvPr/>
            </p:nvSpPr>
            <p:spPr>
              <a:xfrm>
                <a:off x="7459981" y="2459287"/>
                <a:ext cx="790400" cy="182400"/>
              </a:xfrm>
              <a:custGeom>
                <a:avLst/>
                <a:gdLst/>
                <a:ahLst/>
                <a:cxnLst/>
                <a:pathLst>
                  <a:path w="790400" h="182400" stroke="false">
                    <a:moveTo>
                      <a:pt x="91200" y="0"/>
                    </a:moveTo>
                    <a:lnTo>
                      <a:pt x="699200" y="0"/>
                    </a:lnTo>
                    <a:cubicBezTo>
                      <a:pt x="699200" y="0"/>
                      <a:pt x="790400" y="0"/>
                      <a:pt x="790400" y="91200"/>
                    </a:cubicBezTo>
                    <a:cubicBezTo>
                      <a:pt x="790400" y="182400"/>
                      <a:pt x="699200" y="182400"/>
                      <a:pt x="6992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98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728" name=""/>
              <p:cNvSpPr/>
              <p:nvPr/>
            </p:nvSpPr>
            <p:spPr>
              <a:xfrm>
                <a:off x="7471381" y="2459287"/>
                <a:ext cx="767600" cy="106400"/>
              </a:xfrm>
              <a:custGeom>
                <a:avLst/>
                <a:gdLst/>
                <a:ahLst/>
                <a:cxnLst/>
                <a:pathLst>
                  <a:path w="767600" h="106400" stroke="false">
                    <a:moveTo>
                      <a:pt x="106400" y="0"/>
                    </a:moveTo>
                    <a:lnTo>
                      <a:pt x="661200" y="0"/>
                    </a:lnTo>
                    <a:cubicBezTo>
                      <a:pt x="661200" y="0"/>
                      <a:pt x="767600" y="0"/>
                      <a:pt x="767600" y="62776"/>
                    </a:cubicBezTo>
                    <a:cubicBezTo>
                      <a:pt x="767600" y="106400"/>
                      <a:pt x="690840" y="106400"/>
                      <a:pt x="729220" y="106400"/>
                    </a:cubicBezTo>
                    <a:lnTo>
                      <a:pt x="38380" y="106400"/>
                    </a:lnTo>
                    <a:cubicBezTo>
                      <a:pt x="7676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793" name="Completed"/>
              <p:cNvGrpSpPr/>
              <p:nvPr/>
            </p:nvGrpSpPr>
            <p:grpSpPr>
              <a:xfrm>
                <a:off x="7505581" y="2459287"/>
                <a:ext cx="182400" cy="182400"/>
                <a:chOff x="7505581" y="2459287"/>
                <a:chExt cx="182400" cy="182400"/>
              </a:xfrm>
            </p:grpSpPr>
            <p:sp>
              <p:nvSpPr>
                <p:cNvPr id="4794" name=""/>
                <p:cNvSpPr/>
                <p:nvPr/>
              </p:nvSpPr>
              <p:spPr>
                <a:xfrm>
                  <a:off x="7505581" y="2459287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116296"/>
                      </a:moveTo>
                      <a:cubicBezTo>
                        <a:pt x="23987" y="100480"/>
                        <a:pt x="50638" y="84664"/>
                        <a:pt x="50638" y="84664"/>
                      </a:cubicBezTo>
                      <a:cubicBezTo>
                        <a:pt x="50638" y="84664"/>
                        <a:pt x="66630" y="119087"/>
                        <a:pt x="73737" y="134904"/>
                      </a:cubicBezTo>
                      <a:cubicBezTo>
                        <a:pt x="89728" y="91200"/>
                        <a:pt x="135924" y="18607"/>
                        <a:pt x="175014" y="0"/>
                      </a:cubicBezTo>
                      <a:cubicBezTo>
                        <a:pt x="172349" y="13955"/>
                        <a:pt x="172576" y="49487"/>
                        <a:pt x="182400" y="70885"/>
                      </a:cubicBezTo>
                      <a:cubicBezTo>
                        <a:pt x="161714" y="82968"/>
                        <a:pt x="113715" y="113505"/>
                        <a:pt x="77290" y="182400"/>
                      </a:cubicBezTo>
                      <a:cubicBezTo>
                        <a:pt x="53304" y="150719"/>
                        <a:pt x="21321" y="123739"/>
                        <a:pt x="0" y="116296"/>
                      </a:cubicBezTo>
                      <a:close/>
                    </a:path>
                  </a:pathLst>
                </a:custGeom>
                <a:solidFill>
                  <a:srgbClr val="9932CC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95" name=""/>
                <p:cNvSpPr/>
                <p:nvPr/>
              </p:nvSpPr>
              <p:spPr>
                <a:xfrm>
                  <a:off x="7596192" y="2475037"/>
                  <a:ext cx="79393" cy="101213"/>
                </a:xfrm>
                <a:custGeom>
                  <a:avLst/>
                  <a:gdLst/>
                  <a:ahLst/>
                  <a:cxnLst/>
                  <a:pathLst>
                    <a:path w="79393" h="101213">
                      <a:moveTo>
                        <a:pt x="0" y="97979"/>
                      </a:moveTo>
                      <a:cubicBezTo>
                        <a:pt x="9030" y="78953"/>
                        <a:pt x="50009" y="17465"/>
                        <a:pt x="74789" y="0"/>
                      </a:cubicBezTo>
                      <a:cubicBezTo>
                        <a:pt x="72634" y="10549"/>
                        <a:pt x="71392" y="33822"/>
                        <a:pt x="79393" y="49997"/>
                      </a:cubicBezTo>
                      <a:cubicBezTo>
                        <a:pt x="68285" y="53799"/>
                        <a:pt x="21055" y="101213"/>
                        <a:pt x="21055" y="101213"/>
                      </a:cubicBezTo>
                      <a:lnTo>
                        <a:pt x="0" y="9797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796" name=""/>
                <p:cNvSpPr/>
                <p:nvPr/>
              </p:nvSpPr>
              <p:spPr>
                <a:xfrm>
                  <a:off x="7521080" y="2556884"/>
                  <a:ext cx="51029" cy="44210"/>
                </a:xfrm>
                <a:custGeom>
                  <a:avLst/>
                  <a:gdLst/>
                  <a:ahLst/>
                  <a:cxnLst/>
                  <a:pathLst>
                    <a:path w="51029" h="44210">
                      <a:moveTo>
                        <a:pt x="0" y="18365"/>
                      </a:moveTo>
                      <a:cubicBezTo>
                        <a:pt x="19282" y="6409"/>
                        <a:pt x="31228" y="0"/>
                        <a:pt x="31228" y="0"/>
                      </a:cubicBezTo>
                      <a:cubicBezTo>
                        <a:pt x="31228" y="0"/>
                        <a:pt x="41783" y="18314"/>
                        <a:pt x="50498" y="33802"/>
                      </a:cubicBezTo>
                      <a:cubicBezTo>
                        <a:pt x="53610" y="39334"/>
                        <a:pt x="42206" y="49612"/>
                        <a:pt x="32695" y="40751"/>
                      </a:cubicBezTo>
                      <a:cubicBezTo>
                        <a:pt x="20989" y="29844"/>
                        <a:pt x="9449" y="21469"/>
                        <a:pt x="0" y="183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5353" name="Text 5353"/>
              <p:cNvSpPr txBox="1"/>
              <p:nvPr/>
            </p:nvSpPr>
            <p:spPr>
              <a:xfrm>
                <a:off x="7684181" y="2489687"/>
                <a:ext cx="55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Educated</a:t>
                </a:r>
              </a:p>
            </p:txBody>
          </p:sp>
        </p:grpSp>
        <p:grpSp>
          <p:nvGrpSpPr>
            <p:cNvPr id="4730" name="Sub Topic 5"/>
            <p:cNvGrpSpPr/>
            <p:nvPr/>
          </p:nvGrpSpPr>
          <p:grpSpPr>
            <a:xfrm>
              <a:off x="7444781" y="3112887"/>
              <a:ext cx="919600" cy="212800"/>
              <a:chOff x="7444781" y="3112887"/>
              <a:chExt cx="919600" cy="212800"/>
            </a:xfrm>
          </p:grpSpPr>
          <p:sp>
            <p:nvSpPr>
              <p:cNvPr id="4731" name=""/>
              <p:cNvSpPr/>
              <p:nvPr/>
            </p:nvSpPr>
            <p:spPr>
              <a:xfrm>
                <a:off x="7444781" y="3112887"/>
                <a:ext cx="919600" cy="212800"/>
              </a:xfrm>
              <a:custGeom>
                <a:avLst/>
                <a:gdLst/>
                <a:ahLst/>
                <a:cxnLst/>
                <a:pathLst>
                  <a:path w="919600" h="212800">
                    <a:moveTo>
                      <a:pt x="106400" y="0"/>
                    </a:moveTo>
                    <a:lnTo>
                      <a:pt x="813200" y="0"/>
                    </a:lnTo>
                    <a:cubicBezTo>
                      <a:pt x="813200" y="0"/>
                      <a:pt x="919600" y="0"/>
                      <a:pt x="919600" y="106400"/>
                    </a:cubicBezTo>
                    <a:cubicBezTo>
                      <a:pt x="919600" y="212800"/>
                      <a:pt x="813200" y="212800"/>
                      <a:pt x="813200" y="212800"/>
                    </a:cubicBezTo>
                    <a:lnTo>
                      <a:pt x="106400" y="212800"/>
                    </a:lnTo>
                    <a:cubicBezTo>
                      <a:pt x="106400" y="212800"/>
                      <a:pt x="0" y="212800"/>
                      <a:pt x="0" y="106400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732" name=""/>
              <p:cNvSpPr/>
              <p:nvPr/>
            </p:nvSpPr>
            <p:spPr>
              <a:xfrm>
                <a:off x="7459981" y="3128087"/>
                <a:ext cx="889200" cy="182400"/>
              </a:xfrm>
              <a:custGeom>
                <a:avLst/>
                <a:gdLst/>
                <a:ahLst/>
                <a:cxnLst/>
                <a:pathLst>
                  <a:path w="889200" h="182400" stroke="false">
                    <a:moveTo>
                      <a:pt x="91200" y="0"/>
                    </a:moveTo>
                    <a:lnTo>
                      <a:pt x="798000" y="0"/>
                    </a:lnTo>
                    <a:cubicBezTo>
                      <a:pt x="798000" y="0"/>
                      <a:pt x="889200" y="0"/>
                      <a:pt x="889200" y="91200"/>
                    </a:cubicBezTo>
                    <a:cubicBezTo>
                      <a:pt x="889200" y="182400"/>
                      <a:pt x="798000" y="182400"/>
                      <a:pt x="798000" y="182400"/>
                    </a:cubicBezTo>
                    <a:lnTo>
                      <a:pt x="91200" y="182400"/>
                    </a:lnTo>
                    <a:cubicBezTo>
                      <a:pt x="91200" y="182400"/>
                      <a:pt x="0" y="182400"/>
                      <a:pt x="0" y="91200"/>
                    </a:cubicBezTo>
                    <a:cubicBezTo>
                      <a:pt x="0" y="0"/>
                      <a:pt x="9120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55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733" name=""/>
              <p:cNvSpPr/>
              <p:nvPr/>
            </p:nvSpPr>
            <p:spPr>
              <a:xfrm>
                <a:off x="7471381" y="3128087"/>
                <a:ext cx="866400" cy="106400"/>
              </a:xfrm>
              <a:custGeom>
                <a:avLst/>
                <a:gdLst/>
                <a:ahLst/>
                <a:cxnLst/>
                <a:pathLst>
                  <a:path w="866400" h="106400" stroke="false">
                    <a:moveTo>
                      <a:pt x="106400" y="0"/>
                    </a:moveTo>
                    <a:lnTo>
                      <a:pt x="760000" y="0"/>
                    </a:lnTo>
                    <a:cubicBezTo>
                      <a:pt x="760000" y="0"/>
                      <a:pt x="866400" y="0"/>
                      <a:pt x="866400" y="62776"/>
                    </a:cubicBezTo>
                    <a:cubicBezTo>
                      <a:pt x="866400" y="106400"/>
                      <a:pt x="779760" y="106400"/>
                      <a:pt x="823080" y="106400"/>
                    </a:cubicBezTo>
                    <a:lnTo>
                      <a:pt x="43320" y="106400"/>
                    </a:lnTo>
                    <a:cubicBezTo>
                      <a:pt x="86640" y="106400"/>
                      <a:pt x="0" y="106400"/>
                      <a:pt x="0" y="62776"/>
                    </a:cubicBezTo>
                    <a:cubicBezTo>
                      <a:pt x="0" y="0"/>
                      <a:pt x="106400" y="0"/>
                      <a:pt x="1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4797" name="Completed"/>
              <p:cNvGrpSpPr/>
              <p:nvPr/>
            </p:nvGrpSpPr>
            <p:grpSpPr>
              <a:xfrm>
                <a:off x="7505581" y="3128087"/>
                <a:ext cx="182400" cy="182400"/>
                <a:chOff x="7505581" y="3128087"/>
                <a:chExt cx="182400" cy="182400"/>
              </a:xfrm>
            </p:grpSpPr>
            <p:sp>
              <p:nvSpPr>
                <p:cNvPr id="4798" name=""/>
                <p:cNvSpPr/>
                <p:nvPr/>
              </p:nvSpPr>
              <p:spPr>
                <a:xfrm>
                  <a:off x="7505581" y="3128087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116296"/>
                      </a:moveTo>
                      <a:cubicBezTo>
                        <a:pt x="23987" y="100480"/>
                        <a:pt x="50638" y="84664"/>
                        <a:pt x="50638" y="84664"/>
                      </a:cubicBezTo>
                      <a:cubicBezTo>
                        <a:pt x="50638" y="84664"/>
                        <a:pt x="66630" y="119087"/>
                        <a:pt x="73737" y="134904"/>
                      </a:cubicBezTo>
                      <a:cubicBezTo>
                        <a:pt x="89728" y="91200"/>
                        <a:pt x="135924" y="18607"/>
                        <a:pt x="175014" y="0"/>
                      </a:cubicBezTo>
                      <a:cubicBezTo>
                        <a:pt x="172349" y="13955"/>
                        <a:pt x="172576" y="49487"/>
                        <a:pt x="182400" y="70885"/>
                      </a:cubicBezTo>
                      <a:cubicBezTo>
                        <a:pt x="161714" y="82968"/>
                        <a:pt x="113715" y="113505"/>
                        <a:pt x="77290" y="182400"/>
                      </a:cubicBezTo>
                      <a:cubicBezTo>
                        <a:pt x="53304" y="150719"/>
                        <a:pt x="21321" y="123739"/>
                        <a:pt x="0" y="116296"/>
                      </a:cubicBezTo>
                      <a:close/>
                    </a:path>
                  </a:pathLst>
                </a:custGeom>
                <a:solidFill>
                  <a:srgbClr val="9932CC"/>
                </a:solidFill>
                <a:ln w="7600" cap="flat">
                  <a:noFill/>
                  <a:bevel/>
                </a:ln>
              </p:spPr>
            </p:sp>
            <p:sp>
              <p:nvSpPr>
                <p:cNvPr id="4799" name=""/>
                <p:cNvSpPr/>
                <p:nvPr/>
              </p:nvSpPr>
              <p:spPr>
                <a:xfrm>
                  <a:off x="7596192" y="3143837"/>
                  <a:ext cx="79393" cy="101213"/>
                </a:xfrm>
                <a:custGeom>
                  <a:avLst/>
                  <a:gdLst/>
                  <a:ahLst/>
                  <a:cxnLst/>
                  <a:pathLst>
                    <a:path w="79393" h="101213">
                      <a:moveTo>
                        <a:pt x="0" y="97979"/>
                      </a:moveTo>
                      <a:cubicBezTo>
                        <a:pt x="9030" y="78953"/>
                        <a:pt x="50009" y="17465"/>
                        <a:pt x="74789" y="0"/>
                      </a:cubicBezTo>
                      <a:cubicBezTo>
                        <a:pt x="72634" y="10549"/>
                        <a:pt x="71392" y="33822"/>
                        <a:pt x="79393" y="49997"/>
                      </a:cubicBezTo>
                      <a:cubicBezTo>
                        <a:pt x="68285" y="53799"/>
                        <a:pt x="21055" y="101213"/>
                        <a:pt x="21055" y="101213"/>
                      </a:cubicBezTo>
                      <a:lnTo>
                        <a:pt x="0" y="9797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800" name=""/>
                <p:cNvSpPr/>
                <p:nvPr/>
              </p:nvSpPr>
              <p:spPr>
                <a:xfrm>
                  <a:off x="7521080" y="3225684"/>
                  <a:ext cx="51029" cy="44210"/>
                </a:xfrm>
                <a:custGeom>
                  <a:avLst/>
                  <a:gdLst/>
                  <a:ahLst/>
                  <a:cxnLst/>
                  <a:pathLst>
                    <a:path w="51029" h="44210">
                      <a:moveTo>
                        <a:pt x="0" y="18365"/>
                      </a:moveTo>
                      <a:cubicBezTo>
                        <a:pt x="19282" y="6409"/>
                        <a:pt x="31228" y="0"/>
                        <a:pt x="31228" y="0"/>
                      </a:cubicBezTo>
                      <a:cubicBezTo>
                        <a:pt x="31228" y="0"/>
                        <a:pt x="41783" y="18314"/>
                        <a:pt x="50498" y="33802"/>
                      </a:cubicBezTo>
                      <a:cubicBezTo>
                        <a:pt x="53610" y="39334"/>
                        <a:pt x="42206" y="49612"/>
                        <a:pt x="32695" y="40751"/>
                      </a:cubicBezTo>
                      <a:cubicBezTo>
                        <a:pt x="20989" y="29844"/>
                        <a:pt x="9449" y="21469"/>
                        <a:pt x="0" y="183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5354" name="Text 5354"/>
              <p:cNvSpPr txBox="1"/>
              <p:nvPr/>
            </p:nvSpPr>
            <p:spPr>
              <a:xfrm>
                <a:off x="7684181" y="3158487"/>
                <a:ext cx="653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b="1">
                    <a:solidFill>
                      <a:srgbClr val="262626"/>
                    </a:solidFill>
                    <a:latin typeface="Arial"/>
                  </a:rPr>
                  <a:t>Enthusiasm</a:t>
                </a:r>
              </a:p>
            </p:txBody>
          </p:sp>
        </p:grpSp>
        <p:grpSp>
          <p:nvGrpSpPr>
            <p:cNvPr id="4735" name=""/>
            <p:cNvGrpSpPr/>
            <p:nvPr/>
          </p:nvGrpSpPr>
          <p:grpSpPr>
            <a:xfrm>
              <a:off x="179181" y="3097687"/>
              <a:ext cx="1360400" cy="592800"/>
              <a:chOff x="179181" y="3097687"/>
              <a:chExt cx="1360400" cy="592800"/>
            </a:xfrm>
          </p:grpSpPr>
          <p:sp>
            <p:nvSpPr>
              <p:cNvPr id="4736" name=""/>
              <p:cNvSpPr/>
              <p:nvPr/>
            </p:nvSpPr>
            <p:spPr>
              <a:xfrm>
                <a:off x="179219" y="3097687"/>
                <a:ext cx="1360400" cy="592800"/>
              </a:xfrm>
              <a:custGeom>
                <a:avLst/>
                <a:gdLst/>
                <a:ahLst/>
                <a:cxnLst/>
                <a:pathLst>
                  <a:path w="1360400" h="592800">
                    <a:moveTo>
                      <a:pt x="0" y="0"/>
                    </a:moveTo>
                    <a:lnTo>
                      <a:pt x="988000" y="0"/>
                    </a:lnTo>
                    <a:lnTo>
                      <a:pt x="1360400" y="164269"/>
                    </a:lnTo>
                    <a:lnTo>
                      <a:pt x="1360400" y="499952"/>
                    </a:lnTo>
                    <a:lnTo>
                      <a:pt x="1018400" y="592800"/>
                    </a:lnTo>
                    <a:lnTo>
                      <a:pt x="0" y="592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737" name=""/>
              <p:cNvSpPr/>
              <p:nvPr/>
            </p:nvSpPr>
            <p:spPr>
              <a:xfrm>
                <a:off x="1205181" y="3356087"/>
                <a:ext cx="121600" cy="152000"/>
              </a:xfrm>
              <a:custGeom>
                <a:avLst/>
                <a:gdLst/>
                <a:ahLst/>
                <a:cxnLst/>
                <a:pathLst>
                  <a:path w="121600" h="152000">
                    <a:moveTo>
                      <a:pt x="0" y="76000"/>
                    </a:moveTo>
                    <a:cubicBezTo>
                      <a:pt x="0" y="34026"/>
                      <a:pt x="27221" y="0"/>
                      <a:pt x="60800" y="0"/>
                    </a:cubicBezTo>
                    <a:cubicBezTo>
                      <a:pt x="94379" y="0"/>
                      <a:pt x="121600" y="34026"/>
                      <a:pt x="121600" y="76000"/>
                    </a:cubicBezTo>
                    <a:cubicBezTo>
                      <a:pt x="121600" y="117973"/>
                      <a:pt x="94379" y="152000"/>
                      <a:pt x="60800" y="152000"/>
                    </a:cubicBezTo>
                    <a:cubicBezTo>
                      <a:pt x="27221" y="152000"/>
                      <a:pt x="0" y="117973"/>
                      <a:pt x="0" y="76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2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738" name="Rectangle"/>
              <p:cNvSpPr/>
              <p:nvPr/>
            </p:nvSpPr>
            <p:spPr>
              <a:xfrm>
                <a:off x="262781" y="3204087"/>
                <a:ext cx="881600" cy="486400"/>
              </a:xfrm>
              <a:custGeom>
                <a:avLst/>
                <a:gdLst>
                  <a:gd name="rtt" fmla="*/ -91200 h 486400"/>
                  <a:gd name="rtb" fmla="*/ 486400 h 486400"/>
                </a:gdLst>
                <a:ahLst/>
                <a:cxnLst/>
                <a:rect l="l" t="rtt" r="r" b="rtb"/>
                <a:pathLst>
                  <a:path w="881600" h="486400">
                    <a:moveTo>
                      <a:pt x="0" y="0"/>
                    </a:moveTo>
                    <a:lnTo>
                      <a:pt x="881600" y="0"/>
                    </a:lnTo>
                    <a:lnTo>
                      <a:pt x="881600" y="486400"/>
                    </a:lnTo>
                    <a:lnTo>
                      <a:pt x="0" y="4864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00" cap="flat">
                <a:noFill/>
                <a:miter lim="800000"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 i="1">
                    <a:solidFill>
                      <a:srgbClr val="000000"/>
                    </a:solidFill>
                    <a:latin typeface="Arial"/>
                  </a:rPr>
                  <a:t>I'm working</a:t>
                </a:r>
              </a:p>
              <a:p>
                <a:pPr algn="ctr"/>
                <a:r>
                  <a:rPr sz="760" i="1">
                    <a:solidFill>
                      <a:srgbClr val="000000"/>
                    </a:solidFill>
                    <a:latin typeface="Arial"/>
                  </a:rPr>
                  <a:t/>
                </a:r>
                <a:endParaRPr sz="760"/>
              </a:p>
              <a:p>
                <a:pPr algn="ctr"/>
                <a:r>
                  <a:rPr sz="760" i="1">
                    <a:solidFill>
                      <a:srgbClr val="000000"/>
                    </a:solidFill>
                    <a:latin typeface="Arial"/>
                  </a:rPr>
                  <a:t>on it!</a:t>
                </a:r>
              </a:p>
            </p:txBody>
          </p:sp>
        </p:grpSp>
        <p:grpSp>
          <p:nvGrpSpPr>
            <p:cNvPr id="4783" name="Exclamation"/>
            <p:cNvGrpSpPr/>
            <p:nvPr/>
          </p:nvGrpSpPr>
          <p:grpSpPr>
            <a:xfrm>
              <a:off x="6403581" y="806288"/>
              <a:ext cx="182400" cy="182400"/>
              <a:chOff x="6403581" y="806288"/>
              <a:chExt cx="182400" cy="182400"/>
            </a:xfrm>
          </p:grpSpPr>
          <p:sp>
            <p:nvSpPr>
              <p:cNvPr id="4784" name=""/>
              <p:cNvSpPr/>
              <p:nvPr/>
            </p:nvSpPr>
            <p:spPr>
              <a:xfrm>
                <a:off x="6403581" y="806288"/>
                <a:ext cx="182400" cy="182400"/>
              </a:xfrm>
              <a:custGeom>
                <a:avLst/>
                <a:gdLst/>
                <a:ahLst/>
                <a:cxnLst/>
                <a:pathLst>
                  <a:path w="182400" h="182400">
                    <a:moveTo>
                      <a:pt x="0" y="91200"/>
                    </a:moveTo>
                    <a:cubicBezTo>
                      <a:pt x="0" y="40788"/>
                      <a:pt x="40825" y="0"/>
                      <a:pt x="91200" y="0"/>
                    </a:cubicBezTo>
                    <a:cubicBezTo>
                      <a:pt x="141561" y="0"/>
                      <a:pt x="182400" y="40788"/>
                      <a:pt x="182400" y="91200"/>
                    </a:cubicBezTo>
                    <a:cubicBezTo>
                      <a:pt x="182400" y="141531"/>
                      <a:pt x="141561" y="182400"/>
                      <a:pt x="91200" y="182400"/>
                    </a:cubicBezTo>
                    <a:cubicBezTo>
                      <a:pt x="40825" y="182400"/>
                      <a:pt x="0" y="141531"/>
                      <a:pt x="0" y="91200"/>
                    </a:cubicBezTo>
                    <a:close/>
                  </a:path>
                </a:pathLst>
              </a:custGeom>
              <a:solidFill>
                <a:srgbClr val="FF1418"/>
              </a:solidFill>
              <a:ln w="7600" cap="flat">
                <a:solidFill>
                  <a:srgbClr val="FF1418"/>
                </a:solidFill>
                <a:bevel/>
              </a:ln>
            </p:spPr>
          </p:sp>
          <p:sp>
            <p:nvSpPr>
              <p:cNvPr id="4785" name=""/>
              <p:cNvSpPr/>
              <p:nvPr/>
            </p:nvSpPr>
            <p:spPr>
              <a:xfrm>
                <a:off x="6477928" y="842387"/>
                <a:ext cx="36480" cy="111076"/>
              </a:xfrm>
              <a:custGeom>
                <a:avLst/>
                <a:gdLst/>
                <a:ahLst/>
                <a:cxnLst/>
                <a:pathLst>
                  <a:path w="36480" h="111076">
                    <a:moveTo>
                      <a:pt x="21136" y="80587"/>
                    </a:moveTo>
                    <a:lnTo>
                      <a:pt x="14984" y="80587"/>
                    </a:lnTo>
                    <a:lnTo>
                      <a:pt x="734" y="16970"/>
                    </a:lnTo>
                    <a:cubicBezTo>
                      <a:pt x="85" y="14205"/>
                      <a:pt x="-239" y="12268"/>
                      <a:pt x="-239" y="11165"/>
                    </a:cubicBezTo>
                    <a:cubicBezTo>
                      <a:pt x="-239" y="7665"/>
                      <a:pt x="1549" y="4924"/>
                      <a:pt x="5107" y="2933"/>
                    </a:cubicBezTo>
                    <a:cubicBezTo>
                      <a:pt x="8674" y="948"/>
                      <a:pt x="12989" y="0"/>
                      <a:pt x="18060" y="0"/>
                    </a:cubicBezTo>
                    <a:cubicBezTo>
                      <a:pt x="23249" y="0"/>
                      <a:pt x="27593" y="948"/>
                      <a:pt x="31101" y="2933"/>
                    </a:cubicBezTo>
                    <a:cubicBezTo>
                      <a:pt x="34619" y="4924"/>
                      <a:pt x="36369" y="7900"/>
                      <a:pt x="36369" y="11871"/>
                    </a:cubicBezTo>
                    <a:cubicBezTo>
                      <a:pt x="36369" y="13185"/>
                      <a:pt x="36103" y="14935"/>
                      <a:pt x="35553" y="17127"/>
                    </a:cubicBezTo>
                    <a:close/>
                  </a:path>
                  <a:path w="36480" h="111076">
                    <a:moveTo>
                      <a:pt x="3040" y="111076"/>
                    </a:moveTo>
                    <a:cubicBezTo>
                      <a:pt x="3040" y="102682"/>
                      <a:pt x="9845" y="95876"/>
                      <a:pt x="18240" y="95876"/>
                    </a:cubicBezTo>
                    <a:cubicBezTo>
                      <a:pt x="26635" y="95876"/>
                      <a:pt x="33440" y="102682"/>
                      <a:pt x="33440" y="111076"/>
                    </a:cubicBezTo>
                    <a:cubicBezTo>
                      <a:pt x="33440" y="119471"/>
                      <a:pt x="26635" y="126276"/>
                      <a:pt x="18240" y="126276"/>
                    </a:cubicBezTo>
                    <a:cubicBezTo>
                      <a:pt x="9845" y="126276"/>
                      <a:pt x="3040" y="119471"/>
                      <a:pt x="3040" y="111076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4786" name=""/>
              <p:cNvSpPr/>
              <p:nvPr/>
            </p:nvSpPr>
            <p:spPr>
              <a:xfrm>
                <a:off x="6407885" y="810642"/>
                <a:ext cx="173790" cy="173687"/>
              </a:xfrm>
              <a:custGeom>
                <a:avLst/>
                <a:gdLst/>
                <a:ahLst/>
                <a:cxnLst/>
                <a:pathLst>
                  <a:path w="173790" h="173687">
                    <a:moveTo>
                      <a:pt x="0" y="86844"/>
                    </a:moveTo>
                    <a:cubicBezTo>
                      <a:pt x="0" y="38839"/>
                      <a:pt x="38898" y="0"/>
                      <a:pt x="86895" y="0"/>
                    </a:cubicBezTo>
                    <a:cubicBezTo>
                      <a:pt x="134879" y="0"/>
                      <a:pt x="173790" y="38839"/>
                      <a:pt x="173790" y="86844"/>
                    </a:cubicBezTo>
                    <a:cubicBezTo>
                      <a:pt x="173790" y="134771"/>
                      <a:pt x="134879" y="173687"/>
                      <a:pt x="86895" y="173687"/>
                    </a:cubicBezTo>
                    <a:cubicBezTo>
                      <a:pt x="38898" y="173687"/>
                      <a:pt x="0" y="134771"/>
                      <a:pt x="0" y="8684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4787" name=""/>
              <p:cNvSpPr/>
              <p:nvPr/>
            </p:nvSpPr>
            <p:spPr>
              <a:xfrm>
                <a:off x="6438485" y="814613"/>
                <a:ext cx="114844" cy="69314"/>
              </a:xfrm>
              <a:custGeom>
                <a:avLst/>
                <a:gdLst/>
                <a:ahLst/>
                <a:cxnLst/>
                <a:pathLst>
                  <a:path w="114844" h="69314">
                    <a:moveTo>
                      <a:pt x="0" y="34657"/>
                    </a:moveTo>
                    <a:cubicBezTo>
                      <a:pt x="0" y="15516"/>
                      <a:pt x="25709" y="0"/>
                      <a:pt x="57422" y="0"/>
                    </a:cubicBezTo>
                    <a:cubicBezTo>
                      <a:pt x="89136" y="0"/>
                      <a:pt x="114844" y="15516"/>
                      <a:pt x="114844" y="34657"/>
                    </a:cubicBezTo>
                    <a:cubicBezTo>
                      <a:pt x="114844" y="53798"/>
                      <a:pt x="89136" y="69314"/>
                      <a:pt x="57422" y="69314"/>
                    </a:cubicBezTo>
                    <a:cubicBezTo>
                      <a:pt x="25709" y="69314"/>
                      <a:pt x="0" y="53798"/>
                      <a:pt x="0" y="346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788" name=""/>
              <p:cNvSpPr/>
              <p:nvPr/>
            </p:nvSpPr>
            <p:spPr>
              <a:xfrm>
                <a:off x="6464079" y="814051"/>
                <a:ext cx="64178" cy="30480"/>
              </a:xfrm>
              <a:custGeom>
                <a:avLst/>
                <a:gdLst/>
                <a:ahLst/>
                <a:cxnLst/>
                <a:pathLst>
                  <a:path w="64178" h="30480">
                    <a:moveTo>
                      <a:pt x="0" y="15240"/>
                    </a:moveTo>
                    <a:cubicBezTo>
                      <a:pt x="0" y="6823"/>
                      <a:pt x="14367" y="0"/>
                      <a:pt x="32089" y="0"/>
                    </a:cubicBezTo>
                    <a:cubicBezTo>
                      <a:pt x="49811" y="0"/>
                      <a:pt x="64178" y="6823"/>
                      <a:pt x="64178" y="15240"/>
                    </a:cubicBezTo>
                    <a:cubicBezTo>
                      <a:pt x="64178" y="23657"/>
                      <a:pt x="49811" y="30480"/>
                      <a:pt x="32089" y="30480"/>
                    </a:cubicBezTo>
                    <a:cubicBezTo>
                      <a:pt x="14367" y="30480"/>
                      <a:pt x="0" y="23657"/>
                      <a:pt x="0" y="152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4883" name="Title block"/>
            <p:cNvGrpSpPr/>
            <p:nvPr/>
          </p:nvGrpSpPr>
          <p:grpSpPr>
            <a:xfrm>
              <a:off x="5404181" y="5395765"/>
              <a:ext cx="1664400" cy="784647"/>
              <a:chOff x="5404181" y="5395765"/>
              <a:chExt cx="1664400" cy="784647"/>
            </a:xfrm>
          </p:grpSpPr>
          <p:sp>
            <p:nvSpPr>
              <p:cNvPr id="4884" name=""/>
              <p:cNvSpPr/>
              <p:nvPr/>
            </p:nvSpPr>
            <p:spPr>
              <a:xfrm>
                <a:off x="5429147" y="5693929"/>
                <a:ext cx="1614468" cy="486480"/>
              </a:xfrm>
              <a:custGeom>
                <a:avLst/>
                <a:gdLst/>
                <a:ahLst/>
                <a:cxnLst/>
                <a:pathLst>
                  <a:path w="1614468" h="486480">
                    <a:moveTo>
                      <a:pt x="82245" y="0"/>
                    </a:moveTo>
                    <a:lnTo>
                      <a:pt x="1531917" y="0"/>
                    </a:lnTo>
                    <a:cubicBezTo>
                      <a:pt x="1577509" y="0"/>
                      <a:pt x="1614468" y="41229"/>
                      <a:pt x="1614468" y="92087"/>
                    </a:cubicBezTo>
                    <a:lnTo>
                      <a:pt x="1614468" y="394134"/>
                    </a:lnTo>
                    <a:cubicBezTo>
                      <a:pt x="1614468" y="444992"/>
                      <a:pt x="1577509" y="486480"/>
                      <a:pt x="1531917" y="486480"/>
                    </a:cubicBezTo>
                    <a:lnTo>
                      <a:pt x="82245" y="486480"/>
                    </a:lnTo>
                    <a:cubicBezTo>
                      <a:pt x="36651" y="486480"/>
                      <a:pt x="0" y="444992"/>
                      <a:pt x="0" y="394134"/>
                    </a:cubicBezTo>
                    <a:lnTo>
                      <a:pt x="0" y="92087"/>
                    </a:lnTo>
                    <a:cubicBezTo>
                      <a:pt x="0" y="41229"/>
                      <a:pt x="36651" y="0"/>
                      <a:pt x="82245" y="0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85" name=""/>
              <p:cNvSpPr/>
              <p:nvPr/>
            </p:nvSpPr>
            <p:spPr>
              <a:xfrm>
                <a:off x="5815867" y="5613538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86" name=""/>
              <p:cNvSpPr/>
              <p:nvPr/>
            </p:nvSpPr>
            <p:spPr>
              <a:xfrm>
                <a:off x="6590140" y="5619424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87" name=""/>
              <p:cNvSpPr/>
              <p:nvPr/>
            </p:nvSpPr>
            <p:spPr>
              <a:xfrm>
                <a:off x="6527972" y="5548795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88" name=""/>
              <p:cNvSpPr/>
              <p:nvPr/>
            </p:nvSpPr>
            <p:spPr>
              <a:xfrm>
                <a:off x="6460149" y="5495823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89" name=""/>
              <p:cNvSpPr/>
              <p:nvPr/>
            </p:nvSpPr>
            <p:spPr>
              <a:xfrm>
                <a:off x="6381026" y="5448737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90" name=""/>
              <p:cNvSpPr/>
              <p:nvPr/>
            </p:nvSpPr>
            <p:spPr>
              <a:xfrm>
                <a:off x="6301902" y="5413422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91" name=""/>
              <p:cNvSpPr/>
              <p:nvPr/>
            </p:nvSpPr>
            <p:spPr>
              <a:xfrm>
                <a:off x="6202472" y="5395765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92" name=""/>
              <p:cNvSpPr/>
              <p:nvPr/>
            </p:nvSpPr>
            <p:spPr>
              <a:xfrm>
                <a:off x="6121052" y="5395765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93" name=""/>
              <p:cNvSpPr/>
              <p:nvPr/>
            </p:nvSpPr>
            <p:spPr>
              <a:xfrm>
                <a:off x="6024974" y="5413422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94" name=""/>
              <p:cNvSpPr/>
              <p:nvPr/>
            </p:nvSpPr>
            <p:spPr>
              <a:xfrm>
                <a:off x="5945852" y="5466394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95" name=""/>
              <p:cNvSpPr/>
              <p:nvPr/>
            </p:nvSpPr>
            <p:spPr>
              <a:xfrm>
                <a:off x="5866730" y="5531137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A6D9AA"/>
              </a:solidFill>
              <a:ln w="7600" cap="flat">
                <a:noFill/>
                <a:bevel/>
              </a:ln>
            </p:spPr>
          </p:sp>
          <p:sp>
            <p:nvSpPr>
              <p:cNvPr id="4896" name=""/>
              <p:cNvSpPr/>
              <p:nvPr/>
            </p:nvSpPr>
            <p:spPr>
              <a:xfrm>
                <a:off x="5765000" y="5701824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4897" name=""/>
              <p:cNvSpPr/>
              <p:nvPr/>
            </p:nvSpPr>
            <p:spPr>
              <a:xfrm>
                <a:off x="5736744" y="5801882"/>
                <a:ext cx="67819" cy="70629"/>
              </a:xfrm>
              <a:custGeom>
                <a:avLst/>
                <a:gdLst/>
                <a:ahLst/>
                <a:cxnLst/>
                <a:pathLst>
                  <a:path w="67819" h="70629">
                    <a:moveTo>
                      <a:pt x="0" y="35315"/>
                    </a:moveTo>
                    <a:cubicBezTo>
                      <a:pt x="0" y="15706"/>
                      <a:pt x="15081" y="0"/>
                      <a:pt x="33910" y="0"/>
                    </a:cubicBezTo>
                    <a:cubicBezTo>
                      <a:pt x="52537" y="0"/>
                      <a:pt x="67819" y="15706"/>
                      <a:pt x="67819" y="35315"/>
                    </a:cubicBezTo>
                    <a:cubicBezTo>
                      <a:pt x="67819" y="54713"/>
                      <a:pt x="52537" y="70629"/>
                      <a:pt x="33910" y="70629"/>
                    </a:cubicBezTo>
                    <a:cubicBezTo>
                      <a:pt x="15081" y="70629"/>
                      <a:pt x="0" y="54713"/>
                      <a:pt x="0" y="353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4898" name=""/>
              <p:cNvSpPr/>
              <p:nvPr/>
            </p:nvSpPr>
            <p:spPr>
              <a:xfrm>
                <a:off x="5447448" y="5714766"/>
                <a:ext cx="1577859" cy="444972"/>
              </a:xfrm>
              <a:custGeom>
                <a:avLst/>
                <a:gdLst/>
                <a:ahLst/>
                <a:cxnLst/>
                <a:pathLst>
                  <a:path w="1577859" h="444972" fill="none">
                    <a:moveTo>
                      <a:pt x="80380" y="0"/>
                    </a:moveTo>
                    <a:lnTo>
                      <a:pt x="1497177" y="0"/>
                    </a:lnTo>
                    <a:cubicBezTo>
                      <a:pt x="1541736" y="0"/>
                      <a:pt x="1577859" y="37711"/>
                      <a:pt x="1577859" y="84230"/>
                    </a:cubicBezTo>
                    <a:lnTo>
                      <a:pt x="1577859" y="360505"/>
                    </a:lnTo>
                    <a:cubicBezTo>
                      <a:pt x="1577859" y="407024"/>
                      <a:pt x="1541736" y="444972"/>
                      <a:pt x="1497177" y="444972"/>
                    </a:cubicBezTo>
                    <a:lnTo>
                      <a:pt x="80380" y="444972"/>
                    </a:lnTo>
                    <a:cubicBezTo>
                      <a:pt x="35820" y="444972"/>
                      <a:pt x="0" y="407024"/>
                      <a:pt x="0" y="360505"/>
                    </a:cubicBezTo>
                    <a:lnTo>
                      <a:pt x="0" y="84230"/>
                    </a:lnTo>
                    <a:cubicBezTo>
                      <a:pt x="0" y="37711"/>
                      <a:pt x="35820" y="0"/>
                      <a:pt x="80380" y="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5355" name="Text 5355"/>
              <p:cNvSpPr txBox="1"/>
              <p:nvPr/>
            </p:nvSpPr>
            <p:spPr>
              <a:xfrm>
                <a:off x="5487401" y="5764549"/>
                <a:ext cx="1497960" cy="36093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368" b="1">
                    <a:solidFill>
                      <a:srgbClr val="584372"/>
                    </a:solidFill>
                    <a:latin typeface="Arial"/>
                  </a:rPr>
                  <a:t>Self Analysis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2013-12-02T00:21:16Z</dcterms:created>
  <dcterms:modified xsi:type="dcterms:W3CDTF">2013-12-02T00:21:16Z</dcterms:modified>
</cp:coreProperties>
</file>