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3" name="Group2763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730" name="ConnectLine"/>
            <p:cNvSpPr/>
            <p:nvPr/>
          </p:nvSpPr>
          <p:spPr>
            <a:xfrm>
              <a:off x="6715200" y="4432200"/>
              <a:ext cx="0" cy="0"/>
            </a:xfrm>
            <a:custGeom>
              <a:avLst/>
              <a:gdLst/>
              <a:ahLst/>
              <a:cxnLst/>
              <a:pathLst>
                <a:path w="0" h="0" fill="none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731" name="ConnectLine"/>
            <p:cNvSpPr/>
            <p:nvPr/>
          </p:nvSpPr>
          <p:spPr>
            <a:xfrm>
              <a:off x="6715200" y="4432200"/>
              <a:ext cx="0" cy="0"/>
            </a:xfrm>
            <a:custGeom>
              <a:avLst/>
              <a:gdLst/>
              <a:ahLst/>
              <a:cxnLst/>
              <a:pathLst>
                <a:path w="0" h="0" fill="none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41" name="ConnectLine"/>
            <p:cNvSpPr/>
            <p:nvPr/>
          </p:nvSpPr>
          <p:spPr>
            <a:xfrm>
              <a:off x="5256000" y="1939400"/>
              <a:ext cx="2340800" cy="121600"/>
            </a:xfrm>
            <a:custGeom>
              <a:avLst/>
              <a:gdLst/>
              <a:ahLst/>
              <a:cxnLst/>
              <a:pathLst>
                <a:path w="23408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-2340800" y="60800"/>
                  </a:lnTo>
                  <a:lnTo>
                    <a:pt x="-23408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3" name="ConnectLine"/>
            <p:cNvSpPr/>
            <p:nvPr/>
          </p:nvSpPr>
          <p:spPr>
            <a:xfrm>
              <a:off x="5256000" y="1939400"/>
              <a:ext cx="942400" cy="121600"/>
            </a:xfrm>
            <a:custGeom>
              <a:avLst/>
              <a:gdLst/>
              <a:ahLst/>
              <a:cxnLst/>
              <a:pathLst>
                <a:path w="9424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942400" y="60800"/>
                  </a:lnTo>
                  <a:lnTo>
                    <a:pt x="9424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5" name="ConnectLine"/>
            <p:cNvSpPr/>
            <p:nvPr/>
          </p:nvSpPr>
          <p:spPr>
            <a:xfrm>
              <a:off x="5256000" y="1939400"/>
              <a:ext cx="2340800" cy="121600"/>
            </a:xfrm>
            <a:custGeom>
              <a:avLst/>
              <a:gdLst/>
              <a:ahLst/>
              <a:cxnLst/>
              <a:pathLst>
                <a:path w="23408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2340800" y="60800"/>
                  </a:lnTo>
                  <a:lnTo>
                    <a:pt x="23408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7" name="ConnectLine"/>
            <p:cNvSpPr/>
            <p:nvPr/>
          </p:nvSpPr>
          <p:spPr>
            <a:xfrm>
              <a:off x="2915200" y="2577800"/>
              <a:ext cx="547200" cy="121600"/>
            </a:xfrm>
            <a:custGeom>
              <a:avLst/>
              <a:gdLst/>
              <a:ahLst/>
              <a:cxnLst/>
              <a:pathLst>
                <a:path w="5472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-547200" y="60800"/>
                  </a:lnTo>
                  <a:lnTo>
                    <a:pt x="-5472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49" name="ConnectLine"/>
            <p:cNvSpPr/>
            <p:nvPr/>
          </p:nvSpPr>
          <p:spPr>
            <a:xfrm>
              <a:off x="2915200" y="2577800"/>
              <a:ext cx="547200" cy="121600"/>
            </a:xfrm>
            <a:custGeom>
              <a:avLst/>
              <a:gdLst/>
              <a:ahLst/>
              <a:cxnLst/>
              <a:pathLst>
                <a:path w="5472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547200" y="60800"/>
                  </a:lnTo>
                  <a:lnTo>
                    <a:pt x="5472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51" name="ConnectLine"/>
            <p:cNvSpPr/>
            <p:nvPr/>
          </p:nvSpPr>
          <p:spPr>
            <a:xfrm>
              <a:off x="2915200" y="2577800"/>
              <a:ext cx="1641600" cy="121600"/>
            </a:xfrm>
            <a:custGeom>
              <a:avLst/>
              <a:gdLst/>
              <a:ahLst/>
              <a:cxnLst/>
              <a:pathLst>
                <a:path w="16416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-1641600" y="60800"/>
                  </a:lnTo>
                  <a:lnTo>
                    <a:pt x="-16416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53" name="ConnectLine"/>
            <p:cNvSpPr/>
            <p:nvPr/>
          </p:nvSpPr>
          <p:spPr>
            <a:xfrm>
              <a:off x="2915200" y="2577800"/>
              <a:ext cx="1641600" cy="121600"/>
            </a:xfrm>
            <a:custGeom>
              <a:avLst/>
              <a:gdLst/>
              <a:ahLst/>
              <a:cxnLst/>
              <a:pathLst>
                <a:path w="16416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1641600" y="60800"/>
                  </a:lnTo>
                  <a:lnTo>
                    <a:pt x="16416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55" name="ConnectLine"/>
            <p:cNvSpPr/>
            <p:nvPr/>
          </p:nvSpPr>
          <p:spPr>
            <a:xfrm>
              <a:off x="2915200" y="2577800"/>
              <a:ext cx="547200" cy="760000"/>
            </a:xfrm>
            <a:custGeom>
              <a:avLst/>
              <a:gdLst/>
              <a:ahLst/>
              <a:cxnLst/>
              <a:pathLst>
                <a:path w="547200" h="760000" fill="none">
                  <a:moveTo>
                    <a:pt x="0" y="0"/>
                  </a:moveTo>
                  <a:lnTo>
                    <a:pt x="0" y="699200"/>
                  </a:lnTo>
                  <a:lnTo>
                    <a:pt x="-547200" y="699200"/>
                  </a:lnTo>
                  <a:lnTo>
                    <a:pt x="-547200" y="76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57" name="ConnectLine"/>
            <p:cNvSpPr/>
            <p:nvPr/>
          </p:nvSpPr>
          <p:spPr>
            <a:xfrm>
              <a:off x="2915200" y="2577800"/>
              <a:ext cx="547200" cy="760000"/>
            </a:xfrm>
            <a:custGeom>
              <a:avLst/>
              <a:gdLst/>
              <a:ahLst/>
              <a:cxnLst/>
              <a:pathLst>
                <a:path w="547200" h="760000" fill="none">
                  <a:moveTo>
                    <a:pt x="0" y="0"/>
                  </a:moveTo>
                  <a:lnTo>
                    <a:pt x="0" y="699200"/>
                  </a:lnTo>
                  <a:lnTo>
                    <a:pt x="547200" y="699200"/>
                  </a:lnTo>
                  <a:lnTo>
                    <a:pt x="547200" y="76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59" name="ConnectLine"/>
            <p:cNvSpPr/>
            <p:nvPr/>
          </p:nvSpPr>
          <p:spPr>
            <a:xfrm>
              <a:off x="2915200" y="2577800"/>
              <a:ext cx="1641600" cy="760000"/>
            </a:xfrm>
            <a:custGeom>
              <a:avLst/>
              <a:gdLst/>
              <a:ahLst/>
              <a:cxnLst/>
              <a:pathLst>
                <a:path w="1641600" h="760000" fill="none">
                  <a:moveTo>
                    <a:pt x="0" y="0"/>
                  </a:moveTo>
                  <a:lnTo>
                    <a:pt x="0" y="699200"/>
                  </a:lnTo>
                  <a:lnTo>
                    <a:pt x="-1641600" y="699200"/>
                  </a:lnTo>
                  <a:lnTo>
                    <a:pt x="-1641600" y="76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1" name="ConnectLine"/>
            <p:cNvSpPr/>
            <p:nvPr/>
          </p:nvSpPr>
          <p:spPr>
            <a:xfrm>
              <a:off x="2915200" y="2577800"/>
              <a:ext cx="1641600" cy="760000"/>
            </a:xfrm>
            <a:custGeom>
              <a:avLst/>
              <a:gdLst/>
              <a:ahLst/>
              <a:cxnLst/>
              <a:pathLst>
                <a:path w="1641600" h="760000" fill="none">
                  <a:moveTo>
                    <a:pt x="0" y="0"/>
                  </a:moveTo>
                  <a:lnTo>
                    <a:pt x="0" y="699200"/>
                  </a:lnTo>
                  <a:lnTo>
                    <a:pt x="1641600" y="699200"/>
                  </a:lnTo>
                  <a:lnTo>
                    <a:pt x="1641600" y="76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3" name="ConnectLine"/>
            <p:cNvSpPr/>
            <p:nvPr/>
          </p:nvSpPr>
          <p:spPr>
            <a:xfrm>
              <a:off x="6198400" y="2577800"/>
              <a:ext cx="60800" cy="380000"/>
            </a:xfrm>
            <a:custGeom>
              <a:avLst/>
              <a:gdLst/>
              <a:ahLst/>
              <a:cxnLst/>
              <a:pathLst>
                <a:path w="60800" h="380000" fill="none">
                  <a:moveTo>
                    <a:pt x="0" y="0"/>
                  </a:moveTo>
                  <a:lnTo>
                    <a:pt x="0" y="380000"/>
                  </a:lnTo>
                  <a:lnTo>
                    <a:pt x="60800" y="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5" name="ConnectLine"/>
            <p:cNvSpPr/>
            <p:nvPr/>
          </p:nvSpPr>
          <p:spPr>
            <a:xfrm>
              <a:off x="6198400" y="2577800"/>
              <a:ext cx="60800" cy="380000"/>
            </a:xfrm>
            <a:custGeom>
              <a:avLst/>
              <a:gdLst/>
              <a:ahLst/>
              <a:cxnLst/>
              <a:pathLst>
                <a:path w="60800" h="380000" fill="none">
                  <a:moveTo>
                    <a:pt x="0" y="0"/>
                  </a:moveTo>
                  <a:lnTo>
                    <a:pt x="0" y="380000"/>
                  </a:lnTo>
                  <a:lnTo>
                    <a:pt x="-60800" y="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7" name="ConnectLine"/>
            <p:cNvSpPr/>
            <p:nvPr/>
          </p:nvSpPr>
          <p:spPr>
            <a:xfrm>
              <a:off x="6198400" y="2577800"/>
              <a:ext cx="60800" cy="1018400"/>
            </a:xfrm>
            <a:custGeom>
              <a:avLst/>
              <a:gdLst/>
              <a:ahLst/>
              <a:cxnLst/>
              <a:pathLst>
                <a:path w="60800" h="1018400" fill="none">
                  <a:moveTo>
                    <a:pt x="0" y="0"/>
                  </a:moveTo>
                  <a:lnTo>
                    <a:pt x="0" y="1018400"/>
                  </a:lnTo>
                  <a:lnTo>
                    <a:pt x="60800" y="101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69" name="ConnectLine"/>
            <p:cNvSpPr/>
            <p:nvPr/>
          </p:nvSpPr>
          <p:spPr>
            <a:xfrm>
              <a:off x="6198400" y="2577800"/>
              <a:ext cx="60800" cy="1018400"/>
            </a:xfrm>
            <a:custGeom>
              <a:avLst/>
              <a:gdLst/>
              <a:ahLst/>
              <a:cxnLst/>
              <a:pathLst>
                <a:path w="60800" h="1018400" fill="none">
                  <a:moveTo>
                    <a:pt x="0" y="0"/>
                  </a:moveTo>
                  <a:lnTo>
                    <a:pt x="0" y="1018400"/>
                  </a:lnTo>
                  <a:lnTo>
                    <a:pt x="-60800" y="101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1" name="ConnectLine"/>
            <p:cNvSpPr/>
            <p:nvPr/>
          </p:nvSpPr>
          <p:spPr>
            <a:xfrm>
              <a:off x="6198400" y="2577800"/>
              <a:ext cx="60800" cy="1656800"/>
            </a:xfrm>
            <a:custGeom>
              <a:avLst/>
              <a:gdLst/>
              <a:ahLst/>
              <a:cxnLst/>
              <a:pathLst>
                <a:path w="60800" h="1656800" fill="none">
                  <a:moveTo>
                    <a:pt x="0" y="0"/>
                  </a:moveTo>
                  <a:lnTo>
                    <a:pt x="0" y="1656800"/>
                  </a:lnTo>
                  <a:lnTo>
                    <a:pt x="60800" y="165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3" name="ConnectLine"/>
            <p:cNvSpPr/>
            <p:nvPr/>
          </p:nvSpPr>
          <p:spPr>
            <a:xfrm>
              <a:off x="6198400" y="2577800"/>
              <a:ext cx="60800" cy="1656800"/>
            </a:xfrm>
            <a:custGeom>
              <a:avLst/>
              <a:gdLst/>
              <a:ahLst/>
              <a:cxnLst/>
              <a:pathLst>
                <a:path w="60800" h="1656800" fill="none">
                  <a:moveTo>
                    <a:pt x="0" y="0"/>
                  </a:moveTo>
                  <a:lnTo>
                    <a:pt x="0" y="1656800"/>
                  </a:lnTo>
                  <a:lnTo>
                    <a:pt x="-60800" y="165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5" name="ConnectLine"/>
            <p:cNvSpPr/>
            <p:nvPr/>
          </p:nvSpPr>
          <p:spPr>
            <a:xfrm>
              <a:off x="7596800" y="2577800"/>
              <a:ext cx="243200" cy="380000"/>
            </a:xfrm>
            <a:custGeom>
              <a:avLst/>
              <a:gdLst/>
              <a:ahLst/>
              <a:cxnLst/>
              <a:pathLst>
                <a:path w="243200" h="380000" fill="none">
                  <a:moveTo>
                    <a:pt x="0" y="0"/>
                  </a:moveTo>
                  <a:lnTo>
                    <a:pt x="0" y="60800"/>
                  </a:lnTo>
                  <a:lnTo>
                    <a:pt x="-304000" y="60800"/>
                  </a:lnTo>
                  <a:lnTo>
                    <a:pt x="-304000" y="380000"/>
                  </a:lnTo>
                  <a:lnTo>
                    <a:pt x="-243200" y="380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7" name="ConnectLine"/>
            <p:cNvSpPr/>
            <p:nvPr/>
          </p:nvSpPr>
          <p:spPr>
            <a:xfrm>
              <a:off x="7596800" y="2577800"/>
              <a:ext cx="243200" cy="1018400"/>
            </a:xfrm>
            <a:custGeom>
              <a:avLst/>
              <a:gdLst/>
              <a:ahLst/>
              <a:cxnLst/>
              <a:pathLst>
                <a:path w="243200" h="1018400" fill="none">
                  <a:moveTo>
                    <a:pt x="0" y="0"/>
                  </a:moveTo>
                  <a:lnTo>
                    <a:pt x="0" y="60800"/>
                  </a:lnTo>
                  <a:lnTo>
                    <a:pt x="-304000" y="60800"/>
                  </a:lnTo>
                  <a:lnTo>
                    <a:pt x="-304000" y="1018400"/>
                  </a:lnTo>
                  <a:lnTo>
                    <a:pt x="-243200" y="101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79" name="ConnectLine"/>
            <p:cNvSpPr/>
            <p:nvPr/>
          </p:nvSpPr>
          <p:spPr>
            <a:xfrm>
              <a:off x="7596800" y="2577800"/>
              <a:ext cx="243200" cy="1656800"/>
            </a:xfrm>
            <a:custGeom>
              <a:avLst/>
              <a:gdLst/>
              <a:ahLst/>
              <a:cxnLst/>
              <a:pathLst>
                <a:path w="243200" h="1656800" fill="none">
                  <a:moveTo>
                    <a:pt x="0" y="0"/>
                  </a:moveTo>
                  <a:lnTo>
                    <a:pt x="0" y="60800"/>
                  </a:lnTo>
                  <a:lnTo>
                    <a:pt x="-304000" y="60800"/>
                  </a:lnTo>
                  <a:lnTo>
                    <a:pt x="-304000" y="1656800"/>
                  </a:lnTo>
                  <a:lnTo>
                    <a:pt x="-243200" y="16568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1" name="ConnectLine"/>
            <p:cNvSpPr/>
            <p:nvPr/>
          </p:nvSpPr>
          <p:spPr>
            <a:xfrm>
              <a:off x="7596800" y="2577800"/>
              <a:ext cx="243200" cy="2295200"/>
            </a:xfrm>
            <a:custGeom>
              <a:avLst/>
              <a:gdLst/>
              <a:ahLst/>
              <a:cxnLst/>
              <a:pathLst>
                <a:path w="243200" h="2295200" fill="none">
                  <a:moveTo>
                    <a:pt x="0" y="0"/>
                  </a:moveTo>
                  <a:lnTo>
                    <a:pt x="0" y="60800"/>
                  </a:lnTo>
                  <a:lnTo>
                    <a:pt x="-304000" y="60800"/>
                  </a:lnTo>
                  <a:lnTo>
                    <a:pt x="-304000" y="2295200"/>
                  </a:lnTo>
                  <a:lnTo>
                    <a:pt x="-243200" y="22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3" name="ConnectLine"/>
            <p:cNvSpPr/>
            <p:nvPr/>
          </p:nvSpPr>
          <p:spPr>
            <a:xfrm>
              <a:off x="7596800" y="2577800"/>
              <a:ext cx="243200" cy="2933600"/>
            </a:xfrm>
            <a:custGeom>
              <a:avLst/>
              <a:gdLst/>
              <a:ahLst/>
              <a:cxnLst/>
              <a:pathLst>
                <a:path w="243200" h="2933600" fill="none">
                  <a:moveTo>
                    <a:pt x="0" y="0"/>
                  </a:moveTo>
                  <a:lnTo>
                    <a:pt x="0" y="60800"/>
                  </a:lnTo>
                  <a:lnTo>
                    <a:pt x="-304000" y="60800"/>
                  </a:lnTo>
                  <a:lnTo>
                    <a:pt x="-304000" y="2933600"/>
                  </a:lnTo>
                  <a:lnTo>
                    <a:pt x="-243200" y="293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5" name="ConnectLine"/>
            <p:cNvSpPr/>
            <p:nvPr/>
          </p:nvSpPr>
          <p:spPr>
            <a:xfrm>
              <a:off x="2915200" y="2577800"/>
              <a:ext cx="547200" cy="1398400"/>
            </a:xfrm>
            <a:custGeom>
              <a:avLst/>
              <a:gdLst/>
              <a:ahLst/>
              <a:cxnLst/>
              <a:pathLst>
                <a:path w="547200" h="1398400" fill="none">
                  <a:moveTo>
                    <a:pt x="0" y="0"/>
                  </a:moveTo>
                  <a:lnTo>
                    <a:pt x="0" y="1337600"/>
                  </a:lnTo>
                  <a:lnTo>
                    <a:pt x="-547200" y="1337600"/>
                  </a:lnTo>
                  <a:lnTo>
                    <a:pt x="-5472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87" name="ConnectLine"/>
            <p:cNvSpPr/>
            <p:nvPr/>
          </p:nvSpPr>
          <p:spPr>
            <a:xfrm>
              <a:off x="2915200" y="2577800"/>
              <a:ext cx="547200" cy="1398400"/>
            </a:xfrm>
            <a:custGeom>
              <a:avLst/>
              <a:gdLst/>
              <a:ahLst/>
              <a:cxnLst/>
              <a:pathLst>
                <a:path w="547200" h="1398400" fill="none">
                  <a:moveTo>
                    <a:pt x="0" y="0"/>
                  </a:moveTo>
                  <a:lnTo>
                    <a:pt x="0" y="1337600"/>
                  </a:lnTo>
                  <a:lnTo>
                    <a:pt x="547200" y="1337600"/>
                  </a:lnTo>
                  <a:lnTo>
                    <a:pt x="5472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1061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062" name=""/>
              <p:cNvSpPr/>
              <p:nvPr/>
            </p:nvSpPr>
            <p:spPr>
              <a:xfrm>
                <a:off x="209600" y="617000"/>
                <a:ext cx="121600" cy="6004000"/>
              </a:xfrm>
              <a:custGeom>
                <a:avLst/>
                <a:gdLst/>
                <a:ahLst/>
                <a:cxnLst/>
                <a:pathLst>
                  <a:path w="121600" h="6004000">
                    <a:moveTo>
                      <a:pt x="0" y="0"/>
                    </a:moveTo>
                    <a:lnTo>
                      <a:pt x="121600" y="0"/>
                    </a:lnTo>
                    <a:lnTo>
                      <a:pt x="121600" y="6004000"/>
                    </a:lnTo>
                    <a:lnTo>
                      <a:pt x="0" y="600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06060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solidFill>
                  <a:srgbClr val="E2D9F5"/>
                </a:solidFill>
                <a:bevel/>
              </a:ln>
            </p:spPr>
          </p:sp>
          <p:sp>
            <p:nvSpPr>
              <p:cNvPr id="1063" name=""/>
              <p:cNvSpPr/>
              <p:nvPr/>
            </p:nvSpPr>
            <p:spPr>
              <a:xfrm>
                <a:off x="57600" y="237000"/>
                <a:ext cx="2708640" cy="364800"/>
              </a:xfrm>
              <a:custGeom>
                <a:avLst/>
                <a:gdLst/>
                <a:ahLst/>
                <a:cxnLst/>
                <a:pathLst>
                  <a:path w="2708640" h="364800">
                    <a:moveTo>
                      <a:pt x="0" y="0"/>
                    </a:moveTo>
                    <a:lnTo>
                      <a:pt x="2708640" y="0"/>
                    </a:lnTo>
                    <a:lnTo>
                      <a:pt x="2708640" y="364800"/>
                    </a:lnTo>
                    <a:lnTo>
                      <a:pt x="0" y="364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FCF"/>
              </a:solidFill>
              <a:ln w="7600" cap="flat">
                <a:solidFill>
                  <a:srgbClr val="E2D9F5"/>
                </a:solidFill>
                <a:bevel/>
              </a:ln>
            </p:spPr>
          </p:sp>
          <p:sp>
            <p:nvSpPr>
              <p:cNvPr id="1064" name=""/>
              <p:cNvSpPr/>
              <p:nvPr/>
            </p:nvSpPr>
            <p:spPr>
              <a:xfrm>
                <a:off x="483200" y="389000"/>
                <a:ext cx="8603200" cy="440800"/>
              </a:xfrm>
              <a:custGeom>
                <a:avLst/>
                <a:gdLst>
                  <a:gd name="rtl" fmla="*/ 2166053 w 8603200"/>
                  <a:gd name="rtr" fmla="*/ 8420162 w 8603200"/>
                </a:gdLst>
                <a:ahLst/>
                <a:cxnLst/>
                <a:rect l="rtl" t="t" r="rtr" b="b"/>
                <a:pathLst>
                  <a:path w="8603200" h="440800">
                    <a:moveTo>
                      <a:pt x="0" y="0"/>
                    </a:moveTo>
                    <a:lnTo>
                      <a:pt x="8603200" y="0"/>
                    </a:lnTo>
                    <a:lnTo>
                      <a:pt x="8603200" y="440800"/>
                    </a:lnTo>
                    <a:lnTo>
                      <a:pt x="0" y="440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0A0A0"/>
                  </a:gs>
                  <a:gs pos="100000">
                    <a:srgbClr val="707070"/>
                  </a:gs>
                </a:gsLst>
                <a:lin ang="5400000" scaled="0"/>
              </a:gradFill>
              <a:ln w="7600" cap="flat">
                <a:solidFill>
                  <a:srgbClr val="E2D9F5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1216">
                    <a:solidFill>
                      <a:srgbClr val="FFFFFF"/>
                    </a:solidFill>
                    <a:latin typeface="Arial"/>
                  </a:rPr>
                  <a:t>Summit Sales Organizational Chart</a:t>
                </a:r>
              </a:p>
            </p:txBody>
          </p:sp>
          <p:sp>
            <p:nvSpPr>
              <p:cNvPr id="1065" name=""/>
              <p:cNvSpPr/>
              <p:nvPr/>
            </p:nvSpPr>
            <p:spPr>
              <a:xfrm>
                <a:off x="209600" y="328200"/>
                <a:ext cx="2257200" cy="349600"/>
              </a:xfrm>
              <a:custGeom>
                <a:avLst/>
                <a:gdLst/>
                <a:ahLst/>
                <a:cxnLst/>
                <a:rect l="l" t="t" r="r" b="b"/>
                <a:pathLst>
                  <a:path w="2257200" h="349600">
                    <a:moveTo>
                      <a:pt x="0" y="0"/>
                    </a:moveTo>
                    <a:lnTo>
                      <a:pt x="2257200" y="0"/>
                    </a:lnTo>
                    <a:lnTo>
                      <a:pt x="2257200" y="349600"/>
                    </a:lnTo>
                    <a:lnTo>
                      <a:pt x="0" y="3496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565656"/>
                  </a:gs>
                </a:gsLst>
                <a:lin ang="5400000" scaled="0"/>
              </a:gradFill>
              <a:ln w="7600" cap="flat">
                <a:solidFill>
                  <a:srgbClr val="E2D9F5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Arial"/>
                  </a:rPr>
                  <a:t>Company Name</a:t>
                </a:r>
              </a:p>
            </p:txBody>
          </p:sp>
        </p:grpSp>
        <p:sp>
          <p:nvSpPr>
            <p:cNvPr id="139" name="Simple Card 2"/>
            <p:cNvSpPr/>
            <p:nvPr/>
          </p:nvSpPr>
          <p:spPr>
            <a:xfrm>
              <a:off x="4769600" y="14226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75555"/>
                </a:gs>
                <a:gs pos="100000">
                  <a:srgbClr val="842222"/>
                </a:gs>
              </a:gsLst>
              <a:lin ang="5400000" scaled="0"/>
            </a:gradFill>
            <a:ln w="7600" cap="flat">
              <a:solidFill>
                <a:srgbClr val="84222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President Sales</a:t>
              </a:r>
            </a:p>
          </p:txBody>
        </p:sp>
        <p:sp>
          <p:nvSpPr>
            <p:cNvPr id="144" name="Simple Card 2"/>
            <p:cNvSpPr/>
            <p:nvPr/>
          </p:nvSpPr>
          <p:spPr>
            <a:xfrm>
              <a:off x="7110400" y="20610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4C4C4C"/>
                </a:gs>
              </a:gsLst>
              <a:lin ang="5400000" scaled="0"/>
            </a:gradFill>
            <a:ln w="7600" cap="flat">
              <a:solidFill>
                <a:srgbClr val="4C4C4C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Eastern Territory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182" name="Simple Card 2"/>
            <p:cNvSpPr/>
            <p:nvPr/>
          </p:nvSpPr>
          <p:spPr>
            <a:xfrm>
              <a:off x="7353600" y="52530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80" name="Simple Card 2"/>
            <p:cNvSpPr/>
            <p:nvPr/>
          </p:nvSpPr>
          <p:spPr>
            <a:xfrm>
              <a:off x="7353600" y="46146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78" name="Simple Card 2"/>
            <p:cNvSpPr/>
            <p:nvPr/>
          </p:nvSpPr>
          <p:spPr>
            <a:xfrm>
              <a:off x="7353600" y="39762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76" name="Simple Card 2"/>
            <p:cNvSpPr/>
            <p:nvPr/>
          </p:nvSpPr>
          <p:spPr>
            <a:xfrm>
              <a:off x="73536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74" name="Simple Card 2"/>
            <p:cNvSpPr/>
            <p:nvPr/>
          </p:nvSpPr>
          <p:spPr>
            <a:xfrm>
              <a:off x="73536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42" name="Simple Card 2"/>
            <p:cNvSpPr/>
            <p:nvPr/>
          </p:nvSpPr>
          <p:spPr>
            <a:xfrm>
              <a:off x="5712000" y="20610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4C4C4C"/>
                </a:gs>
              </a:gsLst>
              <a:lin ang="5400000" scaled="0"/>
            </a:gradFill>
            <a:ln w="7600" cap="flat">
              <a:solidFill>
                <a:srgbClr val="4C4C4C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International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172" name="Simple Card 2"/>
            <p:cNvSpPr/>
            <p:nvPr/>
          </p:nvSpPr>
          <p:spPr>
            <a:xfrm>
              <a:off x="5164800" y="39762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70" name="Simple Card 2"/>
            <p:cNvSpPr/>
            <p:nvPr/>
          </p:nvSpPr>
          <p:spPr>
            <a:xfrm>
              <a:off x="6259200" y="39762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68" name="Simple Card 2"/>
            <p:cNvSpPr/>
            <p:nvPr/>
          </p:nvSpPr>
          <p:spPr>
            <a:xfrm>
              <a:off x="51648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66" name="Simple Card 2"/>
            <p:cNvSpPr/>
            <p:nvPr/>
          </p:nvSpPr>
          <p:spPr>
            <a:xfrm>
              <a:off x="62592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64" name="Simple Card 2"/>
            <p:cNvSpPr/>
            <p:nvPr/>
          </p:nvSpPr>
          <p:spPr>
            <a:xfrm>
              <a:off x="51648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62" name="Simple Card 2"/>
            <p:cNvSpPr/>
            <p:nvPr/>
          </p:nvSpPr>
          <p:spPr>
            <a:xfrm>
              <a:off x="62592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40" name="Simple Card 2"/>
            <p:cNvSpPr/>
            <p:nvPr/>
          </p:nvSpPr>
          <p:spPr>
            <a:xfrm>
              <a:off x="2428800" y="20610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4C4C4C"/>
                </a:gs>
              </a:gsLst>
              <a:lin ang="5400000" scaled="0"/>
            </a:gradFill>
            <a:ln w="7600" cap="flat">
              <a:solidFill>
                <a:srgbClr val="4C4C4C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Western Territory </a:t>
              </a:r>
              <a:r>
                <a:rPr sz="760">
                  <a:solidFill>
                    <a:srgbClr val="FFFFFF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186" name="Simple Card 2"/>
            <p:cNvSpPr/>
            <p:nvPr/>
          </p:nvSpPr>
          <p:spPr>
            <a:xfrm>
              <a:off x="2976000" y="39762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84" name="Simple Card 2"/>
            <p:cNvSpPr/>
            <p:nvPr/>
          </p:nvSpPr>
          <p:spPr>
            <a:xfrm>
              <a:off x="1881600" y="39762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60" name="Simple Card 2"/>
            <p:cNvSpPr/>
            <p:nvPr/>
          </p:nvSpPr>
          <p:spPr>
            <a:xfrm>
              <a:off x="40704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58" name="Simple Card 2"/>
            <p:cNvSpPr/>
            <p:nvPr/>
          </p:nvSpPr>
          <p:spPr>
            <a:xfrm>
              <a:off x="7872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56" name="Simple Card 2"/>
            <p:cNvSpPr/>
            <p:nvPr/>
          </p:nvSpPr>
          <p:spPr>
            <a:xfrm>
              <a:off x="29760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54" name="Simple Card 2"/>
            <p:cNvSpPr/>
            <p:nvPr/>
          </p:nvSpPr>
          <p:spPr>
            <a:xfrm>
              <a:off x="1881600" y="33378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52" name="Simple Card 2"/>
            <p:cNvSpPr/>
            <p:nvPr/>
          </p:nvSpPr>
          <p:spPr>
            <a:xfrm>
              <a:off x="40704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50" name="Simple Card 2"/>
            <p:cNvSpPr/>
            <p:nvPr/>
          </p:nvSpPr>
          <p:spPr>
            <a:xfrm>
              <a:off x="7872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48" name="Simple Card 2"/>
            <p:cNvSpPr/>
            <p:nvPr/>
          </p:nvSpPr>
          <p:spPr>
            <a:xfrm>
              <a:off x="29760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  <p:sp>
          <p:nvSpPr>
            <p:cNvPr id="146" name="Simple Card 2"/>
            <p:cNvSpPr/>
            <p:nvPr/>
          </p:nvSpPr>
          <p:spPr>
            <a:xfrm>
              <a:off x="1881600" y="2699400"/>
              <a:ext cx="972800" cy="516800"/>
            </a:xfrm>
            <a:custGeom>
              <a:avLst/>
              <a:gdLst>
                <a:gd name="connsiteX0" fmla="*/ 0 w 972800"/>
                <a:gd name="connsiteY0" fmla="*/ 258400 h 516800"/>
                <a:gd name="connsiteX1" fmla="*/ 486400 w 972800"/>
                <a:gd name="connsiteY1" fmla="*/ 0 h 516800"/>
                <a:gd name="connsiteX2" fmla="*/ 972800 w 972800"/>
                <a:gd name="connsiteY2" fmla="*/ 258400 h 516800"/>
                <a:gd name="connsiteX3" fmla="*/ 486400 w 972800"/>
                <a:gd name="connsiteY3" fmla="*/ 516800 h 516800"/>
                <a:gd name="rtl" fmla="*/ 30400 w 972800"/>
                <a:gd name="rtt" fmla="*/ 197600 h 516800"/>
                <a:gd name="rtr" fmla="*/ 942400 w 972800"/>
                <a:gd name="rtb" fmla="*/ 319200 h 5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516800">
                  <a:moveTo>
                    <a:pt x="0" y="0"/>
                  </a:moveTo>
                  <a:lnTo>
                    <a:pt x="972800" y="0"/>
                  </a:lnTo>
                  <a:lnTo>
                    <a:pt x="972800" y="516800"/>
                  </a:lnTo>
                  <a:lnTo>
                    <a:pt x="0" y="516800"/>
                  </a:lnTo>
                  <a:close/>
                </a:path>
              </a:pathLst>
            </a:custGeom>
            <a:gradFill>
              <a:gsLst>
                <a:gs pos="0">
                  <a:srgbClr val="B3B3B3"/>
                </a:gs>
                <a:gs pos="100000">
                  <a:srgbClr val="808080"/>
                </a:gs>
              </a:gsLst>
              <a:lin ang="5400000" scaled="0"/>
            </a:gradFill>
            <a:ln w="7600" cap="flat">
              <a:solidFill>
                <a:srgbClr val="808080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Salesperson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2013-12-01T23:37:02Z</dcterms:created>
  <dcterms:modified xsi:type="dcterms:W3CDTF">2013-12-01T23:37:02Z</dcterms:modified>
</cp:coreProperties>
</file>