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0" name="Group4460"/>
          <p:cNvGrpSpPr/>
          <p:nvPr/>
        </p:nvGrpSpPr>
        <p:grpSpPr>
          <a:xfrm>
            <a:off x="346400" y="554775"/>
            <a:ext cx="8451200" cy="5748450"/>
            <a:chOff x="346400" y="554775"/>
            <a:chExt cx="8451200" cy="5748450"/>
          </a:xfrm>
        </p:grpSpPr>
        <p:cxnSp>
          <p:nvCxnSpPr>
            <p:cNvPr id="10051" name="Line"/>
            <p:cNvCxnSpPr/>
            <p:nvPr/>
          </p:nvCxnSpPr>
          <p:spPr>
            <a:xfrm rot="7142880">
              <a:off x="3999145" y="2126341"/>
              <a:ext cx="1456776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59" name="Line"/>
            <p:cNvCxnSpPr/>
            <p:nvPr/>
          </p:nvCxnSpPr>
          <p:spPr>
            <a:xfrm rot="5400000">
              <a:off x="7048042" y="1449675"/>
              <a:ext cx="285000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67" name="Line"/>
            <p:cNvCxnSpPr/>
            <p:nvPr/>
          </p:nvCxnSpPr>
          <p:spPr>
            <a:xfrm rot="5399994">
              <a:off x="7048042" y="2441475"/>
              <a:ext cx="285000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75" name="Line"/>
            <p:cNvCxnSpPr/>
            <p:nvPr/>
          </p:nvCxnSpPr>
          <p:spPr>
            <a:xfrm rot="1640514">
              <a:off x="7112882" y="2264775"/>
              <a:ext cx="1389941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83" name="Line"/>
            <p:cNvCxnSpPr/>
            <p:nvPr/>
          </p:nvCxnSpPr>
          <p:spPr>
            <a:xfrm rot="9521460">
              <a:off x="6138594" y="3066871"/>
              <a:ext cx="1089171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91" name="Line"/>
            <p:cNvCxnSpPr/>
            <p:nvPr/>
          </p:nvCxnSpPr>
          <p:spPr>
            <a:xfrm rot="933438">
              <a:off x="4339599" y="3013945"/>
              <a:ext cx="1870489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099" name="Line"/>
            <p:cNvCxnSpPr/>
            <p:nvPr/>
          </p:nvCxnSpPr>
          <p:spPr>
            <a:xfrm rot="3409854">
              <a:off x="3873378" y="3688141"/>
              <a:ext cx="2210202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07" name="Line"/>
            <p:cNvCxnSpPr/>
            <p:nvPr/>
          </p:nvCxnSpPr>
          <p:spPr>
            <a:xfrm rot="8647080">
              <a:off x="4277419" y="5035925"/>
              <a:ext cx="1442548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15" name="Line"/>
            <p:cNvCxnSpPr/>
            <p:nvPr/>
          </p:nvCxnSpPr>
          <p:spPr>
            <a:xfrm rot="4450692">
              <a:off x="5088487" y="5267429"/>
              <a:ext cx="1360028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23" name="Line"/>
            <p:cNvCxnSpPr/>
            <p:nvPr/>
          </p:nvCxnSpPr>
          <p:spPr>
            <a:xfrm rot="1529688">
              <a:off x="5499276" y="4983675"/>
              <a:ext cx="1721537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31" name="Line"/>
            <p:cNvCxnSpPr/>
            <p:nvPr/>
          </p:nvCxnSpPr>
          <p:spPr>
            <a:xfrm rot="9411660">
              <a:off x="2264298" y="2979175"/>
              <a:ext cx="2011348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39" name="Line"/>
            <p:cNvCxnSpPr/>
            <p:nvPr/>
          </p:nvCxnSpPr>
          <p:spPr>
            <a:xfrm rot="-9405720">
              <a:off x="1399406" y="4324937"/>
              <a:ext cx="1461062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47" name="Line"/>
            <p:cNvCxnSpPr/>
            <p:nvPr/>
          </p:nvCxnSpPr>
          <p:spPr>
            <a:xfrm rot="2675976">
              <a:off x="502941" y="3644737"/>
              <a:ext cx="1116478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55" name="Line"/>
            <p:cNvCxnSpPr/>
            <p:nvPr/>
          </p:nvCxnSpPr>
          <p:spPr>
            <a:xfrm rot="8594160">
              <a:off x="1348624" y="3705537"/>
              <a:ext cx="1106628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63" name="Line"/>
            <p:cNvCxnSpPr/>
            <p:nvPr/>
          </p:nvCxnSpPr>
          <p:spPr>
            <a:xfrm rot="5400000">
              <a:off x="1240350" y="4563957"/>
              <a:ext cx="436635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cxnSp>
          <p:nvCxnSpPr>
            <p:cNvPr id="10171" name="Line"/>
            <p:cNvCxnSpPr/>
            <p:nvPr/>
          </p:nvCxnSpPr>
          <p:spPr>
            <a:xfrm rot="4032906">
              <a:off x="1318855" y="2692275"/>
              <a:ext cx="1479667" cy="0"/>
            </a:xfrm>
            <a:prstGeom prst="line">
              <a:avLst/>
            </a:prstGeom>
            <a:ln w="7600" cap="flat">
              <a:solidFill>
                <a:srgbClr val="000000"/>
              </a:solidFill>
              <a:miter lim="800000"/>
            </a:ln>
          </p:spPr>
        </p:cxnSp>
        <p:sp>
          <p:nvSpPr>
            <p:cNvPr id="11330" name="Rectangle"/>
            <p:cNvSpPr/>
            <p:nvPr/>
          </p:nvSpPr>
          <p:spPr>
            <a:xfrm>
              <a:off x="354000" y="562375"/>
              <a:ext cx="3982400" cy="927200"/>
            </a:xfrm>
            <a:custGeom>
              <a:avLst/>
              <a:gdLst/>
              <a:ahLst/>
              <a:cxnLst/>
              <a:rect l="l" t="t" r="r" b="b"/>
              <a:pathLst>
                <a:path w="3982400" h="927200">
                  <a:moveTo>
                    <a:pt x="0" y="0"/>
                  </a:moveTo>
                  <a:lnTo>
                    <a:pt x="3982400" y="0"/>
                  </a:lnTo>
                  <a:lnTo>
                    <a:pt x="3982400" y="927200"/>
                  </a:lnTo>
                  <a:lnTo>
                    <a:pt x="0" y="92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2280">
                  <a:solidFill>
                    <a:srgbClr val="4BACC6"/>
                  </a:solidFill>
                  <a:latin typeface="Bodoni MT Black"/>
                </a:rPr>
                <a:t>RISK MANAGEMENT</a:t>
              </a:r>
            </a:p>
            <a:p>
              <a:pPr algn="ctr"/>
              <a:r>
                <a:rPr sz="2280">
                  <a:solidFill>
                    <a:srgbClr val="4BACC6"/>
                  </a:solidFill>
                  <a:latin typeface="Bodoni MT Black"/>
                </a:rPr>
                <a:t>MIND MAPPING</a:t>
              </a:r>
            </a:p>
          </p:txBody>
        </p:sp>
        <p:grpSp>
          <p:nvGrpSpPr>
            <p:cNvPr id="146" name="Blue bubble"/>
            <p:cNvGrpSpPr/>
            <p:nvPr/>
          </p:nvGrpSpPr>
          <p:grpSpPr>
            <a:xfrm>
              <a:off x="3909735" y="2298974"/>
              <a:ext cx="928264" cy="928264"/>
              <a:chOff x="3909735" y="2298974"/>
              <a:chExt cx="928264" cy="928264"/>
            </a:xfrm>
          </p:grpSpPr>
          <p:sp>
            <p:nvSpPr>
              <p:cNvPr id="147" name=""/>
              <p:cNvSpPr/>
              <p:nvPr/>
            </p:nvSpPr>
            <p:spPr>
              <a:xfrm>
                <a:off x="3909735" y="2298974"/>
                <a:ext cx="928264" cy="928264"/>
              </a:xfrm>
              <a:custGeom>
                <a:avLst/>
                <a:gdLst/>
                <a:ahLst/>
                <a:cxnLst/>
                <a:pathLst>
                  <a:path w="928264" h="928264">
                    <a:moveTo>
                      <a:pt x="0" y="464133"/>
                    </a:moveTo>
                    <a:cubicBezTo>
                      <a:pt x="0" y="207799"/>
                      <a:pt x="207799" y="0"/>
                      <a:pt x="464133" y="0"/>
                    </a:cubicBezTo>
                    <a:cubicBezTo>
                      <a:pt x="720466" y="0"/>
                      <a:pt x="928264" y="207799"/>
                      <a:pt x="928264" y="464133"/>
                    </a:cubicBezTo>
                    <a:cubicBezTo>
                      <a:pt x="928264" y="720466"/>
                      <a:pt x="720466" y="928264"/>
                      <a:pt x="464133" y="928264"/>
                    </a:cubicBezTo>
                    <a:cubicBezTo>
                      <a:pt x="207799" y="928264"/>
                      <a:pt x="0" y="720466"/>
                      <a:pt x="0" y="464133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148" name=""/>
              <p:cNvSpPr/>
              <p:nvPr/>
            </p:nvSpPr>
            <p:spPr>
              <a:xfrm>
                <a:off x="3909735" y="2298974"/>
                <a:ext cx="928264" cy="928264"/>
              </a:xfrm>
              <a:custGeom>
                <a:avLst/>
                <a:gdLst/>
                <a:ahLst/>
                <a:cxnLst/>
                <a:pathLst>
                  <a:path w="928264" h="928264">
                    <a:moveTo>
                      <a:pt x="0" y="464133"/>
                    </a:moveTo>
                    <a:cubicBezTo>
                      <a:pt x="0" y="207799"/>
                      <a:pt x="207799" y="0"/>
                      <a:pt x="464133" y="0"/>
                    </a:cubicBezTo>
                    <a:cubicBezTo>
                      <a:pt x="720466" y="0"/>
                      <a:pt x="928264" y="207799"/>
                      <a:pt x="928264" y="464133"/>
                    </a:cubicBezTo>
                    <a:cubicBezTo>
                      <a:pt x="928264" y="720466"/>
                      <a:pt x="720466" y="928264"/>
                      <a:pt x="464133" y="928264"/>
                    </a:cubicBezTo>
                    <a:cubicBezTo>
                      <a:pt x="207799" y="928264"/>
                      <a:pt x="0" y="720466"/>
                      <a:pt x="0" y="464133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149" name=""/>
              <p:cNvSpPr/>
              <p:nvPr/>
            </p:nvSpPr>
            <p:spPr>
              <a:xfrm>
                <a:off x="3933802" y="2306279"/>
                <a:ext cx="880133" cy="529027"/>
              </a:xfrm>
              <a:custGeom>
                <a:avLst/>
                <a:gdLst/>
                <a:ahLst/>
                <a:cxnLst/>
                <a:pathLst>
                  <a:path w="880133" h="529027">
                    <a:moveTo>
                      <a:pt x="0" y="352398"/>
                    </a:moveTo>
                    <a:cubicBezTo>
                      <a:pt x="82512" y="53289"/>
                      <a:pt x="326612" y="-8595"/>
                      <a:pt x="440067" y="859"/>
                    </a:cubicBezTo>
                    <a:cubicBezTo>
                      <a:pt x="732298" y="-5157"/>
                      <a:pt x="845751" y="238942"/>
                      <a:pt x="880133" y="352398"/>
                    </a:cubicBezTo>
                    <a:cubicBezTo>
                      <a:pt x="785589" y="446944"/>
                      <a:pt x="536331" y="541486"/>
                      <a:pt x="440067" y="527737"/>
                    </a:cubicBezTo>
                    <a:cubicBezTo>
                      <a:pt x="195967" y="513985"/>
                      <a:pt x="89389" y="414282"/>
                      <a:pt x="0" y="3523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50" name=""/>
              <p:cNvSpPr/>
              <p:nvPr/>
            </p:nvSpPr>
            <p:spPr>
              <a:xfrm>
                <a:off x="4148355" y="2319602"/>
                <a:ext cx="451026" cy="296599"/>
              </a:xfrm>
              <a:custGeom>
                <a:avLst/>
                <a:gdLst/>
                <a:ahLst/>
                <a:cxnLst/>
                <a:pathLst>
                  <a:path w="451026" h="296599">
                    <a:moveTo>
                      <a:pt x="0" y="145649"/>
                    </a:moveTo>
                    <a:cubicBezTo>
                      <a:pt x="6830" y="70424"/>
                      <a:pt x="87421" y="-1601"/>
                      <a:pt x="226751" y="0"/>
                    </a:cubicBezTo>
                    <a:cubicBezTo>
                      <a:pt x="381105" y="1601"/>
                      <a:pt x="456235" y="86429"/>
                      <a:pt x="451026" y="145649"/>
                    </a:cubicBezTo>
                    <a:cubicBezTo>
                      <a:pt x="454868" y="278494"/>
                      <a:pt x="249972" y="291297"/>
                      <a:pt x="226751" y="296099"/>
                    </a:cubicBezTo>
                    <a:cubicBezTo>
                      <a:pt x="131133" y="304103"/>
                      <a:pt x="0" y="228877"/>
                      <a:pt x="0" y="1456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51" name=""/>
              <p:cNvSpPr/>
              <p:nvPr/>
            </p:nvSpPr>
            <p:spPr>
              <a:xfrm>
                <a:off x="4148355" y="2930641"/>
                <a:ext cx="451026" cy="296598"/>
              </a:xfrm>
              <a:custGeom>
                <a:avLst/>
                <a:gdLst/>
                <a:ahLst/>
                <a:cxnLst/>
                <a:pathLst>
                  <a:path w="451026" h="296598">
                    <a:moveTo>
                      <a:pt x="0" y="145648"/>
                    </a:moveTo>
                    <a:cubicBezTo>
                      <a:pt x="6830" y="70423"/>
                      <a:pt x="87421" y="-1601"/>
                      <a:pt x="226751" y="0"/>
                    </a:cubicBezTo>
                    <a:cubicBezTo>
                      <a:pt x="381105" y="1601"/>
                      <a:pt x="456235" y="86429"/>
                      <a:pt x="451026" y="145648"/>
                    </a:cubicBezTo>
                    <a:cubicBezTo>
                      <a:pt x="454868" y="278492"/>
                      <a:pt x="249972" y="291297"/>
                      <a:pt x="226751" y="296098"/>
                    </a:cubicBezTo>
                    <a:cubicBezTo>
                      <a:pt x="131133" y="304103"/>
                      <a:pt x="0" y="228876"/>
                      <a:pt x="0" y="14564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1" name="Text 4461"/>
              <p:cNvSpPr txBox="1"/>
              <p:nvPr/>
            </p:nvSpPr>
            <p:spPr>
              <a:xfrm>
                <a:off x="3909735" y="2298974"/>
                <a:ext cx="928264" cy="928264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RISK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MANAGEMENT</a:t>
                </a:r>
              </a:p>
            </p:txBody>
          </p:sp>
        </p:grpSp>
        <p:grpSp>
          <p:nvGrpSpPr>
            <p:cNvPr id="152" name="Blue bubble"/>
            <p:cNvGrpSpPr/>
            <p:nvPr/>
          </p:nvGrpSpPr>
          <p:grpSpPr>
            <a:xfrm>
              <a:off x="5762229" y="2851176"/>
              <a:ext cx="827199" cy="827199"/>
              <a:chOff x="5762229" y="2851176"/>
              <a:chExt cx="827199" cy="827199"/>
            </a:xfrm>
          </p:grpSpPr>
          <p:sp>
            <p:nvSpPr>
              <p:cNvPr id="153" name=""/>
              <p:cNvSpPr/>
              <p:nvPr/>
            </p:nvSpPr>
            <p:spPr>
              <a:xfrm>
                <a:off x="5762229" y="2851176"/>
                <a:ext cx="827199" cy="827199"/>
              </a:xfrm>
              <a:custGeom>
                <a:avLst/>
                <a:gdLst/>
                <a:ahLst/>
                <a:cxnLst/>
                <a:pathLst>
                  <a:path w="827199" h="827199">
                    <a:moveTo>
                      <a:pt x="0" y="413600"/>
                    </a:moveTo>
                    <a:cubicBezTo>
                      <a:pt x="0" y="185176"/>
                      <a:pt x="185176" y="0"/>
                      <a:pt x="413600" y="0"/>
                    </a:cubicBezTo>
                    <a:cubicBezTo>
                      <a:pt x="642024" y="0"/>
                      <a:pt x="827199" y="185176"/>
                      <a:pt x="827199" y="413600"/>
                    </a:cubicBezTo>
                    <a:cubicBezTo>
                      <a:pt x="827199" y="642024"/>
                      <a:pt x="642024" y="827199"/>
                      <a:pt x="413600" y="827199"/>
                    </a:cubicBezTo>
                    <a:cubicBezTo>
                      <a:pt x="185176" y="827199"/>
                      <a:pt x="0" y="642024"/>
                      <a:pt x="0" y="4136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154" name=""/>
              <p:cNvSpPr/>
              <p:nvPr/>
            </p:nvSpPr>
            <p:spPr>
              <a:xfrm>
                <a:off x="5762229" y="2851176"/>
                <a:ext cx="827199" cy="827199"/>
              </a:xfrm>
              <a:custGeom>
                <a:avLst/>
                <a:gdLst/>
                <a:ahLst/>
                <a:cxnLst/>
                <a:pathLst>
                  <a:path w="827199" h="827199">
                    <a:moveTo>
                      <a:pt x="0" y="413600"/>
                    </a:moveTo>
                    <a:cubicBezTo>
                      <a:pt x="0" y="185176"/>
                      <a:pt x="185176" y="0"/>
                      <a:pt x="413600" y="0"/>
                    </a:cubicBezTo>
                    <a:cubicBezTo>
                      <a:pt x="642024" y="0"/>
                      <a:pt x="827199" y="185176"/>
                      <a:pt x="827199" y="413600"/>
                    </a:cubicBezTo>
                    <a:cubicBezTo>
                      <a:pt x="827199" y="642024"/>
                      <a:pt x="642024" y="827199"/>
                      <a:pt x="413600" y="827199"/>
                    </a:cubicBezTo>
                    <a:cubicBezTo>
                      <a:pt x="185176" y="827199"/>
                      <a:pt x="0" y="642024"/>
                      <a:pt x="0" y="4136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155" name=""/>
              <p:cNvSpPr/>
              <p:nvPr/>
            </p:nvSpPr>
            <p:spPr>
              <a:xfrm>
                <a:off x="5783674" y="2857686"/>
                <a:ext cx="784305" cy="471429"/>
              </a:xfrm>
              <a:custGeom>
                <a:avLst/>
                <a:gdLst/>
                <a:ahLst/>
                <a:cxnLst/>
                <a:pathLst>
                  <a:path w="784305" h="471429">
                    <a:moveTo>
                      <a:pt x="0" y="314030"/>
                    </a:moveTo>
                    <a:cubicBezTo>
                      <a:pt x="73529" y="47487"/>
                      <a:pt x="291052" y="-7659"/>
                      <a:pt x="392154" y="766"/>
                    </a:cubicBezTo>
                    <a:cubicBezTo>
                      <a:pt x="652569" y="-4596"/>
                      <a:pt x="753671" y="212928"/>
                      <a:pt x="784305" y="314030"/>
                    </a:cubicBezTo>
                    <a:cubicBezTo>
                      <a:pt x="700057" y="398283"/>
                      <a:pt x="477938" y="482531"/>
                      <a:pt x="392154" y="470280"/>
                    </a:cubicBezTo>
                    <a:cubicBezTo>
                      <a:pt x="174631" y="458025"/>
                      <a:pt x="79656" y="369177"/>
                      <a:pt x="0" y="31403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56" name=""/>
              <p:cNvSpPr/>
              <p:nvPr/>
            </p:nvSpPr>
            <p:spPr>
              <a:xfrm>
                <a:off x="5974868" y="2869558"/>
                <a:ext cx="401920" cy="264307"/>
              </a:xfrm>
              <a:custGeom>
                <a:avLst/>
                <a:gdLst/>
                <a:ahLst/>
                <a:cxnLst/>
                <a:pathLst>
                  <a:path w="401920" h="264307">
                    <a:moveTo>
                      <a:pt x="0" y="129791"/>
                    </a:moveTo>
                    <a:cubicBezTo>
                      <a:pt x="6086" y="62756"/>
                      <a:pt x="77903" y="-1426"/>
                      <a:pt x="202063" y="0"/>
                    </a:cubicBezTo>
                    <a:cubicBezTo>
                      <a:pt x="339611" y="1426"/>
                      <a:pt x="406562" y="77019"/>
                      <a:pt x="401920" y="129791"/>
                    </a:cubicBezTo>
                    <a:cubicBezTo>
                      <a:pt x="405344" y="248172"/>
                      <a:pt x="222756" y="259583"/>
                      <a:pt x="202063" y="263861"/>
                    </a:cubicBezTo>
                    <a:cubicBezTo>
                      <a:pt x="116856" y="270994"/>
                      <a:pt x="0" y="203957"/>
                      <a:pt x="0" y="1297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57" name=""/>
              <p:cNvSpPr/>
              <p:nvPr/>
            </p:nvSpPr>
            <p:spPr>
              <a:xfrm>
                <a:off x="5974868" y="3414070"/>
                <a:ext cx="401920" cy="264306"/>
              </a:xfrm>
              <a:custGeom>
                <a:avLst/>
                <a:gdLst/>
                <a:ahLst/>
                <a:cxnLst/>
                <a:pathLst>
                  <a:path w="401920" h="264306">
                    <a:moveTo>
                      <a:pt x="0" y="129791"/>
                    </a:moveTo>
                    <a:cubicBezTo>
                      <a:pt x="6086" y="62756"/>
                      <a:pt x="77903" y="-1426"/>
                      <a:pt x="202063" y="0"/>
                    </a:cubicBezTo>
                    <a:cubicBezTo>
                      <a:pt x="339611" y="1426"/>
                      <a:pt x="406562" y="77018"/>
                      <a:pt x="401920" y="129791"/>
                    </a:cubicBezTo>
                    <a:cubicBezTo>
                      <a:pt x="405344" y="248171"/>
                      <a:pt x="222756" y="259582"/>
                      <a:pt x="202063" y="263861"/>
                    </a:cubicBezTo>
                    <a:cubicBezTo>
                      <a:pt x="116856" y="270993"/>
                      <a:pt x="0" y="203957"/>
                      <a:pt x="0" y="1297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2" name="Text 4462"/>
              <p:cNvSpPr txBox="1"/>
              <p:nvPr/>
            </p:nvSpPr>
            <p:spPr>
              <a:xfrm>
                <a:off x="5762229" y="2851176"/>
                <a:ext cx="827199" cy="82719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Who 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   does it?</a:t>
                </a:r>
              </a:p>
            </p:txBody>
          </p:sp>
        </p:grpSp>
        <p:grpSp>
          <p:nvGrpSpPr>
            <p:cNvPr id="158" name="Iridescence bubble"/>
            <p:cNvGrpSpPr/>
            <p:nvPr/>
          </p:nvGrpSpPr>
          <p:grpSpPr>
            <a:xfrm>
              <a:off x="6905542" y="2583975"/>
              <a:ext cx="570000" cy="570000"/>
              <a:chOff x="6905542" y="2583975"/>
              <a:chExt cx="570000" cy="570000"/>
            </a:xfrm>
          </p:grpSpPr>
          <p:sp>
            <p:nvSpPr>
              <p:cNvPr id="159" name=""/>
              <p:cNvSpPr/>
              <p:nvPr/>
            </p:nvSpPr>
            <p:spPr>
              <a:xfrm>
                <a:off x="6905542" y="2583975"/>
                <a:ext cx="570000" cy="570000"/>
              </a:xfrm>
              <a:custGeom>
                <a:avLst/>
                <a:gdLst/>
                <a:ahLst/>
                <a:cxnLst/>
                <a:pathLst>
                  <a:path w="570000" h="570000">
                    <a:moveTo>
                      <a:pt x="0" y="285000"/>
                    </a:moveTo>
                    <a:cubicBezTo>
                      <a:pt x="0" y="127599"/>
                      <a:pt x="127599" y="0"/>
                      <a:pt x="285000" y="0"/>
                    </a:cubicBezTo>
                    <a:cubicBezTo>
                      <a:pt x="442401" y="0"/>
                      <a:pt x="570000" y="127599"/>
                      <a:pt x="570000" y="285000"/>
                    </a:cubicBezTo>
                    <a:cubicBezTo>
                      <a:pt x="570000" y="442401"/>
                      <a:pt x="442401" y="570000"/>
                      <a:pt x="285000" y="570000"/>
                    </a:cubicBezTo>
                    <a:cubicBezTo>
                      <a:pt x="127599" y="570000"/>
                      <a:pt x="0" y="442401"/>
                      <a:pt x="0" y="2850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3333"/>
                  </a:gs>
                  <a:gs pos="70379">
                    <a:srgbClr val="FF3333"/>
                  </a:gs>
                  <a:gs pos="0">
                    <a:srgbClr val="FFFF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60" name=""/>
              <p:cNvSpPr/>
              <p:nvPr/>
            </p:nvSpPr>
            <p:spPr>
              <a:xfrm>
                <a:off x="6905542" y="2583975"/>
                <a:ext cx="570000" cy="570000"/>
              </a:xfrm>
              <a:custGeom>
                <a:avLst/>
                <a:gdLst/>
                <a:ahLst/>
                <a:cxnLst/>
                <a:pathLst>
                  <a:path w="570000" h="570000">
                    <a:moveTo>
                      <a:pt x="0" y="285000"/>
                    </a:moveTo>
                    <a:cubicBezTo>
                      <a:pt x="0" y="127599"/>
                      <a:pt x="127599" y="0"/>
                      <a:pt x="285000" y="0"/>
                    </a:cubicBezTo>
                    <a:cubicBezTo>
                      <a:pt x="442401" y="0"/>
                      <a:pt x="570000" y="127599"/>
                      <a:pt x="570000" y="285000"/>
                    </a:cubicBezTo>
                    <a:cubicBezTo>
                      <a:pt x="570000" y="442401"/>
                      <a:pt x="442401" y="570000"/>
                      <a:pt x="285000" y="570000"/>
                    </a:cubicBezTo>
                    <a:cubicBezTo>
                      <a:pt x="127599" y="570000"/>
                      <a:pt x="0" y="442401"/>
                      <a:pt x="0" y="2850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3333"/>
                  </a:gs>
                  <a:gs pos="70379">
                    <a:srgbClr val="FF3333"/>
                  </a:gs>
                  <a:gs pos="0">
                    <a:srgbClr val="FFFF00"/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61" name=""/>
              <p:cNvSpPr/>
              <p:nvPr/>
            </p:nvSpPr>
            <p:spPr>
              <a:xfrm>
                <a:off x="6920319" y="2588461"/>
                <a:ext cx="540445" cy="324848"/>
              </a:xfrm>
              <a:custGeom>
                <a:avLst/>
                <a:gdLst/>
                <a:ahLst/>
                <a:cxnLst/>
                <a:pathLst>
                  <a:path w="540445" h="324848">
                    <a:moveTo>
                      <a:pt x="0" y="216389"/>
                    </a:moveTo>
                    <a:cubicBezTo>
                      <a:pt x="50667" y="32722"/>
                      <a:pt x="200556" y="-5278"/>
                      <a:pt x="270223" y="528"/>
                    </a:cubicBezTo>
                    <a:cubicBezTo>
                      <a:pt x="449667" y="-3167"/>
                      <a:pt x="519334" y="146723"/>
                      <a:pt x="540445" y="216389"/>
                    </a:cubicBezTo>
                    <a:cubicBezTo>
                      <a:pt x="482389" y="274445"/>
                      <a:pt x="329334" y="332498"/>
                      <a:pt x="270223" y="324056"/>
                    </a:cubicBezTo>
                    <a:cubicBezTo>
                      <a:pt x="120333" y="315612"/>
                      <a:pt x="54889" y="254389"/>
                      <a:pt x="0" y="2163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62" name=""/>
              <p:cNvSpPr/>
              <p:nvPr/>
            </p:nvSpPr>
            <p:spPr>
              <a:xfrm>
                <a:off x="7052066" y="2596642"/>
                <a:ext cx="276952" cy="182126"/>
              </a:xfrm>
              <a:custGeom>
                <a:avLst/>
                <a:gdLst/>
                <a:ahLst/>
                <a:cxnLst/>
                <a:pathLst>
                  <a:path w="276952" h="182126">
                    <a:moveTo>
                      <a:pt x="0" y="89435"/>
                    </a:moveTo>
                    <a:cubicBezTo>
                      <a:pt x="4194" y="43244"/>
                      <a:pt x="53681" y="-983"/>
                      <a:pt x="139236" y="0"/>
                    </a:cubicBezTo>
                    <a:cubicBezTo>
                      <a:pt x="234017" y="983"/>
                      <a:pt x="280150" y="53072"/>
                      <a:pt x="276952" y="89435"/>
                    </a:cubicBezTo>
                    <a:cubicBezTo>
                      <a:pt x="279311" y="171008"/>
                      <a:pt x="153495" y="178871"/>
                      <a:pt x="139236" y="181819"/>
                    </a:cubicBezTo>
                    <a:cubicBezTo>
                      <a:pt x="80522" y="186734"/>
                      <a:pt x="0" y="140541"/>
                      <a:pt x="0" y="894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63" name=""/>
              <p:cNvSpPr/>
              <p:nvPr/>
            </p:nvSpPr>
            <p:spPr>
              <a:xfrm>
                <a:off x="7052066" y="2971849"/>
                <a:ext cx="276952" cy="182126"/>
              </a:xfrm>
              <a:custGeom>
                <a:avLst/>
                <a:gdLst/>
                <a:ahLst/>
                <a:cxnLst/>
                <a:pathLst>
                  <a:path w="276952" h="182126">
                    <a:moveTo>
                      <a:pt x="0" y="89435"/>
                    </a:moveTo>
                    <a:cubicBezTo>
                      <a:pt x="4194" y="43243"/>
                      <a:pt x="53681" y="-983"/>
                      <a:pt x="139236" y="0"/>
                    </a:cubicBezTo>
                    <a:cubicBezTo>
                      <a:pt x="234017" y="983"/>
                      <a:pt x="280150" y="53071"/>
                      <a:pt x="276952" y="89435"/>
                    </a:cubicBezTo>
                    <a:cubicBezTo>
                      <a:pt x="279311" y="171008"/>
                      <a:pt x="153495" y="178871"/>
                      <a:pt x="139236" y="181819"/>
                    </a:cubicBezTo>
                    <a:cubicBezTo>
                      <a:pt x="80522" y="186734"/>
                      <a:pt x="0" y="140541"/>
                      <a:pt x="0" y="894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3" name="Text 4463"/>
              <p:cNvSpPr txBox="1"/>
              <p:nvPr/>
            </p:nvSpPr>
            <p:spPr>
              <a:xfrm>
                <a:off x="6905542" y="2583975"/>
                <a:ext cx="570000" cy="57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Safety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 officer/s</a:t>
                </a:r>
              </a:p>
            </p:txBody>
          </p:sp>
        </p:grpSp>
        <p:grpSp>
          <p:nvGrpSpPr>
            <p:cNvPr id="170" name="Highlight ellipse"/>
            <p:cNvGrpSpPr/>
            <p:nvPr/>
          </p:nvGrpSpPr>
          <p:grpSpPr>
            <a:xfrm>
              <a:off x="6658542" y="683975"/>
              <a:ext cx="1064000" cy="623200"/>
              <a:chOff x="6658542" y="683975"/>
              <a:chExt cx="1064000" cy="623200"/>
            </a:xfrm>
          </p:grpSpPr>
          <p:sp>
            <p:nvSpPr>
              <p:cNvPr id="171" name=""/>
              <p:cNvSpPr/>
              <p:nvPr/>
            </p:nvSpPr>
            <p:spPr>
              <a:xfrm>
                <a:off x="6658542" y="683975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F79646"/>
              </a:solidFill>
              <a:ln w="7600" cap="flat">
                <a:noFill/>
                <a:bevel/>
              </a:ln>
            </p:spPr>
          </p:sp>
          <p:sp>
            <p:nvSpPr>
              <p:cNvPr id="172" name=""/>
              <p:cNvSpPr/>
              <p:nvPr/>
            </p:nvSpPr>
            <p:spPr>
              <a:xfrm>
                <a:off x="6683656" y="698775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73" name=""/>
              <p:cNvSpPr/>
              <p:nvPr/>
            </p:nvSpPr>
            <p:spPr>
              <a:xfrm>
                <a:off x="6795231" y="706799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4" name=""/>
              <p:cNvSpPr/>
              <p:nvPr/>
            </p:nvSpPr>
            <p:spPr>
              <a:xfrm>
                <a:off x="6990347" y="706798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75" name=""/>
              <p:cNvSpPr/>
              <p:nvPr/>
            </p:nvSpPr>
            <p:spPr>
              <a:xfrm>
                <a:off x="6980030" y="1194766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464" name="Text 4464"/>
              <p:cNvSpPr txBox="1"/>
              <p:nvPr/>
            </p:nvSpPr>
            <p:spPr>
              <a:xfrm>
                <a:off x="6658542" y="683975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Management</a:t>
                </a:r>
              </a:p>
            </p:txBody>
          </p:sp>
        </p:grpSp>
        <p:grpSp>
          <p:nvGrpSpPr>
            <p:cNvPr id="176" name="Highlight circle"/>
            <p:cNvGrpSpPr/>
            <p:nvPr/>
          </p:nvGrpSpPr>
          <p:grpSpPr>
            <a:xfrm>
              <a:off x="5218296" y="4248375"/>
              <a:ext cx="729600" cy="729600"/>
              <a:chOff x="5218296" y="4248375"/>
              <a:chExt cx="729600" cy="729600"/>
            </a:xfrm>
          </p:grpSpPr>
          <p:sp>
            <p:nvSpPr>
              <p:cNvPr id="177" name=""/>
              <p:cNvSpPr/>
              <p:nvPr/>
            </p:nvSpPr>
            <p:spPr>
              <a:xfrm>
                <a:off x="5218296" y="4248375"/>
                <a:ext cx="729600" cy="729600"/>
              </a:xfrm>
              <a:custGeom>
                <a:avLst/>
                <a:gdLst/>
                <a:ahLst/>
                <a:cxnLst/>
                <a:pathLst>
                  <a:path w="729600" h="729600">
                    <a:moveTo>
                      <a:pt x="0" y="364800"/>
                    </a:moveTo>
                    <a:cubicBezTo>
                      <a:pt x="0" y="163150"/>
                      <a:pt x="163299" y="0"/>
                      <a:pt x="364800" y="0"/>
                    </a:cubicBezTo>
                    <a:cubicBezTo>
                      <a:pt x="566246" y="0"/>
                      <a:pt x="729600" y="163150"/>
                      <a:pt x="729600" y="364800"/>
                    </a:cubicBezTo>
                    <a:cubicBezTo>
                      <a:pt x="729600" y="566123"/>
                      <a:pt x="566246" y="729600"/>
                      <a:pt x="364800" y="729600"/>
                    </a:cubicBezTo>
                    <a:cubicBezTo>
                      <a:pt x="163299" y="729600"/>
                      <a:pt x="0" y="566123"/>
                      <a:pt x="0" y="36480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178" name=""/>
              <p:cNvSpPr/>
              <p:nvPr/>
            </p:nvSpPr>
            <p:spPr>
              <a:xfrm>
                <a:off x="5235516" y="4265800"/>
                <a:ext cx="695159" cy="694751"/>
              </a:xfrm>
              <a:custGeom>
                <a:avLst/>
                <a:gdLst/>
                <a:ahLst/>
                <a:cxnLst/>
                <a:pathLst>
                  <a:path w="695159" h="694751">
                    <a:moveTo>
                      <a:pt x="0" y="347375"/>
                    </a:moveTo>
                    <a:cubicBezTo>
                      <a:pt x="0" y="155358"/>
                      <a:pt x="155590" y="0"/>
                      <a:pt x="347580" y="0"/>
                    </a:cubicBezTo>
                    <a:cubicBezTo>
                      <a:pt x="539516" y="0"/>
                      <a:pt x="695159" y="155358"/>
                      <a:pt x="695159" y="347375"/>
                    </a:cubicBezTo>
                    <a:cubicBezTo>
                      <a:pt x="695159" y="539082"/>
                      <a:pt x="539516" y="694751"/>
                      <a:pt x="347580" y="694751"/>
                    </a:cubicBezTo>
                    <a:cubicBezTo>
                      <a:pt x="155590" y="694751"/>
                      <a:pt x="0" y="539082"/>
                      <a:pt x="0" y="34737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462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79" name=""/>
              <p:cNvSpPr/>
              <p:nvPr/>
            </p:nvSpPr>
            <p:spPr>
              <a:xfrm>
                <a:off x="5438746" y="4846096"/>
                <a:ext cx="272768" cy="113520"/>
              </a:xfrm>
              <a:custGeom>
                <a:avLst/>
                <a:gdLst/>
                <a:ahLst/>
                <a:cxnLst/>
                <a:pathLst>
                  <a:path w="272768" h="113520">
                    <a:moveTo>
                      <a:pt x="0" y="56760"/>
                    </a:moveTo>
                    <a:cubicBezTo>
                      <a:pt x="0" y="25247"/>
                      <a:pt x="60998" y="0"/>
                      <a:pt x="136384" y="0"/>
                    </a:cubicBezTo>
                    <a:cubicBezTo>
                      <a:pt x="211688" y="0"/>
                      <a:pt x="272768" y="25247"/>
                      <a:pt x="272768" y="56760"/>
                    </a:cubicBezTo>
                    <a:cubicBezTo>
                      <a:pt x="272768" y="87994"/>
                      <a:pt x="211688" y="113520"/>
                      <a:pt x="136384" y="113520"/>
                    </a:cubicBezTo>
                    <a:cubicBezTo>
                      <a:pt x="60998" y="113520"/>
                      <a:pt x="0" y="87994"/>
                      <a:pt x="0" y="567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0" name=""/>
              <p:cNvSpPr/>
              <p:nvPr/>
            </p:nvSpPr>
            <p:spPr>
              <a:xfrm>
                <a:off x="5357911" y="4281679"/>
                <a:ext cx="459378" cy="277256"/>
              </a:xfrm>
              <a:custGeom>
                <a:avLst/>
                <a:gdLst/>
                <a:ahLst/>
                <a:cxnLst/>
                <a:pathLst>
                  <a:path w="459378" h="277256">
                    <a:moveTo>
                      <a:pt x="0" y="138628"/>
                    </a:moveTo>
                    <a:cubicBezTo>
                      <a:pt x="0" y="62066"/>
                      <a:pt x="102836" y="0"/>
                      <a:pt x="229689" y="0"/>
                    </a:cubicBezTo>
                    <a:cubicBezTo>
                      <a:pt x="356543" y="0"/>
                      <a:pt x="459378" y="62066"/>
                      <a:pt x="459378" y="138628"/>
                    </a:cubicBezTo>
                    <a:cubicBezTo>
                      <a:pt x="459378" y="215190"/>
                      <a:pt x="356543" y="277256"/>
                      <a:pt x="229689" y="277256"/>
                    </a:cubicBezTo>
                    <a:cubicBezTo>
                      <a:pt x="102836" y="277256"/>
                      <a:pt x="0" y="215190"/>
                      <a:pt x="0" y="1386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1" name=""/>
              <p:cNvSpPr/>
              <p:nvPr/>
            </p:nvSpPr>
            <p:spPr>
              <a:xfrm>
                <a:off x="5460285" y="4279428"/>
                <a:ext cx="256711" cy="121922"/>
              </a:xfrm>
              <a:custGeom>
                <a:avLst/>
                <a:gdLst/>
                <a:ahLst/>
                <a:cxnLst/>
                <a:pathLst>
                  <a:path w="256711" h="121922">
                    <a:moveTo>
                      <a:pt x="0" y="60961"/>
                    </a:moveTo>
                    <a:cubicBezTo>
                      <a:pt x="0" y="27293"/>
                      <a:pt x="57467" y="0"/>
                      <a:pt x="128356" y="0"/>
                    </a:cubicBezTo>
                    <a:cubicBezTo>
                      <a:pt x="199245" y="0"/>
                      <a:pt x="256711" y="27293"/>
                      <a:pt x="256711" y="60961"/>
                    </a:cubicBezTo>
                    <a:cubicBezTo>
                      <a:pt x="256711" y="94629"/>
                      <a:pt x="199245" y="121922"/>
                      <a:pt x="128356" y="121922"/>
                    </a:cubicBezTo>
                    <a:cubicBezTo>
                      <a:pt x="57467" y="121922"/>
                      <a:pt x="0" y="94629"/>
                      <a:pt x="0" y="609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465" name="Text 4465"/>
              <p:cNvSpPr txBox="1"/>
              <p:nvPr/>
            </p:nvSpPr>
            <p:spPr>
              <a:xfrm>
                <a:off x="5218296" y="4248375"/>
                <a:ext cx="729600" cy="729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Where does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it occur?</a:t>
                </a:r>
              </a:p>
            </p:txBody>
          </p:sp>
        </p:grpSp>
        <p:grpSp>
          <p:nvGrpSpPr>
            <p:cNvPr id="182" name="Highlight circle"/>
            <p:cNvGrpSpPr/>
            <p:nvPr/>
          </p:nvGrpSpPr>
          <p:grpSpPr>
            <a:xfrm>
              <a:off x="1980400" y="3009575"/>
              <a:ext cx="729600" cy="729600"/>
              <a:chOff x="1980400" y="3009575"/>
              <a:chExt cx="729600" cy="729600"/>
            </a:xfrm>
          </p:grpSpPr>
          <p:sp>
            <p:nvSpPr>
              <p:cNvPr id="183" name=""/>
              <p:cNvSpPr/>
              <p:nvPr/>
            </p:nvSpPr>
            <p:spPr>
              <a:xfrm>
                <a:off x="1980400" y="3009575"/>
                <a:ext cx="729600" cy="729600"/>
              </a:xfrm>
              <a:custGeom>
                <a:avLst/>
                <a:gdLst/>
                <a:ahLst/>
                <a:cxnLst/>
                <a:pathLst>
                  <a:path w="729600" h="729600">
                    <a:moveTo>
                      <a:pt x="0" y="364800"/>
                    </a:moveTo>
                    <a:cubicBezTo>
                      <a:pt x="0" y="163150"/>
                      <a:pt x="163299" y="0"/>
                      <a:pt x="364800" y="0"/>
                    </a:cubicBezTo>
                    <a:cubicBezTo>
                      <a:pt x="566246" y="0"/>
                      <a:pt x="729600" y="163150"/>
                      <a:pt x="729600" y="364800"/>
                    </a:cubicBezTo>
                    <a:cubicBezTo>
                      <a:pt x="729600" y="566123"/>
                      <a:pt x="566246" y="729600"/>
                      <a:pt x="364800" y="729600"/>
                    </a:cubicBezTo>
                    <a:cubicBezTo>
                      <a:pt x="163299" y="729600"/>
                      <a:pt x="0" y="566123"/>
                      <a:pt x="0" y="36480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184" name=""/>
              <p:cNvSpPr/>
              <p:nvPr/>
            </p:nvSpPr>
            <p:spPr>
              <a:xfrm>
                <a:off x="1997620" y="3026999"/>
                <a:ext cx="695159" cy="694751"/>
              </a:xfrm>
              <a:custGeom>
                <a:avLst/>
                <a:gdLst/>
                <a:ahLst/>
                <a:cxnLst/>
                <a:pathLst>
                  <a:path w="695159" h="694751">
                    <a:moveTo>
                      <a:pt x="0" y="347375"/>
                    </a:moveTo>
                    <a:cubicBezTo>
                      <a:pt x="0" y="155358"/>
                      <a:pt x="155590" y="0"/>
                      <a:pt x="347580" y="0"/>
                    </a:cubicBezTo>
                    <a:cubicBezTo>
                      <a:pt x="539516" y="0"/>
                      <a:pt x="695159" y="155358"/>
                      <a:pt x="695159" y="347375"/>
                    </a:cubicBezTo>
                    <a:cubicBezTo>
                      <a:pt x="695159" y="539082"/>
                      <a:pt x="539516" y="694751"/>
                      <a:pt x="347580" y="694751"/>
                    </a:cubicBezTo>
                    <a:cubicBezTo>
                      <a:pt x="155590" y="694751"/>
                      <a:pt x="0" y="539082"/>
                      <a:pt x="0" y="34737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462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185" name=""/>
              <p:cNvSpPr/>
              <p:nvPr/>
            </p:nvSpPr>
            <p:spPr>
              <a:xfrm>
                <a:off x="2200850" y="3607295"/>
                <a:ext cx="272768" cy="113520"/>
              </a:xfrm>
              <a:custGeom>
                <a:avLst/>
                <a:gdLst/>
                <a:ahLst/>
                <a:cxnLst/>
                <a:pathLst>
                  <a:path w="272768" h="113520">
                    <a:moveTo>
                      <a:pt x="0" y="56760"/>
                    </a:moveTo>
                    <a:cubicBezTo>
                      <a:pt x="0" y="25247"/>
                      <a:pt x="60998" y="0"/>
                      <a:pt x="136384" y="0"/>
                    </a:cubicBezTo>
                    <a:cubicBezTo>
                      <a:pt x="211688" y="0"/>
                      <a:pt x="272768" y="25247"/>
                      <a:pt x="272768" y="56760"/>
                    </a:cubicBezTo>
                    <a:cubicBezTo>
                      <a:pt x="272768" y="87994"/>
                      <a:pt x="211688" y="113520"/>
                      <a:pt x="136384" y="113520"/>
                    </a:cubicBezTo>
                    <a:cubicBezTo>
                      <a:pt x="60998" y="113520"/>
                      <a:pt x="0" y="87994"/>
                      <a:pt x="0" y="567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6" name=""/>
              <p:cNvSpPr/>
              <p:nvPr/>
            </p:nvSpPr>
            <p:spPr>
              <a:xfrm>
                <a:off x="2120015" y="3042879"/>
                <a:ext cx="459378" cy="277256"/>
              </a:xfrm>
              <a:custGeom>
                <a:avLst/>
                <a:gdLst/>
                <a:ahLst/>
                <a:cxnLst/>
                <a:pathLst>
                  <a:path w="459378" h="277256">
                    <a:moveTo>
                      <a:pt x="0" y="138628"/>
                    </a:moveTo>
                    <a:cubicBezTo>
                      <a:pt x="0" y="62066"/>
                      <a:pt x="102836" y="0"/>
                      <a:pt x="229689" y="0"/>
                    </a:cubicBezTo>
                    <a:cubicBezTo>
                      <a:pt x="356543" y="0"/>
                      <a:pt x="459378" y="62066"/>
                      <a:pt x="459378" y="138628"/>
                    </a:cubicBezTo>
                    <a:cubicBezTo>
                      <a:pt x="459378" y="215190"/>
                      <a:pt x="356543" y="277256"/>
                      <a:pt x="229689" y="277256"/>
                    </a:cubicBezTo>
                    <a:cubicBezTo>
                      <a:pt x="102836" y="277256"/>
                      <a:pt x="0" y="215190"/>
                      <a:pt x="0" y="1386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87" name=""/>
              <p:cNvSpPr/>
              <p:nvPr/>
            </p:nvSpPr>
            <p:spPr>
              <a:xfrm>
                <a:off x="2222389" y="3040628"/>
                <a:ext cx="256711" cy="121922"/>
              </a:xfrm>
              <a:custGeom>
                <a:avLst/>
                <a:gdLst/>
                <a:ahLst/>
                <a:cxnLst/>
                <a:pathLst>
                  <a:path w="256711" h="121922">
                    <a:moveTo>
                      <a:pt x="0" y="60961"/>
                    </a:moveTo>
                    <a:cubicBezTo>
                      <a:pt x="0" y="27293"/>
                      <a:pt x="57467" y="0"/>
                      <a:pt x="128356" y="0"/>
                    </a:cubicBezTo>
                    <a:cubicBezTo>
                      <a:pt x="199245" y="0"/>
                      <a:pt x="256711" y="27293"/>
                      <a:pt x="256711" y="60961"/>
                    </a:cubicBezTo>
                    <a:cubicBezTo>
                      <a:pt x="256711" y="94629"/>
                      <a:pt x="199245" y="121922"/>
                      <a:pt x="128356" y="121922"/>
                    </a:cubicBezTo>
                    <a:cubicBezTo>
                      <a:pt x="57467" y="121922"/>
                      <a:pt x="0" y="94629"/>
                      <a:pt x="0" y="609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466" name="Text 4466"/>
              <p:cNvSpPr txBox="1"/>
              <p:nvPr/>
            </p:nvSpPr>
            <p:spPr>
              <a:xfrm>
                <a:off x="1980400" y="3009575"/>
                <a:ext cx="729600" cy="729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Tools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    methods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used?</a:t>
                </a:r>
              </a:p>
            </p:txBody>
          </p:sp>
        </p:grpSp>
        <p:grpSp>
          <p:nvGrpSpPr>
            <p:cNvPr id="188" name="Pink bubble"/>
            <p:cNvGrpSpPr/>
            <p:nvPr/>
          </p:nvGrpSpPr>
          <p:grpSpPr>
            <a:xfrm>
              <a:off x="354000" y="2943075"/>
              <a:ext cx="619400" cy="619400"/>
              <a:chOff x="354000" y="2943075"/>
              <a:chExt cx="619400" cy="619400"/>
            </a:xfrm>
          </p:grpSpPr>
          <p:sp>
            <p:nvSpPr>
              <p:cNvPr id="189" name=""/>
              <p:cNvSpPr/>
              <p:nvPr/>
            </p:nvSpPr>
            <p:spPr>
              <a:xfrm>
                <a:off x="354000" y="2943075"/>
                <a:ext cx="619400" cy="619400"/>
              </a:xfrm>
              <a:custGeom>
                <a:avLst/>
                <a:gdLst/>
                <a:ahLst/>
                <a:cxnLst/>
                <a:pathLst>
                  <a:path w="619400" h="619400">
                    <a:moveTo>
                      <a:pt x="0" y="309700"/>
                    </a:moveTo>
                    <a:cubicBezTo>
                      <a:pt x="0" y="138657"/>
                      <a:pt x="138657" y="0"/>
                      <a:pt x="309700" y="0"/>
                    </a:cubicBezTo>
                    <a:cubicBezTo>
                      <a:pt x="480743" y="0"/>
                      <a:pt x="619400" y="138657"/>
                      <a:pt x="619400" y="309700"/>
                    </a:cubicBezTo>
                    <a:cubicBezTo>
                      <a:pt x="619400" y="480743"/>
                      <a:pt x="480743" y="619400"/>
                      <a:pt x="309700" y="619400"/>
                    </a:cubicBezTo>
                    <a:cubicBezTo>
                      <a:pt x="138657" y="619400"/>
                      <a:pt x="0" y="480743"/>
                      <a:pt x="0" y="3097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0" name=""/>
              <p:cNvSpPr/>
              <p:nvPr/>
            </p:nvSpPr>
            <p:spPr>
              <a:xfrm>
                <a:off x="354000" y="2943075"/>
                <a:ext cx="619400" cy="619400"/>
              </a:xfrm>
              <a:custGeom>
                <a:avLst/>
                <a:gdLst/>
                <a:ahLst/>
                <a:cxnLst/>
                <a:pathLst>
                  <a:path w="619400" h="619400">
                    <a:moveTo>
                      <a:pt x="0" y="309700"/>
                    </a:moveTo>
                    <a:cubicBezTo>
                      <a:pt x="0" y="138657"/>
                      <a:pt x="138657" y="0"/>
                      <a:pt x="309700" y="0"/>
                    </a:cubicBezTo>
                    <a:cubicBezTo>
                      <a:pt x="480743" y="0"/>
                      <a:pt x="619400" y="138657"/>
                      <a:pt x="619400" y="309700"/>
                    </a:cubicBezTo>
                    <a:cubicBezTo>
                      <a:pt x="619400" y="480743"/>
                      <a:pt x="480743" y="619400"/>
                      <a:pt x="309700" y="619400"/>
                    </a:cubicBezTo>
                    <a:cubicBezTo>
                      <a:pt x="138657" y="619400"/>
                      <a:pt x="0" y="480743"/>
                      <a:pt x="0" y="3097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1" name=""/>
              <p:cNvSpPr/>
              <p:nvPr/>
            </p:nvSpPr>
            <p:spPr>
              <a:xfrm>
                <a:off x="370058" y="2947949"/>
                <a:ext cx="587283" cy="353002"/>
              </a:xfrm>
              <a:custGeom>
                <a:avLst/>
                <a:gdLst/>
                <a:ahLst/>
                <a:cxnLst/>
                <a:pathLst>
                  <a:path w="587283" h="353002">
                    <a:moveTo>
                      <a:pt x="0" y="235143"/>
                    </a:moveTo>
                    <a:cubicBezTo>
                      <a:pt x="55058" y="35558"/>
                      <a:pt x="217938" y="-5735"/>
                      <a:pt x="293642" y="573"/>
                    </a:cubicBezTo>
                    <a:cubicBezTo>
                      <a:pt x="488638" y="-3441"/>
                      <a:pt x="564343" y="159438"/>
                      <a:pt x="587283" y="235143"/>
                    </a:cubicBezTo>
                    <a:cubicBezTo>
                      <a:pt x="524196" y="298231"/>
                      <a:pt x="357876" y="361315"/>
                      <a:pt x="293642" y="352141"/>
                    </a:cubicBezTo>
                    <a:cubicBezTo>
                      <a:pt x="130763" y="342964"/>
                      <a:pt x="59646" y="276436"/>
                      <a:pt x="0" y="23514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2" name=""/>
              <p:cNvSpPr/>
              <p:nvPr/>
            </p:nvSpPr>
            <p:spPr>
              <a:xfrm>
                <a:off x="513223" y="2956839"/>
                <a:ext cx="300954" cy="197911"/>
              </a:xfrm>
              <a:custGeom>
                <a:avLst/>
                <a:gdLst/>
                <a:ahLst/>
                <a:cxnLst/>
                <a:pathLst>
                  <a:path w="300954" h="197911">
                    <a:moveTo>
                      <a:pt x="0" y="97187"/>
                    </a:moveTo>
                    <a:cubicBezTo>
                      <a:pt x="4557" y="46991"/>
                      <a:pt x="58333" y="-1068"/>
                      <a:pt x="151303" y="0"/>
                    </a:cubicBezTo>
                    <a:cubicBezTo>
                      <a:pt x="254298" y="1068"/>
                      <a:pt x="304430" y="57671"/>
                      <a:pt x="300954" y="97187"/>
                    </a:cubicBezTo>
                    <a:cubicBezTo>
                      <a:pt x="303518" y="185829"/>
                      <a:pt x="166798" y="194373"/>
                      <a:pt x="151303" y="197577"/>
                    </a:cubicBezTo>
                    <a:cubicBezTo>
                      <a:pt x="87500" y="202918"/>
                      <a:pt x="0" y="152722"/>
                      <a:pt x="0" y="9718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3" name=""/>
              <p:cNvSpPr/>
              <p:nvPr/>
            </p:nvSpPr>
            <p:spPr>
              <a:xfrm>
                <a:off x="513223" y="3364565"/>
                <a:ext cx="300954" cy="197910"/>
              </a:xfrm>
              <a:custGeom>
                <a:avLst/>
                <a:gdLst/>
                <a:ahLst/>
                <a:cxnLst/>
                <a:pathLst>
                  <a:path w="300954" h="197910">
                    <a:moveTo>
                      <a:pt x="0" y="97186"/>
                    </a:moveTo>
                    <a:cubicBezTo>
                      <a:pt x="4557" y="46991"/>
                      <a:pt x="58333" y="-1068"/>
                      <a:pt x="151303" y="0"/>
                    </a:cubicBezTo>
                    <a:cubicBezTo>
                      <a:pt x="254298" y="1068"/>
                      <a:pt x="304430" y="57671"/>
                      <a:pt x="300954" y="97186"/>
                    </a:cubicBezTo>
                    <a:cubicBezTo>
                      <a:pt x="303518" y="185828"/>
                      <a:pt x="166798" y="194372"/>
                      <a:pt x="151303" y="197576"/>
                    </a:cubicBezTo>
                    <a:cubicBezTo>
                      <a:pt x="87500" y="202917"/>
                      <a:pt x="0" y="152721"/>
                      <a:pt x="0" y="971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7" name="Text 4467"/>
              <p:cNvSpPr txBox="1"/>
              <p:nvPr/>
            </p:nvSpPr>
            <p:spPr>
              <a:xfrm>
                <a:off x="354000" y="2943075"/>
                <a:ext cx="619400" cy="619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Survey/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 nterview</a:t>
                </a:r>
              </a:p>
            </p:txBody>
          </p:sp>
        </p:grpSp>
        <p:grpSp>
          <p:nvGrpSpPr>
            <p:cNvPr id="194" name="Pink bubble"/>
            <p:cNvGrpSpPr/>
            <p:nvPr/>
          </p:nvGrpSpPr>
          <p:grpSpPr>
            <a:xfrm>
              <a:off x="1435868" y="1673875"/>
              <a:ext cx="672600" cy="672600"/>
              <a:chOff x="1435868" y="1673875"/>
              <a:chExt cx="672600" cy="672600"/>
            </a:xfrm>
          </p:grpSpPr>
          <p:sp>
            <p:nvSpPr>
              <p:cNvPr id="195" name=""/>
              <p:cNvSpPr/>
              <p:nvPr/>
            </p:nvSpPr>
            <p:spPr>
              <a:xfrm>
                <a:off x="1435868" y="1673875"/>
                <a:ext cx="672600" cy="672600"/>
              </a:xfrm>
              <a:custGeom>
                <a:avLst/>
                <a:gdLst/>
                <a:ahLst/>
                <a:cxnLst/>
                <a:pathLst>
                  <a:path w="672600" h="672600">
                    <a:moveTo>
                      <a:pt x="0" y="336300"/>
                    </a:moveTo>
                    <a:cubicBezTo>
                      <a:pt x="0" y="150567"/>
                      <a:pt x="150567" y="0"/>
                      <a:pt x="336300" y="0"/>
                    </a:cubicBezTo>
                    <a:cubicBezTo>
                      <a:pt x="522033" y="0"/>
                      <a:pt x="672600" y="150567"/>
                      <a:pt x="672600" y="336300"/>
                    </a:cubicBezTo>
                    <a:cubicBezTo>
                      <a:pt x="672600" y="522033"/>
                      <a:pt x="522033" y="672600"/>
                      <a:pt x="336300" y="672600"/>
                    </a:cubicBezTo>
                    <a:cubicBezTo>
                      <a:pt x="150567" y="672600"/>
                      <a:pt x="0" y="522033"/>
                      <a:pt x="0" y="3363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6" name=""/>
              <p:cNvSpPr/>
              <p:nvPr/>
            </p:nvSpPr>
            <p:spPr>
              <a:xfrm>
                <a:off x="1435868" y="1673875"/>
                <a:ext cx="672600" cy="672600"/>
              </a:xfrm>
              <a:custGeom>
                <a:avLst/>
                <a:gdLst/>
                <a:ahLst/>
                <a:cxnLst/>
                <a:pathLst>
                  <a:path w="672600" h="672600">
                    <a:moveTo>
                      <a:pt x="0" y="336300"/>
                    </a:moveTo>
                    <a:cubicBezTo>
                      <a:pt x="0" y="150567"/>
                      <a:pt x="150567" y="0"/>
                      <a:pt x="336300" y="0"/>
                    </a:cubicBezTo>
                    <a:cubicBezTo>
                      <a:pt x="522033" y="0"/>
                      <a:pt x="672600" y="150567"/>
                      <a:pt x="672600" y="336300"/>
                    </a:cubicBezTo>
                    <a:cubicBezTo>
                      <a:pt x="672600" y="522033"/>
                      <a:pt x="522033" y="672600"/>
                      <a:pt x="336300" y="672600"/>
                    </a:cubicBezTo>
                    <a:cubicBezTo>
                      <a:pt x="150567" y="672600"/>
                      <a:pt x="0" y="522033"/>
                      <a:pt x="0" y="3363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7" name=""/>
              <p:cNvSpPr/>
              <p:nvPr/>
            </p:nvSpPr>
            <p:spPr>
              <a:xfrm>
                <a:off x="1453305" y="1679168"/>
                <a:ext cx="637725" cy="383320"/>
              </a:xfrm>
              <a:custGeom>
                <a:avLst/>
                <a:gdLst/>
                <a:ahLst/>
                <a:cxnLst/>
                <a:pathLst>
                  <a:path w="637725" h="383320">
                    <a:moveTo>
                      <a:pt x="0" y="255339"/>
                    </a:moveTo>
                    <a:cubicBezTo>
                      <a:pt x="59787" y="38612"/>
                      <a:pt x="236656" y="-6228"/>
                      <a:pt x="318863" y="623"/>
                    </a:cubicBezTo>
                    <a:cubicBezTo>
                      <a:pt x="530607" y="-3737"/>
                      <a:pt x="612814" y="173133"/>
                      <a:pt x="637725" y="255339"/>
                    </a:cubicBezTo>
                    <a:cubicBezTo>
                      <a:pt x="569219" y="323846"/>
                      <a:pt x="388614" y="392348"/>
                      <a:pt x="318863" y="382386"/>
                    </a:cubicBezTo>
                    <a:cubicBezTo>
                      <a:pt x="141993" y="372422"/>
                      <a:pt x="64769" y="300179"/>
                      <a:pt x="0" y="2553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8" name=""/>
              <p:cNvSpPr/>
              <p:nvPr/>
            </p:nvSpPr>
            <p:spPr>
              <a:xfrm>
                <a:off x="1608766" y="1688821"/>
                <a:ext cx="326803" cy="214909"/>
              </a:xfrm>
              <a:custGeom>
                <a:avLst/>
                <a:gdLst/>
                <a:ahLst/>
                <a:cxnLst/>
                <a:pathLst>
                  <a:path w="326803" h="214909">
                    <a:moveTo>
                      <a:pt x="0" y="105534"/>
                    </a:moveTo>
                    <a:cubicBezTo>
                      <a:pt x="4949" y="51027"/>
                      <a:pt x="63344" y="-1160"/>
                      <a:pt x="164298" y="0"/>
                    </a:cubicBezTo>
                    <a:cubicBezTo>
                      <a:pt x="276140" y="1160"/>
                      <a:pt x="330577" y="62625"/>
                      <a:pt x="326803" y="105534"/>
                    </a:cubicBezTo>
                    <a:cubicBezTo>
                      <a:pt x="329587" y="201790"/>
                      <a:pt x="181124" y="211068"/>
                      <a:pt x="164298" y="214546"/>
                    </a:cubicBezTo>
                    <a:cubicBezTo>
                      <a:pt x="95016" y="220346"/>
                      <a:pt x="0" y="165839"/>
                      <a:pt x="0" y="1055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99" name=""/>
              <p:cNvSpPr/>
              <p:nvPr/>
            </p:nvSpPr>
            <p:spPr>
              <a:xfrm>
                <a:off x="1608766" y="2131567"/>
                <a:ext cx="326803" cy="214908"/>
              </a:xfrm>
              <a:custGeom>
                <a:avLst/>
                <a:gdLst/>
                <a:ahLst/>
                <a:cxnLst/>
                <a:pathLst>
                  <a:path w="326803" h="214908">
                    <a:moveTo>
                      <a:pt x="0" y="105534"/>
                    </a:moveTo>
                    <a:cubicBezTo>
                      <a:pt x="4949" y="51027"/>
                      <a:pt x="63344" y="-1160"/>
                      <a:pt x="164298" y="0"/>
                    </a:cubicBezTo>
                    <a:cubicBezTo>
                      <a:pt x="276140" y="1160"/>
                      <a:pt x="330577" y="62624"/>
                      <a:pt x="326803" y="105534"/>
                    </a:cubicBezTo>
                    <a:cubicBezTo>
                      <a:pt x="329587" y="201789"/>
                      <a:pt x="181124" y="211067"/>
                      <a:pt x="164298" y="214546"/>
                    </a:cubicBezTo>
                    <a:cubicBezTo>
                      <a:pt x="95016" y="220346"/>
                      <a:pt x="0" y="165838"/>
                      <a:pt x="0" y="1055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8" name="Text 4468"/>
              <p:cNvSpPr txBox="1"/>
              <p:nvPr/>
            </p:nvSpPr>
            <p:spPr>
              <a:xfrm>
                <a:off x="1435868" y="1673875"/>
                <a:ext cx="672600" cy="672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 Computer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based</a:t>
                </a:r>
              </a:p>
            </p:txBody>
          </p:sp>
        </p:grpSp>
        <p:grpSp>
          <p:nvGrpSpPr>
            <p:cNvPr id="200" name="Pink bubble"/>
            <p:cNvGrpSpPr/>
            <p:nvPr/>
          </p:nvGrpSpPr>
          <p:grpSpPr>
            <a:xfrm>
              <a:off x="1149735" y="3727775"/>
              <a:ext cx="617865" cy="617865"/>
              <a:chOff x="1149735" y="3727775"/>
              <a:chExt cx="617865" cy="617865"/>
            </a:xfrm>
          </p:grpSpPr>
          <p:sp>
            <p:nvSpPr>
              <p:cNvPr id="201" name=""/>
              <p:cNvSpPr/>
              <p:nvPr/>
            </p:nvSpPr>
            <p:spPr>
              <a:xfrm>
                <a:off x="1149735" y="3727775"/>
                <a:ext cx="617865" cy="617865"/>
              </a:xfrm>
              <a:custGeom>
                <a:avLst/>
                <a:gdLst/>
                <a:ahLst/>
                <a:cxnLst/>
                <a:pathLst>
                  <a:path w="617865" h="617865">
                    <a:moveTo>
                      <a:pt x="0" y="308932"/>
                    </a:moveTo>
                    <a:cubicBezTo>
                      <a:pt x="0" y="138314"/>
                      <a:pt x="138314" y="0"/>
                      <a:pt x="308932" y="0"/>
                    </a:cubicBezTo>
                    <a:cubicBezTo>
                      <a:pt x="479551" y="0"/>
                      <a:pt x="617865" y="138314"/>
                      <a:pt x="617865" y="308932"/>
                    </a:cubicBezTo>
                    <a:cubicBezTo>
                      <a:pt x="617865" y="479551"/>
                      <a:pt x="479551" y="617865"/>
                      <a:pt x="308932" y="617865"/>
                    </a:cubicBezTo>
                    <a:cubicBezTo>
                      <a:pt x="138314" y="617865"/>
                      <a:pt x="0" y="479551"/>
                      <a:pt x="0" y="308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2" name=""/>
              <p:cNvSpPr/>
              <p:nvPr/>
            </p:nvSpPr>
            <p:spPr>
              <a:xfrm>
                <a:off x="1149735" y="3727775"/>
                <a:ext cx="617865" cy="617865"/>
              </a:xfrm>
              <a:custGeom>
                <a:avLst/>
                <a:gdLst/>
                <a:ahLst/>
                <a:cxnLst/>
                <a:pathLst>
                  <a:path w="617865" h="617865">
                    <a:moveTo>
                      <a:pt x="0" y="308932"/>
                    </a:moveTo>
                    <a:cubicBezTo>
                      <a:pt x="0" y="138314"/>
                      <a:pt x="138314" y="0"/>
                      <a:pt x="308932" y="0"/>
                    </a:cubicBezTo>
                    <a:cubicBezTo>
                      <a:pt x="479551" y="0"/>
                      <a:pt x="617865" y="138314"/>
                      <a:pt x="617865" y="308932"/>
                    </a:cubicBezTo>
                    <a:cubicBezTo>
                      <a:pt x="617865" y="479551"/>
                      <a:pt x="479551" y="617865"/>
                      <a:pt x="308932" y="617865"/>
                    </a:cubicBezTo>
                    <a:cubicBezTo>
                      <a:pt x="138314" y="617865"/>
                      <a:pt x="0" y="479551"/>
                      <a:pt x="0" y="308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3" name=""/>
              <p:cNvSpPr/>
              <p:nvPr/>
            </p:nvSpPr>
            <p:spPr>
              <a:xfrm>
                <a:off x="1165754" y="3732637"/>
                <a:ext cx="585828" cy="352127"/>
              </a:xfrm>
              <a:custGeom>
                <a:avLst/>
                <a:gdLst/>
                <a:ahLst/>
                <a:cxnLst/>
                <a:pathLst>
                  <a:path w="585828" h="352127">
                    <a:moveTo>
                      <a:pt x="0" y="234560"/>
                    </a:moveTo>
                    <a:cubicBezTo>
                      <a:pt x="54921" y="35470"/>
                      <a:pt x="217397" y="-5721"/>
                      <a:pt x="292914" y="572"/>
                    </a:cubicBezTo>
                    <a:cubicBezTo>
                      <a:pt x="487427" y="-3433"/>
                      <a:pt x="562944" y="159044"/>
                      <a:pt x="585828" y="234560"/>
                    </a:cubicBezTo>
                    <a:cubicBezTo>
                      <a:pt x="522897" y="297491"/>
                      <a:pt x="356989" y="360419"/>
                      <a:pt x="292914" y="351269"/>
                    </a:cubicBezTo>
                    <a:cubicBezTo>
                      <a:pt x="130438" y="342115"/>
                      <a:pt x="59498" y="275752"/>
                      <a:pt x="0" y="2345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4" name=""/>
              <p:cNvSpPr/>
              <p:nvPr/>
            </p:nvSpPr>
            <p:spPr>
              <a:xfrm>
                <a:off x="1308564" y="3741505"/>
                <a:ext cx="300208" cy="197420"/>
              </a:xfrm>
              <a:custGeom>
                <a:avLst/>
                <a:gdLst/>
                <a:ahLst/>
                <a:cxnLst/>
                <a:pathLst>
                  <a:path w="300208" h="197420">
                    <a:moveTo>
                      <a:pt x="0" y="96946"/>
                    </a:moveTo>
                    <a:cubicBezTo>
                      <a:pt x="4546" y="46875"/>
                      <a:pt x="58189" y="-1065"/>
                      <a:pt x="150928" y="0"/>
                    </a:cubicBezTo>
                    <a:cubicBezTo>
                      <a:pt x="253668" y="1065"/>
                      <a:pt x="303675" y="57528"/>
                      <a:pt x="300208" y="96946"/>
                    </a:cubicBezTo>
                    <a:cubicBezTo>
                      <a:pt x="302766" y="185369"/>
                      <a:pt x="166385" y="193891"/>
                      <a:pt x="150928" y="197087"/>
                    </a:cubicBezTo>
                    <a:cubicBezTo>
                      <a:pt x="87284" y="202415"/>
                      <a:pt x="0" y="152344"/>
                      <a:pt x="0" y="969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5" name=""/>
              <p:cNvSpPr/>
              <p:nvPr/>
            </p:nvSpPr>
            <p:spPr>
              <a:xfrm>
                <a:off x="1308564" y="4148220"/>
                <a:ext cx="300208" cy="197420"/>
              </a:xfrm>
              <a:custGeom>
                <a:avLst/>
                <a:gdLst/>
                <a:ahLst/>
                <a:cxnLst/>
                <a:pathLst>
                  <a:path w="300208" h="197420">
                    <a:moveTo>
                      <a:pt x="0" y="96946"/>
                    </a:moveTo>
                    <a:cubicBezTo>
                      <a:pt x="4546" y="46875"/>
                      <a:pt x="58189" y="-1065"/>
                      <a:pt x="150928" y="0"/>
                    </a:cubicBezTo>
                    <a:cubicBezTo>
                      <a:pt x="253668" y="1065"/>
                      <a:pt x="303675" y="57528"/>
                      <a:pt x="300208" y="96946"/>
                    </a:cubicBezTo>
                    <a:cubicBezTo>
                      <a:pt x="302766" y="185368"/>
                      <a:pt x="166385" y="193890"/>
                      <a:pt x="150928" y="197087"/>
                    </a:cubicBezTo>
                    <a:cubicBezTo>
                      <a:pt x="87284" y="202415"/>
                      <a:pt x="0" y="152343"/>
                      <a:pt x="0" y="969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69" name="Text 4469"/>
              <p:cNvSpPr txBox="1"/>
              <p:nvPr/>
            </p:nvSpPr>
            <p:spPr>
              <a:xfrm>
                <a:off x="1149735" y="3727775"/>
                <a:ext cx="617865" cy="617865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traditional</a:t>
                </a:r>
              </a:p>
            </p:txBody>
          </p:sp>
        </p:grpSp>
        <p:grpSp>
          <p:nvGrpSpPr>
            <p:cNvPr id="206" name="Pink bubble"/>
            <p:cNvGrpSpPr/>
            <p:nvPr/>
          </p:nvGrpSpPr>
          <p:grpSpPr>
            <a:xfrm>
              <a:off x="1145168" y="4782275"/>
              <a:ext cx="627000" cy="627000"/>
              <a:chOff x="1145168" y="4782275"/>
              <a:chExt cx="627000" cy="627000"/>
            </a:xfrm>
          </p:grpSpPr>
          <p:sp>
            <p:nvSpPr>
              <p:cNvPr id="207" name=""/>
              <p:cNvSpPr/>
              <p:nvPr/>
            </p:nvSpPr>
            <p:spPr>
              <a:xfrm>
                <a:off x="1145168" y="4782275"/>
                <a:ext cx="627000" cy="627000"/>
              </a:xfrm>
              <a:custGeom>
                <a:avLst/>
                <a:gdLst/>
                <a:ahLst/>
                <a:cxnLst/>
                <a:pathLst>
                  <a:path w="627000" h="627000">
                    <a:moveTo>
                      <a:pt x="0" y="313500"/>
                    </a:moveTo>
                    <a:cubicBezTo>
                      <a:pt x="0" y="140359"/>
                      <a:pt x="140359" y="0"/>
                      <a:pt x="313500" y="0"/>
                    </a:cubicBezTo>
                    <a:cubicBezTo>
                      <a:pt x="486641" y="0"/>
                      <a:pt x="627000" y="140359"/>
                      <a:pt x="627000" y="313500"/>
                    </a:cubicBezTo>
                    <a:cubicBezTo>
                      <a:pt x="627000" y="486641"/>
                      <a:pt x="486641" y="627000"/>
                      <a:pt x="313500" y="627000"/>
                    </a:cubicBezTo>
                    <a:cubicBezTo>
                      <a:pt x="140359" y="627000"/>
                      <a:pt x="0" y="486641"/>
                      <a:pt x="0" y="3135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8" name=""/>
              <p:cNvSpPr/>
              <p:nvPr/>
            </p:nvSpPr>
            <p:spPr>
              <a:xfrm>
                <a:off x="1145168" y="4782275"/>
                <a:ext cx="627000" cy="627000"/>
              </a:xfrm>
              <a:custGeom>
                <a:avLst/>
                <a:gdLst/>
                <a:ahLst/>
                <a:cxnLst/>
                <a:pathLst>
                  <a:path w="627000" h="627000">
                    <a:moveTo>
                      <a:pt x="0" y="313500"/>
                    </a:moveTo>
                    <a:cubicBezTo>
                      <a:pt x="0" y="140359"/>
                      <a:pt x="140359" y="0"/>
                      <a:pt x="313500" y="0"/>
                    </a:cubicBezTo>
                    <a:cubicBezTo>
                      <a:pt x="486641" y="0"/>
                      <a:pt x="627000" y="140359"/>
                      <a:pt x="627000" y="313500"/>
                    </a:cubicBezTo>
                    <a:cubicBezTo>
                      <a:pt x="627000" y="486641"/>
                      <a:pt x="486641" y="627000"/>
                      <a:pt x="313500" y="627000"/>
                    </a:cubicBezTo>
                    <a:cubicBezTo>
                      <a:pt x="140359" y="627000"/>
                      <a:pt x="0" y="486641"/>
                      <a:pt x="0" y="3135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09" name=""/>
              <p:cNvSpPr/>
              <p:nvPr/>
            </p:nvSpPr>
            <p:spPr>
              <a:xfrm>
                <a:off x="1161423" y="4787210"/>
                <a:ext cx="594489" cy="357333"/>
              </a:xfrm>
              <a:custGeom>
                <a:avLst/>
                <a:gdLst/>
                <a:ahLst/>
                <a:cxnLst/>
                <a:pathLst>
                  <a:path w="594489" h="357333">
                    <a:moveTo>
                      <a:pt x="0" y="238028"/>
                    </a:moveTo>
                    <a:cubicBezTo>
                      <a:pt x="55733" y="35995"/>
                      <a:pt x="220611" y="-5806"/>
                      <a:pt x="297244" y="581"/>
                    </a:cubicBezTo>
                    <a:cubicBezTo>
                      <a:pt x="494634" y="-3483"/>
                      <a:pt x="571268" y="161395"/>
                      <a:pt x="594489" y="238028"/>
                    </a:cubicBezTo>
                    <a:cubicBezTo>
                      <a:pt x="530628" y="301890"/>
                      <a:pt x="362267" y="365748"/>
                      <a:pt x="297244" y="356462"/>
                    </a:cubicBezTo>
                    <a:cubicBezTo>
                      <a:pt x="132367" y="347173"/>
                      <a:pt x="60378" y="279828"/>
                      <a:pt x="0" y="2380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0" name=""/>
              <p:cNvSpPr/>
              <p:nvPr/>
            </p:nvSpPr>
            <p:spPr>
              <a:xfrm>
                <a:off x="1306345" y="4796208"/>
                <a:ext cx="304647" cy="200339"/>
              </a:xfrm>
              <a:custGeom>
                <a:avLst/>
                <a:gdLst/>
                <a:ahLst/>
                <a:cxnLst/>
                <a:pathLst>
                  <a:path w="304647" h="200339">
                    <a:moveTo>
                      <a:pt x="0" y="98379"/>
                    </a:moveTo>
                    <a:cubicBezTo>
                      <a:pt x="4613" y="47568"/>
                      <a:pt x="59049" y="-1081"/>
                      <a:pt x="153160" y="0"/>
                    </a:cubicBezTo>
                    <a:cubicBezTo>
                      <a:pt x="257419" y="1081"/>
                      <a:pt x="308166" y="58379"/>
                      <a:pt x="304647" y="98379"/>
                    </a:cubicBezTo>
                    <a:cubicBezTo>
                      <a:pt x="307242" y="188109"/>
                      <a:pt x="168845" y="196758"/>
                      <a:pt x="153160" y="200002"/>
                    </a:cubicBezTo>
                    <a:cubicBezTo>
                      <a:pt x="88574" y="205407"/>
                      <a:pt x="0" y="154595"/>
                      <a:pt x="0" y="983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1" name=""/>
              <p:cNvSpPr/>
              <p:nvPr/>
            </p:nvSpPr>
            <p:spPr>
              <a:xfrm>
                <a:off x="1306345" y="5208937"/>
                <a:ext cx="304647" cy="200338"/>
              </a:xfrm>
              <a:custGeom>
                <a:avLst/>
                <a:gdLst/>
                <a:ahLst/>
                <a:cxnLst/>
                <a:pathLst>
                  <a:path w="304647" h="200338">
                    <a:moveTo>
                      <a:pt x="0" y="98378"/>
                    </a:moveTo>
                    <a:cubicBezTo>
                      <a:pt x="4613" y="47568"/>
                      <a:pt x="59049" y="-1081"/>
                      <a:pt x="153160" y="0"/>
                    </a:cubicBezTo>
                    <a:cubicBezTo>
                      <a:pt x="257419" y="1081"/>
                      <a:pt x="308166" y="58379"/>
                      <a:pt x="304647" y="98378"/>
                    </a:cubicBezTo>
                    <a:cubicBezTo>
                      <a:pt x="307242" y="188109"/>
                      <a:pt x="168845" y="196757"/>
                      <a:pt x="153160" y="200001"/>
                    </a:cubicBezTo>
                    <a:cubicBezTo>
                      <a:pt x="88574" y="205407"/>
                      <a:pt x="0" y="154595"/>
                      <a:pt x="0" y="983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0" name="Text 4470"/>
              <p:cNvSpPr txBox="1"/>
              <p:nvPr/>
            </p:nvSpPr>
            <p:spPr>
              <a:xfrm>
                <a:off x="1145168" y="4782275"/>
                <a:ext cx="627000" cy="627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Literature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search</a:t>
                </a:r>
              </a:p>
            </p:txBody>
          </p:sp>
        </p:grpSp>
        <p:grpSp>
          <p:nvGrpSpPr>
            <p:cNvPr id="212" name="Pink bubble"/>
            <p:cNvGrpSpPr/>
            <p:nvPr/>
          </p:nvGrpSpPr>
          <p:grpSpPr>
            <a:xfrm>
              <a:off x="2485800" y="4297775"/>
              <a:ext cx="630800" cy="630800"/>
              <a:chOff x="2485800" y="4297775"/>
              <a:chExt cx="630800" cy="630800"/>
            </a:xfrm>
          </p:grpSpPr>
          <p:sp>
            <p:nvSpPr>
              <p:cNvPr id="213" name=""/>
              <p:cNvSpPr/>
              <p:nvPr/>
            </p:nvSpPr>
            <p:spPr>
              <a:xfrm>
                <a:off x="2485800" y="4297775"/>
                <a:ext cx="630800" cy="630800"/>
              </a:xfrm>
              <a:custGeom>
                <a:avLst/>
                <a:gdLst/>
                <a:ahLst/>
                <a:cxnLst/>
                <a:pathLst>
                  <a:path w="630800" h="630800">
                    <a:moveTo>
                      <a:pt x="0" y="315400"/>
                    </a:moveTo>
                    <a:cubicBezTo>
                      <a:pt x="0" y="141210"/>
                      <a:pt x="141210" y="0"/>
                      <a:pt x="315400" y="0"/>
                    </a:cubicBezTo>
                    <a:cubicBezTo>
                      <a:pt x="489590" y="0"/>
                      <a:pt x="630800" y="141210"/>
                      <a:pt x="630800" y="315400"/>
                    </a:cubicBezTo>
                    <a:cubicBezTo>
                      <a:pt x="630800" y="489590"/>
                      <a:pt x="489590" y="630800"/>
                      <a:pt x="315400" y="630800"/>
                    </a:cubicBezTo>
                    <a:cubicBezTo>
                      <a:pt x="141210" y="630800"/>
                      <a:pt x="0" y="489590"/>
                      <a:pt x="0" y="3154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4" name=""/>
              <p:cNvSpPr/>
              <p:nvPr/>
            </p:nvSpPr>
            <p:spPr>
              <a:xfrm>
                <a:off x="2485800" y="4297775"/>
                <a:ext cx="630800" cy="630800"/>
              </a:xfrm>
              <a:custGeom>
                <a:avLst/>
                <a:gdLst/>
                <a:ahLst/>
                <a:cxnLst/>
                <a:pathLst>
                  <a:path w="630800" h="630800">
                    <a:moveTo>
                      <a:pt x="0" y="315400"/>
                    </a:moveTo>
                    <a:cubicBezTo>
                      <a:pt x="0" y="141210"/>
                      <a:pt x="141210" y="0"/>
                      <a:pt x="315400" y="0"/>
                    </a:cubicBezTo>
                    <a:cubicBezTo>
                      <a:pt x="489590" y="0"/>
                      <a:pt x="630800" y="141210"/>
                      <a:pt x="630800" y="315400"/>
                    </a:cubicBezTo>
                    <a:cubicBezTo>
                      <a:pt x="630800" y="489590"/>
                      <a:pt x="489590" y="630800"/>
                      <a:pt x="315400" y="630800"/>
                    </a:cubicBezTo>
                    <a:cubicBezTo>
                      <a:pt x="141210" y="630800"/>
                      <a:pt x="0" y="489590"/>
                      <a:pt x="0" y="3154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CDEEC"/>
                  </a:gs>
                  <a:gs pos="100000">
                    <a:srgbClr val="F37AB3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5" name=""/>
              <p:cNvSpPr/>
              <p:nvPr/>
            </p:nvSpPr>
            <p:spPr>
              <a:xfrm>
                <a:off x="2502154" y="4302739"/>
                <a:ext cx="598093" cy="359498"/>
              </a:xfrm>
              <a:custGeom>
                <a:avLst/>
                <a:gdLst/>
                <a:ahLst/>
                <a:cxnLst/>
                <a:pathLst>
                  <a:path w="598093" h="359498">
                    <a:moveTo>
                      <a:pt x="0" y="239471"/>
                    </a:moveTo>
                    <a:cubicBezTo>
                      <a:pt x="56071" y="36213"/>
                      <a:pt x="221948" y="-5841"/>
                      <a:pt x="299046" y="584"/>
                    </a:cubicBezTo>
                    <a:cubicBezTo>
                      <a:pt x="497631" y="-3505"/>
                      <a:pt x="574729" y="162373"/>
                      <a:pt x="598093" y="239471"/>
                    </a:cubicBezTo>
                    <a:cubicBezTo>
                      <a:pt x="533844" y="303720"/>
                      <a:pt x="364463" y="367965"/>
                      <a:pt x="299046" y="358623"/>
                    </a:cubicBezTo>
                    <a:cubicBezTo>
                      <a:pt x="133169" y="349277"/>
                      <a:pt x="60744" y="281525"/>
                      <a:pt x="0" y="2394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6" name=""/>
              <p:cNvSpPr/>
              <p:nvPr/>
            </p:nvSpPr>
            <p:spPr>
              <a:xfrm>
                <a:off x="2647954" y="4311793"/>
                <a:ext cx="306493" cy="201554"/>
              </a:xfrm>
              <a:custGeom>
                <a:avLst/>
                <a:gdLst/>
                <a:ahLst/>
                <a:cxnLst/>
                <a:pathLst>
                  <a:path w="306493" h="201554">
                    <a:moveTo>
                      <a:pt x="0" y="98975"/>
                    </a:moveTo>
                    <a:cubicBezTo>
                      <a:pt x="4641" y="47856"/>
                      <a:pt x="59407" y="-1088"/>
                      <a:pt x="154088" y="0"/>
                    </a:cubicBezTo>
                    <a:cubicBezTo>
                      <a:pt x="258978" y="1088"/>
                      <a:pt x="310033" y="58733"/>
                      <a:pt x="306493" y="98975"/>
                    </a:cubicBezTo>
                    <a:cubicBezTo>
                      <a:pt x="309104" y="189249"/>
                      <a:pt x="169868" y="197950"/>
                      <a:pt x="154088" y="201213"/>
                    </a:cubicBezTo>
                    <a:cubicBezTo>
                      <a:pt x="89111" y="206652"/>
                      <a:pt x="0" y="155532"/>
                      <a:pt x="0" y="989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17" name=""/>
              <p:cNvSpPr/>
              <p:nvPr/>
            </p:nvSpPr>
            <p:spPr>
              <a:xfrm>
                <a:off x="2647954" y="4727023"/>
                <a:ext cx="306493" cy="201553"/>
              </a:xfrm>
              <a:custGeom>
                <a:avLst/>
                <a:gdLst/>
                <a:ahLst/>
                <a:cxnLst/>
                <a:pathLst>
                  <a:path w="306493" h="201553">
                    <a:moveTo>
                      <a:pt x="0" y="98975"/>
                    </a:moveTo>
                    <a:cubicBezTo>
                      <a:pt x="4641" y="47856"/>
                      <a:pt x="59407" y="-1088"/>
                      <a:pt x="154088" y="0"/>
                    </a:cubicBezTo>
                    <a:cubicBezTo>
                      <a:pt x="258978" y="1088"/>
                      <a:pt x="310033" y="58732"/>
                      <a:pt x="306493" y="98975"/>
                    </a:cubicBezTo>
                    <a:cubicBezTo>
                      <a:pt x="309104" y="189249"/>
                      <a:pt x="169868" y="197950"/>
                      <a:pt x="154088" y="201213"/>
                    </a:cubicBezTo>
                    <a:cubicBezTo>
                      <a:pt x="89111" y="206652"/>
                      <a:pt x="0" y="155532"/>
                      <a:pt x="0" y="989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1" name="Text 4471"/>
              <p:cNvSpPr txBox="1"/>
              <p:nvPr/>
            </p:nvSpPr>
            <p:spPr>
              <a:xfrm>
                <a:off x="2485800" y="4297775"/>
                <a:ext cx="630800" cy="630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SWOT.PE</a:t>
                </a:r>
                <a:r>
                  <a:rPr sz="912">
                    <a:solidFill>
                      <a:srgbClr val="000000"/>
                    </a:solidFill>
                    <a:latin typeface="Arial"/>
                  </a:rPr>
                  <a:t>ST..</a:t>
                </a:r>
              </a:p>
            </p:txBody>
          </p:sp>
        </p:grpSp>
        <p:grpSp>
          <p:nvGrpSpPr>
            <p:cNvPr id="224" name="Highlight circle"/>
            <p:cNvGrpSpPr/>
            <p:nvPr/>
          </p:nvGrpSpPr>
          <p:grpSpPr>
            <a:xfrm>
              <a:off x="4716400" y="1124775"/>
              <a:ext cx="729600" cy="729600"/>
              <a:chOff x="4716400" y="1124775"/>
              <a:chExt cx="729600" cy="729600"/>
            </a:xfrm>
          </p:grpSpPr>
          <p:sp>
            <p:nvSpPr>
              <p:cNvPr id="225" name=""/>
              <p:cNvSpPr/>
              <p:nvPr/>
            </p:nvSpPr>
            <p:spPr>
              <a:xfrm>
                <a:off x="4716400" y="1124775"/>
                <a:ext cx="729600" cy="729600"/>
              </a:xfrm>
              <a:custGeom>
                <a:avLst/>
                <a:gdLst/>
                <a:ahLst/>
                <a:cxnLst/>
                <a:pathLst>
                  <a:path w="729600" h="729600">
                    <a:moveTo>
                      <a:pt x="0" y="364800"/>
                    </a:moveTo>
                    <a:cubicBezTo>
                      <a:pt x="0" y="163150"/>
                      <a:pt x="163299" y="0"/>
                      <a:pt x="364800" y="0"/>
                    </a:cubicBezTo>
                    <a:cubicBezTo>
                      <a:pt x="566246" y="0"/>
                      <a:pt x="729600" y="163150"/>
                      <a:pt x="729600" y="364800"/>
                    </a:cubicBezTo>
                    <a:cubicBezTo>
                      <a:pt x="729600" y="566123"/>
                      <a:pt x="566246" y="729600"/>
                      <a:pt x="364800" y="729600"/>
                    </a:cubicBezTo>
                    <a:cubicBezTo>
                      <a:pt x="163299" y="729600"/>
                      <a:pt x="0" y="566123"/>
                      <a:pt x="0" y="36480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226" name=""/>
              <p:cNvSpPr/>
              <p:nvPr/>
            </p:nvSpPr>
            <p:spPr>
              <a:xfrm>
                <a:off x="4733620" y="1142199"/>
                <a:ext cx="695159" cy="694751"/>
              </a:xfrm>
              <a:custGeom>
                <a:avLst/>
                <a:gdLst/>
                <a:ahLst/>
                <a:cxnLst/>
                <a:pathLst>
                  <a:path w="695159" h="694751">
                    <a:moveTo>
                      <a:pt x="0" y="347375"/>
                    </a:moveTo>
                    <a:cubicBezTo>
                      <a:pt x="0" y="155358"/>
                      <a:pt x="155590" y="0"/>
                      <a:pt x="347580" y="0"/>
                    </a:cubicBezTo>
                    <a:cubicBezTo>
                      <a:pt x="539516" y="0"/>
                      <a:pt x="695159" y="155358"/>
                      <a:pt x="695159" y="347375"/>
                    </a:cubicBezTo>
                    <a:cubicBezTo>
                      <a:pt x="695159" y="539082"/>
                      <a:pt x="539516" y="694751"/>
                      <a:pt x="347580" y="694751"/>
                    </a:cubicBezTo>
                    <a:cubicBezTo>
                      <a:pt x="155590" y="694751"/>
                      <a:pt x="0" y="539082"/>
                      <a:pt x="0" y="34737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462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27" name=""/>
              <p:cNvSpPr/>
              <p:nvPr/>
            </p:nvSpPr>
            <p:spPr>
              <a:xfrm>
                <a:off x="4936850" y="1722495"/>
                <a:ext cx="272768" cy="113520"/>
              </a:xfrm>
              <a:custGeom>
                <a:avLst/>
                <a:gdLst/>
                <a:ahLst/>
                <a:cxnLst/>
                <a:pathLst>
                  <a:path w="272768" h="113520">
                    <a:moveTo>
                      <a:pt x="0" y="56760"/>
                    </a:moveTo>
                    <a:cubicBezTo>
                      <a:pt x="0" y="25247"/>
                      <a:pt x="60998" y="0"/>
                      <a:pt x="136384" y="0"/>
                    </a:cubicBezTo>
                    <a:cubicBezTo>
                      <a:pt x="211688" y="0"/>
                      <a:pt x="272768" y="25247"/>
                      <a:pt x="272768" y="56760"/>
                    </a:cubicBezTo>
                    <a:cubicBezTo>
                      <a:pt x="272768" y="87994"/>
                      <a:pt x="211688" y="113520"/>
                      <a:pt x="136384" y="113520"/>
                    </a:cubicBezTo>
                    <a:cubicBezTo>
                      <a:pt x="60998" y="113520"/>
                      <a:pt x="0" y="87994"/>
                      <a:pt x="0" y="567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8" name=""/>
              <p:cNvSpPr/>
              <p:nvPr/>
            </p:nvSpPr>
            <p:spPr>
              <a:xfrm>
                <a:off x="4856015" y="1158079"/>
                <a:ext cx="459378" cy="277256"/>
              </a:xfrm>
              <a:custGeom>
                <a:avLst/>
                <a:gdLst/>
                <a:ahLst/>
                <a:cxnLst/>
                <a:pathLst>
                  <a:path w="459378" h="277256">
                    <a:moveTo>
                      <a:pt x="0" y="138628"/>
                    </a:moveTo>
                    <a:cubicBezTo>
                      <a:pt x="0" y="62066"/>
                      <a:pt x="102836" y="0"/>
                      <a:pt x="229689" y="0"/>
                    </a:cubicBezTo>
                    <a:cubicBezTo>
                      <a:pt x="356543" y="0"/>
                      <a:pt x="459378" y="62066"/>
                      <a:pt x="459378" y="138628"/>
                    </a:cubicBezTo>
                    <a:cubicBezTo>
                      <a:pt x="459378" y="215190"/>
                      <a:pt x="356543" y="277256"/>
                      <a:pt x="229689" y="277256"/>
                    </a:cubicBezTo>
                    <a:cubicBezTo>
                      <a:pt x="102836" y="277256"/>
                      <a:pt x="0" y="215190"/>
                      <a:pt x="0" y="1386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29" name=""/>
              <p:cNvSpPr/>
              <p:nvPr/>
            </p:nvSpPr>
            <p:spPr>
              <a:xfrm>
                <a:off x="4958389" y="1155828"/>
                <a:ext cx="256711" cy="121922"/>
              </a:xfrm>
              <a:custGeom>
                <a:avLst/>
                <a:gdLst/>
                <a:ahLst/>
                <a:cxnLst/>
                <a:pathLst>
                  <a:path w="256711" h="121922">
                    <a:moveTo>
                      <a:pt x="0" y="60961"/>
                    </a:moveTo>
                    <a:cubicBezTo>
                      <a:pt x="0" y="27293"/>
                      <a:pt x="57467" y="0"/>
                      <a:pt x="128356" y="0"/>
                    </a:cubicBezTo>
                    <a:cubicBezTo>
                      <a:pt x="199245" y="0"/>
                      <a:pt x="256711" y="27293"/>
                      <a:pt x="256711" y="60961"/>
                    </a:cubicBezTo>
                    <a:cubicBezTo>
                      <a:pt x="256711" y="94629"/>
                      <a:pt x="199245" y="121922"/>
                      <a:pt x="128356" y="121922"/>
                    </a:cubicBezTo>
                    <a:cubicBezTo>
                      <a:pt x="57467" y="121922"/>
                      <a:pt x="0" y="94629"/>
                      <a:pt x="0" y="609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472" name="Text 4472"/>
              <p:cNvSpPr txBox="1"/>
              <p:nvPr/>
            </p:nvSpPr>
            <p:spPr>
              <a:xfrm>
                <a:off x="4716400" y="1124775"/>
                <a:ext cx="729600" cy="729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What it is?</a:t>
                </a:r>
              </a:p>
            </p:txBody>
          </p:sp>
        </p:grpSp>
        <p:grpSp>
          <p:nvGrpSpPr>
            <p:cNvPr id="230" name="Highlight circle"/>
            <p:cNvGrpSpPr/>
            <p:nvPr/>
          </p:nvGrpSpPr>
          <p:grpSpPr>
            <a:xfrm>
              <a:off x="8060400" y="2219175"/>
              <a:ext cx="729600" cy="729600"/>
              <a:chOff x="8060400" y="2219175"/>
              <a:chExt cx="729600" cy="729600"/>
            </a:xfrm>
          </p:grpSpPr>
          <p:sp>
            <p:nvSpPr>
              <p:cNvPr id="231" name=""/>
              <p:cNvSpPr/>
              <p:nvPr/>
            </p:nvSpPr>
            <p:spPr>
              <a:xfrm>
                <a:off x="8060400" y="2219175"/>
                <a:ext cx="729600" cy="729600"/>
              </a:xfrm>
              <a:custGeom>
                <a:avLst/>
                <a:gdLst/>
                <a:ahLst/>
                <a:cxnLst/>
                <a:pathLst>
                  <a:path w="729600" h="729600">
                    <a:moveTo>
                      <a:pt x="0" y="364800"/>
                    </a:moveTo>
                    <a:cubicBezTo>
                      <a:pt x="0" y="163150"/>
                      <a:pt x="163299" y="0"/>
                      <a:pt x="364800" y="0"/>
                    </a:cubicBezTo>
                    <a:cubicBezTo>
                      <a:pt x="566246" y="0"/>
                      <a:pt x="729600" y="163150"/>
                      <a:pt x="729600" y="364800"/>
                    </a:cubicBezTo>
                    <a:cubicBezTo>
                      <a:pt x="729600" y="566123"/>
                      <a:pt x="566246" y="729600"/>
                      <a:pt x="364800" y="729600"/>
                    </a:cubicBezTo>
                    <a:cubicBezTo>
                      <a:pt x="163299" y="729600"/>
                      <a:pt x="0" y="566123"/>
                      <a:pt x="0" y="36480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noFill/>
                <a:bevel/>
              </a:ln>
            </p:spPr>
          </p:sp>
          <p:sp>
            <p:nvSpPr>
              <p:cNvPr id="232" name=""/>
              <p:cNvSpPr/>
              <p:nvPr/>
            </p:nvSpPr>
            <p:spPr>
              <a:xfrm>
                <a:off x="8077620" y="2236599"/>
                <a:ext cx="695159" cy="694751"/>
              </a:xfrm>
              <a:custGeom>
                <a:avLst/>
                <a:gdLst/>
                <a:ahLst/>
                <a:cxnLst/>
                <a:pathLst>
                  <a:path w="695159" h="694751">
                    <a:moveTo>
                      <a:pt x="0" y="347375"/>
                    </a:moveTo>
                    <a:cubicBezTo>
                      <a:pt x="0" y="155358"/>
                      <a:pt x="155590" y="0"/>
                      <a:pt x="347580" y="0"/>
                    </a:cubicBezTo>
                    <a:cubicBezTo>
                      <a:pt x="539516" y="0"/>
                      <a:pt x="695159" y="155358"/>
                      <a:pt x="695159" y="347375"/>
                    </a:cubicBezTo>
                    <a:cubicBezTo>
                      <a:pt x="695159" y="539082"/>
                      <a:pt x="539516" y="694751"/>
                      <a:pt x="347580" y="694751"/>
                    </a:cubicBezTo>
                    <a:cubicBezTo>
                      <a:pt x="155590" y="694751"/>
                      <a:pt x="0" y="539082"/>
                      <a:pt x="0" y="34737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233" name=""/>
              <p:cNvSpPr/>
              <p:nvPr/>
            </p:nvSpPr>
            <p:spPr>
              <a:xfrm>
                <a:off x="8280850" y="2816895"/>
                <a:ext cx="272768" cy="113520"/>
              </a:xfrm>
              <a:custGeom>
                <a:avLst/>
                <a:gdLst/>
                <a:ahLst/>
                <a:cxnLst/>
                <a:pathLst>
                  <a:path w="272768" h="113520">
                    <a:moveTo>
                      <a:pt x="0" y="56760"/>
                    </a:moveTo>
                    <a:cubicBezTo>
                      <a:pt x="0" y="25247"/>
                      <a:pt x="60998" y="0"/>
                      <a:pt x="136384" y="0"/>
                    </a:cubicBezTo>
                    <a:cubicBezTo>
                      <a:pt x="211688" y="0"/>
                      <a:pt x="272768" y="25247"/>
                      <a:pt x="272768" y="56760"/>
                    </a:cubicBezTo>
                    <a:cubicBezTo>
                      <a:pt x="272768" y="87994"/>
                      <a:pt x="211688" y="113520"/>
                      <a:pt x="136384" y="113520"/>
                    </a:cubicBezTo>
                    <a:cubicBezTo>
                      <a:pt x="60998" y="113520"/>
                      <a:pt x="0" y="87994"/>
                      <a:pt x="0" y="567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34" name=""/>
              <p:cNvSpPr/>
              <p:nvPr/>
            </p:nvSpPr>
            <p:spPr>
              <a:xfrm>
                <a:off x="8200015" y="2252479"/>
                <a:ext cx="459378" cy="277256"/>
              </a:xfrm>
              <a:custGeom>
                <a:avLst/>
                <a:gdLst/>
                <a:ahLst/>
                <a:cxnLst/>
                <a:pathLst>
                  <a:path w="459378" h="277256">
                    <a:moveTo>
                      <a:pt x="0" y="138628"/>
                    </a:moveTo>
                    <a:cubicBezTo>
                      <a:pt x="0" y="62066"/>
                      <a:pt x="102836" y="0"/>
                      <a:pt x="229689" y="0"/>
                    </a:cubicBezTo>
                    <a:cubicBezTo>
                      <a:pt x="356543" y="0"/>
                      <a:pt x="459378" y="62066"/>
                      <a:pt x="459378" y="138628"/>
                    </a:cubicBezTo>
                    <a:cubicBezTo>
                      <a:pt x="459378" y="215190"/>
                      <a:pt x="356543" y="277256"/>
                      <a:pt x="229689" y="277256"/>
                    </a:cubicBezTo>
                    <a:cubicBezTo>
                      <a:pt x="102836" y="277256"/>
                      <a:pt x="0" y="215190"/>
                      <a:pt x="0" y="1386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35" name=""/>
              <p:cNvSpPr/>
              <p:nvPr/>
            </p:nvSpPr>
            <p:spPr>
              <a:xfrm>
                <a:off x="8302389" y="2250228"/>
                <a:ext cx="256711" cy="121922"/>
              </a:xfrm>
              <a:custGeom>
                <a:avLst/>
                <a:gdLst/>
                <a:ahLst/>
                <a:cxnLst/>
                <a:pathLst>
                  <a:path w="256711" h="121922">
                    <a:moveTo>
                      <a:pt x="0" y="60961"/>
                    </a:moveTo>
                    <a:cubicBezTo>
                      <a:pt x="0" y="27293"/>
                      <a:pt x="57467" y="0"/>
                      <a:pt x="128356" y="0"/>
                    </a:cubicBezTo>
                    <a:cubicBezTo>
                      <a:pt x="199245" y="0"/>
                      <a:pt x="256711" y="27293"/>
                      <a:pt x="256711" y="60961"/>
                    </a:cubicBezTo>
                    <a:cubicBezTo>
                      <a:pt x="256711" y="94629"/>
                      <a:pt x="199245" y="121922"/>
                      <a:pt x="128356" y="121922"/>
                    </a:cubicBezTo>
                    <a:cubicBezTo>
                      <a:pt x="57467" y="121922"/>
                      <a:pt x="0" y="94629"/>
                      <a:pt x="0" y="609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473" name="Text 4473"/>
              <p:cNvSpPr txBox="1"/>
              <p:nvPr/>
            </p:nvSpPr>
            <p:spPr>
              <a:xfrm>
                <a:off x="8060400" y="2219175"/>
                <a:ext cx="729600" cy="729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What  </a:t>
                </a:r>
                <a:r>
                  <a:rPr sz="912">
                    <a:solidFill>
                      <a:srgbClr val="000000"/>
                    </a:solidFill>
                    <a:latin typeface="Arial"/>
                  </a:rPr>
                  <a:t>format is    </a:t>
                </a:r>
                <a:r>
                  <a:rPr sz="912">
                    <a:solidFill>
                      <a:srgbClr val="000000"/>
                    </a:solidFill>
                    <a:latin typeface="Arial"/>
                  </a:rPr>
                  <a:t>the report?</a:t>
                </a:r>
              </a:p>
            </p:txBody>
          </p:sp>
        </p:grpSp>
        <p:grpSp>
          <p:nvGrpSpPr>
            <p:cNvPr id="236" name="Gray bubble"/>
            <p:cNvGrpSpPr/>
            <p:nvPr/>
          </p:nvGrpSpPr>
          <p:grpSpPr>
            <a:xfrm>
              <a:off x="6837142" y="1592175"/>
              <a:ext cx="706800" cy="706800"/>
              <a:chOff x="6837142" y="1592175"/>
              <a:chExt cx="706800" cy="706800"/>
            </a:xfrm>
          </p:grpSpPr>
          <p:sp>
            <p:nvSpPr>
              <p:cNvPr id="237" name=""/>
              <p:cNvSpPr/>
              <p:nvPr/>
            </p:nvSpPr>
            <p:spPr>
              <a:xfrm>
                <a:off x="6837142" y="1592175"/>
                <a:ext cx="706800" cy="706800"/>
              </a:xfrm>
              <a:custGeom>
                <a:avLst/>
                <a:gdLst/>
                <a:ahLst/>
                <a:cxnLst/>
                <a:pathLst>
                  <a:path w="706800" h="706800">
                    <a:moveTo>
                      <a:pt x="0" y="353400"/>
                    </a:moveTo>
                    <a:cubicBezTo>
                      <a:pt x="0" y="158223"/>
                      <a:pt x="158223" y="0"/>
                      <a:pt x="353400" y="0"/>
                    </a:cubicBezTo>
                    <a:cubicBezTo>
                      <a:pt x="548577" y="0"/>
                      <a:pt x="706800" y="158223"/>
                      <a:pt x="706800" y="353400"/>
                    </a:cubicBezTo>
                    <a:cubicBezTo>
                      <a:pt x="706800" y="548577"/>
                      <a:pt x="548577" y="706800"/>
                      <a:pt x="353400" y="706800"/>
                    </a:cubicBezTo>
                    <a:cubicBezTo>
                      <a:pt x="158223" y="706800"/>
                      <a:pt x="0" y="548577"/>
                      <a:pt x="0" y="3534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600" cap="flat">
                <a:noFill/>
                <a:bevel/>
              </a:ln>
            </p:spPr>
          </p:sp>
          <p:sp>
            <p:nvSpPr>
              <p:cNvPr id="238" name=""/>
              <p:cNvSpPr/>
              <p:nvPr/>
            </p:nvSpPr>
            <p:spPr>
              <a:xfrm>
                <a:off x="6837142" y="1592175"/>
                <a:ext cx="706800" cy="706800"/>
              </a:xfrm>
              <a:custGeom>
                <a:avLst/>
                <a:gdLst/>
                <a:ahLst/>
                <a:cxnLst/>
                <a:pathLst>
                  <a:path w="706800" h="706800">
                    <a:moveTo>
                      <a:pt x="0" y="353400"/>
                    </a:moveTo>
                    <a:cubicBezTo>
                      <a:pt x="0" y="158223"/>
                      <a:pt x="158223" y="0"/>
                      <a:pt x="353400" y="0"/>
                    </a:cubicBezTo>
                    <a:cubicBezTo>
                      <a:pt x="548577" y="0"/>
                      <a:pt x="706800" y="158223"/>
                      <a:pt x="706800" y="353400"/>
                    </a:cubicBezTo>
                    <a:cubicBezTo>
                      <a:pt x="706800" y="548577"/>
                      <a:pt x="548577" y="706800"/>
                      <a:pt x="353400" y="706800"/>
                    </a:cubicBezTo>
                    <a:cubicBezTo>
                      <a:pt x="158223" y="706800"/>
                      <a:pt x="0" y="548577"/>
                      <a:pt x="0" y="3534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600" cap="flat">
                <a:noFill/>
                <a:bevel/>
              </a:ln>
            </p:spPr>
          </p:sp>
          <p:sp>
            <p:nvSpPr>
              <p:cNvPr id="239" name=""/>
              <p:cNvSpPr/>
              <p:nvPr/>
            </p:nvSpPr>
            <p:spPr>
              <a:xfrm>
                <a:off x="6855466" y="1597737"/>
                <a:ext cx="670152" cy="402811"/>
              </a:xfrm>
              <a:custGeom>
                <a:avLst/>
                <a:gdLst/>
                <a:ahLst/>
                <a:cxnLst/>
                <a:pathLst>
                  <a:path w="670152" h="402811">
                    <a:moveTo>
                      <a:pt x="0" y="268323"/>
                    </a:moveTo>
                    <a:cubicBezTo>
                      <a:pt x="62827" y="40576"/>
                      <a:pt x="248689" y="-6545"/>
                      <a:pt x="335076" y="654"/>
                    </a:cubicBezTo>
                    <a:cubicBezTo>
                      <a:pt x="557587" y="-3927"/>
                      <a:pt x="643975" y="181936"/>
                      <a:pt x="670152" y="268323"/>
                    </a:cubicBezTo>
                    <a:cubicBezTo>
                      <a:pt x="598163" y="340312"/>
                      <a:pt x="408374" y="412298"/>
                      <a:pt x="335076" y="401830"/>
                    </a:cubicBezTo>
                    <a:cubicBezTo>
                      <a:pt x="149213" y="391358"/>
                      <a:pt x="68063" y="315443"/>
                      <a:pt x="0" y="2683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40" name=""/>
              <p:cNvSpPr/>
              <p:nvPr/>
            </p:nvSpPr>
            <p:spPr>
              <a:xfrm>
                <a:off x="7018832" y="1607881"/>
                <a:ext cx="343420" cy="225837"/>
              </a:xfrm>
              <a:custGeom>
                <a:avLst/>
                <a:gdLst/>
                <a:ahLst/>
                <a:cxnLst/>
                <a:pathLst>
                  <a:path w="343420" h="225837">
                    <a:moveTo>
                      <a:pt x="0" y="110900"/>
                    </a:moveTo>
                    <a:cubicBezTo>
                      <a:pt x="5200" y="53622"/>
                      <a:pt x="66564" y="-1219"/>
                      <a:pt x="172653" y="0"/>
                    </a:cubicBezTo>
                    <a:cubicBezTo>
                      <a:pt x="290181" y="1219"/>
                      <a:pt x="347386" y="65809"/>
                      <a:pt x="343420" y="110900"/>
                    </a:cubicBezTo>
                    <a:cubicBezTo>
                      <a:pt x="346346" y="212051"/>
                      <a:pt x="190334" y="221800"/>
                      <a:pt x="172653" y="225456"/>
                    </a:cubicBezTo>
                    <a:cubicBezTo>
                      <a:pt x="99847" y="231551"/>
                      <a:pt x="0" y="174272"/>
                      <a:pt x="0" y="1109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41" name=""/>
              <p:cNvSpPr/>
              <p:nvPr/>
            </p:nvSpPr>
            <p:spPr>
              <a:xfrm>
                <a:off x="7018832" y="2073139"/>
                <a:ext cx="343420" cy="225836"/>
              </a:xfrm>
              <a:custGeom>
                <a:avLst/>
                <a:gdLst/>
                <a:ahLst/>
                <a:cxnLst/>
                <a:pathLst>
                  <a:path w="343420" h="225836">
                    <a:moveTo>
                      <a:pt x="0" y="110899"/>
                    </a:moveTo>
                    <a:cubicBezTo>
                      <a:pt x="5200" y="53622"/>
                      <a:pt x="66564" y="-1219"/>
                      <a:pt x="172653" y="0"/>
                    </a:cubicBezTo>
                    <a:cubicBezTo>
                      <a:pt x="290181" y="1219"/>
                      <a:pt x="347386" y="65809"/>
                      <a:pt x="343420" y="110899"/>
                    </a:cubicBezTo>
                    <a:cubicBezTo>
                      <a:pt x="346346" y="212050"/>
                      <a:pt x="190334" y="221799"/>
                      <a:pt x="172653" y="225456"/>
                    </a:cubicBezTo>
                    <a:cubicBezTo>
                      <a:pt x="99847" y="231550"/>
                      <a:pt x="0" y="174271"/>
                      <a:pt x="0" y="11089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4" name="Text 4474"/>
              <p:cNvSpPr txBox="1"/>
              <p:nvPr/>
            </p:nvSpPr>
            <p:spPr>
              <a:xfrm>
                <a:off x="6837142" y="1592175"/>
                <a:ext cx="706800" cy="70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Reports to</a:t>
                </a:r>
              </a:p>
            </p:txBody>
          </p:sp>
        </p:grpSp>
        <p:grpSp>
          <p:nvGrpSpPr>
            <p:cNvPr id="242" name="Blue bubble"/>
            <p:cNvGrpSpPr/>
            <p:nvPr/>
          </p:nvGrpSpPr>
          <p:grpSpPr>
            <a:xfrm>
              <a:off x="4051400" y="5095775"/>
              <a:ext cx="725800" cy="725800"/>
              <a:chOff x="4051400" y="5095775"/>
              <a:chExt cx="725800" cy="725800"/>
            </a:xfrm>
          </p:grpSpPr>
          <p:sp>
            <p:nvSpPr>
              <p:cNvPr id="243" name=""/>
              <p:cNvSpPr/>
              <p:nvPr/>
            </p:nvSpPr>
            <p:spPr>
              <a:xfrm>
                <a:off x="4051400" y="5095775"/>
                <a:ext cx="725800" cy="725800"/>
              </a:xfrm>
              <a:custGeom>
                <a:avLst/>
                <a:gdLst/>
                <a:ahLst/>
                <a:cxnLst/>
                <a:pathLst>
                  <a:path w="725800" h="725800">
                    <a:moveTo>
                      <a:pt x="0" y="362900"/>
                    </a:moveTo>
                    <a:cubicBezTo>
                      <a:pt x="0" y="162476"/>
                      <a:pt x="162476" y="0"/>
                      <a:pt x="362900" y="0"/>
                    </a:cubicBezTo>
                    <a:cubicBezTo>
                      <a:pt x="563324" y="0"/>
                      <a:pt x="725800" y="162476"/>
                      <a:pt x="725800" y="362900"/>
                    </a:cubicBezTo>
                    <a:cubicBezTo>
                      <a:pt x="725800" y="563324"/>
                      <a:pt x="563324" y="725800"/>
                      <a:pt x="362900" y="725800"/>
                    </a:cubicBezTo>
                    <a:cubicBezTo>
                      <a:pt x="162476" y="725800"/>
                      <a:pt x="0" y="563324"/>
                      <a:pt x="0" y="3629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44" name=""/>
              <p:cNvSpPr/>
              <p:nvPr/>
            </p:nvSpPr>
            <p:spPr>
              <a:xfrm>
                <a:off x="4051400" y="5095775"/>
                <a:ext cx="725800" cy="725800"/>
              </a:xfrm>
              <a:custGeom>
                <a:avLst/>
                <a:gdLst/>
                <a:ahLst/>
                <a:cxnLst/>
                <a:pathLst>
                  <a:path w="725800" h="725800">
                    <a:moveTo>
                      <a:pt x="0" y="362900"/>
                    </a:moveTo>
                    <a:cubicBezTo>
                      <a:pt x="0" y="162476"/>
                      <a:pt x="162476" y="0"/>
                      <a:pt x="362900" y="0"/>
                    </a:cubicBezTo>
                    <a:cubicBezTo>
                      <a:pt x="563324" y="0"/>
                      <a:pt x="725800" y="162476"/>
                      <a:pt x="725800" y="362900"/>
                    </a:cubicBezTo>
                    <a:cubicBezTo>
                      <a:pt x="725800" y="563324"/>
                      <a:pt x="563324" y="725800"/>
                      <a:pt x="362900" y="725800"/>
                    </a:cubicBezTo>
                    <a:cubicBezTo>
                      <a:pt x="162476" y="725800"/>
                      <a:pt x="0" y="563324"/>
                      <a:pt x="0" y="3629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45" name=""/>
              <p:cNvSpPr/>
              <p:nvPr/>
            </p:nvSpPr>
            <p:spPr>
              <a:xfrm>
                <a:off x="4070217" y="5101487"/>
                <a:ext cx="688166" cy="413640"/>
              </a:xfrm>
              <a:custGeom>
                <a:avLst/>
                <a:gdLst/>
                <a:ahLst/>
                <a:cxnLst/>
                <a:pathLst>
                  <a:path w="688166" h="413640">
                    <a:moveTo>
                      <a:pt x="0" y="275536"/>
                    </a:moveTo>
                    <a:cubicBezTo>
                      <a:pt x="64516" y="41666"/>
                      <a:pt x="255374" y="-6721"/>
                      <a:pt x="344083" y="672"/>
                    </a:cubicBezTo>
                    <a:cubicBezTo>
                      <a:pt x="572576" y="-4032"/>
                      <a:pt x="661285" y="186827"/>
                      <a:pt x="688166" y="275536"/>
                    </a:cubicBezTo>
                    <a:cubicBezTo>
                      <a:pt x="614243" y="349460"/>
                      <a:pt x="419351" y="423381"/>
                      <a:pt x="344083" y="412632"/>
                    </a:cubicBezTo>
                    <a:cubicBezTo>
                      <a:pt x="153224" y="401879"/>
                      <a:pt x="69892" y="323923"/>
                      <a:pt x="0" y="2755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46" name=""/>
              <p:cNvSpPr/>
              <p:nvPr/>
            </p:nvSpPr>
            <p:spPr>
              <a:xfrm>
                <a:off x="4237974" y="5111904"/>
                <a:ext cx="352651" cy="231908"/>
              </a:xfrm>
              <a:custGeom>
                <a:avLst/>
                <a:gdLst/>
                <a:ahLst/>
                <a:cxnLst/>
                <a:pathLst>
                  <a:path w="352651" h="231908">
                    <a:moveTo>
                      <a:pt x="0" y="113881"/>
                    </a:moveTo>
                    <a:cubicBezTo>
                      <a:pt x="5340" y="55063"/>
                      <a:pt x="68354" y="-1251"/>
                      <a:pt x="177294" y="0"/>
                    </a:cubicBezTo>
                    <a:cubicBezTo>
                      <a:pt x="297982" y="1251"/>
                      <a:pt x="356725" y="67578"/>
                      <a:pt x="352651" y="113881"/>
                    </a:cubicBezTo>
                    <a:cubicBezTo>
                      <a:pt x="355656" y="217751"/>
                      <a:pt x="195451" y="227762"/>
                      <a:pt x="177294" y="231517"/>
                    </a:cubicBezTo>
                    <a:cubicBezTo>
                      <a:pt x="102532" y="237775"/>
                      <a:pt x="0" y="178956"/>
                      <a:pt x="0" y="1138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47" name=""/>
              <p:cNvSpPr/>
              <p:nvPr/>
            </p:nvSpPr>
            <p:spPr>
              <a:xfrm>
                <a:off x="4237974" y="5589668"/>
                <a:ext cx="352651" cy="231907"/>
              </a:xfrm>
              <a:custGeom>
                <a:avLst/>
                <a:gdLst/>
                <a:ahLst/>
                <a:cxnLst/>
                <a:pathLst>
                  <a:path w="352651" h="231907">
                    <a:moveTo>
                      <a:pt x="0" y="113881"/>
                    </a:moveTo>
                    <a:cubicBezTo>
                      <a:pt x="5340" y="55063"/>
                      <a:pt x="68354" y="-1251"/>
                      <a:pt x="177294" y="0"/>
                    </a:cubicBezTo>
                    <a:cubicBezTo>
                      <a:pt x="297982" y="1251"/>
                      <a:pt x="356725" y="67578"/>
                      <a:pt x="352651" y="113881"/>
                    </a:cubicBezTo>
                    <a:cubicBezTo>
                      <a:pt x="355656" y="217750"/>
                      <a:pt x="195451" y="227761"/>
                      <a:pt x="177294" y="231516"/>
                    </a:cubicBezTo>
                    <a:cubicBezTo>
                      <a:pt x="102532" y="237774"/>
                      <a:pt x="0" y="178956"/>
                      <a:pt x="0" y="1138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5" name="Text 4475"/>
              <p:cNvSpPr txBox="1"/>
              <p:nvPr/>
            </p:nvSpPr>
            <p:spPr>
              <a:xfrm>
                <a:off x="4051400" y="5095775"/>
                <a:ext cx="725800" cy="725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Workplace</a:t>
                </a:r>
              </a:p>
            </p:txBody>
          </p:sp>
        </p:grpSp>
        <p:grpSp>
          <p:nvGrpSpPr>
            <p:cNvPr id="248" name="Blue bubble"/>
            <p:cNvGrpSpPr/>
            <p:nvPr/>
          </p:nvGrpSpPr>
          <p:grpSpPr>
            <a:xfrm>
              <a:off x="5580201" y="5547975"/>
              <a:ext cx="747399" cy="747399"/>
              <a:chOff x="5580201" y="5547975"/>
              <a:chExt cx="747399" cy="747399"/>
            </a:xfrm>
          </p:grpSpPr>
          <p:sp>
            <p:nvSpPr>
              <p:cNvPr id="249" name=""/>
              <p:cNvSpPr/>
              <p:nvPr/>
            </p:nvSpPr>
            <p:spPr>
              <a:xfrm>
                <a:off x="5580201" y="5547975"/>
                <a:ext cx="747399" cy="747399"/>
              </a:xfrm>
              <a:custGeom>
                <a:avLst/>
                <a:gdLst/>
                <a:ahLst/>
                <a:cxnLst/>
                <a:pathLst>
                  <a:path w="747399" h="747399">
                    <a:moveTo>
                      <a:pt x="0" y="373700"/>
                    </a:moveTo>
                    <a:cubicBezTo>
                      <a:pt x="0" y="167312"/>
                      <a:pt x="167312" y="0"/>
                      <a:pt x="373700" y="0"/>
                    </a:cubicBezTo>
                    <a:cubicBezTo>
                      <a:pt x="580088" y="0"/>
                      <a:pt x="747399" y="167312"/>
                      <a:pt x="747399" y="373700"/>
                    </a:cubicBezTo>
                    <a:cubicBezTo>
                      <a:pt x="747399" y="580088"/>
                      <a:pt x="580088" y="747399"/>
                      <a:pt x="373700" y="747399"/>
                    </a:cubicBezTo>
                    <a:cubicBezTo>
                      <a:pt x="167312" y="747399"/>
                      <a:pt x="0" y="580088"/>
                      <a:pt x="0" y="3737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50" name=""/>
              <p:cNvSpPr/>
              <p:nvPr/>
            </p:nvSpPr>
            <p:spPr>
              <a:xfrm>
                <a:off x="5580201" y="5547975"/>
                <a:ext cx="747399" cy="747399"/>
              </a:xfrm>
              <a:custGeom>
                <a:avLst/>
                <a:gdLst/>
                <a:ahLst/>
                <a:cxnLst/>
                <a:pathLst>
                  <a:path w="747399" h="747399">
                    <a:moveTo>
                      <a:pt x="0" y="373700"/>
                    </a:moveTo>
                    <a:cubicBezTo>
                      <a:pt x="0" y="167312"/>
                      <a:pt x="167312" y="0"/>
                      <a:pt x="373700" y="0"/>
                    </a:cubicBezTo>
                    <a:cubicBezTo>
                      <a:pt x="580088" y="0"/>
                      <a:pt x="747399" y="167312"/>
                      <a:pt x="747399" y="373700"/>
                    </a:cubicBezTo>
                    <a:cubicBezTo>
                      <a:pt x="747399" y="580088"/>
                      <a:pt x="580088" y="747399"/>
                      <a:pt x="373700" y="747399"/>
                    </a:cubicBezTo>
                    <a:cubicBezTo>
                      <a:pt x="167312" y="747399"/>
                      <a:pt x="0" y="580088"/>
                      <a:pt x="0" y="3737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51" name=""/>
              <p:cNvSpPr/>
              <p:nvPr/>
            </p:nvSpPr>
            <p:spPr>
              <a:xfrm>
                <a:off x="5599577" y="5553857"/>
                <a:ext cx="708646" cy="425950"/>
              </a:xfrm>
              <a:custGeom>
                <a:avLst/>
                <a:gdLst/>
                <a:ahLst/>
                <a:cxnLst/>
                <a:pathLst>
                  <a:path w="708646" h="425950">
                    <a:moveTo>
                      <a:pt x="0" y="283735"/>
                    </a:moveTo>
                    <a:cubicBezTo>
                      <a:pt x="66436" y="42906"/>
                      <a:pt x="262974" y="-6921"/>
                      <a:pt x="354323" y="692"/>
                    </a:cubicBezTo>
                    <a:cubicBezTo>
                      <a:pt x="589616" y="-4152"/>
                      <a:pt x="680965" y="192386"/>
                      <a:pt x="708646" y="283735"/>
                    </a:cubicBezTo>
                    <a:cubicBezTo>
                      <a:pt x="632522" y="359860"/>
                      <a:pt x="431831" y="435981"/>
                      <a:pt x="354323" y="424911"/>
                    </a:cubicBezTo>
                    <a:cubicBezTo>
                      <a:pt x="157784" y="413839"/>
                      <a:pt x="71972" y="333562"/>
                      <a:pt x="0" y="28373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52" name=""/>
              <p:cNvSpPr/>
              <p:nvPr/>
            </p:nvSpPr>
            <p:spPr>
              <a:xfrm>
                <a:off x="5772327" y="5564584"/>
                <a:ext cx="363146" cy="238809"/>
              </a:xfrm>
              <a:custGeom>
                <a:avLst/>
                <a:gdLst/>
                <a:ahLst/>
                <a:cxnLst/>
                <a:pathLst>
                  <a:path w="363146" h="238809">
                    <a:moveTo>
                      <a:pt x="0" y="117270"/>
                    </a:moveTo>
                    <a:cubicBezTo>
                      <a:pt x="5499" y="56702"/>
                      <a:pt x="70388" y="-1289"/>
                      <a:pt x="182570" y="0"/>
                    </a:cubicBezTo>
                    <a:cubicBezTo>
                      <a:pt x="306849" y="1289"/>
                      <a:pt x="367341" y="69589"/>
                      <a:pt x="363146" y="117270"/>
                    </a:cubicBezTo>
                    <a:cubicBezTo>
                      <a:pt x="366240" y="224231"/>
                      <a:pt x="201267" y="234541"/>
                      <a:pt x="182570" y="238407"/>
                    </a:cubicBezTo>
                    <a:cubicBezTo>
                      <a:pt x="105583" y="244851"/>
                      <a:pt x="0" y="184282"/>
                      <a:pt x="0" y="1172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53" name=""/>
              <p:cNvSpPr/>
              <p:nvPr/>
            </p:nvSpPr>
            <p:spPr>
              <a:xfrm>
                <a:off x="5772327" y="6056566"/>
                <a:ext cx="363146" cy="238808"/>
              </a:xfrm>
              <a:custGeom>
                <a:avLst/>
                <a:gdLst/>
                <a:ahLst/>
                <a:cxnLst/>
                <a:pathLst>
                  <a:path w="363146" h="238808">
                    <a:moveTo>
                      <a:pt x="0" y="117270"/>
                    </a:moveTo>
                    <a:cubicBezTo>
                      <a:pt x="5499" y="56702"/>
                      <a:pt x="70388" y="-1289"/>
                      <a:pt x="182570" y="0"/>
                    </a:cubicBezTo>
                    <a:cubicBezTo>
                      <a:pt x="306849" y="1289"/>
                      <a:pt x="367341" y="69589"/>
                      <a:pt x="363146" y="117270"/>
                    </a:cubicBezTo>
                    <a:cubicBezTo>
                      <a:pt x="366240" y="224230"/>
                      <a:pt x="201267" y="234540"/>
                      <a:pt x="182570" y="238406"/>
                    </a:cubicBezTo>
                    <a:cubicBezTo>
                      <a:pt x="105583" y="244850"/>
                      <a:pt x="0" y="184281"/>
                      <a:pt x="0" y="1172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6" name="Text 4476"/>
              <p:cNvSpPr txBox="1"/>
              <p:nvPr/>
            </p:nvSpPr>
            <p:spPr>
              <a:xfrm>
                <a:off x="5580201" y="5547975"/>
                <a:ext cx="747399" cy="74739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Work related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travel</a:t>
                </a:r>
              </a:p>
            </p:txBody>
          </p:sp>
        </p:grpSp>
        <p:grpSp>
          <p:nvGrpSpPr>
            <p:cNvPr id="254" name="Blue bubble"/>
            <p:cNvGrpSpPr/>
            <p:nvPr/>
          </p:nvGrpSpPr>
          <p:grpSpPr>
            <a:xfrm>
              <a:off x="6760800" y="4977975"/>
              <a:ext cx="752400" cy="752400"/>
              <a:chOff x="6760800" y="4977975"/>
              <a:chExt cx="752400" cy="752400"/>
            </a:xfrm>
          </p:grpSpPr>
          <p:sp>
            <p:nvSpPr>
              <p:cNvPr id="255" name=""/>
              <p:cNvSpPr/>
              <p:nvPr/>
            </p:nvSpPr>
            <p:spPr>
              <a:xfrm>
                <a:off x="6760800" y="4977975"/>
                <a:ext cx="752400" cy="752400"/>
              </a:xfrm>
              <a:custGeom>
                <a:avLst/>
                <a:gdLst/>
                <a:ahLst/>
                <a:cxnLst/>
                <a:pathLst>
                  <a:path w="752400" h="752400">
                    <a:moveTo>
                      <a:pt x="0" y="376200"/>
                    </a:moveTo>
                    <a:cubicBezTo>
                      <a:pt x="0" y="168430"/>
                      <a:pt x="168430" y="0"/>
                      <a:pt x="376200" y="0"/>
                    </a:cubicBezTo>
                    <a:cubicBezTo>
                      <a:pt x="583970" y="0"/>
                      <a:pt x="752400" y="168430"/>
                      <a:pt x="752400" y="376200"/>
                    </a:cubicBezTo>
                    <a:cubicBezTo>
                      <a:pt x="752400" y="583970"/>
                      <a:pt x="583970" y="752400"/>
                      <a:pt x="376200" y="752400"/>
                    </a:cubicBezTo>
                    <a:cubicBezTo>
                      <a:pt x="168430" y="752400"/>
                      <a:pt x="0" y="583970"/>
                      <a:pt x="0" y="3762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56" name=""/>
              <p:cNvSpPr/>
              <p:nvPr/>
            </p:nvSpPr>
            <p:spPr>
              <a:xfrm>
                <a:off x="6760800" y="4977975"/>
                <a:ext cx="752400" cy="752400"/>
              </a:xfrm>
              <a:custGeom>
                <a:avLst/>
                <a:gdLst/>
                <a:ahLst/>
                <a:cxnLst/>
                <a:pathLst>
                  <a:path w="752400" h="752400">
                    <a:moveTo>
                      <a:pt x="0" y="376200"/>
                    </a:moveTo>
                    <a:cubicBezTo>
                      <a:pt x="0" y="168430"/>
                      <a:pt x="168430" y="0"/>
                      <a:pt x="376200" y="0"/>
                    </a:cubicBezTo>
                    <a:cubicBezTo>
                      <a:pt x="583970" y="0"/>
                      <a:pt x="752400" y="168430"/>
                      <a:pt x="752400" y="376200"/>
                    </a:cubicBezTo>
                    <a:cubicBezTo>
                      <a:pt x="752400" y="583970"/>
                      <a:pt x="583970" y="752400"/>
                      <a:pt x="376200" y="752400"/>
                    </a:cubicBezTo>
                    <a:cubicBezTo>
                      <a:pt x="168430" y="752400"/>
                      <a:pt x="0" y="583970"/>
                      <a:pt x="0" y="376200"/>
                    </a:cubicBezTo>
                    <a:close/>
                  </a:path>
                </a:pathLst>
              </a:custGeom>
              <a:solidFill>
                <a:srgbClr val="AFC97A"/>
              </a:solidFill>
              <a:ln w="7600" cap="flat">
                <a:noFill/>
                <a:bevel/>
              </a:ln>
            </p:spPr>
          </p:sp>
          <p:sp>
            <p:nvSpPr>
              <p:cNvPr id="257" name=""/>
              <p:cNvSpPr/>
              <p:nvPr/>
            </p:nvSpPr>
            <p:spPr>
              <a:xfrm>
                <a:off x="6780306" y="4983896"/>
                <a:ext cx="713388" cy="428800"/>
              </a:xfrm>
              <a:custGeom>
                <a:avLst/>
                <a:gdLst/>
                <a:ahLst/>
                <a:cxnLst/>
                <a:pathLst>
                  <a:path w="713388" h="428800">
                    <a:moveTo>
                      <a:pt x="0" y="285634"/>
                    </a:moveTo>
                    <a:cubicBezTo>
                      <a:pt x="66880" y="43193"/>
                      <a:pt x="264734" y="-6967"/>
                      <a:pt x="356694" y="697"/>
                    </a:cubicBezTo>
                    <a:cubicBezTo>
                      <a:pt x="593561" y="-4180"/>
                      <a:pt x="685521" y="193674"/>
                      <a:pt x="713388" y="285634"/>
                    </a:cubicBezTo>
                    <a:cubicBezTo>
                      <a:pt x="636754" y="362268"/>
                      <a:pt x="434721" y="438898"/>
                      <a:pt x="356694" y="427755"/>
                    </a:cubicBezTo>
                    <a:cubicBezTo>
                      <a:pt x="158840" y="416608"/>
                      <a:pt x="72454" y="335794"/>
                      <a:pt x="0" y="2856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">
                    <a:srgbClr val="FFFFFF">
                      <a:alpha val="2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58" name=""/>
              <p:cNvSpPr/>
              <p:nvPr/>
            </p:nvSpPr>
            <p:spPr>
              <a:xfrm>
                <a:off x="6954212" y="4994695"/>
                <a:ext cx="365576" cy="240407"/>
              </a:xfrm>
              <a:custGeom>
                <a:avLst/>
                <a:gdLst/>
                <a:ahLst/>
                <a:cxnLst/>
                <a:pathLst>
                  <a:path w="365576" h="240407">
                    <a:moveTo>
                      <a:pt x="0" y="118055"/>
                    </a:moveTo>
                    <a:cubicBezTo>
                      <a:pt x="5536" y="57081"/>
                      <a:pt x="70859" y="-1297"/>
                      <a:pt x="183792" y="0"/>
                    </a:cubicBezTo>
                    <a:cubicBezTo>
                      <a:pt x="308902" y="1297"/>
                      <a:pt x="369799" y="70055"/>
                      <a:pt x="365576" y="118055"/>
                    </a:cubicBezTo>
                    <a:cubicBezTo>
                      <a:pt x="368691" y="225731"/>
                      <a:pt x="202614" y="236109"/>
                      <a:pt x="183792" y="240001"/>
                    </a:cubicBezTo>
                    <a:cubicBezTo>
                      <a:pt x="106289" y="246489"/>
                      <a:pt x="0" y="185514"/>
                      <a:pt x="0" y="1180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259" name=""/>
              <p:cNvSpPr/>
              <p:nvPr/>
            </p:nvSpPr>
            <p:spPr>
              <a:xfrm>
                <a:off x="6954212" y="5489969"/>
                <a:ext cx="365576" cy="240406"/>
              </a:xfrm>
              <a:custGeom>
                <a:avLst/>
                <a:gdLst/>
                <a:ahLst/>
                <a:cxnLst/>
                <a:pathLst>
                  <a:path w="365576" h="240406">
                    <a:moveTo>
                      <a:pt x="0" y="118055"/>
                    </a:moveTo>
                    <a:cubicBezTo>
                      <a:pt x="5536" y="57081"/>
                      <a:pt x="70859" y="-1297"/>
                      <a:pt x="183792" y="0"/>
                    </a:cubicBezTo>
                    <a:cubicBezTo>
                      <a:pt x="308902" y="1297"/>
                      <a:pt x="369799" y="70054"/>
                      <a:pt x="365576" y="118055"/>
                    </a:cubicBezTo>
                    <a:cubicBezTo>
                      <a:pt x="368691" y="225731"/>
                      <a:pt x="202614" y="236109"/>
                      <a:pt x="183792" y="240001"/>
                    </a:cubicBezTo>
                    <a:cubicBezTo>
                      <a:pt x="106289" y="246489"/>
                      <a:pt x="0" y="185514"/>
                      <a:pt x="0" y="1180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477" name="Text 4477"/>
              <p:cNvSpPr txBox="1"/>
              <p:nvPr/>
            </p:nvSpPr>
            <p:spPr>
              <a:xfrm>
                <a:off x="6760800" y="4977975"/>
                <a:ext cx="752400" cy="752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Overseas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/local</a:t>
                </a:r>
              </a:p>
              <a:p>
                <a:pPr algn="ctr"/>
                <a:r>
                  <a:rPr sz="912">
                    <a:solidFill>
                      <a:srgbClr val="000000"/>
                    </a:solidFill>
                    <a:latin typeface="Arial"/>
                  </a:rPr>
                  <a:t>Settings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2013-12-02T00:20:11Z</dcterms:created>
  <dcterms:modified xsi:type="dcterms:W3CDTF">2013-12-02T00:20:11Z</dcterms:modified>
</cp:coreProperties>
</file>