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4" name="Group2704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sp>
          <p:nvSpPr>
            <p:cNvPr id="216" name="ConnectLine"/>
            <p:cNvSpPr/>
            <p:nvPr/>
          </p:nvSpPr>
          <p:spPr>
            <a:xfrm>
              <a:off x="4572000" y="1422600"/>
              <a:ext cx="0" cy="638400"/>
            </a:xfrm>
            <a:custGeom>
              <a:avLst/>
              <a:gdLst/>
              <a:ahLst/>
              <a:cxnLst/>
              <a:pathLst>
                <a:path w="0" h="638400" fill="none">
                  <a:moveTo>
                    <a:pt x="0" y="0"/>
                  </a:moveTo>
                  <a:lnTo>
                    <a:pt x="0" y="6384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27" name="ConnectLine"/>
            <p:cNvSpPr/>
            <p:nvPr/>
          </p:nvSpPr>
          <p:spPr>
            <a:xfrm>
              <a:off x="4572000" y="1422600"/>
              <a:ext cx="60800" cy="319200"/>
            </a:xfrm>
            <a:custGeom>
              <a:avLst/>
              <a:gdLst/>
              <a:ahLst/>
              <a:cxnLst/>
              <a:pathLst>
                <a:path w="60800" h="319200" fill="none">
                  <a:moveTo>
                    <a:pt x="0" y="0"/>
                  </a:moveTo>
                  <a:lnTo>
                    <a:pt x="0" y="319200"/>
                  </a:lnTo>
                  <a:lnTo>
                    <a:pt x="60800" y="3192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35" name="ConnectLine"/>
            <p:cNvSpPr/>
            <p:nvPr/>
          </p:nvSpPr>
          <p:spPr>
            <a:xfrm>
              <a:off x="4572000" y="1422600"/>
              <a:ext cx="60800" cy="319200"/>
            </a:xfrm>
            <a:custGeom>
              <a:avLst/>
              <a:gdLst/>
              <a:ahLst/>
              <a:cxnLst/>
              <a:pathLst>
                <a:path w="60800" h="319200" fill="none">
                  <a:moveTo>
                    <a:pt x="0" y="0"/>
                  </a:moveTo>
                  <a:lnTo>
                    <a:pt x="0" y="319200"/>
                  </a:lnTo>
                  <a:lnTo>
                    <a:pt x="-60800" y="3192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37" name="ConnectLine"/>
            <p:cNvSpPr/>
            <p:nvPr/>
          </p:nvSpPr>
          <p:spPr>
            <a:xfrm>
              <a:off x="4572000" y="2395400"/>
              <a:ext cx="60800" cy="319200"/>
            </a:xfrm>
            <a:custGeom>
              <a:avLst/>
              <a:gdLst/>
              <a:ahLst/>
              <a:cxnLst/>
              <a:pathLst>
                <a:path w="60800" h="319200" fill="none">
                  <a:moveTo>
                    <a:pt x="0" y="0"/>
                  </a:moveTo>
                  <a:lnTo>
                    <a:pt x="0" y="319200"/>
                  </a:lnTo>
                  <a:lnTo>
                    <a:pt x="60800" y="3192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39" name="ConnectLine"/>
            <p:cNvSpPr/>
            <p:nvPr/>
          </p:nvSpPr>
          <p:spPr>
            <a:xfrm>
              <a:off x="4572000" y="2395400"/>
              <a:ext cx="60800" cy="319200"/>
            </a:xfrm>
            <a:custGeom>
              <a:avLst/>
              <a:gdLst/>
              <a:ahLst/>
              <a:cxnLst/>
              <a:pathLst>
                <a:path w="60800" h="319200" fill="none">
                  <a:moveTo>
                    <a:pt x="0" y="0"/>
                  </a:moveTo>
                  <a:lnTo>
                    <a:pt x="0" y="319200"/>
                  </a:lnTo>
                  <a:lnTo>
                    <a:pt x="-60800" y="3192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41" name="ConnectLine"/>
            <p:cNvSpPr/>
            <p:nvPr/>
          </p:nvSpPr>
          <p:spPr>
            <a:xfrm>
              <a:off x="4572000" y="2395400"/>
              <a:ext cx="0" cy="638400"/>
            </a:xfrm>
            <a:custGeom>
              <a:avLst/>
              <a:gdLst/>
              <a:ahLst/>
              <a:cxnLst/>
              <a:pathLst>
                <a:path w="0" h="638400" fill="none">
                  <a:moveTo>
                    <a:pt x="0" y="0"/>
                  </a:moveTo>
                  <a:lnTo>
                    <a:pt x="0" y="6384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43" name="ConnectLine"/>
            <p:cNvSpPr/>
            <p:nvPr/>
          </p:nvSpPr>
          <p:spPr>
            <a:xfrm>
              <a:off x="4572000" y="3368200"/>
              <a:ext cx="3252800" cy="152000"/>
            </a:xfrm>
            <a:custGeom>
              <a:avLst/>
              <a:gdLst/>
              <a:ahLst/>
              <a:cxnLst/>
              <a:pathLst>
                <a:path w="3252800" h="152000" fill="none">
                  <a:moveTo>
                    <a:pt x="0" y="0"/>
                  </a:moveTo>
                  <a:lnTo>
                    <a:pt x="0" y="91200"/>
                  </a:lnTo>
                  <a:lnTo>
                    <a:pt x="-3252800" y="91200"/>
                  </a:lnTo>
                  <a:lnTo>
                    <a:pt x="-3252800" y="1520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45" name="ConnectLine"/>
            <p:cNvSpPr/>
            <p:nvPr/>
          </p:nvSpPr>
          <p:spPr>
            <a:xfrm>
              <a:off x="4572000" y="3368200"/>
              <a:ext cx="1854400" cy="152000"/>
            </a:xfrm>
            <a:custGeom>
              <a:avLst/>
              <a:gdLst/>
              <a:ahLst/>
              <a:cxnLst/>
              <a:pathLst>
                <a:path w="1854400" h="152000" fill="none">
                  <a:moveTo>
                    <a:pt x="0" y="0"/>
                  </a:moveTo>
                  <a:lnTo>
                    <a:pt x="0" y="91200"/>
                  </a:lnTo>
                  <a:lnTo>
                    <a:pt x="-1854400" y="91200"/>
                  </a:lnTo>
                  <a:lnTo>
                    <a:pt x="-1854400" y="1520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47" name="ConnectLine"/>
            <p:cNvSpPr/>
            <p:nvPr/>
          </p:nvSpPr>
          <p:spPr>
            <a:xfrm>
              <a:off x="4572000" y="3368200"/>
              <a:ext cx="0" cy="152000"/>
            </a:xfrm>
            <a:custGeom>
              <a:avLst/>
              <a:gdLst/>
              <a:ahLst/>
              <a:cxnLst/>
              <a:pathLst>
                <a:path w="0" h="152000" fill="none">
                  <a:moveTo>
                    <a:pt x="0" y="0"/>
                  </a:moveTo>
                  <a:lnTo>
                    <a:pt x="0" y="1520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49" name="ConnectLine"/>
            <p:cNvSpPr/>
            <p:nvPr/>
          </p:nvSpPr>
          <p:spPr>
            <a:xfrm>
              <a:off x="4572000" y="3368200"/>
              <a:ext cx="1854400" cy="152000"/>
            </a:xfrm>
            <a:custGeom>
              <a:avLst/>
              <a:gdLst/>
              <a:ahLst/>
              <a:cxnLst/>
              <a:pathLst>
                <a:path w="1854400" h="152000" fill="none">
                  <a:moveTo>
                    <a:pt x="0" y="0"/>
                  </a:moveTo>
                  <a:lnTo>
                    <a:pt x="0" y="91200"/>
                  </a:lnTo>
                  <a:lnTo>
                    <a:pt x="1854400" y="91200"/>
                  </a:lnTo>
                  <a:lnTo>
                    <a:pt x="1854400" y="1520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51" name="ConnectLine"/>
            <p:cNvSpPr/>
            <p:nvPr/>
          </p:nvSpPr>
          <p:spPr>
            <a:xfrm>
              <a:off x="4572000" y="3368200"/>
              <a:ext cx="3252800" cy="152000"/>
            </a:xfrm>
            <a:custGeom>
              <a:avLst/>
              <a:gdLst/>
              <a:ahLst/>
              <a:cxnLst/>
              <a:pathLst>
                <a:path w="3252800" h="152000" fill="none">
                  <a:moveTo>
                    <a:pt x="0" y="0"/>
                  </a:moveTo>
                  <a:lnTo>
                    <a:pt x="0" y="91200"/>
                  </a:lnTo>
                  <a:lnTo>
                    <a:pt x="3252800" y="91200"/>
                  </a:lnTo>
                  <a:lnTo>
                    <a:pt x="3252800" y="1520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53" name="ConnectLine"/>
            <p:cNvSpPr/>
            <p:nvPr/>
          </p:nvSpPr>
          <p:spPr>
            <a:xfrm>
              <a:off x="1319200" y="3854600"/>
              <a:ext cx="395200" cy="319200"/>
            </a:xfrm>
            <a:custGeom>
              <a:avLst/>
              <a:gdLst/>
              <a:ahLst/>
              <a:cxnLst/>
              <a:pathLst>
                <a:path w="395200" h="319200" fill="none">
                  <a:moveTo>
                    <a:pt x="0" y="0"/>
                  </a:moveTo>
                  <a:lnTo>
                    <a:pt x="0" y="91200"/>
                  </a:lnTo>
                  <a:lnTo>
                    <a:pt x="456000" y="91200"/>
                  </a:lnTo>
                  <a:lnTo>
                    <a:pt x="456000" y="319200"/>
                  </a:lnTo>
                  <a:lnTo>
                    <a:pt x="395200" y="3192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55" name="ConnectLine"/>
            <p:cNvSpPr/>
            <p:nvPr/>
          </p:nvSpPr>
          <p:spPr>
            <a:xfrm>
              <a:off x="1319200" y="3854600"/>
              <a:ext cx="395200" cy="805600"/>
            </a:xfrm>
            <a:custGeom>
              <a:avLst/>
              <a:gdLst/>
              <a:ahLst/>
              <a:cxnLst/>
              <a:pathLst>
                <a:path w="395200" h="805600" fill="none">
                  <a:moveTo>
                    <a:pt x="0" y="0"/>
                  </a:moveTo>
                  <a:lnTo>
                    <a:pt x="0" y="91200"/>
                  </a:lnTo>
                  <a:lnTo>
                    <a:pt x="456000" y="91200"/>
                  </a:lnTo>
                  <a:lnTo>
                    <a:pt x="456000" y="805600"/>
                  </a:lnTo>
                  <a:lnTo>
                    <a:pt x="395200" y="8056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57" name="ConnectLine"/>
            <p:cNvSpPr/>
            <p:nvPr/>
          </p:nvSpPr>
          <p:spPr>
            <a:xfrm>
              <a:off x="1319200" y="3854600"/>
              <a:ext cx="395200" cy="1292000"/>
            </a:xfrm>
            <a:custGeom>
              <a:avLst/>
              <a:gdLst/>
              <a:ahLst/>
              <a:cxnLst/>
              <a:pathLst>
                <a:path w="395200" h="1292000" fill="none">
                  <a:moveTo>
                    <a:pt x="0" y="0"/>
                  </a:moveTo>
                  <a:lnTo>
                    <a:pt x="0" y="91200"/>
                  </a:lnTo>
                  <a:lnTo>
                    <a:pt x="456000" y="91200"/>
                  </a:lnTo>
                  <a:lnTo>
                    <a:pt x="456000" y="1292000"/>
                  </a:lnTo>
                  <a:lnTo>
                    <a:pt x="395200" y="12920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59" name="ConnectLine"/>
            <p:cNvSpPr/>
            <p:nvPr/>
          </p:nvSpPr>
          <p:spPr>
            <a:xfrm>
              <a:off x="1319200" y="3854600"/>
              <a:ext cx="395200" cy="2264800"/>
            </a:xfrm>
            <a:custGeom>
              <a:avLst/>
              <a:gdLst/>
              <a:ahLst/>
              <a:cxnLst/>
              <a:pathLst>
                <a:path w="395200" h="2264800" fill="none">
                  <a:moveTo>
                    <a:pt x="0" y="0"/>
                  </a:moveTo>
                  <a:lnTo>
                    <a:pt x="0" y="91200"/>
                  </a:lnTo>
                  <a:lnTo>
                    <a:pt x="456000" y="91200"/>
                  </a:lnTo>
                  <a:lnTo>
                    <a:pt x="456000" y="2264800"/>
                  </a:lnTo>
                  <a:lnTo>
                    <a:pt x="395200" y="22648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61" name="ConnectLine"/>
            <p:cNvSpPr/>
            <p:nvPr/>
          </p:nvSpPr>
          <p:spPr>
            <a:xfrm>
              <a:off x="1319200" y="3854600"/>
              <a:ext cx="395200" cy="1778400"/>
            </a:xfrm>
            <a:custGeom>
              <a:avLst/>
              <a:gdLst/>
              <a:ahLst/>
              <a:cxnLst/>
              <a:pathLst>
                <a:path w="395200" h="1778400" fill="none">
                  <a:moveTo>
                    <a:pt x="0" y="0"/>
                  </a:moveTo>
                  <a:lnTo>
                    <a:pt x="0" y="91200"/>
                  </a:lnTo>
                  <a:lnTo>
                    <a:pt x="456000" y="91200"/>
                  </a:lnTo>
                  <a:lnTo>
                    <a:pt x="456000" y="1778400"/>
                  </a:lnTo>
                  <a:lnTo>
                    <a:pt x="395200" y="17784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63" name="ConnectLine"/>
            <p:cNvSpPr/>
            <p:nvPr/>
          </p:nvSpPr>
          <p:spPr>
            <a:xfrm>
              <a:off x="2717600" y="3854600"/>
              <a:ext cx="395200" cy="319200"/>
            </a:xfrm>
            <a:custGeom>
              <a:avLst/>
              <a:gdLst/>
              <a:ahLst/>
              <a:cxnLst/>
              <a:pathLst>
                <a:path w="395200" h="319200" fill="none">
                  <a:moveTo>
                    <a:pt x="0" y="0"/>
                  </a:moveTo>
                  <a:lnTo>
                    <a:pt x="0" y="91200"/>
                  </a:lnTo>
                  <a:lnTo>
                    <a:pt x="456000" y="91200"/>
                  </a:lnTo>
                  <a:lnTo>
                    <a:pt x="456000" y="319200"/>
                  </a:lnTo>
                  <a:lnTo>
                    <a:pt x="395200" y="3192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65" name="ConnectLine"/>
            <p:cNvSpPr/>
            <p:nvPr/>
          </p:nvSpPr>
          <p:spPr>
            <a:xfrm>
              <a:off x="2717600" y="3854600"/>
              <a:ext cx="395200" cy="805600"/>
            </a:xfrm>
            <a:custGeom>
              <a:avLst/>
              <a:gdLst/>
              <a:ahLst/>
              <a:cxnLst/>
              <a:pathLst>
                <a:path w="395200" h="805600" fill="none">
                  <a:moveTo>
                    <a:pt x="0" y="0"/>
                  </a:moveTo>
                  <a:lnTo>
                    <a:pt x="0" y="91200"/>
                  </a:lnTo>
                  <a:lnTo>
                    <a:pt x="456000" y="91200"/>
                  </a:lnTo>
                  <a:lnTo>
                    <a:pt x="456000" y="805600"/>
                  </a:lnTo>
                  <a:lnTo>
                    <a:pt x="395200" y="8056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67" name="ConnectLine"/>
            <p:cNvSpPr/>
            <p:nvPr/>
          </p:nvSpPr>
          <p:spPr>
            <a:xfrm>
              <a:off x="4572000" y="3854600"/>
              <a:ext cx="60800" cy="319200"/>
            </a:xfrm>
            <a:custGeom>
              <a:avLst/>
              <a:gdLst/>
              <a:ahLst/>
              <a:cxnLst/>
              <a:pathLst>
                <a:path w="60800" h="319200" fill="none">
                  <a:moveTo>
                    <a:pt x="0" y="0"/>
                  </a:moveTo>
                  <a:lnTo>
                    <a:pt x="0" y="319200"/>
                  </a:lnTo>
                  <a:lnTo>
                    <a:pt x="60800" y="3192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69" name="ConnectLine"/>
            <p:cNvSpPr/>
            <p:nvPr/>
          </p:nvSpPr>
          <p:spPr>
            <a:xfrm>
              <a:off x="4572000" y="3854600"/>
              <a:ext cx="60800" cy="319200"/>
            </a:xfrm>
            <a:custGeom>
              <a:avLst/>
              <a:gdLst/>
              <a:ahLst/>
              <a:cxnLst/>
              <a:pathLst>
                <a:path w="60800" h="319200" fill="none">
                  <a:moveTo>
                    <a:pt x="0" y="0"/>
                  </a:moveTo>
                  <a:lnTo>
                    <a:pt x="0" y="319200"/>
                  </a:lnTo>
                  <a:lnTo>
                    <a:pt x="-60800" y="3192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71" name="ConnectLine"/>
            <p:cNvSpPr/>
            <p:nvPr/>
          </p:nvSpPr>
          <p:spPr>
            <a:xfrm>
              <a:off x="4572000" y="3854600"/>
              <a:ext cx="60800" cy="805600"/>
            </a:xfrm>
            <a:custGeom>
              <a:avLst/>
              <a:gdLst/>
              <a:ahLst/>
              <a:cxnLst/>
              <a:pathLst>
                <a:path w="60800" h="805600" fill="none">
                  <a:moveTo>
                    <a:pt x="0" y="0"/>
                  </a:moveTo>
                  <a:lnTo>
                    <a:pt x="0" y="805600"/>
                  </a:lnTo>
                  <a:lnTo>
                    <a:pt x="60800" y="8056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73" name="ConnectLine"/>
            <p:cNvSpPr/>
            <p:nvPr/>
          </p:nvSpPr>
          <p:spPr>
            <a:xfrm>
              <a:off x="4572000" y="3854600"/>
              <a:ext cx="60800" cy="805600"/>
            </a:xfrm>
            <a:custGeom>
              <a:avLst/>
              <a:gdLst/>
              <a:ahLst/>
              <a:cxnLst/>
              <a:pathLst>
                <a:path w="60800" h="805600" fill="none">
                  <a:moveTo>
                    <a:pt x="0" y="0"/>
                  </a:moveTo>
                  <a:lnTo>
                    <a:pt x="0" y="805600"/>
                  </a:lnTo>
                  <a:lnTo>
                    <a:pt x="-60800" y="8056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77" name="ConnectLine"/>
            <p:cNvSpPr/>
            <p:nvPr/>
          </p:nvSpPr>
          <p:spPr>
            <a:xfrm>
              <a:off x="4572000" y="3854600"/>
              <a:ext cx="60800" cy="1292000"/>
            </a:xfrm>
            <a:custGeom>
              <a:avLst/>
              <a:gdLst/>
              <a:ahLst/>
              <a:cxnLst/>
              <a:pathLst>
                <a:path w="60800" h="1292000" fill="none">
                  <a:moveTo>
                    <a:pt x="0" y="0"/>
                  </a:moveTo>
                  <a:lnTo>
                    <a:pt x="0" y="1292000"/>
                  </a:lnTo>
                  <a:lnTo>
                    <a:pt x="60800" y="12920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79" name="ConnectLine"/>
            <p:cNvSpPr/>
            <p:nvPr/>
          </p:nvSpPr>
          <p:spPr>
            <a:xfrm>
              <a:off x="6426400" y="3854600"/>
              <a:ext cx="395200" cy="319200"/>
            </a:xfrm>
            <a:custGeom>
              <a:avLst/>
              <a:gdLst/>
              <a:ahLst/>
              <a:cxnLst/>
              <a:pathLst>
                <a:path w="395200" h="319200" fill="none">
                  <a:moveTo>
                    <a:pt x="0" y="0"/>
                  </a:moveTo>
                  <a:lnTo>
                    <a:pt x="0" y="91200"/>
                  </a:lnTo>
                  <a:lnTo>
                    <a:pt x="-456000" y="91200"/>
                  </a:lnTo>
                  <a:lnTo>
                    <a:pt x="-456000" y="319200"/>
                  </a:lnTo>
                  <a:lnTo>
                    <a:pt x="-395200" y="3192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81" name="ConnectLine"/>
            <p:cNvSpPr/>
            <p:nvPr/>
          </p:nvSpPr>
          <p:spPr>
            <a:xfrm>
              <a:off x="6426400" y="3854600"/>
              <a:ext cx="395200" cy="805600"/>
            </a:xfrm>
            <a:custGeom>
              <a:avLst/>
              <a:gdLst/>
              <a:ahLst/>
              <a:cxnLst/>
              <a:pathLst>
                <a:path w="395200" h="805600" fill="none">
                  <a:moveTo>
                    <a:pt x="0" y="0"/>
                  </a:moveTo>
                  <a:lnTo>
                    <a:pt x="0" y="91200"/>
                  </a:lnTo>
                  <a:lnTo>
                    <a:pt x="-456000" y="91200"/>
                  </a:lnTo>
                  <a:lnTo>
                    <a:pt x="-456000" y="805600"/>
                  </a:lnTo>
                  <a:lnTo>
                    <a:pt x="-395200" y="8056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83" name="ConnectLine"/>
            <p:cNvSpPr/>
            <p:nvPr/>
          </p:nvSpPr>
          <p:spPr>
            <a:xfrm>
              <a:off x="6426400" y="3854600"/>
              <a:ext cx="395200" cy="1292000"/>
            </a:xfrm>
            <a:custGeom>
              <a:avLst/>
              <a:gdLst/>
              <a:ahLst/>
              <a:cxnLst/>
              <a:pathLst>
                <a:path w="395200" h="1292000" fill="none">
                  <a:moveTo>
                    <a:pt x="0" y="0"/>
                  </a:moveTo>
                  <a:lnTo>
                    <a:pt x="0" y="91200"/>
                  </a:lnTo>
                  <a:lnTo>
                    <a:pt x="-456000" y="91200"/>
                  </a:lnTo>
                  <a:lnTo>
                    <a:pt x="-456000" y="1292000"/>
                  </a:lnTo>
                  <a:lnTo>
                    <a:pt x="-395200" y="12920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85" name="ConnectLine"/>
            <p:cNvSpPr/>
            <p:nvPr/>
          </p:nvSpPr>
          <p:spPr>
            <a:xfrm>
              <a:off x="7824800" y="3854600"/>
              <a:ext cx="395200" cy="319200"/>
            </a:xfrm>
            <a:custGeom>
              <a:avLst/>
              <a:gdLst/>
              <a:ahLst/>
              <a:cxnLst/>
              <a:pathLst>
                <a:path w="395200" h="319200" fill="none">
                  <a:moveTo>
                    <a:pt x="0" y="0"/>
                  </a:moveTo>
                  <a:lnTo>
                    <a:pt x="0" y="91200"/>
                  </a:lnTo>
                  <a:lnTo>
                    <a:pt x="-456000" y="91200"/>
                  </a:lnTo>
                  <a:lnTo>
                    <a:pt x="-456000" y="319200"/>
                  </a:lnTo>
                  <a:lnTo>
                    <a:pt x="-395200" y="3192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87" name="ConnectLine"/>
            <p:cNvSpPr/>
            <p:nvPr/>
          </p:nvSpPr>
          <p:spPr>
            <a:xfrm>
              <a:off x="7824800" y="3854600"/>
              <a:ext cx="395200" cy="805600"/>
            </a:xfrm>
            <a:custGeom>
              <a:avLst/>
              <a:gdLst/>
              <a:ahLst/>
              <a:cxnLst/>
              <a:pathLst>
                <a:path w="395200" h="805600" fill="none">
                  <a:moveTo>
                    <a:pt x="0" y="0"/>
                  </a:moveTo>
                  <a:lnTo>
                    <a:pt x="0" y="91200"/>
                  </a:lnTo>
                  <a:lnTo>
                    <a:pt x="-456000" y="91200"/>
                  </a:lnTo>
                  <a:lnTo>
                    <a:pt x="-456000" y="805600"/>
                  </a:lnTo>
                  <a:lnTo>
                    <a:pt x="-395200" y="8056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89" name="ConnectLine"/>
            <p:cNvSpPr/>
            <p:nvPr/>
          </p:nvSpPr>
          <p:spPr>
            <a:xfrm>
              <a:off x="7824800" y="3854600"/>
              <a:ext cx="395200" cy="1292000"/>
            </a:xfrm>
            <a:custGeom>
              <a:avLst/>
              <a:gdLst/>
              <a:ahLst/>
              <a:cxnLst/>
              <a:pathLst>
                <a:path w="395200" h="1292000" fill="none">
                  <a:moveTo>
                    <a:pt x="0" y="0"/>
                  </a:moveTo>
                  <a:lnTo>
                    <a:pt x="0" y="91200"/>
                  </a:lnTo>
                  <a:lnTo>
                    <a:pt x="-456000" y="91200"/>
                  </a:lnTo>
                  <a:lnTo>
                    <a:pt x="-456000" y="1292000"/>
                  </a:lnTo>
                  <a:lnTo>
                    <a:pt x="-395200" y="12920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91" name="ConnectLine"/>
            <p:cNvSpPr/>
            <p:nvPr/>
          </p:nvSpPr>
          <p:spPr>
            <a:xfrm>
              <a:off x="7824800" y="3854600"/>
              <a:ext cx="395200" cy="1778400"/>
            </a:xfrm>
            <a:custGeom>
              <a:avLst/>
              <a:gdLst/>
              <a:ahLst/>
              <a:cxnLst/>
              <a:pathLst>
                <a:path w="395200" h="1778400" fill="none">
                  <a:moveTo>
                    <a:pt x="0" y="0"/>
                  </a:moveTo>
                  <a:lnTo>
                    <a:pt x="0" y="91200"/>
                  </a:lnTo>
                  <a:lnTo>
                    <a:pt x="-456000" y="91200"/>
                  </a:lnTo>
                  <a:lnTo>
                    <a:pt x="-456000" y="1778400"/>
                  </a:lnTo>
                  <a:lnTo>
                    <a:pt x="-395200" y="17784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98" name="ConnectLine"/>
            <p:cNvSpPr/>
            <p:nvPr/>
          </p:nvSpPr>
          <p:spPr>
            <a:xfrm>
              <a:off x="5909600" y="2714600"/>
              <a:ext cx="243200" cy="220400"/>
            </a:xfrm>
            <a:custGeom>
              <a:avLst/>
              <a:gdLst/>
              <a:ahLst/>
              <a:cxnLst/>
              <a:pathLst>
                <a:path w="243200" h="220400" fill="none">
                  <a:moveTo>
                    <a:pt x="0" y="0"/>
                  </a:moveTo>
                  <a:lnTo>
                    <a:pt x="121600" y="0"/>
                  </a:lnTo>
                  <a:lnTo>
                    <a:pt x="121600" y="-220400"/>
                  </a:lnTo>
                  <a:lnTo>
                    <a:pt x="243200" y="-2204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sp>
          <p:nvSpPr>
            <p:cNvPr id="299" name="ConnectLine"/>
            <p:cNvSpPr/>
            <p:nvPr/>
          </p:nvSpPr>
          <p:spPr>
            <a:xfrm>
              <a:off x="5909600" y="2714600"/>
              <a:ext cx="243200" cy="258400"/>
            </a:xfrm>
            <a:custGeom>
              <a:avLst/>
              <a:gdLst/>
              <a:ahLst/>
              <a:cxnLst/>
              <a:pathLst>
                <a:path w="243200" h="258400" fill="none">
                  <a:moveTo>
                    <a:pt x="0" y="0"/>
                  </a:moveTo>
                  <a:lnTo>
                    <a:pt x="121600" y="0"/>
                  </a:lnTo>
                  <a:lnTo>
                    <a:pt x="121600" y="258400"/>
                  </a:lnTo>
                  <a:lnTo>
                    <a:pt x="243200" y="258400"/>
                  </a:lnTo>
                </a:path>
              </a:pathLst>
            </a:custGeom>
            <a:noFill/>
            <a:ln w="7600" cap="flat">
              <a:solidFill>
                <a:srgbClr val="2FA7C4"/>
              </a:solidFill>
              <a:bevel/>
            </a:ln>
          </p:spPr>
        </p:sp>
        <p:grpSp>
          <p:nvGrpSpPr>
            <p:cNvPr id="518" name="Border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grpSp>
            <p:nvGrpSpPr>
              <p:cNvPr id="519" name="Header"/>
              <p:cNvGrpSpPr/>
              <p:nvPr/>
            </p:nvGrpSpPr>
            <p:grpSpPr>
              <a:xfrm>
                <a:off x="57600" y="237000"/>
                <a:ext cx="9028800" cy="1003200"/>
                <a:chOff x="57600" y="237000"/>
                <a:chExt cx="9028800" cy="1003200"/>
              </a:xfrm>
            </p:grpSpPr>
            <p:sp>
              <p:nvSpPr>
                <p:cNvPr id="520" name=""/>
                <p:cNvSpPr/>
                <p:nvPr/>
              </p:nvSpPr>
              <p:spPr>
                <a:xfrm>
                  <a:off x="57600" y="237000"/>
                  <a:ext cx="9028800" cy="401280"/>
                </a:xfrm>
                <a:custGeom>
                  <a:avLst/>
                  <a:gdLst/>
                  <a:ahLst/>
                  <a:cxnLst/>
                  <a:pathLst>
                    <a:path w="9028800" h="401280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401280"/>
                      </a:lnTo>
                      <a:lnTo>
                        <a:pt x="0" y="4012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1E1C6"/>
                    </a:gs>
                    <a:gs pos="100000">
                      <a:srgbClr val="FFFFFF"/>
                    </a:gs>
                  </a:gsLst>
                  <a:lin ang="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21" name=""/>
                <p:cNvSpPr/>
                <p:nvPr/>
              </p:nvSpPr>
              <p:spPr>
                <a:xfrm>
                  <a:off x="57600" y="678409"/>
                  <a:ext cx="9028800" cy="561793"/>
                </a:xfrm>
                <a:custGeom>
                  <a:avLst/>
                  <a:gdLst/>
                  <a:ahLst/>
                  <a:cxnLst/>
                  <a:pathLst>
                    <a:path w="9028800" h="561793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561793"/>
                      </a:lnTo>
                      <a:lnTo>
                        <a:pt x="0" y="56179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2F4EA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22" name=""/>
                <p:cNvSpPr/>
                <p:nvPr/>
              </p:nvSpPr>
              <p:spPr>
                <a:xfrm>
                  <a:off x="57600" y="638281"/>
                  <a:ext cx="9028800" cy="40128"/>
                </a:xfrm>
                <a:custGeom>
                  <a:avLst/>
                  <a:gdLst/>
                  <a:ahLst/>
                  <a:cxnLst/>
                  <a:pathLst>
                    <a:path w="9028800" h="40128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40128"/>
                      </a:lnTo>
                      <a:lnTo>
                        <a:pt x="0" y="401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9AA6B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2705" name="Text 2705"/>
                <p:cNvSpPr txBox="1"/>
                <p:nvPr/>
              </p:nvSpPr>
              <p:spPr>
                <a:xfrm>
                  <a:off x="238176" y="237000"/>
                  <a:ext cx="8667648" cy="40128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l"/>
                  <a:r>
                    <a:rPr sz="1824">
                      <a:solidFill>
                        <a:srgbClr val="000000"/>
                      </a:solidFill>
                      <a:latin typeface="Comic Sans MS"/>
                    </a:rPr>
                    <a:t>Retail Enterprise Orgnaizational Chart</a:t>
                  </a:r>
                </a:p>
              </p:txBody>
            </p:sp>
          </p:grpSp>
          <p:grpSp>
            <p:nvGrpSpPr>
              <p:cNvPr id="523" name="Footer"/>
              <p:cNvGrpSpPr/>
              <p:nvPr/>
            </p:nvGrpSpPr>
            <p:grpSpPr>
              <a:xfrm>
                <a:off x="57600" y="6377800"/>
                <a:ext cx="9028800" cy="243200"/>
                <a:chOff x="57600" y="6377800"/>
                <a:chExt cx="9028800" cy="243200"/>
              </a:xfrm>
            </p:grpSpPr>
            <p:sp>
              <p:nvSpPr>
                <p:cNvPr id="524" name=""/>
                <p:cNvSpPr/>
                <p:nvPr/>
              </p:nvSpPr>
              <p:spPr>
                <a:xfrm>
                  <a:off x="57600" y="6538312"/>
                  <a:ext cx="9028800" cy="82688"/>
                </a:xfrm>
                <a:custGeom>
                  <a:avLst/>
                  <a:gdLst/>
                  <a:ahLst/>
                  <a:cxnLst/>
                  <a:pathLst>
                    <a:path w="9028800" h="82688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82688"/>
                      </a:lnTo>
                      <a:lnTo>
                        <a:pt x="0" y="826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1E1C6"/>
                    </a:gs>
                    <a:gs pos="20000">
                      <a:srgbClr val="B1E1C6"/>
                    </a:gs>
                    <a:gs pos="100000">
                      <a:srgbClr val="FFFFFF"/>
                    </a:gs>
                  </a:gsLst>
                  <a:lin ang="108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25" name=""/>
                <p:cNvSpPr/>
                <p:nvPr/>
              </p:nvSpPr>
              <p:spPr>
                <a:xfrm>
                  <a:off x="57600" y="6528584"/>
                  <a:ext cx="9028800" cy="9728"/>
                </a:xfrm>
                <a:custGeom>
                  <a:avLst/>
                  <a:gdLst/>
                  <a:ahLst/>
                  <a:cxnLst/>
                  <a:pathLst>
                    <a:path w="9028800" h="9728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9728"/>
                      </a:lnTo>
                      <a:lnTo>
                        <a:pt x="0" y="97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CB371"/>
                </a:solidFill>
                <a:ln w="7600" cap="flat">
                  <a:solidFill>
                    <a:srgbClr val="FFFFFF"/>
                  </a:solidFill>
                  <a:bevel/>
                </a:ln>
              </p:spPr>
            </p:sp>
            <p:sp>
              <p:nvSpPr>
                <p:cNvPr id="526" name=""/>
                <p:cNvSpPr/>
                <p:nvPr/>
              </p:nvSpPr>
              <p:spPr>
                <a:xfrm>
                  <a:off x="57600" y="6377800"/>
                  <a:ext cx="9028800" cy="150784"/>
                </a:xfrm>
                <a:custGeom>
                  <a:avLst/>
                  <a:gdLst/>
                  <a:ahLst/>
                  <a:cxnLst/>
                  <a:pathLst>
                    <a:path w="9028800" h="150784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150784"/>
                      </a:lnTo>
                      <a:lnTo>
                        <a:pt x="0" y="1507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D8F0E3"/>
                    </a:gs>
                  </a:gsLst>
                  <a:lin ang="5400000" scaled="0"/>
                </a:gradFill>
                <a:ln w="7600" cap="flat">
                  <a:solidFill>
                    <a:srgbClr val="FFFFFF"/>
                  </a:solidFill>
                  <a:bevel/>
                </a:ln>
              </p:spPr>
            </p:sp>
          </p:grpSp>
        </p:grpSp>
        <p:sp>
          <p:nvSpPr>
            <p:cNvPr id="206" name="Simple Card 2"/>
            <p:cNvSpPr/>
            <p:nvPr/>
          </p:nvSpPr>
          <p:spPr>
            <a:xfrm>
              <a:off x="3933600" y="10882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64600 h 334400"/>
                <a:gd name="rtr" fmla="*/ 1246400 w 1276800"/>
                <a:gd name="rtb" fmla="*/ 2698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7D7D7D"/>
                </a:gs>
                <a:gs pos="70000">
                  <a:srgbClr val="999999"/>
                </a:gs>
                <a:gs pos="0">
                  <a:srgbClr val="B5B5B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43434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368">
                  <a:solidFill>
                    <a:srgbClr val="FFFFFF"/>
                  </a:solidFill>
                  <a:latin typeface="Arial"/>
                </a:rPr>
                <a:t>Shareholder</a:t>
              </a:r>
            </a:p>
          </p:txBody>
        </p:sp>
        <p:sp>
          <p:nvSpPr>
            <p:cNvPr id="228" name="Simple Card 2"/>
            <p:cNvSpPr/>
            <p:nvPr/>
          </p:nvSpPr>
          <p:spPr>
            <a:xfrm>
              <a:off x="3234400" y="15746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7D7D7D"/>
                </a:gs>
                <a:gs pos="70000">
                  <a:srgbClr val="999999"/>
                </a:gs>
                <a:gs pos="0">
                  <a:srgbClr val="B5B5B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43434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Strategy Committee</a:t>
              </a:r>
            </a:p>
          </p:txBody>
        </p:sp>
        <p:sp>
          <p:nvSpPr>
            <p:cNvPr id="224" name="Simple Card 2"/>
            <p:cNvSpPr/>
            <p:nvPr/>
          </p:nvSpPr>
          <p:spPr>
            <a:xfrm>
              <a:off x="4632800" y="15746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98800 h 334400"/>
                <a:gd name="rtr" fmla="*/ 1246400 w 1276800"/>
                <a:gd name="rtb" fmla="*/ 2356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7D7D7D"/>
                </a:gs>
                <a:gs pos="70000">
                  <a:srgbClr val="999999"/>
                </a:gs>
                <a:gs pos="0">
                  <a:srgbClr val="B5B5B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43434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836">
                  <a:solidFill>
                    <a:srgbClr val="0D0D0D"/>
                  </a:solidFill>
                  <a:latin typeface="Verdana"/>
                </a:rPr>
                <a:t>Inspection</a:t>
              </a:r>
            </a:p>
          </p:txBody>
        </p:sp>
        <p:sp>
          <p:nvSpPr>
            <p:cNvPr id="215" name="Simple Card 2"/>
            <p:cNvSpPr/>
            <p:nvPr/>
          </p:nvSpPr>
          <p:spPr>
            <a:xfrm>
              <a:off x="3933600" y="20610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64600 h 334400"/>
                <a:gd name="rtr" fmla="*/ 1246400 w 1276800"/>
                <a:gd name="rtb" fmla="*/ 2698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7D7D7D"/>
                </a:gs>
                <a:gs pos="70000">
                  <a:srgbClr val="999999"/>
                </a:gs>
                <a:gs pos="0">
                  <a:srgbClr val="B5B5B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43434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368">
                  <a:solidFill>
                    <a:srgbClr val="FFFFFF"/>
                  </a:solidFill>
                  <a:latin typeface="Arial"/>
                </a:rPr>
                <a:t>Board</a:t>
              </a:r>
            </a:p>
          </p:txBody>
        </p:sp>
        <p:sp>
          <p:nvSpPr>
            <p:cNvPr id="238" name="Simple Card 2"/>
            <p:cNvSpPr/>
            <p:nvPr/>
          </p:nvSpPr>
          <p:spPr>
            <a:xfrm>
              <a:off x="3234400" y="25474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9CBAE2"/>
                </a:gs>
                <a:gs pos="70000">
                  <a:srgbClr val="B1C9E8"/>
                </a:gs>
                <a:gs pos="0">
                  <a:srgbClr val="C7D7EF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770B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Legal Department</a:t>
              </a:r>
            </a:p>
          </p:txBody>
        </p:sp>
        <p:sp>
          <p:nvSpPr>
            <p:cNvPr id="236" name="Simple Card 2"/>
            <p:cNvSpPr/>
            <p:nvPr/>
          </p:nvSpPr>
          <p:spPr>
            <a:xfrm>
              <a:off x="4632800" y="25474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9CBAE2"/>
                </a:gs>
                <a:gs pos="70000">
                  <a:srgbClr val="B1C9E8"/>
                </a:gs>
                <a:gs pos="0">
                  <a:srgbClr val="C7D7EF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770B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Finance Center</a:t>
              </a:r>
            </a:p>
          </p:txBody>
        </p:sp>
        <p:sp>
          <p:nvSpPr>
            <p:cNvPr id="240" name="Simple Card 2"/>
            <p:cNvSpPr/>
            <p:nvPr/>
          </p:nvSpPr>
          <p:spPr>
            <a:xfrm>
              <a:off x="3933600" y="30338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98800 h 334400"/>
                <a:gd name="rtr" fmla="*/ 1246400 w 1276800"/>
                <a:gd name="rtb" fmla="*/ 2356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F08E59"/>
                </a:gs>
                <a:gs pos="70000">
                  <a:srgbClr val="F4AA83"/>
                </a:gs>
                <a:gs pos="0">
                  <a:srgbClr val="F8C7AC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E25D14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912">
                  <a:solidFill>
                    <a:srgbClr val="0D0D0D"/>
                  </a:solidFill>
                  <a:latin typeface="Arial"/>
                </a:rPr>
                <a:t>Director</a:t>
              </a:r>
            </a:p>
          </p:txBody>
        </p:sp>
        <p:sp>
          <p:nvSpPr>
            <p:cNvPr id="250" name="Simple Card 2"/>
            <p:cNvSpPr/>
            <p:nvPr/>
          </p:nvSpPr>
          <p:spPr>
            <a:xfrm>
              <a:off x="7186400" y="35202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Human Resources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290" name="Simple Card 2"/>
            <p:cNvSpPr/>
            <p:nvPr/>
          </p:nvSpPr>
          <p:spPr>
            <a:xfrm>
              <a:off x="7429600" y="54658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Compensation &amp; Benefits</a:t>
              </a:r>
            </a:p>
          </p:txBody>
        </p:sp>
        <p:sp>
          <p:nvSpPr>
            <p:cNvPr id="288" name="Simple Card 2"/>
            <p:cNvSpPr/>
            <p:nvPr/>
          </p:nvSpPr>
          <p:spPr>
            <a:xfrm>
              <a:off x="7429600" y="49794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Office Support</a:t>
              </a:r>
            </a:p>
          </p:txBody>
        </p:sp>
        <p:sp>
          <p:nvSpPr>
            <p:cNvPr id="286" name="Simple Card 2"/>
            <p:cNvSpPr/>
            <p:nvPr/>
          </p:nvSpPr>
          <p:spPr>
            <a:xfrm>
              <a:off x="7429600" y="44930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Recruiting Team</a:t>
              </a:r>
            </a:p>
          </p:txBody>
        </p:sp>
        <p:sp>
          <p:nvSpPr>
            <p:cNvPr id="284" name="Simple Card 2"/>
            <p:cNvSpPr/>
            <p:nvPr/>
          </p:nvSpPr>
          <p:spPr>
            <a:xfrm>
              <a:off x="7429600" y="40066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Training Group</a:t>
              </a:r>
            </a:p>
          </p:txBody>
        </p:sp>
        <p:sp>
          <p:nvSpPr>
            <p:cNvPr id="248" name="Simple Card 2"/>
            <p:cNvSpPr/>
            <p:nvPr/>
          </p:nvSpPr>
          <p:spPr>
            <a:xfrm>
              <a:off x="5788000" y="35202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Customer Service</a:t>
              </a:r>
            </a:p>
          </p:txBody>
        </p:sp>
        <p:sp>
          <p:nvSpPr>
            <p:cNvPr id="282" name="Simple Card 2"/>
            <p:cNvSpPr/>
            <p:nvPr/>
          </p:nvSpPr>
          <p:spPr>
            <a:xfrm>
              <a:off x="6031200" y="49794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Engineering Department</a:t>
              </a:r>
            </a:p>
          </p:txBody>
        </p:sp>
        <p:sp>
          <p:nvSpPr>
            <p:cNvPr id="280" name="Simple Card 2"/>
            <p:cNvSpPr/>
            <p:nvPr/>
          </p:nvSpPr>
          <p:spPr>
            <a:xfrm>
              <a:off x="6031200" y="44930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Custom Management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278" name="Simple Card 2"/>
            <p:cNvSpPr/>
            <p:nvPr/>
          </p:nvSpPr>
          <p:spPr>
            <a:xfrm>
              <a:off x="6031200" y="40066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Information Department</a:t>
              </a:r>
            </a:p>
          </p:txBody>
        </p:sp>
        <p:sp>
          <p:nvSpPr>
            <p:cNvPr id="246" name="Simple Card 2"/>
            <p:cNvSpPr/>
            <p:nvPr/>
          </p:nvSpPr>
          <p:spPr>
            <a:xfrm>
              <a:off x="3933600" y="35202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98800 h 334400"/>
                <a:gd name="rtr" fmla="*/ 1246400 w 1276800"/>
                <a:gd name="rtb" fmla="*/ 2356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7D7D7D"/>
                </a:gs>
                <a:gs pos="70000">
                  <a:srgbClr val="999999"/>
                </a:gs>
                <a:gs pos="0">
                  <a:srgbClr val="B5B5B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4343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Marketing Department</a:t>
              </a:r>
            </a:p>
          </p:txBody>
        </p:sp>
        <p:sp>
          <p:nvSpPr>
            <p:cNvPr id="276" name="Simple Card 2"/>
            <p:cNvSpPr/>
            <p:nvPr/>
          </p:nvSpPr>
          <p:spPr>
            <a:xfrm>
              <a:off x="4632800" y="49794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98800 h 334400"/>
                <a:gd name="rtr" fmla="*/ 1246400 w 1276800"/>
                <a:gd name="rtb" fmla="*/ 2356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7D7D7D"/>
                </a:gs>
                <a:gs pos="70000">
                  <a:srgbClr val="999999"/>
                </a:gs>
                <a:gs pos="0">
                  <a:srgbClr val="B5B5B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4343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Market Analyst</a:t>
              </a:r>
            </a:p>
          </p:txBody>
        </p:sp>
        <p:sp>
          <p:nvSpPr>
            <p:cNvPr id="272" name="Simple Card 2"/>
            <p:cNvSpPr/>
            <p:nvPr/>
          </p:nvSpPr>
          <p:spPr>
            <a:xfrm>
              <a:off x="3234400" y="44930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98800 h 334400"/>
                <a:gd name="rtr" fmla="*/ 1246400 w 1276800"/>
                <a:gd name="rtb" fmla="*/ 2356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7D7D7D"/>
                </a:gs>
                <a:gs pos="70000">
                  <a:srgbClr val="999999"/>
                </a:gs>
                <a:gs pos="0">
                  <a:srgbClr val="B5B5B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4343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Trade Marketing</a:t>
              </a:r>
            </a:p>
          </p:txBody>
        </p:sp>
        <p:sp>
          <p:nvSpPr>
            <p:cNvPr id="270" name="Simple Card 2"/>
            <p:cNvSpPr/>
            <p:nvPr/>
          </p:nvSpPr>
          <p:spPr>
            <a:xfrm>
              <a:off x="4632800" y="44930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98800 h 334400"/>
                <a:gd name="rtr" fmla="*/ 1246400 w 1276800"/>
                <a:gd name="rtb" fmla="*/ 2356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7D7D7D"/>
                </a:gs>
                <a:gs pos="70000">
                  <a:srgbClr val="999999"/>
                </a:gs>
                <a:gs pos="0">
                  <a:srgbClr val="B5B5B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4343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Public Relations</a:t>
              </a:r>
            </a:p>
          </p:txBody>
        </p:sp>
        <p:sp>
          <p:nvSpPr>
            <p:cNvPr id="268" name="Simple Card 2"/>
            <p:cNvSpPr/>
            <p:nvPr/>
          </p:nvSpPr>
          <p:spPr>
            <a:xfrm>
              <a:off x="3234400" y="40066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98800 h 334400"/>
                <a:gd name="rtr" fmla="*/ 1246400 w 1276800"/>
                <a:gd name="rtb" fmla="*/ 2356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7D7D7D"/>
                </a:gs>
                <a:gs pos="70000">
                  <a:srgbClr val="999999"/>
                </a:gs>
                <a:gs pos="0">
                  <a:srgbClr val="B5B5B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4343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Brand / Advertising </a:t>
              </a:r>
              <a:r>
                <a:rPr sz="760">
                  <a:solidFill>
                    <a:srgbClr val="000000"/>
                  </a:solidFill>
                  <a:latin typeface="Comic Sans MS"/>
                </a:rPr>
                <a:t>Creative</a:t>
              </a:r>
            </a:p>
          </p:txBody>
        </p:sp>
        <p:sp>
          <p:nvSpPr>
            <p:cNvPr id="266" name="Simple Card 2"/>
            <p:cNvSpPr/>
            <p:nvPr/>
          </p:nvSpPr>
          <p:spPr>
            <a:xfrm>
              <a:off x="4632800" y="40066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98800 h 334400"/>
                <a:gd name="rtr" fmla="*/ 1246400 w 1276800"/>
                <a:gd name="rtb" fmla="*/ 2356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7D7D7D"/>
                </a:gs>
                <a:gs pos="70000">
                  <a:srgbClr val="999999"/>
                </a:gs>
                <a:gs pos="0">
                  <a:srgbClr val="B5B5B5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34343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Promotions / Media</a:t>
              </a:r>
            </a:p>
          </p:txBody>
        </p:sp>
        <p:sp>
          <p:nvSpPr>
            <p:cNvPr id="244" name="Simple Card 2"/>
            <p:cNvSpPr/>
            <p:nvPr/>
          </p:nvSpPr>
          <p:spPr>
            <a:xfrm>
              <a:off x="2079200" y="35202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Technical Department</a:t>
              </a:r>
            </a:p>
          </p:txBody>
        </p:sp>
        <p:sp>
          <p:nvSpPr>
            <p:cNvPr id="264" name="Simple Card 2"/>
            <p:cNvSpPr/>
            <p:nvPr/>
          </p:nvSpPr>
          <p:spPr>
            <a:xfrm>
              <a:off x="1836000" y="44930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Research/ Development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262" name="Simple Card 2"/>
            <p:cNvSpPr/>
            <p:nvPr/>
          </p:nvSpPr>
          <p:spPr>
            <a:xfrm>
              <a:off x="1836000" y="40066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Product Design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242" name="Simple Card 2"/>
            <p:cNvSpPr/>
            <p:nvPr/>
          </p:nvSpPr>
          <p:spPr>
            <a:xfrm>
              <a:off x="680800" y="35202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45600 h 334400"/>
                <a:gd name="rtr" fmla="*/ 1246400 w 1276800"/>
                <a:gd name="rtb" fmla="*/ 2888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Production 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260" name="Simple Card 2"/>
            <p:cNvSpPr/>
            <p:nvPr/>
          </p:nvSpPr>
          <p:spPr>
            <a:xfrm>
              <a:off x="437600" y="54658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Logistics</a:t>
              </a:r>
            </a:p>
          </p:txBody>
        </p:sp>
        <p:sp>
          <p:nvSpPr>
            <p:cNvPr id="258" name="Simple Card 2"/>
            <p:cNvSpPr/>
            <p:nvPr/>
          </p:nvSpPr>
          <p:spPr>
            <a:xfrm>
              <a:off x="437600" y="59522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Purchasing</a:t>
              </a:r>
            </a:p>
          </p:txBody>
        </p:sp>
        <p:sp>
          <p:nvSpPr>
            <p:cNvPr id="256" name="Simple Card 2"/>
            <p:cNvSpPr/>
            <p:nvPr/>
          </p:nvSpPr>
          <p:spPr>
            <a:xfrm>
              <a:off x="437600" y="49794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Maintenance</a:t>
              </a:r>
            </a:p>
          </p:txBody>
        </p:sp>
        <p:sp>
          <p:nvSpPr>
            <p:cNvPr id="254" name="Simple Card 2"/>
            <p:cNvSpPr/>
            <p:nvPr/>
          </p:nvSpPr>
          <p:spPr>
            <a:xfrm>
              <a:off x="437600" y="44930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QA Manager</a:t>
              </a:r>
            </a:p>
          </p:txBody>
        </p:sp>
        <p:sp>
          <p:nvSpPr>
            <p:cNvPr id="252" name="Simple Card 2"/>
            <p:cNvSpPr/>
            <p:nvPr/>
          </p:nvSpPr>
          <p:spPr>
            <a:xfrm>
              <a:off x="437600" y="40066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ADBBDD"/>
                </a:gs>
                <a:gs pos="70000">
                  <a:srgbClr val="BFCAE4"/>
                </a:gs>
                <a:gs pos="0">
                  <a:srgbClr val="D0D8EB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4D6CB5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Production</a:t>
              </a:r>
            </a:p>
          </p:txBody>
        </p:sp>
        <p:sp>
          <p:nvSpPr>
            <p:cNvPr id="292" name="Simple Card 2"/>
            <p:cNvSpPr/>
            <p:nvPr/>
          </p:nvSpPr>
          <p:spPr>
            <a:xfrm>
              <a:off x="6152800" y="23270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97D6E6"/>
                </a:gs>
                <a:gs pos="70000">
                  <a:srgbClr val="ADDFEB"/>
                </a:gs>
                <a:gs pos="0">
                  <a:srgbClr val="C3E8F1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2FA7C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Accounting</a:t>
              </a:r>
            </a:p>
          </p:txBody>
        </p:sp>
        <p:sp>
          <p:nvSpPr>
            <p:cNvPr id="293" name="Simple Card 2"/>
            <p:cNvSpPr/>
            <p:nvPr/>
          </p:nvSpPr>
          <p:spPr>
            <a:xfrm>
              <a:off x="6152800" y="2805800"/>
              <a:ext cx="1276800" cy="334400"/>
            </a:xfrm>
            <a:custGeom>
              <a:avLst/>
              <a:gdLst>
                <a:gd name="connsiteX0" fmla="*/ 0 w 1276800"/>
                <a:gd name="connsiteY0" fmla="*/ 167200 h 334400"/>
                <a:gd name="connsiteX1" fmla="*/ 638400 w 1276800"/>
                <a:gd name="connsiteY1" fmla="*/ 0 h 334400"/>
                <a:gd name="connsiteX2" fmla="*/ 1276800 w 1276800"/>
                <a:gd name="connsiteY2" fmla="*/ 167200 h 334400"/>
                <a:gd name="connsiteX3" fmla="*/ 638400 w 1276800"/>
                <a:gd name="connsiteY3" fmla="*/ 334400 h 334400"/>
                <a:gd name="rtl" fmla="*/ 30400 w 1276800"/>
                <a:gd name="rtt" fmla="*/ 106400 h 334400"/>
                <a:gd name="rtr" fmla="*/ 1246400 w 1276800"/>
                <a:gd name="rtb" fmla="*/ 228000 h 33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76800" h="334400">
                  <a:moveTo>
                    <a:pt x="0" y="0"/>
                  </a:moveTo>
                  <a:lnTo>
                    <a:pt x="1276800" y="0"/>
                  </a:lnTo>
                  <a:lnTo>
                    <a:pt x="1276800" y="334400"/>
                  </a:lnTo>
                  <a:lnTo>
                    <a:pt x="0" y="334400"/>
                  </a:lnTo>
                  <a:close/>
                </a:path>
              </a:pathLst>
            </a:custGeom>
            <a:gradFill>
              <a:gsLst>
                <a:gs pos="100000">
                  <a:srgbClr val="97D6E6"/>
                </a:gs>
                <a:gs pos="70000">
                  <a:srgbClr val="ADDFEB"/>
                </a:gs>
                <a:gs pos="0">
                  <a:srgbClr val="C3E8F1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2FA7C4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Cashier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2013-12-01T23:36:46Z</dcterms:created>
  <dcterms:modified xsi:type="dcterms:W3CDTF">2013-12-01T23:36:46Z</dcterms:modified>
</cp:coreProperties>
</file>