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roup247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809" name="Bamboo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810" name="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7700" cap="flat">
                <a:noFill/>
                <a:bevel/>
              </a:ln>
            </p:spPr>
          </p:sp>
          <p:grpSp>
            <p:nvGrpSpPr>
              <p:cNvPr id="811" name=""/>
              <p:cNvGrpSpPr/>
              <p:nvPr/>
            </p:nvGrpSpPr>
            <p:grpSpPr>
              <a:xfrm flipH="true">
                <a:off x="7366330" y="471160"/>
                <a:ext cx="1546776" cy="2178045"/>
                <a:chOff x="7366330" y="471160"/>
                <a:chExt cx="1546776" cy="2178045"/>
              </a:xfrm>
            </p:grpSpPr>
            <p:sp>
              <p:nvSpPr>
                <p:cNvPr id="812" name=""/>
                <p:cNvSpPr/>
                <p:nvPr/>
              </p:nvSpPr>
              <p:spPr>
                <a:xfrm rot="5400000" flipH="true" flipV="true">
                  <a:off x="7053517" y="789617"/>
                  <a:ext cx="2172401" cy="1546776"/>
                </a:xfrm>
                <a:custGeom>
                  <a:avLst/>
                  <a:gdLst/>
                  <a:ahLst/>
                  <a:cxnLst/>
                  <a:pathLst>
                    <a:path w="2172401" h="1546776" fill="none">
                      <a:moveTo>
                        <a:pt x="0" y="11291"/>
                      </a:moveTo>
                      <a:lnTo>
                        <a:pt x="1427580" y="11291"/>
                      </a:lnTo>
                      <a:lnTo>
                        <a:pt x="1427580" y="101614"/>
                      </a:lnTo>
                      <a:lnTo>
                        <a:pt x="1619426" y="101614"/>
                      </a:lnTo>
                      <a:lnTo>
                        <a:pt x="1619426" y="0"/>
                      </a:lnTo>
                      <a:lnTo>
                        <a:pt x="1529143" y="0"/>
                      </a:lnTo>
                      <a:lnTo>
                        <a:pt x="1529143" y="220164"/>
                      </a:lnTo>
                      <a:lnTo>
                        <a:pt x="1715352" y="220339"/>
                      </a:lnTo>
                      <a:lnTo>
                        <a:pt x="1715352" y="0"/>
                      </a:lnTo>
                      <a:lnTo>
                        <a:pt x="1884629" y="0"/>
                      </a:lnTo>
                      <a:lnTo>
                        <a:pt x="1884629" y="321776"/>
                      </a:lnTo>
                      <a:lnTo>
                        <a:pt x="2166765" y="321776"/>
                      </a:lnTo>
                      <a:lnTo>
                        <a:pt x="2166757" y="517652"/>
                      </a:lnTo>
                      <a:lnTo>
                        <a:pt x="1980555" y="519533"/>
                      </a:lnTo>
                      <a:lnTo>
                        <a:pt x="1980555" y="762100"/>
                      </a:lnTo>
                      <a:lnTo>
                        <a:pt x="2172401" y="762100"/>
                      </a:lnTo>
                      <a:lnTo>
                        <a:pt x="2172401" y="609681"/>
                      </a:lnTo>
                      <a:lnTo>
                        <a:pt x="2053906" y="609681"/>
                      </a:lnTo>
                      <a:lnTo>
                        <a:pt x="2053906" y="835488"/>
                      </a:lnTo>
                      <a:lnTo>
                        <a:pt x="2172401" y="835488"/>
                      </a:lnTo>
                      <a:lnTo>
                        <a:pt x="2172401" y="1546776"/>
                      </a:lnTo>
                    </a:path>
                  </a:pathLst>
                </a:custGeom>
                <a:solidFill>
                  <a:srgbClr val="FFFFFF"/>
                </a:solidFill>
                <a:ln w="308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813" name=""/>
                <p:cNvSpPr/>
                <p:nvPr/>
              </p:nvSpPr>
              <p:spPr>
                <a:xfrm rot="5400000" flipH="true" flipV="true">
                  <a:off x="7394645" y="442847"/>
                  <a:ext cx="383698" cy="440324"/>
                </a:xfrm>
                <a:custGeom>
                  <a:avLst/>
                  <a:gdLst/>
                  <a:ahLst/>
                  <a:cxnLst/>
                  <a:pathLst>
                    <a:path w="383698" h="440324">
                      <a:moveTo>
                        <a:pt x="186206" y="0"/>
                      </a:moveTo>
                      <a:lnTo>
                        <a:pt x="383698" y="0"/>
                      </a:lnTo>
                      <a:lnTo>
                        <a:pt x="383698" y="197581"/>
                      </a:lnTo>
                      <a:lnTo>
                        <a:pt x="0" y="197581"/>
                      </a:lnTo>
                      <a:lnTo>
                        <a:pt x="0" y="101614"/>
                      </a:lnTo>
                      <a:lnTo>
                        <a:pt x="287774" y="101614"/>
                      </a:lnTo>
                      <a:lnTo>
                        <a:pt x="287774" y="440324"/>
                      </a:lnTo>
                      <a:lnTo>
                        <a:pt x="186206" y="440324"/>
                      </a:lnTo>
                      <a:lnTo>
                        <a:pt x="186206" y="0"/>
                      </a:lnTo>
                      <a:close/>
                    </a:path>
                  </a:pathLst>
                </a:custGeom>
                <a:noFill/>
                <a:ln w="308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955" name=""/>
              <p:cNvGrpSpPr/>
              <p:nvPr/>
            </p:nvGrpSpPr>
            <p:grpSpPr>
              <a:xfrm flipV="true">
                <a:off x="230471" y="4233858"/>
                <a:ext cx="1549463" cy="2181834"/>
                <a:chOff x="230471" y="4233858"/>
                <a:chExt cx="1549463" cy="2181834"/>
              </a:xfrm>
            </p:grpSpPr>
            <p:sp>
              <p:nvSpPr>
                <p:cNvPr id="956" name=""/>
                <p:cNvSpPr/>
                <p:nvPr/>
              </p:nvSpPr>
              <p:spPr>
                <a:xfrm rot="5400000" flipH="true" flipV="true">
                  <a:off x="-82889" y="4552869"/>
                  <a:ext cx="2176182" cy="1549463"/>
                </a:xfrm>
                <a:custGeom>
                  <a:avLst/>
                  <a:gdLst/>
                  <a:ahLst/>
                  <a:cxnLst/>
                  <a:pathLst>
                    <a:path w="2176182" h="1549463" fill="none">
                      <a:moveTo>
                        <a:pt x="0" y="11311"/>
                      </a:moveTo>
                      <a:lnTo>
                        <a:pt x="1430059" y="11311"/>
                      </a:lnTo>
                      <a:lnTo>
                        <a:pt x="1430059" y="101791"/>
                      </a:lnTo>
                      <a:lnTo>
                        <a:pt x="1622244" y="101791"/>
                      </a:lnTo>
                      <a:lnTo>
                        <a:pt x="1622244" y="0"/>
                      </a:lnTo>
                      <a:lnTo>
                        <a:pt x="1531807" y="0"/>
                      </a:lnTo>
                      <a:lnTo>
                        <a:pt x="1531807" y="220546"/>
                      </a:lnTo>
                      <a:lnTo>
                        <a:pt x="1718340" y="220721"/>
                      </a:lnTo>
                      <a:lnTo>
                        <a:pt x="1718340" y="0"/>
                      </a:lnTo>
                      <a:lnTo>
                        <a:pt x="1887909" y="0"/>
                      </a:lnTo>
                      <a:lnTo>
                        <a:pt x="1887909" y="322335"/>
                      </a:lnTo>
                      <a:lnTo>
                        <a:pt x="2170530" y="322335"/>
                      </a:lnTo>
                      <a:lnTo>
                        <a:pt x="2170530" y="518552"/>
                      </a:lnTo>
                      <a:lnTo>
                        <a:pt x="1983997" y="520436"/>
                      </a:lnTo>
                      <a:lnTo>
                        <a:pt x="1983997" y="763425"/>
                      </a:lnTo>
                      <a:lnTo>
                        <a:pt x="2176182" y="763425"/>
                      </a:lnTo>
                      <a:lnTo>
                        <a:pt x="2176182" y="610741"/>
                      </a:lnTo>
                      <a:lnTo>
                        <a:pt x="2057478" y="610741"/>
                      </a:lnTo>
                      <a:lnTo>
                        <a:pt x="2057478" y="836936"/>
                      </a:lnTo>
                      <a:lnTo>
                        <a:pt x="2176182" y="836936"/>
                      </a:lnTo>
                      <a:lnTo>
                        <a:pt x="2176182" y="1549463"/>
                      </a:lnTo>
                    </a:path>
                  </a:pathLst>
                </a:custGeom>
                <a:solidFill>
                  <a:srgbClr val="FFFFFF"/>
                </a:solidFill>
                <a:ln w="308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957" name=""/>
                <p:cNvSpPr/>
                <p:nvPr/>
              </p:nvSpPr>
              <p:spPr>
                <a:xfrm rot="5400000" flipH="true" flipV="true">
                  <a:off x="258834" y="4205496"/>
                  <a:ext cx="384366" cy="441090"/>
                </a:xfrm>
                <a:custGeom>
                  <a:avLst/>
                  <a:gdLst/>
                  <a:ahLst/>
                  <a:cxnLst/>
                  <a:pathLst>
                    <a:path w="384366" h="441090">
                      <a:moveTo>
                        <a:pt x="186530" y="0"/>
                      </a:moveTo>
                      <a:lnTo>
                        <a:pt x="384366" y="0"/>
                      </a:lnTo>
                      <a:lnTo>
                        <a:pt x="384366" y="197925"/>
                      </a:lnTo>
                      <a:lnTo>
                        <a:pt x="0" y="197925"/>
                      </a:lnTo>
                      <a:lnTo>
                        <a:pt x="0" y="101790"/>
                      </a:lnTo>
                      <a:lnTo>
                        <a:pt x="288274" y="101790"/>
                      </a:lnTo>
                      <a:lnTo>
                        <a:pt x="288274" y="441090"/>
                      </a:lnTo>
                      <a:lnTo>
                        <a:pt x="186530" y="441090"/>
                      </a:lnTo>
                      <a:lnTo>
                        <a:pt x="186530" y="0"/>
                      </a:lnTo>
                      <a:close/>
                    </a:path>
                  </a:pathLst>
                </a:custGeom>
                <a:noFill/>
                <a:ln w="308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963" name=""/>
              <p:cNvGrpSpPr/>
              <p:nvPr/>
            </p:nvGrpSpPr>
            <p:grpSpPr>
              <a:xfrm>
                <a:off x="123470" y="350247"/>
                <a:ext cx="980549" cy="1544420"/>
                <a:chOff x="123470" y="350247"/>
                <a:chExt cx="980549" cy="1544420"/>
              </a:xfrm>
            </p:grpSpPr>
            <p:grpSp>
              <p:nvGrpSpPr>
                <p:cNvPr id="964" name=""/>
                <p:cNvGrpSpPr/>
                <p:nvPr/>
              </p:nvGrpSpPr>
              <p:grpSpPr>
                <a:xfrm>
                  <a:off x="123470" y="350244"/>
                  <a:ext cx="980549" cy="1538175"/>
                  <a:chOff x="123470" y="350244"/>
                  <a:chExt cx="980549" cy="1538175"/>
                </a:xfrm>
              </p:grpSpPr>
              <p:sp>
                <p:nvSpPr>
                  <p:cNvPr id="965" name=""/>
                  <p:cNvSpPr/>
                  <p:nvPr/>
                </p:nvSpPr>
                <p:spPr>
                  <a:xfrm flipH="true">
                    <a:off x="872388" y="506557"/>
                    <a:ext cx="198227" cy="240084"/>
                  </a:xfrm>
                  <a:custGeom>
                    <a:avLst/>
                    <a:gdLst/>
                    <a:ahLst/>
                    <a:cxnLst/>
                    <a:pathLst>
                      <a:path w="198227" h="240084">
                        <a:moveTo>
                          <a:pt x="0" y="13161"/>
                        </a:moveTo>
                        <a:lnTo>
                          <a:pt x="19266" y="0"/>
                        </a:lnTo>
                        <a:lnTo>
                          <a:pt x="169522" y="191990"/>
                        </a:lnTo>
                        <a:cubicBezTo>
                          <a:pt x="169522" y="191990"/>
                          <a:pt x="179203" y="203215"/>
                          <a:pt x="188884" y="207473"/>
                        </a:cubicBezTo>
                        <a:cubicBezTo>
                          <a:pt x="198566" y="211731"/>
                          <a:pt x="198227" y="215215"/>
                          <a:pt x="198227" y="215215"/>
                        </a:cubicBezTo>
                        <a:cubicBezTo>
                          <a:pt x="198227" y="215215"/>
                          <a:pt x="181914" y="216763"/>
                          <a:pt x="175718" y="220633"/>
                        </a:cubicBezTo>
                        <a:cubicBezTo>
                          <a:pt x="169522" y="224504"/>
                          <a:pt x="158679" y="240084"/>
                          <a:pt x="158679" y="240084"/>
                        </a:cubicBezTo>
                        <a:cubicBezTo>
                          <a:pt x="158679" y="240084"/>
                          <a:pt x="157129" y="219860"/>
                          <a:pt x="152482" y="211344"/>
                        </a:cubicBezTo>
                        <a:cubicBezTo>
                          <a:pt x="147835" y="202828"/>
                          <a:pt x="43663" y="56900"/>
                          <a:pt x="0" y="13161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6" name=""/>
                  <p:cNvSpPr/>
                  <p:nvPr/>
                </p:nvSpPr>
                <p:spPr>
                  <a:xfrm flipH="true">
                    <a:off x="653398" y="886558"/>
                    <a:ext cx="65785" cy="450268"/>
                  </a:xfrm>
                  <a:custGeom>
                    <a:avLst/>
                    <a:gdLst/>
                    <a:ahLst/>
                    <a:cxnLst/>
                    <a:pathLst>
                      <a:path w="65785" h="450268">
                        <a:moveTo>
                          <a:pt x="1597" y="448816"/>
                        </a:moveTo>
                        <a:cubicBezTo>
                          <a:pt x="8174" y="448816"/>
                          <a:pt x="6182" y="444794"/>
                          <a:pt x="12821" y="446784"/>
                        </a:cubicBezTo>
                        <a:cubicBezTo>
                          <a:pt x="19460" y="448816"/>
                          <a:pt x="18132" y="452177"/>
                          <a:pt x="20787" y="448816"/>
                        </a:cubicBezTo>
                        <a:cubicBezTo>
                          <a:pt x="23443" y="445457"/>
                          <a:pt x="17468" y="444794"/>
                          <a:pt x="17468" y="438821"/>
                        </a:cubicBezTo>
                        <a:cubicBezTo>
                          <a:pt x="17468" y="432849"/>
                          <a:pt x="59292" y="14142"/>
                          <a:pt x="59292" y="14142"/>
                        </a:cubicBezTo>
                        <a:cubicBezTo>
                          <a:pt x="59292" y="14142"/>
                          <a:pt x="67922" y="1534"/>
                          <a:pt x="65267" y="1534"/>
                        </a:cubicBezTo>
                        <a:cubicBezTo>
                          <a:pt x="62611" y="1534"/>
                          <a:pt x="48670" y="-2447"/>
                          <a:pt x="48670" y="1534"/>
                        </a:cubicBezTo>
                        <a:cubicBezTo>
                          <a:pt x="48670" y="5516"/>
                          <a:pt x="50661" y="10824"/>
                          <a:pt x="50661" y="10824"/>
                        </a:cubicBezTo>
                        <a:lnTo>
                          <a:pt x="8838" y="434840"/>
                        </a:lnTo>
                        <a:cubicBezTo>
                          <a:pt x="8838" y="434840"/>
                          <a:pt x="-4979" y="448816"/>
                          <a:pt x="1597" y="448816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7" name=""/>
                  <p:cNvSpPr/>
                  <p:nvPr/>
                </p:nvSpPr>
                <p:spPr>
                  <a:xfrm flipH="true">
                    <a:off x="672566" y="734733"/>
                    <a:ext cx="228434" cy="379578"/>
                  </a:xfrm>
                  <a:custGeom>
                    <a:avLst/>
                    <a:gdLst/>
                    <a:ahLst/>
                    <a:cxnLst/>
                    <a:pathLst>
                      <a:path w="228434" h="379578">
                        <a:moveTo>
                          <a:pt x="0" y="17225"/>
                        </a:moveTo>
                        <a:cubicBezTo>
                          <a:pt x="0" y="17225"/>
                          <a:pt x="4550" y="5613"/>
                          <a:pt x="13070" y="1742"/>
                        </a:cubicBezTo>
                        <a:cubicBezTo>
                          <a:pt x="21590" y="-2129"/>
                          <a:pt x="32433" y="0"/>
                          <a:pt x="32433" y="5613"/>
                        </a:cubicBezTo>
                        <a:cubicBezTo>
                          <a:pt x="32433" y="11032"/>
                          <a:pt x="101365" y="117091"/>
                          <a:pt x="142414" y="200700"/>
                        </a:cubicBezTo>
                        <a:cubicBezTo>
                          <a:pt x="183463" y="284309"/>
                          <a:pt x="190821" y="316436"/>
                          <a:pt x="207473" y="333080"/>
                        </a:cubicBezTo>
                        <a:cubicBezTo>
                          <a:pt x="224125" y="349725"/>
                          <a:pt x="228434" y="355531"/>
                          <a:pt x="228434" y="355531"/>
                        </a:cubicBezTo>
                        <a:cubicBezTo>
                          <a:pt x="228434" y="355531"/>
                          <a:pt x="215219" y="350112"/>
                          <a:pt x="197405" y="358628"/>
                        </a:cubicBezTo>
                        <a:cubicBezTo>
                          <a:pt x="182689" y="367918"/>
                          <a:pt x="176492" y="379578"/>
                          <a:pt x="176492" y="379578"/>
                        </a:cubicBezTo>
                        <a:cubicBezTo>
                          <a:pt x="176492" y="379578"/>
                          <a:pt x="174944" y="362498"/>
                          <a:pt x="176492" y="346241"/>
                        </a:cubicBezTo>
                        <a:cubicBezTo>
                          <a:pt x="178042" y="329984"/>
                          <a:pt x="84326" y="146509"/>
                          <a:pt x="60315" y="105478"/>
                        </a:cubicBezTo>
                        <a:cubicBezTo>
                          <a:pt x="36305" y="64449"/>
                          <a:pt x="23139" y="42772"/>
                          <a:pt x="23139" y="42772"/>
                        </a:cubicBezTo>
                        <a:cubicBezTo>
                          <a:pt x="23139" y="42772"/>
                          <a:pt x="0" y="26515"/>
                          <a:pt x="0" y="17225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8" name=""/>
                  <p:cNvSpPr/>
                  <p:nvPr/>
                </p:nvSpPr>
                <p:spPr>
                  <a:xfrm flipH="true">
                    <a:off x="492637" y="1095015"/>
                    <a:ext cx="221899" cy="401932"/>
                  </a:xfrm>
                  <a:custGeom>
                    <a:avLst/>
                    <a:gdLst/>
                    <a:ahLst/>
                    <a:cxnLst/>
                    <a:pathLst>
                      <a:path w="221899" h="401932">
                        <a:moveTo>
                          <a:pt x="15200" y="5709"/>
                        </a:moveTo>
                        <a:cubicBezTo>
                          <a:pt x="26585" y="1161"/>
                          <a:pt x="38978" y="-3813"/>
                          <a:pt x="40836" y="4239"/>
                        </a:cubicBezTo>
                        <a:cubicBezTo>
                          <a:pt x="42695" y="12290"/>
                          <a:pt x="34021" y="16625"/>
                          <a:pt x="50750" y="46352"/>
                        </a:cubicBezTo>
                        <a:cubicBezTo>
                          <a:pt x="67479" y="76080"/>
                          <a:pt x="125723" y="190036"/>
                          <a:pt x="142452" y="230911"/>
                        </a:cubicBezTo>
                        <a:cubicBezTo>
                          <a:pt x="159182" y="271787"/>
                          <a:pt x="187065" y="337436"/>
                          <a:pt x="203175" y="351680"/>
                        </a:cubicBezTo>
                        <a:cubicBezTo>
                          <a:pt x="219284" y="365925"/>
                          <a:pt x="221899" y="372737"/>
                          <a:pt x="221899" y="372737"/>
                        </a:cubicBezTo>
                        <a:cubicBezTo>
                          <a:pt x="221899" y="372737"/>
                          <a:pt x="198837" y="373976"/>
                          <a:pt x="187684" y="378930"/>
                        </a:cubicBezTo>
                        <a:cubicBezTo>
                          <a:pt x="176531" y="383885"/>
                          <a:pt x="157323" y="401932"/>
                          <a:pt x="157323" y="401932"/>
                        </a:cubicBezTo>
                        <a:cubicBezTo>
                          <a:pt x="157323" y="401932"/>
                          <a:pt x="162900" y="365925"/>
                          <a:pt x="148029" y="334958"/>
                        </a:cubicBezTo>
                        <a:cubicBezTo>
                          <a:pt x="133158" y="303992"/>
                          <a:pt x="43934" y="91564"/>
                          <a:pt x="43934" y="91564"/>
                        </a:cubicBezTo>
                        <a:cubicBezTo>
                          <a:pt x="43934" y="91564"/>
                          <a:pt x="27824" y="48211"/>
                          <a:pt x="23487" y="46352"/>
                        </a:cubicBezTo>
                        <a:cubicBezTo>
                          <a:pt x="19150" y="44495"/>
                          <a:pt x="1181" y="33966"/>
                          <a:pt x="0" y="26534"/>
                        </a:cubicBezTo>
                        <a:cubicBezTo>
                          <a:pt x="-1297" y="19102"/>
                          <a:pt x="3815" y="10277"/>
                          <a:pt x="15200" y="570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9" name=""/>
                  <p:cNvSpPr/>
                  <p:nvPr/>
                </p:nvSpPr>
                <p:spPr>
                  <a:xfrm flipH="true">
                    <a:off x="335361" y="1482268"/>
                    <a:ext cx="208102" cy="387417"/>
                  </a:xfrm>
                  <a:custGeom>
                    <a:avLst/>
                    <a:gdLst/>
                    <a:ahLst/>
                    <a:cxnLst/>
                    <a:pathLst>
                      <a:path w="208102" h="387417">
                        <a:moveTo>
                          <a:pt x="0" y="25102"/>
                        </a:moveTo>
                        <a:cubicBezTo>
                          <a:pt x="0" y="25102"/>
                          <a:pt x="2362" y="10238"/>
                          <a:pt x="21880" y="3116"/>
                        </a:cubicBezTo>
                        <a:cubicBezTo>
                          <a:pt x="41398" y="-4006"/>
                          <a:pt x="56269" y="3116"/>
                          <a:pt x="56269" y="3116"/>
                        </a:cubicBezTo>
                        <a:cubicBezTo>
                          <a:pt x="56269" y="3116"/>
                          <a:pt x="52551" y="7141"/>
                          <a:pt x="56269" y="22005"/>
                        </a:cubicBezTo>
                        <a:cubicBezTo>
                          <a:pt x="59986" y="36869"/>
                          <a:pt x="165320" y="300702"/>
                          <a:pt x="174614" y="312468"/>
                        </a:cubicBezTo>
                        <a:cubicBezTo>
                          <a:pt x="183908" y="324236"/>
                          <a:pt x="208102" y="371924"/>
                          <a:pt x="208102" y="371924"/>
                        </a:cubicBezTo>
                        <a:cubicBezTo>
                          <a:pt x="208102" y="371924"/>
                          <a:pt x="154167" y="387417"/>
                          <a:pt x="147351" y="387417"/>
                        </a:cubicBezTo>
                        <a:cubicBezTo>
                          <a:pt x="140536" y="387417"/>
                          <a:pt x="145802" y="341267"/>
                          <a:pt x="145802" y="341267"/>
                        </a:cubicBezTo>
                        <a:cubicBezTo>
                          <a:pt x="145802" y="341267"/>
                          <a:pt x="77335" y="207803"/>
                          <a:pt x="55029" y="145870"/>
                        </a:cubicBezTo>
                        <a:cubicBezTo>
                          <a:pt x="32723" y="83938"/>
                          <a:pt x="20641" y="45850"/>
                          <a:pt x="20641" y="45850"/>
                        </a:cubicBezTo>
                        <a:cubicBezTo>
                          <a:pt x="20641" y="45850"/>
                          <a:pt x="0" y="32534"/>
                          <a:pt x="0" y="25102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0" name=""/>
                  <p:cNvSpPr/>
                  <p:nvPr/>
                </p:nvSpPr>
                <p:spPr>
                  <a:xfrm flipH="true">
                    <a:off x="818949" y="350220"/>
                    <a:ext cx="36451" cy="180426"/>
                  </a:xfrm>
                  <a:custGeom>
                    <a:avLst/>
                    <a:gdLst/>
                    <a:ahLst/>
                    <a:cxnLst/>
                    <a:pathLst>
                      <a:path w="36451" h="180426">
                        <a:moveTo>
                          <a:pt x="10843" y="0"/>
                        </a:moveTo>
                        <a:lnTo>
                          <a:pt x="24010" y="2274"/>
                        </a:lnTo>
                        <a:cubicBezTo>
                          <a:pt x="24010" y="2274"/>
                          <a:pt x="20912" y="63432"/>
                          <a:pt x="24010" y="92850"/>
                        </a:cubicBezTo>
                        <a:cubicBezTo>
                          <a:pt x="27108" y="122268"/>
                          <a:pt x="36402" y="166395"/>
                          <a:pt x="36402" y="166395"/>
                        </a:cubicBezTo>
                        <a:lnTo>
                          <a:pt x="0" y="180426"/>
                        </a:lnTo>
                        <a:cubicBezTo>
                          <a:pt x="0" y="180426"/>
                          <a:pt x="8520" y="164846"/>
                          <a:pt x="10843" y="126913"/>
                        </a:cubicBezTo>
                        <a:cubicBezTo>
                          <a:pt x="13167" y="88980"/>
                          <a:pt x="14716" y="7693"/>
                          <a:pt x="10843" y="0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1" name=""/>
                  <p:cNvSpPr/>
                  <p:nvPr/>
                </p:nvSpPr>
                <p:spPr>
                  <a:xfrm flipH="true">
                    <a:off x="774801" y="527454"/>
                    <a:ext cx="75515" cy="513263"/>
                  </a:xfrm>
                  <a:custGeom>
                    <a:avLst/>
                    <a:gdLst/>
                    <a:ahLst/>
                    <a:cxnLst/>
                    <a:pathLst>
                      <a:path w="75515" h="513263">
                        <a:moveTo>
                          <a:pt x="0" y="11999"/>
                        </a:moveTo>
                        <a:lnTo>
                          <a:pt x="35967" y="0"/>
                        </a:lnTo>
                        <a:cubicBezTo>
                          <a:pt x="35967" y="0"/>
                          <a:pt x="23574" y="36385"/>
                          <a:pt x="25123" y="68125"/>
                        </a:cubicBezTo>
                        <a:cubicBezTo>
                          <a:pt x="26672" y="99865"/>
                          <a:pt x="46035" y="313532"/>
                          <a:pt x="46035" y="313532"/>
                        </a:cubicBezTo>
                        <a:cubicBezTo>
                          <a:pt x="46035" y="313532"/>
                          <a:pt x="63074" y="438944"/>
                          <a:pt x="67722" y="462168"/>
                        </a:cubicBezTo>
                        <a:cubicBezTo>
                          <a:pt x="72369" y="485393"/>
                          <a:pt x="75515" y="505521"/>
                          <a:pt x="75515" y="505521"/>
                        </a:cubicBezTo>
                        <a:cubicBezTo>
                          <a:pt x="75515" y="505521"/>
                          <a:pt x="63849" y="513263"/>
                          <a:pt x="49908" y="513263"/>
                        </a:cubicBezTo>
                        <a:cubicBezTo>
                          <a:pt x="35967" y="513263"/>
                          <a:pt x="35967" y="513263"/>
                          <a:pt x="35967" y="513263"/>
                        </a:cubicBezTo>
                        <a:cubicBezTo>
                          <a:pt x="35967" y="513263"/>
                          <a:pt x="35192" y="411075"/>
                          <a:pt x="32094" y="366948"/>
                        </a:cubicBezTo>
                        <a:cubicBezTo>
                          <a:pt x="28996" y="322821"/>
                          <a:pt x="20476" y="189667"/>
                          <a:pt x="16604" y="143992"/>
                        </a:cubicBezTo>
                        <a:cubicBezTo>
                          <a:pt x="12731" y="98317"/>
                          <a:pt x="6535" y="30192"/>
                          <a:pt x="0" y="1199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2" name=""/>
                  <p:cNvSpPr/>
                  <p:nvPr/>
                </p:nvSpPr>
                <p:spPr>
                  <a:xfrm flipH="true">
                    <a:off x="732251" y="1050891"/>
                    <a:ext cx="87423" cy="427332"/>
                  </a:xfrm>
                  <a:custGeom>
                    <a:avLst/>
                    <a:gdLst/>
                    <a:ahLst/>
                    <a:cxnLst/>
                    <a:pathLst>
                      <a:path w="87423" h="427332">
                        <a:moveTo>
                          <a:pt x="-97" y="3000"/>
                        </a:moveTo>
                        <a:lnTo>
                          <a:pt x="39403" y="0"/>
                        </a:lnTo>
                        <a:cubicBezTo>
                          <a:pt x="39403" y="0"/>
                          <a:pt x="30884" y="23902"/>
                          <a:pt x="33207" y="45578"/>
                        </a:cubicBezTo>
                        <a:cubicBezTo>
                          <a:pt x="35531" y="67254"/>
                          <a:pt x="59541" y="251503"/>
                          <a:pt x="62639" y="277824"/>
                        </a:cubicBezTo>
                        <a:cubicBezTo>
                          <a:pt x="65737" y="304145"/>
                          <a:pt x="76580" y="357562"/>
                          <a:pt x="81227" y="369174"/>
                        </a:cubicBezTo>
                        <a:cubicBezTo>
                          <a:pt x="85874" y="380787"/>
                          <a:pt x="87423" y="391624"/>
                          <a:pt x="87423" y="391624"/>
                        </a:cubicBezTo>
                        <a:cubicBezTo>
                          <a:pt x="87423" y="391624"/>
                          <a:pt x="63413" y="400914"/>
                          <a:pt x="54894" y="413301"/>
                        </a:cubicBezTo>
                        <a:cubicBezTo>
                          <a:pt x="46374" y="425687"/>
                          <a:pt x="33207" y="425687"/>
                          <a:pt x="33207" y="427332"/>
                        </a:cubicBezTo>
                        <a:cubicBezTo>
                          <a:pt x="33207" y="427332"/>
                          <a:pt x="31658" y="299500"/>
                          <a:pt x="26237" y="232923"/>
                        </a:cubicBezTo>
                        <a:cubicBezTo>
                          <a:pt x="20815" y="166346"/>
                          <a:pt x="20040" y="20031"/>
                          <a:pt x="-97" y="3000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3" name=""/>
                  <p:cNvSpPr/>
                  <p:nvPr/>
                </p:nvSpPr>
                <p:spPr>
                  <a:xfrm flipH="true">
                    <a:off x="697109" y="1340888"/>
                    <a:ext cx="68980" cy="443736"/>
                  </a:xfrm>
                  <a:custGeom>
                    <a:avLst/>
                    <a:gdLst/>
                    <a:ahLst/>
                    <a:cxnLst/>
                    <a:pathLst>
                      <a:path w="68980" h="443736">
                        <a:moveTo>
                          <a:pt x="49106" y="2405"/>
                        </a:moveTo>
                        <a:cubicBezTo>
                          <a:pt x="49106" y="2405"/>
                          <a:pt x="47778" y="-1576"/>
                          <a:pt x="57736" y="0"/>
                        </a:cubicBezTo>
                        <a:cubicBezTo>
                          <a:pt x="67694" y="2405"/>
                          <a:pt x="70350" y="-2903"/>
                          <a:pt x="68358" y="2405"/>
                        </a:cubicBezTo>
                        <a:cubicBezTo>
                          <a:pt x="66366" y="7714"/>
                          <a:pt x="63047" y="9705"/>
                          <a:pt x="59728" y="34256"/>
                        </a:cubicBezTo>
                        <a:cubicBezTo>
                          <a:pt x="56408" y="58808"/>
                          <a:pt x="10601" y="443736"/>
                          <a:pt x="10601" y="443736"/>
                        </a:cubicBezTo>
                        <a:lnTo>
                          <a:pt x="0" y="441683"/>
                        </a:lnTo>
                        <a:lnTo>
                          <a:pt x="53089" y="12359"/>
                        </a:lnTo>
                        <a:cubicBezTo>
                          <a:pt x="53089" y="12359"/>
                          <a:pt x="49106" y="2405"/>
                          <a:pt x="49106" y="2405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4" name=""/>
                  <p:cNvSpPr/>
                  <p:nvPr/>
                </p:nvSpPr>
                <p:spPr>
                  <a:xfrm flipH="true">
                    <a:off x="691153" y="1458021"/>
                    <a:ext cx="102236" cy="430382"/>
                  </a:xfrm>
                  <a:custGeom>
                    <a:avLst/>
                    <a:gdLst/>
                    <a:ahLst/>
                    <a:cxnLst/>
                    <a:pathLst>
                      <a:path w="102236" h="430382">
                        <a:moveTo>
                          <a:pt x="0" y="30918"/>
                        </a:moveTo>
                        <a:lnTo>
                          <a:pt x="67334" y="0"/>
                        </a:lnTo>
                        <a:cubicBezTo>
                          <a:pt x="67334" y="0"/>
                          <a:pt x="54942" y="45627"/>
                          <a:pt x="49521" y="66529"/>
                        </a:cubicBezTo>
                        <a:cubicBezTo>
                          <a:pt x="44099" y="87431"/>
                          <a:pt x="58815" y="195039"/>
                          <a:pt x="67334" y="245359"/>
                        </a:cubicBezTo>
                        <a:cubicBezTo>
                          <a:pt x="75854" y="295679"/>
                          <a:pt x="91344" y="362257"/>
                          <a:pt x="95991" y="383933"/>
                        </a:cubicBezTo>
                        <a:cubicBezTo>
                          <a:pt x="100638" y="405609"/>
                          <a:pt x="102236" y="430382"/>
                          <a:pt x="102236" y="430382"/>
                        </a:cubicBezTo>
                        <a:lnTo>
                          <a:pt x="36354" y="407158"/>
                        </a:lnTo>
                        <a:cubicBezTo>
                          <a:pt x="36354" y="407158"/>
                          <a:pt x="61138" y="390127"/>
                          <a:pt x="45648" y="281745"/>
                        </a:cubicBezTo>
                        <a:cubicBezTo>
                          <a:pt x="30158" y="173362"/>
                          <a:pt x="13118" y="59562"/>
                          <a:pt x="13118" y="59562"/>
                        </a:cubicBezTo>
                        <a:cubicBezTo>
                          <a:pt x="13118" y="59562"/>
                          <a:pt x="6148" y="34015"/>
                          <a:pt x="0" y="30918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5" name=""/>
                  <p:cNvSpPr/>
                  <p:nvPr/>
                </p:nvSpPr>
                <p:spPr>
                  <a:xfrm flipH="true">
                    <a:off x="535042" y="655922"/>
                    <a:ext cx="137380" cy="226876"/>
                  </a:xfrm>
                  <a:custGeom>
                    <a:avLst/>
                    <a:gdLst/>
                    <a:ahLst/>
                    <a:cxnLst/>
                    <a:pathLst>
                      <a:path w="137380" h="226876">
                        <a:moveTo>
                          <a:pt x="0" y="225549"/>
                        </a:moveTo>
                        <a:cubicBezTo>
                          <a:pt x="0" y="225549"/>
                          <a:pt x="6556" y="221567"/>
                          <a:pt x="11203" y="223558"/>
                        </a:cubicBezTo>
                        <a:cubicBezTo>
                          <a:pt x="15850" y="225549"/>
                          <a:pt x="20497" y="226876"/>
                          <a:pt x="20497" y="226876"/>
                        </a:cubicBezTo>
                        <a:cubicBezTo>
                          <a:pt x="20497" y="226876"/>
                          <a:pt x="15186" y="209623"/>
                          <a:pt x="72279" y="113438"/>
                        </a:cubicBezTo>
                        <a:cubicBezTo>
                          <a:pt x="129372" y="17190"/>
                          <a:pt x="137380" y="13209"/>
                          <a:pt x="137380" y="11882"/>
                        </a:cubicBezTo>
                        <a:cubicBezTo>
                          <a:pt x="137380" y="10555"/>
                          <a:pt x="138002" y="4583"/>
                          <a:pt x="133356" y="2592"/>
                        </a:cubicBezTo>
                        <a:cubicBezTo>
                          <a:pt x="128708" y="601"/>
                          <a:pt x="124061" y="0"/>
                          <a:pt x="124061" y="0"/>
                        </a:cubicBezTo>
                        <a:cubicBezTo>
                          <a:pt x="124061" y="0"/>
                          <a:pt x="120078" y="5246"/>
                          <a:pt x="122070" y="8564"/>
                        </a:cubicBezTo>
                        <a:cubicBezTo>
                          <a:pt x="124061" y="11882"/>
                          <a:pt x="73607" y="85537"/>
                          <a:pt x="56346" y="119379"/>
                        </a:cubicBezTo>
                        <a:cubicBezTo>
                          <a:pt x="39085" y="153221"/>
                          <a:pt x="18505" y="197679"/>
                          <a:pt x="18505" y="197679"/>
                        </a:cubicBezTo>
                        <a:lnTo>
                          <a:pt x="36430" y="46387"/>
                        </a:lnTo>
                        <a:cubicBezTo>
                          <a:pt x="36430" y="46387"/>
                          <a:pt x="42405" y="39752"/>
                          <a:pt x="42405" y="38424"/>
                        </a:cubicBezTo>
                        <a:cubicBezTo>
                          <a:pt x="42405" y="37097"/>
                          <a:pt x="37758" y="35770"/>
                          <a:pt x="31119" y="35770"/>
                        </a:cubicBezTo>
                        <a:cubicBezTo>
                          <a:pt x="24480" y="35770"/>
                          <a:pt x="20497" y="38424"/>
                          <a:pt x="20497" y="38424"/>
                        </a:cubicBezTo>
                        <a:lnTo>
                          <a:pt x="25144" y="46387"/>
                        </a:lnTo>
                        <a:lnTo>
                          <a:pt x="9211" y="200333"/>
                        </a:lnTo>
                        <a:cubicBezTo>
                          <a:pt x="9211" y="200333"/>
                          <a:pt x="1909" y="221567"/>
                          <a:pt x="0" y="22554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6" name=""/>
                  <p:cNvSpPr/>
                  <p:nvPr/>
                </p:nvSpPr>
                <p:spPr>
                  <a:xfrm flipH="true">
                    <a:off x="448780" y="549801"/>
                    <a:ext cx="96137" cy="114671"/>
                  </a:xfrm>
                  <a:custGeom>
                    <a:avLst/>
                    <a:gdLst/>
                    <a:ahLst/>
                    <a:cxnLst/>
                    <a:pathLst>
                      <a:path w="96137" h="114671">
                        <a:moveTo>
                          <a:pt x="-124" y="99409"/>
                        </a:moveTo>
                        <a:cubicBezTo>
                          <a:pt x="-124" y="99409"/>
                          <a:pt x="4523" y="101400"/>
                          <a:pt x="8506" y="105381"/>
                        </a:cubicBezTo>
                        <a:cubicBezTo>
                          <a:pt x="12489" y="109363"/>
                          <a:pt x="14149" y="113676"/>
                          <a:pt x="15145" y="114671"/>
                        </a:cubicBezTo>
                        <a:cubicBezTo>
                          <a:pt x="15145" y="114671"/>
                          <a:pt x="17136" y="106045"/>
                          <a:pt x="17136" y="101401"/>
                        </a:cubicBezTo>
                        <a:cubicBezTo>
                          <a:pt x="17136" y="96755"/>
                          <a:pt x="96137" y="3193"/>
                          <a:pt x="96137" y="3193"/>
                        </a:cubicBezTo>
                        <a:lnTo>
                          <a:pt x="89498" y="-124"/>
                        </a:lnTo>
                        <a:lnTo>
                          <a:pt x="8506" y="92774"/>
                        </a:lnTo>
                        <a:cubicBezTo>
                          <a:pt x="8506" y="92774"/>
                          <a:pt x="4523" y="97419"/>
                          <a:pt x="-124" y="9940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7" name=""/>
                  <p:cNvSpPr/>
                  <p:nvPr/>
                </p:nvSpPr>
                <p:spPr>
                  <a:xfrm flipH="true">
                    <a:off x="616075" y="551697"/>
                    <a:ext cx="31804" cy="136009"/>
                  </a:xfrm>
                  <a:custGeom>
                    <a:avLst/>
                    <a:gdLst/>
                    <a:ahLst/>
                    <a:cxnLst/>
                    <a:pathLst>
                      <a:path w="31804" h="136009">
                        <a:moveTo>
                          <a:pt x="602" y="134019"/>
                        </a:moveTo>
                        <a:cubicBezTo>
                          <a:pt x="602" y="134019"/>
                          <a:pt x="5913" y="132027"/>
                          <a:pt x="9896" y="134019"/>
                        </a:cubicBezTo>
                        <a:cubicBezTo>
                          <a:pt x="13879" y="136009"/>
                          <a:pt x="15207" y="136009"/>
                          <a:pt x="15207" y="136009"/>
                        </a:cubicBezTo>
                        <a:lnTo>
                          <a:pt x="15207" y="127383"/>
                        </a:lnTo>
                        <a:lnTo>
                          <a:pt x="31804" y="1306"/>
                        </a:lnTo>
                        <a:cubicBezTo>
                          <a:pt x="31804" y="1306"/>
                          <a:pt x="21846" y="-2011"/>
                          <a:pt x="21846" y="1306"/>
                        </a:cubicBezTo>
                        <a:cubicBezTo>
                          <a:pt x="21846" y="4624"/>
                          <a:pt x="5249" y="124065"/>
                          <a:pt x="5249" y="124065"/>
                        </a:cubicBezTo>
                        <a:cubicBezTo>
                          <a:pt x="5249" y="124065"/>
                          <a:pt x="-2718" y="128046"/>
                          <a:pt x="602" y="13401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8" name=""/>
                  <p:cNvSpPr/>
                  <p:nvPr/>
                </p:nvSpPr>
                <p:spPr>
                  <a:xfrm flipH="true">
                    <a:off x="254037" y="563738"/>
                    <a:ext cx="180366" cy="131945"/>
                  </a:xfrm>
                  <a:custGeom>
                    <a:avLst/>
                    <a:gdLst/>
                    <a:ahLst/>
                    <a:cxnLst/>
                    <a:pathLst>
                      <a:path w="180366" h="131945">
                        <a:moveTo>
                          <a:pt x="2220" y="5184"/>
                        </a:moveTo>
                        <a:cubicBezTo>
                          <a:pt x="2220" y="5184"/>
                          <a:pt x="34086" y="-18041"/>
                          <a:pt x="104456" y="32390"/>
                        </a:cubicBezTo>
                        <a:cubicBezTo>
                          <a:pt x="174826" y="82820"/>
                          <a:pt x="184784" y="134578"/>
                          <a:pt x="178809" y="131945"/>
                        </a:cubicBezTo>
                        <a:cubicBezTo>
                          <a:pt x="172834" y="129270"/>
                          <a:pt x="104456" y="55615"/>
                          <a:pt x="43380" y="38362"/>
                        </a:cubicBezTo>
                        <a:cubicBezTo>
                          <a:pt x="-17051" y="21292"/>
                          <a:pt x="3548" y="5184"/>
                          <a:pt x="2220" y="5184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9" name=""/>
                  <p:cNvSpPr/>
                  <p:nvPr/>
                </p:nvSpPr>
                <p:spPr>
                  <a:xfrm flipH="true">
                    <a:off x="123195" y="530949"/>
                    <a:ext cx="267208" cy="63287"/>
                  </a:xfrm>
                  <a:custGeom>
                    <a:avLst/>
                    <a:gdLst/>
                    <a:ahLst/>
                    <a:cxnLst/>
                    <a:pathLst>
                      <a:path w="267208" h="63287">
                        <a:moveTo>
                          <a:pt x="2033" y="24718"/>
                        </a:moveTo>
                        <a:cubicBezTo>
                          <a:pt x="2033" y="24718"/>
                          <a:pt x="62445" y="-11115"/>
                          <a:pt x="142773" y="3484"/>
                        </a:cubicBezTo>
                        <a:cubicBezTo>
                          <a:pt x="223102" y="18082"/>
                          <a:pt x="254303" y="47279"/>
                          <a:pt x="254303" y="47279"/>
                        </a:cubicBezTo>
                        <a:cubicBezTo>
                          <a:pt x="254303" y="47279"/>
                          <a:pt x="270901" y="61214"/>
                          <a:pt x="266254" y="63204"/>
                        </a:cubicBezTo>
                        <a:cubicBezTo>
                          <a:pt x="261606" y="65195"/>
                          <a:pt x="204514" y="35335"/>
                          <a:pt x="123521" y="24718"/>
                        </a:cubicBezTo>
                        <a:cubicBezTo>
                          <a:pt x="42529" y="14101"/>
                          <a:pt x="-11908" y="35998"/>
                          <a:pt x="2033" y="24718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0" name=""/>
                  <p:cNvSpPr/>
                  <p:nvPr/>
                </p:nvSpPr>
                <p:spPr>
                  <a:xfrm flipH="true">
                    <a:off x="276839" y="487540"/>
                    <a:ext cx="137235" cy="62126"/>
                  </a:xfrm>
                  <a:custGeom>
                    <a:avLst/>
                    <a:gdLst/>
                    <a:ahLst/>
                    <a:cxnLst/>
                    <a:pathLst>
                      <a:path w="137235" h="62126">
                        <a:moveTo>
                          <a:pt x="477" y="56838"/>
                        </a:moveTo>
                        <a:cubicBezTo>
                          <a:pt x="477" y="56838"/>
                          <a:pt x="477" y="68782"/>
                          <a:pt x="31015" y="56838"/>
                        </a:cubicBezTo>
                        <a:cubicBezTo>
                          <a:pt x="61553" y="44894"/>
                          <a:pt x="135243" y="7735"/>
                          <a:pt x="137235" y="1099"/>
                        </a:cubicBezTo>
                        <a:cubicBezTo>
                          <a:pt x="139226" y="-5537"/>
                          <a:pt x="33007" y="19679"/>
                          <a:pt x="15746" y="31623"/>
                        </a:cubicBezTo>
                        <a:cubicBezTo>
                          <a:pt x="-1514" y="43567"/>
                          <a:pt x="-851" y="46885"/>
                          <a:pt x="477" y="56838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1" name=""/>
                  <p:cNvSpPr/>
                  <p:nvPr/>
                </p:nvSpPr>
                <p:spPr>
                  <a:xfrm flipH="true">
                    <a:off x="555227" y="565623"/>
                    <a:ext cx="224367" cy="45869"/>
                  </a:xfrm>
                  <a:custGeom>
                    <a:avLst/>
                    <a:gdLst/>
                    <a:ahLst/>
                    <a:cxnLst/>
                    <a:pathLst>
                      <a:path w="224367" h="45869">
                        <a:moveTo>
                          <a:pt x="871" y="41120"/>
                        </a:moveTo>
                        <a:cubicBezTo>
                          <a:pt x="871" y="41120"/>
                          <a:pt x="76553" y="4624"/>
                          <a:pt x="123687" y="643"/>
                        </a:cubicBezTo>
                        <a:cubicBezTo>
                          <a:pt x="170822" y="-3339"/>
                          <a:pt x="198705" y="10596"/>
                          <a:pt x="210654" y="23867"/>
                        </a:cubicBezTo>
                        <a:cubicBezTo>
                          <a:pt x="222604" y="37139"/>
                          <a:pt x="228579" y="43774"/>
                          <a:pt x="221276" y="43774"/>
                        </a:cubicBezTo>
                        <a:cubicBezTo>
                          <a:pt x="213974" y="43774"/>
                          <a:pt x="151570" y="9269"/>
                          <a:pt x="91822" y="21213"/>
                        </a:cubicBezTo>
                        <a:cubicBezTo>
                          <a:pt x="32073" y="33157"/>
                          <a:pt x="-7095" y="55718"/>
                          <a:pt x="871" y="41120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2" name=""/>
                  <p:cNvSpPr/>
                  <p:nvPr/>
                </p:nvSpPr>
                <p:spPr>
                  <a:xfrm flipH="true">
                    <a:off x="725573" y="519904"/>
                    <a:ext cx="88294" cy="27870"/>
                  </a:xfrm>
                  <a:custGeom>
                    <a:avLst/>
                    <a:gdLst/>
                    <a:ahLst/>
                    <a:cxnLst/>
                    <a:pathLst>
                      <a:path w="88294" h="27870">
                        <a:moveTo>
                          <a:pt x="0" y="17170"/>
                        </a:moveTo>
                        <a:cubicBezTo>
                          <a:pt x="0" y="17170"/>
                          <a:pt x="7925" y="-2074"/>
                          <a:pt x="30497" y="-83"/>
                        </a:cubicBezTo>
                        <a:cubicBezTo>
                          <a:pt x="53068" y="1908"/>
                          <a:pt x="81946" y="15511"/>
                          <a:pt x="88294" y="21815"/>
                        </a:cubicBezTo>
                        <a:cubicBezTo>
                          <a:pt x="94560" y="28118"/>
                          <a:pt x="-4689" y="33095"/>
                          <a:pt x="0" y="17170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3" name=""/>
                  <p:cNvSpPr/>
                  <p:nvPr/>
                </p:nvSpPr>
                <p:spPr>
                  <a:xfrm flipH="true">
                    <a:off x="571491" y="447473"/>
                    <a:ext cx="229449" cy="60384"/>
                  </a:xfrm>
                  <a:custGeom>
                    <a:avLst/>
                    <a:gdLst/>
                    <a:ahLst/>
                    <a:cxnLst/>
                    <a:pathLst>
                      <a:path w="229449" h="60384">
                        <a:moveTo>
                          <a:pt x="0" y="57751"/>
                        </a:moveTo>
                        <a:cubicBezTo>
                          <a:pt x="0" y="57751"/>
                          <a:pt x="80639" y="2011"/>
                          <a:pt x="130430" y="0"/>
                        </a:cubicBezTo>
                        <a:cubicBezTo>
                          <a:pt x="180219" y="-1970"/>
                          <a:pt x="230010" y="9974"/>
                          <a:pt x="229449" y="29217"/>
                        </a:cubicBezTo>
                        <a:cubicBezTo>
                          <a:pt x="228682" y="48461"/>
                          <a:pt x="158312" y="7984"/>
                          <a:pt x="101883" y="25236"/>
                        </a:cubicBezTo>
                        <a:cubicBezTo>
                          <a:pt x="45454" y="42489"/>
                          <a:pt x="-4336" y="69031"/>
                          <a:pt x="0" y="57751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4" name=""/>
                  <p:cNvSpPr/>
                  <p:nvPr/>
                </p:nvSpPr>
                <p:spPr>
                  <a:xfrm flipH="true">
                    <a:off x="691008" y="359365"/>
                    <a:ext cx="109497" cy="70109"/>
                  </a:xfrm>
                  <a:custGeom>
                    <a:avLst/>
                    <a:gdLst/>
                    <a:ahLst/>
                    <a:cxnLst/>
                    <a:pathLst>
                      <a:path w="109497" h="70109">
                        <a:moveTo>
                          <a:pt x="-124" y="64241"/>
                        </a:moveTo>
                        <a:cubicBezTo>
                          <a:pt x="-124" y="64241"/>
                          <a:pt x="-3444" y="60260"/>
                          <a:pt x="39708" y="34381"/>
                        </a:cubicBezTo>
                        <a:cubicBezTo>
                          <a:pt x="82859" y="8502"/>
                          <a:pt x="109497" y="-124"/>
                          <a:pt x="109497" y="-124"/>
                        </a:cubicBezTo>
                        <a:cubicBezTo>
                          <a:pt x="109497" y="-124"/>
                          <a:pt x="5850" y="94101"/>
                          <a:pt x="-124" y="64241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5" name=""/>
                  <p:cNvSpPr/>
                  <p:nvPr/>
                </p:nvSpPr>
                <p:spPr>
                  <a:xfrm flipH="true">
                    <a:off x="593420" y="383169"/>
                    <a:ext cx="234243" cy="75045"/>
                  </a:xfrm>
                  <a:custGeom>
                    <a:avLst/>
                    <a:gdLst/>
                    <a:ahLst/>
                    <a:cxnLst/>
                    <a:pathLst>
                      <a:path w="234243" h="75045">
                        <a:moveTo>
                          <a:pt x="2469" y="74941"/>
                        </a:moveTo>
                        <a:cubicBezTo>
                          <a:pt x="2469" y="74941"/>
                          <a:pt x="232833" y="1286"/>
                          <a:pt x="234243" y="0"/>
                        </a:cubicBezTo>
                        <a:cubicBezTo>
                          <a:pt x="235488" y="-1369"/>
                          <a:pt x="36990" y="31146"/>
                          <a:pt x="19729" y="45081"/>
                        </a:cubicBezTo>
                        <a:cubicBezTo>
                          <a:pt x="2469" y="59015"/>
                          <a:pt x="-4170" y="72950"/>
                          <a:pt x="2469" y="74941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6" name=""/>
                  <p:cNvSpPr/>
                  <p:nvPr/>
                </p:nvSpPr>
                <p:spPr>
                  <a:xfrm flipH="true">
                    <a:off x="692898" y="621957"/>
                    <a:ext cx="125761" cy="85786"/>
                  </a:xfrm>
                  <a:custGeom>
                    <a:avLst/>
                    <a:gdLst/>
                    <a:ahLst/>
                    <a:cxnLst/>
                    <a:pathLst>
                      <a:path w="125761" h="85786">
                        <a:moveTo>
                          <a:pt x="768" y="6698"/>
                        </a:moveTo>
                        <a:cubicBezTo>
                          <a:pt x="768" y="6698"/>
                          <a:pt x="55205" y="-11882"/>
                          <a:pt x="83751" y="12006"/>
                        </a:cubicBezTo>
                        <a:cubicBezTo>
                          <a:pt x="112298" y="35894"/>
                          <a:pt x="119600" y="59119"/>
                          <a:pt x="122919" y="67745"/>
                        </a:cubicBezTo>
                        <a:cubicBezTo>
                          <a:pt x="126238" y="76372"/>
                          <a:pt x="126902" y="85662"/>
                          <a:pt x="122919" y="85662"/>
                        </a:cubicBezTo>
                        <a:cubicBezTo>
                          <a:pt x="118936" y="85662"/>
                          <a:pt x="67818" y="37222"/>
                          <a:pt x="49230" y="29259"/>
                        </a:cubicBezTo>
                        <a:cubicBezTo>
                          <a:pt x="30642" y="21296"/>
                          <a:pt x="-6535" y="20633"/>
                          <a:pt x="768" y="6698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7" name=""/>
                  <p:cNvSpPr/>
                  <p:nvPr/>
                </p:nvSpPr>
                <p:spPr>
                  <a:xfrm flipH="true">
                    <a:off x="613606" y="744321"/>
                    <a:ext cx="196194" cy="46595"/>
                  </a:xfrm>
                  <a:custGeom>
                    <a:avLst/>
                    <a:gdLst/>
                    <a:ahLst/>
                    <a:cxnLst/>
                    <a:pathLst>
                      <a:path w="196194" h="46595">
                        <a:moveTo>
                          <a:pt x="0" y="28989"/>
                        </a:moveTo>
                        <a:cubicBezTo>
                          <a:pt x="0" y="28989"/>
                          <a:pt x="66262" y="-4852"/>
                          <a:pt x="115389" y="456"/>
                        </a:cubicBezTo>
                        <a:cubicBezTo>
                          <a:pt x="164515" y="5765"/>
                          <a:pt x="185759" y="21027"/>
                          <a:pt x="189742" y="27662"/>
                        </a:cubicBezTo>
                        <a:cubicBezTo>
                          <a:pt x="193726" y="34298"/>
                          <a:pt x="203020" y="52214"/>
                          <a:pt x="187751" y="44915"/>
                        </a:cubicBezTo>
                        <a:cubicBezTo>
                          <a:pt x="172482" y="37616"/>
                          <a:pt x="113397" y="9746"/>
                          <a:pt x="62279" y="20363"/>
                        </a:cubicBezTo>
                        <a:cubicBezTo>
                          <a:pt x="11161" y="30980"/>
                          <a:pt x="0" y="37616"/>
                          <a:pt x="0" y="28989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8" name=""/>
                  <p:cNvSpPr/>
                  <p:nvPr/>
                </p:nvSpPr>
                <p:spPr>
                  <a:xfrm flipH="true">
                    <a:off x="680407" y="841705"/>
                    <a:ext cx="100349" cy="97543"/>
                  </a:xfrm>
                  <a:custGeom>
                    <a:avLst/>
                    <a:gdLst/>
                    <a:ahLst/>
                    <a:cxnLst/>
                    <a:pathLst>
                      <a:path w="100349" h="97543">
                        <a:moveTo>
                          <a:pt x="726" y="3256"/>
                        </a:moveTo>
                        <a:cubicBezTo>
                          <a:pt x="4025" y="-4044"/>
                          <a:pt x="49832" y="-2053"/>
                          <a:pt x="74395" y="37097"/>
                        </a:cubicBezTo>
                        <a:cubicBezTo>
                          <a:pt x="98959" y="76247"/>
                          <a:pt x="100349" y="86201"/>
                          <a:pt x="100349" y="96154"/>
                        </a:cubicBezTo>
                        <a:cubicBezTo>
                          <a:pt x="100349" y="106108"/>
                          <a:pt x="59790" y="60322"/>
                          <a:pt x="31244" y="31789"/>
                        </a:cubicBezTo>
                        <a:cubicBezTo>
                          <a:pt x="2697" y="3256"/>
                          <a:pt x="-2573" y="10555"/>
                          <a:pt x="726" y="3256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9" name=""/>
                  <p:cNvSpPr/>
                  <p:nvPr/>
                </p:nvSpPr>
                <p:spPr>
                  <a:xfrm flipH="true">
                    <a:off x="873405" y="906152"/>
                    <a:ext cx="230611" cy="176507"/>
                  </a:xfrm>
                  <a:custGeom>
                    <a:avLst/>
                    <a:gdLst/>
                    <a:ahLst/>
                    <a:cxnLst/>
                    <a:pathLst>
                      <a:path w="230611" h="176507">
                        <a:moveTo>
                          <a:pt x="221732" y="5226"/>
                        </a:moveTo>
                        <a:cubicBezTo>
                          <a:pt x="238330" y="27061"/>
                          <a:pt x="234386" y="19098"/>
                          <a:pt x="186547" y="44313"/>
                        </a:cubicBezTo>
                        <a:cubicBezTo>
                          <a:pt x="138749" y="69529"/>
                          <a:pt x="62404" y="117305"/>
                          <a:pt x="39168" y="143848"/>
                        </a:cubicBezTo>
                        <a:cubicBezTo>
                          <a:pt x="15933" y="170389"/>
                          <a:pt x="0" y="182334"/>
                          <a:pt x="0" y="173707"/>
                        </a:cubicBezTo>
                        <a:cubicBezTo>
                          <a:pt x="0" y="168218"/>
                          <a:pt x="34680" y="108180"/>
                          <a:pt x="94973" y="60982"/>
                        </a:cubicBezTo>
                        <a:cubicBezTo>
                          <a:pt x="129427" y="34012"/>
                          <a:pt x="205136" y="-16610"/>
                          <a:pt x="221732" y="5226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90" name=""/>
                  <p:cNvSpPr/>
                  <p:nvPr/>
                </p:nvSpPr>
                <p:spPr>
                  <a:xfrm flipH="true">
                    <a:off x="846830" y="909935"/>
                    <a:ext cx="98315" cy="120913"/>
                  </a:xfrm>
                  <a:custGeom>
                    <a:avLst/>
                    <a:gdLst/>
                    <a:ahLst/>
                    <a:cxnLst/>
                    <a:pathLst>
                      <a:path w="98315" h="120913">
                        <a:moveTo>
                          <a:pt x="90743" y="726"/>
                        </a:moveTo>
                        <a:cubicBezTo>
                          <a:pt x="90743" y="726"/>
                          <a:pt x="108003" y="9352"/>
                          <a:pt x="90743" y="34567"/>
                        </a:cubicBezTo>
                        <a:cubicBezTo>
                          <a:pt x="73482" y="59782"/>
                          <a:pt x="8755" y="128461"/>
                          <a:pt x="456" y="120166"/>
                        </a:cubicBezTo>
                        <a:cubicBezTo>
                          <a:pt x="-7842" y="111872"/>
                          <a:pt x="71490" y="-11218"/>
                          <a:pt x="90743" y="726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91" name=""/>
                  <p:cNvSpPr/>
                  <p:nvPr/>
                </p:nvSpPr>
                <p:spPr>
                  <a:xfrm flipH="true">
                    <a:off x="849738" y="865363"/>
                    <a:ext cx="201131" cy="87528"/>
                  </a:xfrm>
                  <a:custGeom>
                    <a:avLst/>
                    <a:gdLst/>
                    <a:ahLst/>
                    <a:cxnLst/>
                    <a:pathLst>
                      <a:path w="201131" h="87528">
                        <a:moveTo>
                          <a:pt x="158623" y="829"/>
                        </a:moveTo>
                        <a:cubicBezTo>
                          <a:pt x="158623" y="829"/>
                          <a:pt x="201131" y="-5143"/>
                          <a:pt x="201131" y="13437"/>
                        </a:cubicBezTo>
                        <a:cubicBezTo>
                          <a:pt x="201131" y="32017"/>
                          <a:pt x="127421" y="35998"/>
                          <a:pt x="74976" y="57232"/>
                        </a:cubicBezTo>
                        <a:cubicBezTo>
                          <a:pt x="22530" y="78466"/>
                          <a:pt x="0" y="93064"/>
                          <a:pt x="0" y="85766"/>
                        </a:cubicBezTo>
                        <a:cubicBezTo>
                          <a:pt x="0" y="78466"/>
                          <a:pt x="98875" y="5474"/>
                          <a:pt x="158623" y="829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92" name="Stone"/>
                <p:cNvGrpSpPr/>
                <p:nvPr/>
              </p:nvGrpSpPr>
              <p:grpSpPr>
                <a:xfrm>
                  <a:off x="123469" y="1429045"/>
                  <a:ext cx="664731" cy="465102"/>
                  <a:chOff x="123469" y="1429045"/>
                  <a:chExt cx="664731" cy="465102"/>
                </a:xfrm>
              </p:grpSpPr>
              <p:grpSp>
                <p:nvGrpSpPr>
                  <p:cNvPr id="993" name=""/>
                  <p:cNvGrpSpPr/>
                  <p:nvPr/>
                </p:nvGrpSpPr>
                <p:grpSpPr>
                  <a:xfrm>
                    <a:off x="123470" y="1573656"/>
                    <a:ext cx="512841" cy="290932"/>
                    <a:chOff x="123470" y="1573656"/>
                    <a:chExt cx="512841" cy="290932"/>
                  </a:xfrm>
                </p:grpSpPr>
                <p:grpSp>
                  <p:nvGrpSpPr>
                    <p:cNvPr id="994" name=""/>
                    <p:cNvGrpSpPr/>
                    <p:nvPr/>
                  </p:nvGrpSpPr>
                  <p:grpSpPr>
                    <a:xfrm>
                      <a:off x="123470" y="1573656"/>
                      <a:ext cx="512841" cy="290932"/>
                      <a:chOff x="123470" y="1573656"/>
                      <a:chExt cx="512841" cy="290932"/>
                    </a:xfrm>
                  </p:grpSpPr>
                  <p:sp>
                    <p:nvSpPr>
                      <p:cNvPr id="995" name=""/>
                      <p:cNvSpPr/>
                      <p:nvPr/>
                    </p:nvSpPr>
                    <p:spPr>
                      <a:xfrm>
                        <a:off x="123470" y="1575611"/>
                        <a:ext cx="512841" cy="288978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12841" h="288978">
                            <a:moveTo>
                              <a:pt x="0" y="128977"/>
                            </a:moveTo>
                            <a:lnTo>
                              <a:pt x="36822" y="171970"/>
                            </a:lnTo>
                            <a:cubicBezTo>
                              <a:pt x="36822" y="171970"/>
                              <a:pt x="33915" y="198352"/>
                              <a:pt x="56202" y="203238"/>
                            </a:cubicBezTo>
                            <a:cubicBezTo>
                              <a:pt x="78488" y="208123"/>
                              <a:pt x="42636" y="244276"/>
                              <a:pt x="104651" y="259910"/>
                            </a:cubicBezTo>
                            <a:cubicBezTo>
                              <a:pt x="166667" y="275543"/>
                              <a:pt x="112403" y="283360"/>
                              <a:pt x="184109" y="287269"/>
                            </a:cubicBezTo>
                            <a:cubicBezTo>
                              <a:pt x="255815" y="291177"/>
                              <a:pt x="259691" y="279451"/>
                              <a:pt x="319769" y="287269"/>
                            </a:cubicBezTo>
                            <a:cubicBezTo>
                              <a:pt x="379846" y="295084"/>
                              <a:pt x="440893" y="274566"/>
                              <a:pt x="468994" y="246230"/>
                            </a:cubicBezTo>
                            <a:cubicBezTo>
                              <a:pt x="497094" y="217894"/>
                              <a:pt x="505815" y="214963"/>
                              <a:pt x="511630" y="189558"/>
                            </a:cubicBezTo>
                            <a:cubicBezTo>
                              <a:pt x="517441" y="164153"/>
                              <a:pt x="500002" y="170016"/>
                              <a:pt x="480622" y="132886"/>
                            </a:cubicBezTo>
                            <a:cubicBezTo>
                              <a:pt x="461242" y="95756"/>
                              <a:pt x="432172" y="70352"/>
                              <a:pt x="385661" y="42992"/>
                            </a:cubicBezTo>
                            <a:cubicBezTo>
                              <a:pt x="339148" y="15634"/>
                              <a:pt x="308140" y="0"/>
                              <a:pt x="277132" y="0"/>
                            </a:cubicBezTo>
                            <a:cubicBezTo>
                              <a:pt x="246124" y="0"/>
                              <a:pt x="187016" y="8794"/>
                              <a:pt x="178295" y="17588"/>
                            </a:cubicBezTo>
                            <a:cubicBezTo>
                              <a:pt x="169574" y="26382"/>
                              <a:pt x="59109" y="8794"/>
                              <a:pt x="0" y="128977"/>
                            </a:cubicBezTo>
                            <a:close/>
                          </a:path>
                        </a:pathLst>
                      </a:custGeom>
                      <a:solidFill>
                        <a:srgbClr val="B2A67D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996" name=""/>
                      <p:cNvSpPr/>
                      <p:nvPr/>
                    </p:nvSpPr>
                    <p:spPr>
                      <a:xfrm>
                        <a:off x="127346" y="1573656"/>
                        <a:ext cx="486193" cy="220825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86193" h="220825">
                            <a:moveTo>
                              <a:pt x="0" y="130932"/>
                            </a:moveTo>
                            <a:cubicBezTo>
                              <a:pt x="0" y="130932"/>
                              <a:pt x="15503" y="95756"/>
                              <a:pt x="38759" y="119207"/>
                            </a:cubicBezTo>
                            <a:cubicBezTo>
                              <a:pt x="62015" y="142657"/>
                              <a:pt x="71705" y="170993"/>
                              <a:pt x="104651" y="148520"/>
                            </a:cubicBezTo>
                            <a:cubicBezTo>
                              <a:pt x="137597" y="126046"/>
                              <a:pt x="147287" y="117253"/>
                              <a:pt x="193799" y="132886"/>
                            </a:cubicBezTo>
                            <a:cubicBezTo>
                              <a:pt x="240311" y="148520"/>
                              <a:pt x="267443" y="187604"/>
                              <a:pt x="313954" y="205192"/>
                            </a:cubicBezTo>
                            <a:cubicBezTo>
                              <a:pt x="360466" y="222779"/>
                              <a:pt x="395350" y="224734"/>
                              <a:pt x="410854" y="214962"/>
                            </a:cubicBezTo>
                            <a:cubicBezTo>
                              <a:pt x="426357" y="205192"/>
                              <a:pt x="484498" y="183695"/>
                              <a:pt x="484498" y="183695"/>
                            </a:cubicBezTo>
                            <a:cubicBezTo>
                              <a:pt x="484498" y="183695"/>
                              <a:pt x="488376" y="132886"/>
                              <a:pt x="484498" y="132886"/>
                            </a:cubicBezTo>
                            <a:cubicBezTo>
                              <a:pt x="480622" y="132886"/>
                              <a:pt x="449613" y="85985"/>
                              <a:pt x="377908" y="44947"/>
                            </a:cubicBezTo>
                            <a:cubicBezTo>
                              <a:pt x="306202" y="3908"/>
                              <a:pt x="267443" y="0"/>
                              <a:pt x="267443" y="0"/>
                            </a:cubicBezTo>
                            <a:cubicBezTo>
                              <a:pt x="267443" y="0"/>
                              <a:pt x="174419" y="11725"/>
                              <a:pt x="174419" y="19542"/>
                            </a:cubicBezTo>
                            <a:cubicBezTo>
                              <a:pt x="174419" y="27359"/>
                              <a:pt x="30039" y="977"/>
                              <a:pt x="0" y="130932"/>
                            </a:cubicBezTo>
                            <a:close/>
                          </a:path>
                        </a:pathLst>
                      </a:custGeom>
                      <a:solidFill>
                        <a:srgbClr val="BBB496"/>
                      </a:solidFill>
                      <a:ln w="7700" cap="flat">
                        <a:solidFill>
                          <a:srgbClr val="BBB496"/>
                        </a:solidFill>
                        <a:bevel/>
                      </a:ln>
                    </p:spPr>
                  </p:sp>
                  <p:sp>
                    <p:nvSpPr>
                      <p:cNvPr id="997" name=""/>
                      <p:cNvSpPr/>
                      <p:nvPr/>
                    </p:nvSpPr>
                    <p:spPr>
                      <a:xfrm>
                        <a:off x="150601" y="1699703"/>
                        <a:ext cx="473354" cy="142168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73354" h="142168">
                            <a:moveTo>
                              <a:pt x="0" y="0"/>
                            </a:moveTo>
                            <a:cubicBezTo>
                              <a:pt x="11628" y="40061"/>
                              <a:pt x="58140" y="90871"/>
                              <a:pt x="89148" y="98687"/>
                            </a:cubicBezTo>
                            <a:cubicBezTo>
                              <a:pt x="120155" y="106504"/>
                              <a:pt x="131783" y="88917"/>
                              <a:pt x="174419" y="118230"/>
                            </a:cubicBezTo>
                            <a:cubicBezTo>
                              <a:pt x="217055" y="147543"/>
                              <a:pt x="255815" y="145589"/>
                              <a:pt x="294574" y="135817"/>
                            </a:cubicBezTo>
                            <a:cubicBezTo>
                              <a:pt x="333335" y="126047"/>
                              <a:pt x="366280" y="126047"/>
                              <a:pt x="395350" y="122138"/>
                            </a:cubicBezTo>
                            <a:cubicBezTo>
                              <a:pt x="424419" y="118230"/>
                              <a:pt x="468994" y="85008"/>
                              <a:pt x="468994" y="81099"/>
                            </a:cubicBezTo>
                            <a:cubicBezTo>
                              <a:pt x="468994" y="77191"/>
                              <a:pt x="486437" y="53741"/>
                              <a:pt x="451552" y="77191"/>
                            </a:cubicBezTo>
                            <a:cubicBezTo>
                              <a:pt x="416668" y="100641"/>
                              <a:pt x="391473" y="98687"/>
                              <a:pt x="358528" y="106504"/>
                            </a:cubicBezTo>
                            <a:cubicBezTo>
                              <a:pt x="325582" y="114321"/>
                              <a:pt x="271319" y="114321"/>
                              <a:pt x="244187" y="106504"/>
                            </a:cubicBezTo>
                            <a:cubicBezTo>
                              <a:pt x="217055" y="98687"/>
                              <a:pt x="199613" y="85008"/>
                              <a:pt x="155039" y="81099"/>
                            </a:cubicBezTo>
                            <a:cubicBezTo>
                              <a:pt x="110465" y="77191"/>
                              <a:pt x="122094" y="65466"/>
                              <a:pt x="89148" y="65466"/>
                            </a:cubicBezTo>
                            <a:cubicBezTo>
                              <a:pt x="56202" y="65466"/>
                              <a:pt x="3876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85713E">
                          <a:alpha val="10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998" name=""/>
                      <p:cNvSpPr/>
                      <p:nvPr/>
                    </p:nvSpPr>
                    <p:spPr>
                      <a:xfrm>
                        <a:off x="274391" y="1728283"/>
                        <a:ext cx="123062" cy="56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23062" h="56916">
                            <a:moveTo>
                              <a:pt x="242" y="1710"/>
                            </a:moveTo>
                            <a:cubicBezTo>
                              <a:pt x="242" y="9527"/>
                              <a:pt x="39002" y="25160"/>
                              <a:pt x="70010" y="34931"/>
                            </a:cubicBezTo>
                            <a:cubicBezTo>
                              <a:pt x="101018" y="44703"/>
                              <a:pt x="108769" y="60336"/>
                              <a:pt x="120397" y="56428"/>
                            </a:cubicBezTo>
                            <a:cubicBezTo>
                              <a:pt x="132025" y="52519"/>
                              <a:pt x="102956" y="17344"/>
                              <a:pt x="81638" y="17344"/>
                            </a:cubicBezTo>
                            <a:cubicBezTo>
                              <a:pt x="60320" y="17344"/>
                              <a:pt x="25436" y="1710"/>
                              <a:pt x="21560" y="1710"/>
                            </a:cubicBezTo>
                            <a:cubicBezTo>
                              <a:pt x="17684" y="1710"/>
                              <a:pt x="-3634" y="-2198"/>
                              <a:pt x="242" y="1710"/>
                            </a:cubicBezTo>
                            <a:close/>
                          </a:path>
                        </a:pathLst>
                      </a:custGeom>
                      <a:solidFill>
                        <a:srgbClr val="85713E">
                          <a:alpha val="15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sp>
                  <p:nvSpPr>
                    <p:cNvPr id="999" name=""/>
                    <p:cNvSpPr/>
                    <p:nvPr/>
                  </p:nvSpPr>
                  <p:spPr>
                    <a:xfrm>
                      <a:off x="174342" y="1592954"/>
                      <a:ext cx="422725" cy="170749"/>
                    </a:xfrm>
                    <a:custGeom>
                      <a:avLst/>
                      <a:gdLst/>
                      <a:ahLst/>
                      <a:cxnLst/>
                      <a:pathLst>
                        <a:path w="422725" h="170749">
                          <a:moveTo>
                            <a:pt x="10174" y="63756"/>
                          </a:moveTo>
                          <a:cubicBezTo>
                            <a:pt x="10174" y="63756"/>
                            <a:pt x="63469" y="33466"/>
                            <a:pt x="121609" y="25649"/>
                          </a:cubicBezTo>
                          <a:cubicBezTo>
                            <a:pt x="179749" y="17832"/>
                            <a:pt x="173935" y="-3664"/>
                            <a:pt x="228199" y="244"/>
                          </a:cubicBezTo>
                          <a:cubicBezTo>
                            <a:pt x="282462" y="4153"/>
                            <a:pt x="392928" y="68642"/>
                            <a:pt x="410370" y="94046"/>
                          </a:cubicBezTo>
                          <a:cubicBezTo>
                            <a:pt x="427810" y="119451"/>
                            <a:pt x="425874" y="156581"/>
                            <a:pt x="410370" y="162444"/>
                          </a:cubicBezTo>
                          <a:cubicBezTo>
                            <a:pt x="394865" y="168306"/>
                            <a:pt x="373548" y="166352"/>
                            <a:pt x="361920" y="170260"/>
                          </a:cubicBezTo>
                          <a:cubicBezTo>
                            <a:pt x="350291" y="174169"/>
                            <a:pt x="362889" y="157558"/>
                            <a:pt x="379362" y="152673"/>
                          </a:cubicBezTo>
                          <a:cubicBezTo>
                            <a:pt x="395835" y="147787"/>
                            <a:pt x="402618" y="154627"/>
                            <a:pt x="406494" y="131176"/>
                          </a:cubicBezTo>
                          <a:cubicBezTo>
                            <a:pt x="410370" y="107725"/>
                            <a:pt x="389052" y="89161"/>
                            <a:pt x="361920" y="76458"/>
                          </a:cubicBezTo>
                          <a:cubicBezTo>
                            <a:pt x="334788" y="63756"/>
                            <a:pt x="315408" y="45191"/>
                            <a:pt x="280524" y="31512"/>
                          </a:cubicBezTo>
                          <a:cubicBezTo>
                            <a:pt x="245641" y="17832"/>
                            <a:pt x="230137" y="14901"/>
                            <a:pt x="213663" y="14901"/>
                          </a:cubicBezTo>
                          <a:cubicBezTo>
                            <a:pt x="197191" y="14901"/>
                            <a:pt x="203004" y="27603"/>
                            <a:pt x="177811" y="31512"/>
                          </a:cubicBezTo>
                          <a:cubicBezTo>
                            <a:pt x="152617" y="35420"/>
                            <a:pt x="129361" y="43237"/>
                            <a:pt x="113857" y="43237"/>
                          </a:cubicBezTo>
                          <a:cubicBezTo>
                            <a:pt x="98353" y="43237"/>
                            <a:pt x="52810" y="51054"/>
                            <a:pt x="40213" y="63756"/>
                          </a:cubicBezTo>
                          <a:cubicBezTo>
                            <a:pt x="27616" y="76458"/>
                            <a:pt x="16957" y="101863"/>
                            <a:pt x="36337" y="101863"/>
                          </a:cubicBezTo>
                          <a:cubicBezTo>
                            <a:pt x="55717" y="101863"/>
                            <a:pt x="55717" y="123359"/>
                            <a:pt x="40213" y="123359"/>
                          </a:cubicBezTo>
                          <a:cubicBezTo>
                            <a:pt x="24709" y="123359"/>
                            <a:pt x="-19864" y="72550"/>
                            <a:pt x="10174" y="63756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4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00" name=""/>
                    <p:cNvSpPr/>
                    <p:nvPr/>
                  </p:nvSpPr>
                  <p:spPr>
                    <a:xfrm>
                      <a:off x="288199" y="1668436"/>
                      <a:ext cx="264536" cy="85741"/>
                    </a:xfrm>
                    <a:custGeom>
                      <a:avLst/>
                      <a:gdLst/>
                      <a:ahLst/>
                      <a:cxnLst/>
                      <a:pathLst>
                        <a:path w="264536" h="85741">
                          <a:moveTo>
                            <a:pt x="0" y="977"/>
                          </a:moveTo>
                          <a:cubicBezTo>
                            <a:pt x="-3876" y="977"/>
                            <a:pt x="58140" y="36153"/>
                            <a:pt x="100775" y="43970"/>
                          </a:cubicBezTo>
                          <a:cubicBezTo>
                            <a:pt x="143412" y="51786"/>
                            <a:pt x="135659" y="81099"/>
                            <a:pt x="168605" y="85008"/>
                          </a:cubicBezTo>
                          <a:cubicBezTo>
                            <a:pt x="201551" y="88917"/>
                            <a:pt x="230621" y="81099"/>
                            <a:pt x="238373" y="65466"/>
                          </a:cubicBezTo>
                          <a:cubicBezTo>
                            <a:pt x="246124" y="49832"/>
                            <a:pt x="264536" y="39084"/>
                            <a:pt x="264536" y="39084"/>
                          </a:cubicBezTo>
                          <a:cubicBezTo>
                            <a:pt x="264536" y="39084"/>
                            <a:pt x="253877" y="28336"/>
                            <a:pt x="238373" y="39084"/>
                          </a:cubicBezTo>
                          <a:cubicBezTo>
                            <a:pt x="222869" y="49832"/>
                            <a:pt x="217055" y="73283"/>
                            <a:pt x="195737" y="73283"/>
                          </a:cubicBezTo>
                          <a:cubicBezTo>
                            <a:pt x="174419" y="73283"/>
                            <a:pt x="151163" y="32244"/>
                            <a:pt x="125969" y="32244"/>
                          </a:cubicBezTo>
                          <a:cubicBezTo>
                            <a:pt x="100775" y="32244"/>
                            <a:pt x="63954" y="16611"/>
                            <a:pt x="52326" y="16611"/>
                          </a:cubicBezTo>
                          <a:cubicBezTo>
                            <a:pt x="40698" y="16611"/>
                            <a:pt x="5814" y="-4886"/>
                            <a:pt x="0" y="977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9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1001" name=""/>
                  <p:cNvGrpSpPr/>
                  <p:nvPr/>
                </p:nvGrpSpPr>
                <p:grpSpPr>
                  <a:xfrm>
                    <a:off x="348270" y="1428894"/>
                    <a:ext cx="354659" cy="228806"/>
                    <a:chOff x="348270" y="1428894"/>
                    <a:chExt cx="354659" cy="228806"/>
                  </a:xfrm>
                </p:grpSpPr>
                <p:sp>
                  <p:nvSpPr>
                    <p:cNvPr id="1002" name=""/>
                    <p:cNvSpPr/>
                    <p:nvPr/>
                  </p:nvSpPr>
                  <p:spPr>
                    <a:xfrm>
                      <a:off x="348270" y="1428894"/>
                      <a:ext cx="354659" cy="182784"/>
                    </a:xfrm>
                    <a:custGeom>
                      <a:avLst/>
                      <a:gdLst/>
                      <a:ahLst/>
                      <a:cxnLst/>
                      <a:pathLst>
                        <a:path w="354659" h="182784">
                          <a:moveTo>
                            <a:pt x="27584" y="39736"/>
                          </a:moveTo>
                          <a:cubicBezTo>
                            <a:pt x="43347" y="23841"/>
                            <a:pt x="102457" y="0"/>
                            <a:pt x="122160" y="0"/>
                          </a:cubicBezTo>
                          <a:cubicBezTo>
                            <a:pt x="141863" y="0"/>
                            <a:pt x="208854" y="3973"/>
                            <a:pt x="230528" y="25828"/>
                          </a:cubicBezTo>
                          <a:cubicBezTo>
                            <a:pt x="252201" y="47683"/>
                            <a:pt x="305400" y="91392"/>
                            <a:pt x="319193" y="105300"/>
                          </a:cubicBezTo>
                          <a:cubicBezTo>
                            <a:pt x="332985" y="119207"/>
                            <a:pt x="354659" y="133115"/>
                            <a:pt x="354659" y="150995"/>
                          </a:cubicBezTo>
                          <a:cubicBezTo>
                            <a:pt x="354659" y="168876"/>
                            <a:pt x="342836" y="168876"/>
                            <a:pt x="338895" y="166890"/>
                          </a:cubicBezTo>
                          <a:cubicBezTo>
                            <a:pt x="334955" y="164903"/>
                            <a:pt x="285697" y="139075"/>
                            <a:pt x="260083" y="139075"/>
                          </a:cubicBezTo>
                          <a:cubicBezTo>
                            <a:pt x="234469" y="139075"/>
                            <a:pt x="175359" y="139075"/>
                            <a:pt x="165508" y="139075"/>
                          </a:cubicBezTo>
                          <a:cubicBezTo>
                            <a:pt x="155656" y="139075"/>
                            <a:pt x="141863" y="160929"/>
                            <a:pt x="153685" y="166890"/>
                          </a:cubicBezTo>
                          <a:cubicBezTo>
                            <a:pt x="165508" y="172850"/>
                            <a:pt x="179299" y="170864"/>
                            <a:pt x="181270" y="176824"/>
                          </a:cubicBezTo>
                          <a:cubicBezTo>
                            <a:pt x="183240" y="182784"/>
                            <a:pt x="126101" y="186758"/>
                            <a:pt x="116248" y="176824"/>
                          </a:cubicBezTo>
                          <a:cubicBezTo>
                            <a:pt x="106397" y="166890"/>
                            <a:pt x="82753" y="154969"/>
                            <a:pt x="74872" y="147022"/>
                          </a:cubicBezTo>
                          <a:cubicBezTo>
                            <a:pt x="66991" y="139075"/>
                            <a:pt x="31525" y="127154"/>
                            <a:pt x="27584" y="125167"/>
                          </a:cubicBezTo>
                          <a:cubicBezTo>
                            <a:pt x="23643" y="123181"/>
                            <a:pt x="0" y="109273"/>
                            <a:pt x="0" y="97353"/>
                          </a:cubicBezTo>
                          <a:cubicBezTo>
                            <a:pt x="0" y="85432"/>
                            <a:pt x="11822" y="55630"/>
                            <a:pt x="27584" y="39736"/>
                          </a:cubicBezTo>
                          <a:close/>
                        </a:path>
                      </a:pathLst>
                    </a:custGeom>
                    <a:solidFill>
                      <a:srgbClr val="BBB496"/>
                    </a:solidFill>
                    <a:ln w="7700" cap="flat">
                      <a:solidFill>
                        <a:srgbClr val="BBB496"/>
                      </a:solidFill>
                      <a:bevel/>
                    </a:ln>
                  </p:spPr>
                </p:sp>
                <p:sp>
                  <p:nvSpPr>
                    <p:cNvPr id="1003" name=""/>
                    <p:cNvSpPr/>
                    <p:nvPr/>
                  </p:nvSpPr>
                  <p:spPr>
                    <a:xfrm>
                      <a:off x="352674" y="1530733"/>
                      <a:ext cx="340516" cy="126959"/>
                    </a:xfrm>
                    <a:custGeom>
                      <a:avLst/>
                      <a:gdLst/>
                      <a:ahLst/>
                      <a:cxnLst/>
                      <a:pathLst>
                        <a:path w="340516" h="126959">
                          <a:moveTo>
                            <a:pt x="3432" y="3461"/>
                          </a:moveTo>
                          <a:cubicBezTo>
                            <a:pt x="-508" y="13395"/>
                            <a:pt x="23135" y="57104"/>
                            <a:pt x="29046" y="63065"/>
                          </a:cubicBezTo>
                          <a:cubicBezTo>
                            <a:pt x="34957" y="69025"/>
                            <a:pt x="52690" y="65051"/>
                            <a:pt x="68452" y="80945"/>
                          </a:cubicBezTo>
                          <a:cubicBezTo>
                            <a:pt x="84214" y="96840"/>
                            <a:pt x="80273" y="114721"/>
                            <a:pt x="120664" y="121675"/>
                          </a:cubicBezTo>
                          <a:cubicBezTo>
                            <a:pt x="161056" y="128629"/>
                            <a:pt x="180759" y="128629"/>
                            <a:pt x="200462" y="121675"/>
                          </a:cubicBezTo>
                          <a:cubicBezTo>
                            <a:pt x="220165" y="114721"/>
                            <a:pt x="208344" y="106774"/>
                            <a:pt x="249719" y="100814"/>
                          </a:cubicBezTo>
                          <a:cubicBezTo>
                            <a:pt x="291096" y="94853"/>
                            <a:pt x="308829" y="76972"/>
                            <a:pt x="316709" y="76972"/>
                          </a:cubicBezTo>
                          <a:cubicBezTo>
                            <a:pt x="324590" y="76972"/>
                            <a:pt x="340516" y="64263"/>
                            <a:pt x="340516" y="64263"/>
                          </a:cubicBezTo>
                          <a:cubicBezTo>
                            <a:pt x="340516" y="64263"/>
                            <a:pt x="275323" y="31399"/>
                            <a:pt x="265471" y="31399"/>
                          </a:cubicBezTo>
                          <a:cubicBezTo>
                            <a:pt x="255618" y="31399"/>
                            <a:pt x="164996" y="33263"/>
                            <a:pt x="161056" y="33263"/>
                          </a:cubicBezTo>
                          <a:cubicBezTo>
                            <a:pt x="157115" y="33263"/>
                            <a:pt x="131279" y="47749"/>
                            <a:pt x="143101" y="63643"/>
                          </a:cubicBezTo>
                          <a:cubicBezTo>
                            <a:pt x="154922" y="79537"/>
                            <a:pt x="135721" y="74804"/>
                            <a:pt x="135721" y="74804"/>
                          </a:cubicBezTo>
                          <a:lnTo>
                            <a:pt x="117709" y="76972"/>
                          </a:lnTo>
                          <a:lnTo>
                            <a:pt x="71154" y="40080"/>
                          </a:lnTo>
                          <a:lnTo>
                            <a:pt x="27495" y="21478"/>
                          </a:lnTo>
                          <a:cubicBezTo>
                            <a:pt x="27495" y="21478"/>
                            <a:pt x="11313" y="11408"/>
                            <a:pt x="3432" y="3461"/>
                          </a:cubicBezTo>
                          <a:cubicBezTo>
                            <a:pt x="-4449" y="-4486"/>
                            <a:pt x="3432" y="3461"/>
                            <a:pt x="3432" y="3461"/>
                          </a:cubicBezTo>
                          <a:close/>
                        </a:path>
                      </a:pathLst>
                    </a:custGeom>
                    <a:solidFill>
                      <a:srgbClr val="B2A6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04" name=""/>
                    <p:cNvSpPr/>
                    <p:nvPr/>
                  </p:nvSpPr>
                  <p:spPr>
                    <a:xfrm>
                      <a:off x="374578" y="1568963"/>
                      <a:ext cx="294806" cy="82203"/>
                    </a:xfrm>
                    <a:custGeom>
                      <a:avLst/>
                      <a:gdLst/>
                      <a:ahLst/>
                      <a:cxnLst/>
                      <a:pathLst>
                        <a:path w="294806" h="82203">
                          <a:moveTo>
                            <a:pt x="294806" y="32782"/>
                          </a:moveTo>
                          <a:cubicBezTo>
                            <a:pt x="294806" y="32782"/>
                            <a:pt x="256385" y="23841"/>
                            <a:pt x="239638" y="40729"/>
                          </a:cubicBezTo>
                          <a:cubicBezTo>
                            <a:pt x="222890" y="57617"/>
                            <a:pt x="219935" y="52650"/>
                            <a:pt x="190380" y="62584"/>
                          </a:cubicBezTo>
                          <a:cubicBezTo>
                            <a:pt x="160825" y="72518"/>
                            <a:pt x="186439" y="70531"/>
                            <a:pt x="147034" y="76491"/>
                          </a:cubicBezTo>
                          <a:cubicBezTo>
                            <a:pt x="107628" y="82452"/>
                            <a:pt x="94821" y="85432"/>
                            <a:pt x="85954" y="76491"/>
                          </a:cubicBezTo>
                          <a:cubicBezTo>
                            <a:pt x="77088" y="67551"/>
                            <a:pt x="78073" y="60597"/>
                            <a:pt x="74133" y="56623"/>
                          </a:cubicBezTo>
                          <a:cubicBezTo>
                            <a:pt x="70192" y="52650"/>
                            <a:pt x="30786" y="28808"/>
                            <a:pt x="30786" y="28808"/>
                          </a:cubicBezTo>
                          <a:cubicBezTo>
                            <a:pt x="30786" y="28808"/>
                            <a:pt x="7142" y="14901"/>
                            <a:pt x="3202" y="12914"/>
                          </a:cubicBezTo>
                          <a:cubicBezTo>
                            <a:pt x="-739" y="10927"/>
                            <a:pt x="-1724" y="3974"/>
                            <a:pt x="3202" y="993"/>
                          </a:cubicBezTo>
                          <a:cubicBezTo>
                            <a:pt x="8128" y="-1987"/>
                            <a:pt x="44578" y="993"/>
                            <a:pt x="48519" y="14901"/>
                          </a:cubicBezTo>
                          <a:cubicBezTo>
                            <a:pt x="52459" y="28808"/>
                            <a:pt x="87925" y="56623"/>
                            <a:pt x="105657" y="62584"/>
                          </a:cubicBezTo>
                          <a:cubicBezTo>
                            <a:pt x="123390" y="68544"/>
                            <a:pt x="139152" y="74504"/>
                            <a:pt x="166737" y="62584"/>
                          </a:cubicBezTo>
                          <a:cubicBezTo>
                            <a:pt x="194321" y="50663"/>
                            <a:pt x="180529" y="36755"/>
                            <a:pt x="210083" y="32782"/>
                          </a:cubicBezTo>
                          <a:cubicBezTo>
                            <a:pt x="239638" y="28808"/>
                            <a:pt x="255400" y="24835"/>
                            <a:pt x="255400" y="24835"/>
                          </a:cubicBezTo>
                          <a:cubicBezTo>
                            <a:pt x="255400" y="24835"/>
                            <a:pt x="294806" y="16888"/>
                            <a:pt x="294806" y="32782"/>
                          </a:cubicBezTo>
                          <a:close/>
                        </a:path>
                      </a:pathLst>
                    </a:custGeom>
                    <a:solidFill>
                      <a:srgbClr val="85713E">
                        <a:alpha val="1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05" name=""/>
                    <p:cNvSpPr/>
                    <p:nvPr/>
                  </p:nvSpPr>
                  <p:spPr>
                    <a:xfrm>
                      <a:off x="459793" y="1454723"/>
                      <a:ext cx="234056" cy="126339"/>
                    </a:xfrm>
                    <a:custGeom>
                      <a:avLst/>
                      <a:gdLst/>
                      <a:ahLst/>
                      <a:cxnLst/>
                      <a:pathLst>
                        <a:path w="234056" h="126339">
                          <a:moveTo>
                            <a:pt x="739" y="0"/>
                          </a:moveTo>
                          <a:cubicBezTo>
                            <a:pt x="739" y="0"/>
                            <a:pt x="101224" y="5960"/>
                            <a:pt x="117028" y="27815"/>
                          </a:cubicBezTo>
                          <a:cubicBezTo>
                            <a:pt x="132750" y="49670"/>
                            <a:pt x="164274" y="100333"/>
                            <a:pt x="188903" y="100333"/>
                          </a:cubicBezTo>
                          <a:cubicBezTo>
                            <a:pt x="213532" y="100333"/>
                            <a:pt x="234056" y="121193"/>
                            <a:pt x="234056" y="125167"/>
                          </a:cubicBezTo>
                          <a:cubicBezTo>
                            <a:pt x="234056" y="129141"/>
                            <a:pt x="199740" y="121193"/>
                            <a:pt x="199740" y="121193"/>
                          </a:cubicBezTo>
                          <a:cubicBezTo>
                            <a:pt x="199740" y="121193"/>
                            <a:pt x="152452" y="93379"/>
                            <a:pt x="150482" y="89405"/>
                          </a:cubicBezTo>
                          <a:cubicBezTo>
                            <a:pt x="148511" y="85432"/>
                            <a:pt x="126838" y="41722"/>
                            <a:pt x="121913" y="42716"/>
                          </a:cubicBezTo>
                          <a:cubicBezTo>
                            <a:pt x="117028" y="43709"/>
                            <a:pt x="-11083" y="5960"/>
                            <a:pt x="739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3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06" name=""/>
                    <p:cNvSpPr/>
                    <p:nvPr/>
                  </p:nvSpPr>
                  <p:spPr>
                    <a:xfrm>
                      <a:off x="373100" y="1458696"/>
                      <a:ext cx="115016" cy="111012"/>
                    </a:xfrm>
                    <a:custGeom>
                      <a:avLst/>
                      <a:gdLst/>
                      <a:ahLst/>
                      <a:cxnLst/>
                      <a:pathLst>
                        <a:path w="115016" h="111012">
                          <a:moveTo>
                            <a:pt x="51967" y="0"/>
                          </a:moveTo>
                          <a:cubicBezTo>
                            <a:pt x="51967" y="0"/>
                            <a:pt x="-7142" y="29802"/>
                            <a:pt x="739" y="51656"/>
                          </a:cubicBezTo>
                          <a:cubicBezTo>
                            <a:pt x="8620" y="73511"/>
                            <a:pt x="18472" y="83445"/>
                            <a:pt x="40145" y="91392"/>
                          </a:cubicBezTo>
                          <a:cubicBezTo>
                            <a:pt x="61818" y="99339"/>
                            <a:pt x="85462" y="117221"/>
                            <a:pt x="93343" y="109273"/>
                          </a:cubicBezTo>
                          <a:cubicBezTo>
                            <a:pt x="101224" y="101326"/>
                            <a:pt x="115016" y="107286"/>
                            <a:pt x="115016" y="97353"/>
                          </a:cubicBezTo>
                          <a:cubicBezTo>
                            <a:pt x="115016" y="87419"/>
                            <a:pt x="109106" y="75498"/>
                            <a:pt x="101224" y="83445"/>
                          </a:cubicBezTo>
                          <a:cubicBezTo>
                            <a:pt x="93343" y="91392"/>
                            <a:pt x="75610" y="95366"/>
                            <a:pt x="57878" y="83445"/>
                          </a:cubicBezTo>
                          <a:cubicBezTo>
                            <a:pt x="40145" y="71524"/>
                            <a:pt x="26353" y="77485"/>
                            <a:pt x="26353" y="51656"/>
                          </a:cubicBezTo>
                          <a:cubicBezTo>
                            <a:pt x="26353" y="25828"/>
                            <a:pt x="32264" y="39736"/>
                            <a:pt x="51967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1007" name=""/>
                  <p:cNvGrpSpPr/>
                  <p:nvPr/>
                </p:nvGrpSpPr>
                <p:grpSpPr>
                  <a:xfrm>
                    <a:off x="175794" y="1503017"/>
                    <a:ext cx="218988" cy="141279"/>
                    <a:chOff x="175794" y="1503017"/>
                    <a:chExt cx="218988" cy="141279"/>
                  </a:xfrm>
                </p:grpSpPr>
                <p:sp>
                  <p:nvSpPr>
                    <p:cNvPr id="1008" name=""/>
                    <p:cNvSpPr/>
                    <p:nvPr/>
                  </p:nvSpPr>
                  <p:spPr>
                    <a:xfrm>
                      <a:off x="175794" y="1503017"/>
                      <a:ext cx="218988" cy="112862"/>
                    </a:xfrm>
                    <a:custGeom>
                      <a:avLst/>
                      <a:gdLst/>
                      <a:ahLst/>
                      <a:cxnLst/>
                      <a:pathLst>
                        <a:path w="218988" h="112862">
                          <a:moveTo>
                            <a:pt x="17032" y="24535"/>
                          </a:moveTo>
                          <a:cubicBezTo>
                            <a:pt x="26765" y="14721"/>
                            <a:pt x="63263" y="0"/>
                            <a:pt x="75429" y="0"/>
                          </a:cubicBezTo>
                          <a:cubicBezTo>
                            <a:pt x="87595" y="0"/>
                            <a:pt x="128960" y="2453"/>
                            <a:pt x="142342" y="15948"/>
                          </a:cubicBezTo>
                          <a:cubicBezTo>
                            <a:pt x="155724" y="29442"/>
                            <a:pt x="188572" y="56431"/>
                            <a:pt x="197088" y="65018"/>
                          </a:cubicBezTo>
                          <a:cubicBezTo>
                            <a:pt x="205605" y="73606"/>
                            <a:pt x="218988" y="82193"/>
                            <a:pt x="218988" y="93234"/>
                          </a:cubicBezTo>
                          <a:cubicBezTo>
                            <a:pt x="218988" y="104275"/>
                            <a:pt x="211688" y="104275"/>
                            <a:pt x="209254" y="103048"/>
                          </a:cubicBezTo>
                          <a:cubicBezTo>
                            <a:pt x="206822" y="101822"/>
                            <a:pt x="176406" y="85873"/>
                            <a:pt x="160591" y="85873"/>
                          </a:cubicBezTo>
                          <a:cubicBezTo>
                            <a:pt x="144775" y="85873"/>
                            <a:pt x="108277" y="85873"/>
                            <a:pt x="102194" y="85873"/>
                          </a:cubicBezTo>
                          <a:cubicBezTo>
                            <a:pt x="96111" y="85873"/>
                            <a:pt x="87595" y="99368"/>
                            <a:pt x="94894" y="103048"/>
                          </a:cubicBezTo>
                          <a:cubicBezTo>
                            <a:pt x="102194" y="106728"/>
                            <a:pt x="110710" y="105502"/>
                            <a:pt x="111927" y="109182"/>
                          </a:cubicBezTo>
                          <a:cubicBezTo>
                            <a:pt x="113143" y="112862"/>
                            <a:pt x="77862" y="115316"/>
                            <a:pt x="71779" y="109182"/>
                          </a:cubicBezTo>
                          <a:cubicBezTo>
                            <a:pt x="65696" y="103048"/>
                            <a:pt x="51097" y="95687"/>
                            <a:pt x="46231" y="90781"/>
                          </a:cubicBezTo>
                          <a:cubicBezTo>
                            <a:pt x="41364" y="85873"/>
                            <a:pt x="19466" y="78513"/>
                            <a:pt x="17032" y="77286"/>
                          </a:cubicBezTo>
                          <a:cubicBezTo>
                            <a:pt x="14599" y="76059"/>
                            <a:pt x="0" y="67472"/>
                            <a:pt x="0" y="60111"/>
                          </a:cubicBezTo>
                          <a:cubicBezTo>
                            <a:pt x="0" y="52751"/>
                            <a:pt x="7299" y="34349"/>
                            <a:pt x="17032" y="24535"/>
                          </a:cubicBezTo>
                          <a:close/>
                        </a:path>
                      </a:pathLst>
                    </a:custGeom>
                    <a:solidFill>
                      <a:srgbClr val="BBB496"/>
                    </a:solidFill>
                    <a:ln w="7700" cap="flat">
                      <a:solidFill>
                        <a:srgbClr val="BBB496"/>
                      </a:solidFill>
                      <a:bevel/>
                    </a:ln>
                  </p:spPr>
                </p:sp>
                <p:sp>
                  <p:nvSpPr>
                    <p:cNvPr id="1009" name=""/>
                    <p:cNvSpPr/>
                    <p:nvPr/>
                  </p:nvSpPr>
                  <p:spPr>
                    <a:xfrm>
                      <a:off x="178514" y="1565898"/>
                      <a:ext cx="210255" cy="78393"/>
                    </a:xfrm>
                    <a:custGeom>
                      <a:avLst/>
                      <a:gdLst/>
                      <a:ahLst/>
                      <a:cxnLst/>
                      <a:pathLst>
                        <a:path w="210255" h="78393">
                          <a:moveTo>
                            <a:pt x="2119" y="2137"/>
                          </a:moveTo>
                          <a:cubicBezTo>
                            <a:pt x="-314" y="8271"/>
                            <a:pt x="14285" y="35260"/>
                            <a:pt x="17935" y="38940"/>
                          </a:cubicBezTo>
                          <a:cubicBezTo>
                            <a:pt x="21585" y="42620"/>
                            <a:pt x="32534" y="40167"/>
                            <a:pt x="42266" y="49981"/>
                          </a:cubicBezTo>
                          <a:cubicBezTo>
                            <a:pt x="51999" y="59795"/>
                            <a:pt x="49566" y="70836"/>
                            <a:pt x="74506" y="75130"/>
                          </a:cubicBezTo>
                          <a:cubicBezTo>
                            <a:pt x="99445" y="79423"/>
                            <a:pt x="111611" y="79423"/>
                            <a:pt x="123778" y="75130"/>
                          </a:cubicBezTo>
                          <a:cubicBezTo>
                            <a:pt x="135944" y="70836"/>
                            <a:pt x="128644" y="65929"/>
                            <a:pt x="154192" y="62249"/>
                          </a:cubicBezTo>
                          <a:cubicBezTo>
                            <a:pt x="179740" y="58568"/>
                            <a:pt x="190690" y="47527"/>
                            <a:pt x="195555" y="47527"/>
                          </a:cubicBezTo>
                          <a:cubicBezTo>
                            <a:pt x="200422" y="47527"/>
                            <a:pt x="210255" y="39680"/>
                            <a:pt x="210255" y="39680"/>
                          </a:cubicBezTo>
                          <a:cubicBezTo>
                            <a:pt x="210255" y="39680"/>
                            <a:pt x="170001" y="19388"/>
                            <a:pt x="163918" y="19388"/>
                          </a:cubicBezTo>
                          <a:cubicBezTo>
                            <a:pt x="157835" y="19388"/>
                            <a:pt x="101879" y="20539"/>
                            <a:pt x="99445" y="20539"/>
                          </a:cubicBezTo>
                          <a:cubicBezTo>
                            <a:pt x="97013" y="20539"/>
                            <a:pt x="81059" y="29483"/>
                            <a:pt x="88359" y="39297"/>
                          </a:cubicBezTo>
                          <a:cubicBezTo>
                            <a:pt x="95659" y="49111"/>
                            <a:pt x="83802" y="46189"/>
                            <a:pt x="83802" y="46189"/>
                          </a:cubicBezTo>
                          <a:lnTo>
                            <a:pt x="72681" y="47527"/>
                          </a:lnTo>
                          <a:lnTo>
                            <a:pt x="43935" y="24748"/>
                          </a:lnTo>
                          <a:lnTo>
                            <a:pt x="16977" y="13262"/>
                          </a:lnTo>
                          <a:cubicBezTo>
                            <a:pt x="16977" y="13262"/>
                            <a:pt x="6985" y="7044"/>
                            <a:pt x="2119" y="2137"/>
                          </a:cubicBezTo>
                          <a:cubicBezTo>
                            <a:pt x="-2747" y="-2770"/>
                            <a:pt x="2119" y="2137"/>
                            <a:pt x="2119" y="2137"/>
                          </a:cubicBezTo>
                          <a:close/>
                        </a:path>
                      </a:pathLst>
                    </a:custGeom>
                    <a:solidFill>
                      <a:srgbClr val="B2A6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10" name=""/>
                    <p:cNvSpPr/>
                    <p:nvPr/>
                  </p:nvSpPr>
                  <p:spPr>
                    <a:xfrm>
                      <a:off x="192039" y="1589504"/>
                      <a:ext cx="182031" cy="50757"/>
                    </a:xfrm>
                    <a:custGeom>
                      <a:avLst/>
                      <a:gdLst/>
                      <a:ahLst/>
                      <a:cxnLst/>
                      <a:pathLst>
                        <a:path w="182031" h="50757">
                          <a:moveTo>
                            <a:pt x="182031" y="20242"/>
                          </a:moveTo>
                          <a:cubicBezTo>
                            <a:pt x="182031" y="20242"/>
                            <a:pt x="158307" y="14721"/>
                            <a:pt x="147967" y="25149"/>
                          </a:cubicBezTo>
                          <a:cubicBezTo>
                            <a:pt x="137626" y="35576"/>
                            <a:pt x="135801" y="32509"/>
                            <a:pt x="117552" y="38643"/>
                          </a:cubicBezTo>
                          <a:cubicBezTo>
                            <a:pt x="99304" y="44777"/>
                            <a:pt x="115119" y="43550"/>
                            <a:pt x="90788" y="47230"/>
                          </a:cubicBezTo>
                          <a:cubicBezTo>
                            <a:pt x="66456" y="50911"/>
                            <a:pt x="58548" y="52751"/>
                            <a:pt x="53073" y="47230"/>
                          </a:cubicBezTo>
                          <a:cubicBezTo>
                            <a:pt x="47599" y="41710"/>
                            <a:pt x="48207" y="37416"/>
                            <a:pt x="45774" y="34963"/>
                          </a:cubicBezTo>
                          <a:cubicBezTo>
                            <a:pt x="43341" y="32509"/>
                            <a:pt x="19009" y="17788"/>
                            <a:pt x="19009" y="17788"/>
                          </a:cubicBezTo>
                          <a:cubicBezTo>
                            <a:pt x="19009" y="17788"/>
                            <a:pt x="4410" y="9201"/>
                            <a:pt x="1977" y="7974"/>
                          </a:cubicBezTo>
                          <a:cubicBezTo>
                            <a:pt x="-456" y="6747"/>
                            <a:pt x="-1065" y="2454"/>
                            <a:pt x="1977" y="613"/>
                          </a:cubicBezTo>
                          <a:cubicBezTo>
                            <a:pt x="5018" y="-1227"/>
                            <a:pt x="27525" y="613"/>
                            <a:pt x="29958" y="9201"/>
                          </a:cubicBezTo>
                          <a:cubicBezTo>
                            <a:pt x="32392" y="17788"/>
                            <a:pt x="54290" y="34963"/>
                            <a:pt x="65239" y="38643"/>
                          </a:cubicBezTo>
                          <a:cubicBezTo>
                            <a:pt x="76188" y="42323"/>
                            <a:pt x="85921" y="46004"/>
                            <a:pt x="102954" y="38643"/>
                          </a:cubicBezTo>
                          <a:cubicBezTo>
                            <a:pt x="119985" y="31282"/>
                            <a:pt x="111469" y="22695"/>
                            <a:pt x="129718" y="20242"/>
                          </a:cubicBezTo>
                          <a:cubicBezTo>
                            <a:pt x="147967" y="17788"/>
                            <a:pt x="157699" y="15335"/>
                            <a:pt x="157699" y="15335"/>
                          </a:cubicBezTo>
                          <a:cubicBezTo>
                            <a:pt x="157699" y="15335"/>
                            <a:pt x="182031" y="10427"/>
                            <a:pt x="182031" y="20242"/>
                          </a:cubicBezTo>
                          <a:close/>
                        </a:path>
                      </a:pathLst>
                    </a:custGeom>
                    <a:solidFill>
                      <a:srgbClr val="85713E">
                        <a:alpha val="1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11" name=""/>
                    <p:cNvSpPr/>
                    <p:nvPr/>
                  </p:nvSpPr>
                  <p:spPr>
                    <a:xfrm>
                      <a:off x="244656" y="1518965"/>
                      <a:ext cx="144521" cy="78009"/>
                    </a:xfrm>
                    <a:custGeom>
                      <a:avLst/>
                      <a:gdLst/>
                      <a:ahLst/>
                      <a:cxnLst/>
                      <a:pathLst>
                        <a:path w="144521" h="78009">
                          <a:moveTo>
                            <a:pt x="456" y="0"/>
                          </a:moveTo>
                          <a:cubicBezTo>
                            <a:pt x="456" y="0"/>
                            <a:pt x="62502" y="3680"/>
                            <a:pt x="72260" y="17175"/>
                          </a:cubicBezTo>
                          <a:cubicBezTo>
                            <a:pt x="81967" y="30669"/>
                            <a:pt x="101433" y="61952"/>
                            <a:pt x="116640" y="61952"/>
                          </a:cubicBezTo>
                          <a:cubicBezTo>
                            <a:pt x="131847" y="61952"/>
                            <a:pt x="144521" y="74833"/>
                            <a:pt x="144521" y="77286"/>
                          </a:cubicBezTo>
                          <a:cubicBezTo>
                            <a:pt x="144521" y="79740"/>
                            <a:pt x="123331" y="74833"/>
                            <a:pt x="123331" y="74833"/>
                          </a:cubicBezTo>
                          <a:cubicBezTo>
                            <a:pt x="123331" y="74833"/>
                            <a:pt x="94133" y="57658"/>
                            <a:pt x="92917" y="55204"/>
                          </a:cubicBezTo>
                          <a:cubicBezTo>
                            <a:pt x="91700" y="52751"/>
                            <a:pt x="78317" y="25762"/>
                            <a:pt x="75276" y="26375"/>
                          </a:cubicBezTo>
                          <a:cubicBezTo>
                            <a:pt x="72260" y="26989"/>
                            <a:pt x="-6843" y="3680"/>
                            <a:pt x="456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3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12" name=""/>
                    <p:cNvSpPr/>
                    <p:nvPr/>
                  </p:nvSpPr>
                  <p:spPr>
                    <a:xfrm>
                      <a:off x="191126" y="1521418"/>
                      <a:ext cx="71018" cy="68546"/>
                    </a:xfrm>
                    <a:custGeom>
                      <a:avLst/>
                      <a:gdLst/>
                      <a:ahLst/>
                      <a:cxnLst/>
                      <a:pathLst>
                        <a:path w="71018" h="68546">
                          <a:moveTo>
                            <a:pt x="32087" y="0"/>
                          </a:moveTo>
                          <a:cubicBezTo>
                            <a:pt x="32087" y="0"/>
                            <a:pt x="-4410" y="18401"/>
                            <a:pt x="456" y="31896"/>
                          </a:cubicBezTo>
                          <a:cubicBezTo>
                            <a:pt x="5323" y="45390"/>
                            <a:pt x="11406" y="51524"/>
                            <a:pt x="24788" y="56431"/>
                          </a:cubicBezTo>
                          <a:cubicBezTo>
                            <a:pt x="38170" y="61338"/>
                            <a:pt x="52769" y="72379"/>
                            <a:pt x="57636" y="67472"/>
                          </a:cubicBezTo>
                          <a:cubicBezTo>
                            <a:pt x="62502" y="62565"/>
                            <a:pt x="71018" y="66245"/>
                            <a:pt x="71018" y="60112"/>
                          </a:cubicBezTo>
                          <a:cubicBezTo>
                            <a:pt x="71018" y="53978"/>
                            <a:pt x="67368" y="46617"/>
                            <a:pt x="62502" y="51524"/>
                          </a:cubicBezTo>
                          <a:cubicBezTo>
                            <a:pt x="57636" y="56431"/>
                            <a:pt x="46686" y="58885"/>
                            <a:pt x="35737" y="51524"/>
                          </a:cubicBezTo>
                          <a:cubicBezTo>
                            <a:pt x="24788" y="44164"/>
                            <a:pt x="16272" y="47844"/>
                            <a:pt x="16272" y="31896"/>
                          </a:cubicBezTo>
                          <a:cubicBezTo>
                            <a:pt x="16272" y="15948"/>
                            <a:pt x="19922" y="24535"/>
                            <a:pt x="32087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1013" name=""/>
                  <p:cNvGrpSpPr/>
                  <p:nvPr/>
                </p:nvGrpSpPr>
                <p:grpSpPr>
                  <a:xfrm>
                    <a:off x="516881" y="1673321"/>
                    <a:ext cx="271318" cy="220841"/>
                    <a:chOff x="516881" y="1673321"/>
                    <a:chExt cx="271318" cy="220841"/>
                  </a:xfrm>
                </p:grpSpPr>
                <p:sp>
                  <p:nvSpPr>
                    <p:cNvPr id="1014" name=""/>
                    <p:cNvSpPr/>
                    <p:nvPr/>
                  </p:nvSpPr>
                  <p:spPr>
                    <a:xfrm>
                      <a:off x="516881" y="1673322"/>
                      <a:ext cx="271318" cy="176422"/>
                    </a:xfrm>
                    <a:custGeom>
                      <a:avLst/>
                      <a:gdLst/>
                      <a:ahLst/>
                      <a:cxnLst/>
                      <a:pathLst>
                        <a:path w="271318" h="176422">
                          <a:moveTo>
                            <a:pt x="21102" y="38352"/>
                          </a:moveTo>
                          <a:cubicBezTo>
                            <a:pt x="33161" y="23012"/>
                            <a:pt x="78381" y="0"/>
                            <a:pt x="93454" y="0"/>
                          </a:cubicBezTo>
                          <a:cubicBezTo>
                            <a:pt x="108527" y="0"/>
                            <a:pt x="159776" y="3835"/>
                            <a:pt x="176357" y="24929"/>
                          </a:cubicBezTo>
                          <a:cubicBezTo>
                            <a:pt x="192937" y="46023"/>
                            <a:pt x="233635" y="88210"/>
                            <a:pt x="244186" y="101634"/>
                          </a:cubicBezTo>
                          <a:cubicBezTo>
                            <a:pt x="254738" y="115057"/>
                            <a:pt x="271318" y="128481"/>
                            <a:pt x="271318" y="145739"/>
                          </a:cubicBezTo>
                          <a:cubicBezTo>
                            <a:pt x="271318" y="162998"/>
                            <a:pt x="262274" y="162998"/>
                            <a:pt x="259259" y="161080"/>
                          </a:cubicBezTo>
                          <a:cubicBezTo>
                            <a:pt x="256244" y="159163"/>
                            <a:pt x="218561" y="134233"/>
                            <a:pt x="198966" y="134233"/>
                          </a:cubicBezTo>
                          <a:cubicBezTo>
                            <a:pt x="179372" y="134233"/>
                            <a:pt x="134152" y="134233"/>
                            <a:pt x="126615" y="134233"/>
                          </a:cubicBezTo>
                          <a:cubicBezTo>
                            <a:pt x="119078" y="134233"/>
                            <a:pt x="108527" y="155327"/>
                            <a:pt x="117571" y="161080"/>
                          </a:cubicBezTo>
                          <a:cubicBezTo>
                            <a:pt x="126615" y="166833"/>
                            <a:pt x="137166" y="164916"/>
                            <a:pt x="138674" y="170668"/>
                          </a:cubicBezTo>
                          <a:cubicBezTo>
                            <a:pt x="140181" y="176422"/>
                            <a:pt x="96468" y="180257"/>
                            <a:pt x="88932" y="170668"/>
                          </a:cubicBezTo>
                          <a:cubicBezTo>
                            <a:pt x="81395" y="161080"/>
                            <a:pt x="63307" y="149574"/>
                            <a:pt x="57278" y="141904"/>
                          </a:cubicBezTo>
                          <a:cubicBezTo>
                            <a:pt x="51249" y="134233"/>
                            <a:pt x="24117" y="122728"/>
                            <a:pt x="21102" y="120810"/>
                          </a:cubicBezTo>
                          <a:cubicBezTo>
                            <a:pt x="18088" y="118893"/>
                            <a:pt x="0" y="105469"/>
                            <a:pt x="0" y="93964"/>
                          </a:cubicBezTo>
                          <a:cubicBezTo>
                            <a:pt x="0" y="82458"/>
                            <a:pt x="9044" y="53693"/>
                            <a:pt x="21102" y="38352"/>
                          </a:cubicBezTo>
                          <a:close/>
                        </a:path>
                      </a:pathLst>
                    </a:custGeom>
                    <a:solidFill>
                      <a:srgbClr val="BBB496"/>
                    </a:solidFill>
                    <a:ln w="7700" cap="flat">
                      <a:solidFill>
                        <a:srgbClr val="BBB496"/>
                      </a:solidFill>
                      <a:bevel/>
                    </a:ln>
                  </p:spPr>
                </p:sp>
                <p:sp>
                  <p:nvSpPr>
                    <p:cNvPr id="1015" name=""/>
                    <p:cNvSpPr/>
                    <p:nvPr/>
                  </p:nvSpPr>
                  <p:spPr>
                    <a:xfrm>
                      <a:off x="520251" y="1771615"/>
                      <a:ext cx="260498" cy="122540"/>
                    </a:xfrm>
                    <a:custGeom>
                      <a:avLst/>
                      <a:gdLst/>
                      <a:ahLst/>
                      <a:cxnLst/>
                      <a:pathLst>
                        <a:path w="260498" h="122540">
                          <a:moveTo>
                            <a:pt x="2625" y="3341"/>
                          </a:moveTo>
                          <a:cubicBezTo>
                            <a:pt x="-389" y="12929"/>
                            <a:pt x="17699" y="55117"/>
                            <a:pt x="22220" y="60869"/>
                          </a:cubicBezTo>
                          <a:cubicBezTo>
                            <a:pt x="26742" y="66622"/>
                            <a:pt x="40308" y="62787"/>
                            <a:pt x="52367" y="78128"/>
                          </a:cubicBezTo>
                          <a:cubicBezTo>
                            <a:pt x="64425" y="93469"/>
                            <a:pt x="61410" y="110728"/>
                            <a:pt x="92310" y="117439"/>
                          </a:cubicBezTo>
                          <a:cubicBezTo>
                            <a:pt x="123209" y="124152"/>
                            <a:pt x="138283" y="124152"/>
                            <a:pt x="153356" y="117439"/>
                          </a:cubicBezTo>
                          <a:cubicBezTo>
                            <a:pt x="168429" y="110728"/>
                            <a:pt x="159385" y="103057"/>
                            <a:pt x="191038" y="97304"/>
                          </a:cubicBezTo>
                          <a:cubicBezTo>
                            <a:pt x="222692" y="91551"/>
                            <a:pt x="236258" y="74293"/>
                            <a:pt x="242287" y="74293"/>
                          </a:cubicBezTo>
                          <a:cubicBezTo>
                            <a:pt x="248316" y="74293"/>
                            <a:pt x="260498" y="62026"/>
                            <a:pt x="260498" y="62026"/>
                          </a:cubicBezTo>
                          <a:cubicBezTo>
                            <a:pt x="260498" y="62026"/>
                            <a:pt x="210625" y="30306"/>
                            <a:pt x="203088" y="30306"/>
                          </a:cubicBezTo>
                          <a:cubicBezTo>
                            <a:pt x="195552" y="30306"/>
                            <a:pt x="126224" y="32105"/>
                            <a:pt x="123209" y="32105"/>
                          </a:cubicBezTo>
                          <a:cubicBezTo>
                            <a:pt x="120195" y="32105"/>
                            <a:pt x="100430" y="46086"/>
                            <a:pt x="109473" y="61427"/>
                          </a:cubicBezTo>
                          <a:cubicBezTo>
                            <a:pt x="118518" y="76769"/>
                            <a:pt x="103828" y="72200"/>
                            <a:pt x="103828" y="72200"/>
                          </a:cubicBezTo>
                          <a:lnTo>
                            <a:pt x="90049" y="74293"/>
                          </a:lnTo>
                          <a:lnTo>
                            <a:pt x="54434" y="38685"/>
                          </a:lnTo>
                          <a:lnTo>
                            <a:pt x="21034" y="20730"/>
                          </a:lnTo>
                          <a:cubicBezTo>
                            <a:pt x="21034" y="20730"/>
                            <a:pt x="8654" y="11011"/>
                            <a:pt x="2625" y="3341"/>
                          </a:cubicBezTo>
                          <a:cubicBezTo>
                            <a:pt x="-3404" y="-4330"/>
                            <a:pt x="2625" y="3341"/>
                            <a:pt x="2625" y="3341"/>
                          </a:cubicBezTo>
                          <a:close/>
                        </a:path>
                      </a:pathLst>
                    </a:custGeom>
                    <a:solidFill>
                      <a:srgbClr val="B2A6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16" name=""/>
                    <p:cNvSpPr/>
                    <p:nvPr/>
                  </p:nvSpPr>
                  <p:spPr>
                    <a:xfrm>
                      <a:off x="537008" y="1808514"/>
                      <a:ext cx="225530" cy="79342"/>
                    </a:xfrm>
                    <a:custGeom>
                      <a:avLst/>
                      <a:gdLst/>
                      <a:ahLst/>
                      <a:cxnLst/>
                      <a:pathLst>
                        <a:path w="225530" h="79342">
                          <a:moveTo>
                            <a:pt x="225530" y="31641"/>
                          </a:moveTo>
                          <a:cubicBezTo>
                            <a:pt x="225530" y="31641"/>
                            <a:pt x="196137" y="23011"/>
                            <a:pt x="183325" y="39311"/>
                          </a:cubicBezTo>
                          <a:cubicBezTo>
                            <a:pt x="170513" y="55611"/>
                            <a:pt x="168253" y="50817"/>
                            <a:pt x="145643" y="60405"/>
                          </a:cubicBezTo>
                          <a:cubicBezTo>
                            <a:pt x="123034" y="69993"/>
                            <a:pt x="142629" y="68076"/>
                            <a:pt x="112482" y="73829"/>
                          </a:cubicBezTo>
                          <a:cubicBezTo>
                            <a:pt x="82336" y="79581"/>
                            <a:pt x="72539" y="82458"/>
                            <a:pt x="65756" y="73829"/>
                          </a:cubicBezTo>
                          <a:cubicBezTo>
                            <a:pt x="58973" y="65199"/>
                            <a:pt x="59727" y="58488"/>
                            <a:pt x="56712" y="54652"/>
                          </a:cubicBezTo>
                          <a:cubicBezTo>
                            <a:pt x="53698" y="50817"/>
                            <a:pt x="23552" y="27806"/>
                            <a:pt x="23552" y="27806"/>
                          </a:cubicBezTo>
                          <a:cubicBezTo>
                            <a:pt x="23552" y="27806"/>
                            <a:pt x="5464" y="14382"/>
                            <a:pt x="2449" y="12465"/>
                          </a:cubicBezTo>
                          <a:cubicBezTo>
                            <a:pt x="-565" y="10547"/>
                            <a:pt x="-1319" y="3835"/>
                            <a:pt x="2449" y="959"/>
                          </a:cubicBezTo>
                          <a:cubicBezTo>
                            <a:pt x="6218" y="-1918"/>
                            <a:pt x="34103" y="959"/>
                            <a:pt x="37117" y="14382"/>
                          </a:cubicBezTo>
                          <a:cubicBezTo>
                            <a:pt x="40132" y="27806"/>
                            <a:pt x="67263" y="54652"/>
                            <a:pt x="80829" y="60405"/>
                          </a:cubicBezTo>
                          <a:cubicBezTo>
                            <a:pt x="94395" y="66158"/>
                            <a:pt x="106453" y="71911"/>
                            <a:pt x="127556" y="60405"/>
                          </a:cubicBezTo>
                          <a:cubicBezTo>
                            <a:pt x="148658" y="48899"/>
                            <a:pt x="138106" y="35476"/>
                            <a:pt x="160716" y="31641"/>
                          </a:cubicBezTo>
                          <a:cubicBezTo>
                            <a:pt x="183325" y="27806"/>
                            <a:pt x="195384" y="23970"/>
                            <a:pt x="195384" y="23970"/>
                          </a:cubicBezTo>
                          <a:cubicBezTo>
                            <a:pt x="195384" y="23970"/>
                            <a:pt x="225530" y="16300"/>
                            <a:pt x="225530" y="31641"/>
                          </a:cubicBezTo>
                          <a:close/>
                        </a:path>
                      </a:pathLst>
                    </a:custGeom>
                    <a:solidFill>
                      <a:srgbClr val="85713E">
                        <a:alpha val="1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17" name=""/>
                    <p:cNvSpPr/>
                    <p:nvPr/>
                  </p:nvSpPr>
                  <p:spPr>
                    <a:xfrm>
                      <a:off x="602199" y="1698250"/>
                      <a:ext cx="179056" cy="121942"/>
                    </a:xfrm>
                    <a:custGeom>
                      <a:avLst/>
                      <a:gdLst/>
                      <a:ahLst/>
                      <a:cxnLst/>
                      <a:pathLst>
                        <a:path w="179056" h="121942">
                          <a:moveTo>
                            <a:pt x="565" y="0"/>
                          </a:moveTo>
                          <a:cubicBezTo>
                            <a:pt x="565" y="0"/>
                            <a:pt x="77437" y="5753"/>
                            <a:pt x="89528" y="26847"/>
                          </a:cubicBezTo>
                          <a:cubicBezTo>
                            <a:pt x="101555" y="47941"/>
                            <a:pt x="125672" y="96840"/>
                            <a:pt x="144513" y="96840"/>
                          </a:cubicBezTo>
                          <a:cubicBezTo>
                            <a:pt x="163354" y="96840"/>
                            <a:pt x="179056" y="116975"/>
                            <a:pt x="179056" y="120810"/>
                          </a:cubicBezTo>
                          <a:cubicBezTo>
                            <a:pt x="179056" y="124645"/>
                            <a:pt x="152803" y="116975"/>
                            <a:pt x="152803" y="116975"/>
                          </a:cubicBezTo>
                          <a:cubicBezTo>
                            <a:pt x="152803" y="116975"/>
                            <a:pt x="116627" y="90128"/>
                            <a:pt x="115120" y="86293"/>
                          </a:cubicBezTo>
                          <a:cubicBezTo>
                            <a:pt x="113613" y="82458"/>
                            <a:pt x="97032" y="40270"/>
                            <a:pt x="93264" y="41229"/>
                          </a:cubicBezTo>
                          <a:cubicBezTo>
                            <a:pt x="89528" y="42188"/>
                            <a:pt x="-8479" y="5753"/>
                            <a:pt x="565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3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018" name=""/>
                    <p:cNvSpPr/>
                    <p:nvPr/>
                  </p:nvSpPr>
                  <p:spPr>
                    <a:xfrm>
                      <a:off x="535877" y="1702085"/>
                      <a:ext cx="87989" cy="107147"/>
                    </a:xfrm>
                    <a:custGeom>
                      <a:avLst/>
                      <a:gdLst/>
                      <a:ahLst/>
                      <a:cxnLst/>
                      <a:pathLst>
                        <a:path w="87989" h="107147">
                          <a:moveTo>
                            <a:pt x="39755" y="0"/>
                          </a:moveTo>
                          <a:cubicBezTo>
                            <a:pt x="39755" y="0"/>
                            <a:pt x="-5464" y="28764"/>
                            <a:pt x="565" y="49858"/>
                          </a:cubicBezTo>
                          <a:cubicBezTo>
                            <a:pt x="6594" y="70952"/>
                            <a:pt x="14131" y="80540"/>
                            <a:pt x="30711" y="88210"/>
                          </a:cubicBezTo>
                          <a:cubicBezTo>
                            <a:pt x="47292" y="95881"/>
                            <a:pt x="65379" y="113140"/>
                            <a:pt x="71409" y="105469"/>
                          </a:cubicBezTo>
                          <a:cubicBezTo>
                            <a:pt x="77438" y="97799"/>
                            <a:pt x="87989" y="103552"/>
                            <a:pt x="87989" y="93964"/>
                          </a:cubicBezTo>
                          <a:cubicBezTo>
                            <a:pt x="87989" y="84376"/>
                            <a:pt x="83467" y="72870"/>
                            <a:pt x="77438" y="80540"/>
                          </a:cubicBezTo>
                          <a:cubicBezTo>
                            <a:pt x="71409" y="88210"/>
                            <a:pt x="57843" y="92046"/>
                            <a:pt x="44277" y="80540"/>
                          </a:cubicBezTo>
                          <a:cubicBezTo>
                            <a:pt x="30711" y="69035"/>
                            <a:pt x="20160" y="74787"/>
                            <a:pt x="20160" y="49858"/>
                          </a:cubicBezTo>
                          <a:cubicBezTo>
                            <a:pt x="20160" y="24929"/>
                            <a:pt x="24682" y="38353"/>
                            <a:pt x="39755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</p:grpSp>
        </p:grpSp>
        <p:sp>
          <p:nvSpPr>
            <p:cNvPr id="103" name="Start or Terminator"/>
            <p:cNvSpPr/>
            <p:nvPr/>
          </p:nvSpPr>
          <p:spPr>
            <a:xfrm>
              <a:off x="1842612" y="684957"/>
              <a:ext cx="5343161" cy="503960"/>
            </a:xfrm>
            <a:custGeom>
              <a:avLst/>
              <a:gdLst>
                <a:gd name="connsiteX0" fmla="*/ 0 w 5343161"/>
                <a:gd name="connsiteY0" fmla="*/ 251979 h 503960"/>
                <a:gd name="connsiteX1" fmla="*/ 2671577 w 5343161"/>
                <a:gd name="connsiteY1" fmla="*/ 0 h 503960"/>
                <a:gd name="connsiteX2" fmla="*/ 5343161 w 5343161"/>
                <a:gd name="connsiteY2" fmla="*/ 251979 h 503960"/>
                <a:gd name="connsiteX3" fmla="*/ 2671577 w 5343161"/>
                <a:gd name="connsiteY3" fmla="*/ 503960 h 5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161" h="503960">
                  <a:moveTo>
                    <a:pt x="251979" y="503960"/>
                  </a:moveTo>
                  <a:lnTo>
                    <a:pt x="5091179" y="503960"/>
                  </a:lnTo>
                  <a:cubicBezTo>
                    <a:pt x="5230348" y="503960"/>
                    <a:pt x="5343161" y="391148"/>
                    <a:pt x="5343161" y="251979"/>
                  </a:cubicBezTo>
                  <a:cubicBezTo>
                    <a:pt x="5343161" y="112811"/>
                    <a:pt x="5230348" y="0"/>
                    <a:pt x="5091179" y="0"/>
                  </a:cubicBezTo>
                  <a:lnTo>
                    <a:pt x="251979" y="0"/>
                  </a:lnTo>
                  <a:cubicBezTo>
                    <a:pt x="112811" y="0"/>
                    <a:pt x="0" y="112811"/>
                    <a:pt x="0" y="251979"/>
                  </a:cubicBezTo>
                  <a:cubicBezTo>
                    <a:pt x="0" y="391148"/>
                    <a:pt x="112811" y="503960"/>
                    <a:pt x="251979" y="503960"/>
                  </a:cubicBezTo>
                  <a:close/>
                </a:path>
              </a:pathLst>
            </a:custGeom>
            <a:gradFill>
              <a:gsLst>
                <a:gs pos="0">
                  <a:srgbClr val="8D8EB4"/>
                </a:gs>
                <a:gs pos="50000">
                  <a:srgbClr val="9C9DC7"/>
                </a:gs>
                <a:gs pos="100000">
                  <a:srgbClr val="8D8EB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  <a:effectLst>
              <a:outerShdw blurRad="0" dist="21779" dir="2700000" algn="tl">
                <a:srgbClr val="000000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 b="1">
                  <a:solidFill>
                    <a:srgbClr val="FFFFFF"/>
                  </a:solidFill>
                  <a:latin typeface="Times New Roman"/>
                </a:rPr>
                <a:t>hey Jude</a:t>
              </a:r>
            </a:p>
          </p:txBody>
        </p:sp>
        <p:sp>
          <p:nvSpPr>
            <p:cNvPr id="104" name="Start or Terminator"/>
            <p:cNvSpPr/>
            <p:nvPr/>
          </p:nvSpPr>
          <p:spPr>
            <a:xfrm>
              <a:off x="2011894" y="1976945"/>
              <a:ext cx="761797" cy="307501"/>
            </a:xfrm>
            <a:custGeom>
              <a:avLst/>
              <a:gdLst>
                <a:gd name="connsiteX0" fmla="*/ 0 w 761797"/>
                <a:gd name="connsiteY0" fmla="*/ 153751 h 307501"/>
                <a:gd name="connsiteX1" fmla="*/ 380898 w 761797"/>
                <a:gd name="connsiteY1" fmla="*/ 0 h 307501"/>
                <a:gd name="connsiteX2" fmla="*/ 761797 w 761797"/>
                <a:gd name="connsiteY2" fmla="*/ 153751 h 307501"/>
                <a:gd name="connsiteX3" fmla="*/ 380898 w 761797"/>
                <a:gd name="connsiteY3" fmla="*/ 307501 h 30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797" h="307501">
                  <a:moveTo>
                    <a:pt x="153751" y="307501"/>
                  </a:moveTo>
                  <a:lnTo>
                    <a:pt x="608047" y="307501"/>
                  </a:lnTo>
                  <a:cubicBezTo>
                    <a:pt x="692963" y="307501"/>
                    <a:pt x="761797" y="238667"/>
                    <a:pt x="761797" y="153751"/>
                  </a:cubicBezTo>
                  <a:cubicBezTo>
                    <a:pt x="761797" y="68834"/>
                    <a:pt x="692963" y="0"/>
                    <a:pt x="608047" y="0"/>
                  </a:cubicBezTo>
                  <a:lnTo>
                    <a:pt x="153751" y="0"/>
                  </a:lnTo>
                  <a:cubicBezTo>
                    <a:pt x="68834" y="0"/>
                    <a:pt x="0" y="68834"/>
                    <a:pt x="0" y="153751"/>
                  </a:cubicBezTo>
                  <a:cubicBezTo>
                    <a:pt x="0" y="238667"/>
                    <a:pt x="68834" y="307501"/>
                    <a:pt x="153751" y="307501"/>
                  </a:cubicBezTo>
                  <a:close/>
                </a:path>
              </a:pathLst>
            </a:custGeom>
            <a:gradFill>
              <a:gsLst>
                <a:gs pos="0">
                  <a:srgbClr val="CDA0CF"/>
                </a:gs>
                <a:gs pos="50000">
                  <a:srgbClr val="DBBEDC"/>
                </a:gs>
                <a:gs pos="100000">
                  <a:srgbClr val="CDA0CF"/>
                </a:gs>
              </a:gsLst>
              <a:lin ang="0" scaled="0"/>
            </a:gradFill>
            <a:ln w="7700" cap="flat">
              <a:solidFill>
                <a:srgbClr val="A769A9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454545"/>
                  </a:solidFill>
                  <a:latin typeface="Times New Roman"/>
                </a:rPr>
                <a:t>Don't</a:t>
              </a:r>
            </a:p>
          </p:txBody>
        </p:sp>
        <p:sp>
          <p:nvSpPr>
            <p:cNvPr id="105" name="ConnectLine"/>
            <p:cNvSpPr/>
            <p:nvPr/>
          </p:nvSpPr>
          <p:spPr>
            <a:xfrm>
              <a:off x="2773688" y="2130696"/>
              <a:ext cx="465542" cy="3482"/>
            </a:xfrm>
            <a:custGeom>
              <a:avLst/>
              <a:gdLst/>
              <a:ahLst/>
              <a:cxnLst/>
              <a:pathLst>
                <a:path w="465542" h="3482" fill="none">
                  <a:moveTo>
                    <a:pt x="0" y="0"/>
                  </a:moveTo>
                  <a:lnTo>
                    <a:pt x="219142" y="0"/>
                  </a:lnTo>
                  <a:lnTo>
                    <a:pt x="219142" y="-3482"/>
                  </a:lnTo>
                  <a:lnTo>
                    <a:pt x="465542" y="-3482"/>
                  </a:lnTo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</p:sp>
        <p:sp>
          <p:nvSpPr>
            <p:cNvPr id="106" name="Start or Terminator"/>
            <p:cNvSpPr/>
            <p:nvPr/>
          </p:nvSpPr>
          <p:spPr>
            <a:xfrm>
              <a:off x="3239233" y="1959229"/>
              <a:ext cx="1058049" cy="335973"/>
            </a:xfrm>
            <a:custGeom>
              <a:avLst/>
              <a:gdLst>
                <a:gd name="connsiteX0" fmla="*/ 0 w 1058049"/>
                <a:gd name="connsiteY0" fmla="*/ 167986 h 335973"/>
                <a:gd name="connsiteX1" fmla="*/ 529025 w 1058049"/>
                <a:gd name="connsiteY1" fmla="*/ 0 h 335973"/>
                <a:gd name="connsiteX2" fmla="*/ 1058049 w 1058049"/>
                <a:gd name="connsiteY2" fmla="*/ 167986 h 335973"/>
                <a:gd name="connsiteX3" fmla="*/ 529025 w 1058049"/>
                <a:gd name="connsiteY3" fmla="*/ 335973 h 335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049" h="335973">
                  <a:moveTo>
                    <a:pt x="167986" y="335973"/>
                  </a:moveTo>
                  <a:lnTo>
                    <a:pt x="890066" y="335973"/>
                  </a:lnTo>
                  <a:cubicBezTo>
                    <a:pt x="982843" y="335973"/>
                    <a:pt x="1058049" y="260765"/>
                    <a:pt x="1058049" y="167986"/>
                  </a:cubicBezTo>
                  <a:cubicBezTo>
                    <a:pt x="1058049" y="75208"/>
                    <a:pt x="982843" y="0"/>
                    <a:pt x="890066" y="0"/>
                  </a:cubicBezTo>
                  <a:lnTo>
                    <a:pt x="167986" y="0"/>
                  </a:lnTo>
                  <a:cubicBezTo>
                    <a:pt x="75208" y="0"/>
                    <a:pt x="0" y="75208"/>
                    <a:pt x="0" y="167986"/>
                  </a:cubicBezTo>
                  <a:cubicBezTo>
                    <a:pt x="0" y="260765"/>
                    <a:pt x="75208" y="335973"/>
                    <a:pt x="167986" y="335973"/>
                  </a:cubicBez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454545"/>
                  </a:solidFill>
                  <a:latin typeface="Times New Roman"/>
                </a:rPr>
                <a:t>be afraid</a:t>
              </a:r>
            </a:p>
          </p:txBody>
        </p:sp>
        <p:sp>
          <p:nvSpPr>
            <p:cNvPr id="107" name="ConnectLine"/>
            <p:cNvSpPr/>
            <p:nvPr/>
          </p:nvSpPr>
          <p:spPr>
            <a:xfrm>
              <a:off x="2773688" y="2130700"/>
              <a:ext cx="465542" cy="437062"/>
            </a:xfrm>
            <a:custGeom>
              <a:avLst/>
              <a:gdLst/>
              <a:ahLst/>
              <a:cxnLst/>
              <a:pathLst>
                <a:path w="465542" h="437062" fill="none">
                  <a:moveTo>
                    <a:pt x="0" y="0"/>
                  </a:moveTo>
                  <a:lnTo>
                    <a:pt x="219142" y="0"/>
                  </a:lnTo>
                  <a:lnTo>
                    <a:pt x="219142" y="-437062"/>
                  </a:lnTo>
                  <a:lnTo>
                    <a:pt x="465542" y="-437062"/>
                  </a:lnTo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</p:sp>
        <p:sp>
          <p:nvSpPr>
            <p:cNvPr id="108" name="Start or Terminator"/>
            <p:cNvSpPr/>
            <p:nvPr/>
          </p:nvSpPr>
          <p:spPr>
            <a:xfrm>
              <a:off x="3239233" y="1525649"/>
              <a:ext cx="1058049" cy="335973"/>
            </a:xfrm>
            <a:custGeom>
              <a:avLst/>
              <a:gdLst>
                <a:gd name="connsiteX0" fmla="*/ 0 w 1058049"/>
                <a:gd name="connsiteY0" fmla="*/ 167986 h 335973"/>
                <a:gd name="connsiteX1" fmla="*/ 529025 w 1058049"/>
                <a:gd name="connsiteY1" fmla="*/ 0 h 335973"/>
                <a:gd name="connsiteX2" fmla="*/ 1058049 w 1058049"/>
                <a:gd name="connsiteY2" fmla="*/ 167986 h 335973"/>
                <a:gd name="connsiteX3" fmla="*/ 529025 w 1058049"/>
                <a:gd name="connsiteY3" fmla="*/ 335973 h 335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049" h="335973">
                  <a:moveTo>
                    <a:pt x="167986" y="335973"/>
                  </a:moveTo>
                  <a:lnTo>
                    <a:pt x="890066" y="335973"/>
                  </a:lnTo>
                  <a:cubicBezTo>
                    <a:pt x="982843" y="335973"/>
                    <a:pt x="1058049" y="260765"/>
                    <a:pt x="1058049" y="167986"/>
                  </a:cubicBezTo>
                  <a:cubicBezTo>
                    <a:pt x="1058049" y="75208"/>
                    <a:pt x="982843" y="0"/>
                    <a:pt x="890066" y="0"/>
                  </a:cubicBezTo>
                  <a:lnTo>
                    <a:pt x="167986" y="0"/>
                  </a:lnTo>
                  <a:cubicBezTo>
                    <a:pt x="75208" y="0"/>
                    <a:pt x="0" y="75208"/>
                    <a:pt x="0" y="167986"/>
                  </a:cubicBezTo>
                  <a:cubicBezTo>
                    <a:pt x="0" y="260765"/>
                    <a:pt x="75208" y="335973"/>
                    <a:pt x="167986" y="335973"/>
                  </a:cubicBez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454545"/>
                  </a:solidFill>
                  <a:latin typeface="Times New Roman"/>
                </a:rPr>
                <a:t>make it bad</a:t>
              </a:r>
            </a:p>
          </p:txBody>
        </p:sp>
        <p:sp>
          <p:nvSpPr>
            <p:cNvPr id="109" name="ConnectLine"/>
            <p:cNvSpPr/>
            <p:nvPr/>
          </p:nvSpPr>
          <p:spPr>
            <a:xfrm>
              <a:off x="2773688" y="2130698"/>
              <a:ext cx="465542" cy="470157"/>
            </a:xfrm>
            <a:custGeom>
              <a:avLst/>
              <a:gdLst/>
              <a:ahLst/>
              <a:cxnLst/>
              <a:pathLst>
                <a:path w="465542" h="470157" fill="none">
                  <a:moveTo>
                    <a:pt x="0" y="0"/>
                  </a:moveTo>
                  <a:lnTo>
                    <a:pt x="219142" y="0"/>
                  </a:lnTo>
                  <a:lnTo>
                    <a:pt x="219142" y="470157"/>
                  </a:lnTo>
                  <a:lnTo>
                    <a:pt x="465542" y="470157"/>
                  </a:lnTo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</p:sp>
        <p:sp>
          <p:nvSpPr>
            <p:cNvPr id="110" name="Start or Terminator"/>
            <p:cNvSpPr/>
            <p:nvPr/>
          </p:nvSpPr>
          <p:spPr>
            <a:xfrm>
              <a:off x="3239233" y="2432871"/>
              <a:ext cx="1058049" cy="335973"/>
            </a:xfrm>
            <a:custGeom>
              <a:avLst/>
              <a:gdLst>
                <a:gd name="connsiteX0" fmla="*/ 0 w 1058049"/>
                <a:gd name="connsiteY0" fmla="*/ 167986 h 335973"/>
                <a:gd name="connsiteX1" fmla="*/ 529025 w 1058049"/>
                <a:gd name="connsiteY1" fmla="*/ 0 h 335973"/>
                <a:gd name="connsiteX2" fmla="*/ 1058049 w 1058049"/>
                <a:gd name="connsiteY2" fmla="*/ 167986 h 335973"/>
                <a:gd name="connsiteX3" fmla="*/ 529025 w 1058049"/>
                <a:gd name="connsiteY3" fmla="*/ 335973 h 335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049" h="335973">
                  <a:moveTo>
                    <a:pt x="167986" y="335973"/>
                  </a:moveTo>
                  <a:lnTo>
                    <a:pt x="890066" y="335973"/>
                  </a:lnTo>
                  <a:cubicBezTo>
                    <a:pt x="982843" y="335973"/>
                    <a:pt x="1058049" y="260765"/>
                    <a:pt x="1058049" y="167986"/>
                  </a:cubicBezTo>
                  <a:cubicBezTo>
                    <a:pt x="1058049" y="75208"/>
                    <a:pt x="982843" y="0"/>
                    <a:pt x="890066" y="0"/>
                  </a:cubicBezTo>
                  <a:lnTo>
                    <a:pt x="167986" y="0"/>
                  </a:lnTo>
                  <a:cubicBezTo>
                    <a:pt x="75208" y="0"/>
                    <a:pt x="0" y="75208"/>
                    <a:pt x="0" y="167986"/>
                  </a:cubicBezTo>
                  <a:cubicBezTo>
                    <a:pt x="0" y="260765"/>
                    <a:pt x="75208" y="335973"/>
                    <a:pt x="167986" y="335973"/>
                  </a:cubicBez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454545"/>
                  </a:solidFill>
                  <a:latin typeface="Times New Roman"/>
                </a:rPr>
                <a:t>let me down</a:t>
              </a:r>
            </a:p>
          </p:txBody>
        </p:sp>
        <p:sp>
          <p:nvSpPr>
            <p:cNvPr id="112" name="Start or Terminator"/>
            <p:cNvSpPr/>
            <p:nvPr/>
          </p:nvSpPr>
          <p:spPr>
            <a:xfrm>
              <a:off x="4561790" y="1531794"/>
              <a:ext cx="2623967" cy="329257"/>
            </a:xfrm>
            <a:custGeom>
              <a:avLst/>
              <a:gdLst>
                <a:gd name="connsiteX0" fmla="*/ 0 w 2623967"/>
                <a:gd name="connsiteY0" fmla="*/ 164629 h 329257"/>
                <a:gd name="connsiteX1" fmla="*/ 1311988 w 2623967"/>
                <a:gd name="connsiteY1" fmla="*/ 0 h 329257"/>
                <a:gd name="connsiteX2" fmla="*/ 2623967 w 2623967"/>
                <a:gd name="connsiteY2" fmla="*/ 164629 h 329257"/>
                <a:gd name="connsiteX3" fmla="*/ 1311988 w 2623967"/>
                <a:gd name="connsiteY3" fmla="*/ 329257 h 32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3967" h="329257">
                  <a:moveTo>
                    <a:pt x="164629" y="329257"/>
                  </a:moveTo>
                  <a:lnTo>
                    <a:pt x="2459341" y="329257"/>
                  </a:lnTo>
                  <a:cubicBezTo>
                    <a:pt x="2550263" y="329257"/>
                    <a:pt x="2623967" y="255554"/>
                    <a:pt x="2623967" y="164629"/>
                  </a:cubicBezTo>
                  <a:cubicBezTo>
                    <a:pt x="2623967" y="73704"/>
                    <a:pt x="2550263" y="0"/>
                    <a:pt x="2459341" y="0"/>
                  </a:cubicBezTo>
                  <a:lnTo>
                    <a:pt x="164629" y="0"/>
                  </a:lnTo>
                  <a:cubicBezTo>
                    <a:pt x="73704" y="0"/>
                    <a:pt x="0" y="73704"/>
                    <a:pt x="0" y="164629"/>
                  </a:cubicBezTo>
                  <a:cubicBezTo>
                    <a:pt x="0" y="255554"/>
                    <a:pt x="73704" y="329257"/>
                    <a:pt x="164629" y="329257"/>
                  </a:cubicBezTo>
                  <a:close/>
                </a:path>
              </a:pathLst>
            </a:custGeom>
            <a:solidFill>
              <a:srgbClr val="9C9DC7"/>
            </a:solidFill>
            <a:ln w="7700" cap="flat">
              <a:solidFill>
                <a:srgbClr val="9C9DC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Times New Roman"/>
                </a:rPr>
                <a:t>take a sad song and make it better</a:t>
              </a:r>
            </a:p>
          </p:txBody>
        </p:sp>
        <p:sp>
          <p:nvSpPr>
            <p:cNvPr id="115" name="Start or Terminator"/>
            <p:cNvSpPr/>
            <p:nvPr/>
          </p:nvSpPr>
          <p:spPr>
            <a:xfrm>
              <a:off x="4561790" y="2431424"/>
              <a:ext cx="2623967" cy="329257"/>
            </a:xfrm>
            <a:custGeom>
              <a:avLst/>
              <a:gdLst>
                <a:gd name="connsiteX0" fmla="*/ 0 w 2623967"/>
                <a:gd name="connsiteY0" fmla="*/ 164629 h 329257"/>
                <a:gd name="connsiteX1" fmla="*/ 1311988 w 2623967"/>
                <a:gd name="connsiteY1" fmla="*/ 0 h 329257"/>
                <a:gd name="connsiteX2" fmla="*/ 2623967 w 2623967"/>
                <a:gd name="connsiteY2" fmla="*/ 164629 h 329257"/>
                <a:gd name="connsiteX3" fmla="*/ 1311988 w 2623967"/>
                <a:gd name="connsiteY3" fmla="*/ 329257 h 32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3967" h="329257">
                  <a:moveTo>
                    <a:pt x="164629" y="329257"/>
                  </a:moveTo>
                  <a:lnTo>
                    <a:pt x="2459341" y="329257"/>
                  </a:lnTo>
                  <a:cubicBezTo>
                    <a:pt x="2550263" y="329257"/>
                    <a:pt x="2623967" y="255554"/>
                    <a:pt x="2623967" y="164629"/>
                  </a:cubicBezTo>
                  <a:cubicBezTo>
                    <a:pt x="2623967" y="73704"/>
                    <a:pt x="2550263" y="0"/>
                    <a:pt x="2459341" y="0"/>
                  </a:cubicBezTo>
                  <a:lnTo>
                    <a:pt x="164629" y="0"/>
                  </a:lnTo>
                  <a:cubicBezTo>
                    <a:pt x="73704" y="0"/>
                    <a:pt x="0" y="73704"/>
                    <a:pt x="0" y="164629"/>
                  </a:cubicBezTo>
                  <a:cubicBezTo>
                    <a:pt x="0" y="255554"/>
                    <a:pt x="73704" y="329257"/>
                    <a:pt x="164629" y="329257"/>
                  </a:cubicBezTo>
                  <a:close/>
                </a:path>
              </a:pathLst>
            </a:custGeom>
            <a:solidFill>
              <a:srgbClr val="9C9DC7"/>
            </a:solidFill>
            <a:ln w="7700" cap="flat">
              <a:solidFill>
                <a:srgbClr val="9C9DC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Times New Roman"/>
                </a:rPr>
                <a:t>you have found her, now go and get her</a:t>
              </a:r>
            </a:p>
          </p:txBody>
        </p:sp>
        <p:sp>
          <p:nvSpPr>
            <p:cNvPr id="116" name="Start or Terminator"/>
            <p:cNvSpPr/>
            <p:nvPr/>
          </p:nvSpPr>
          <p:spPr>
            <a:xfrm>
              <a:off x="4561790" y="1966074"/>
              <a:ext cx="2623967" cy="329257"/>
            </a:xfrm>
            <a:custGeom>
              <a:avLst/>
              <a:gdLst>
                <a:gd name="connsiteX0" fmla="*/ 0 w 2623967"/>
                <a:gd name="connsiteY0" fmla="*/ 164629 h 329257"/>
                <a:gd name="connsiteX1" fmla="*/ 1311988 w 2623967"/>
                <a:gd name="connsiteY1" fmla="*/ 0 h 329257"/>
                <a:gd name="connsiteX2" fmla="*/ 2623967 w 2623967"/>
                <a:gd name="connsiteY2" fmla="*/ 164629 h 329257"/>
                <a:gd name="connsiteX3" fmla="*/ 1311988 w 2623967"/>
                <a:gd name="connsiteY3" fmla="*/ 329257 h 32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3967" h="329257">
                  <a:moveTo>
                    <a:pt x="164629" y="329257"/>
                  </a:moveTo>
                  <a:lnTo>
                    <a:pt x="2459341" y="329257"/>
                  </a:lnTo>
                  <a:cubicBezTo>
                    <a:pt x="2550263" y="329257"/>
                    <a:pt x="2623967" y="255554"/>
                    <a:pt x="2623967" y="164629"/>
                  </a:cubicBezTo>
                  <a:cubicBezTo>
                    <a:pt x="2623967" y="73704"/>
                    <a:pt x="2550263" y="0"/>
                    <a:pt x="2459341" y="0"/>
                  </a:cubicBezTo>
                  <a:lnTo>
                    <a:pt x="164629" y="0"/>
                  </a:lnTo>
                  <a:cubicBezTo>
                    <a:pt x="73704" y="0"/>
                    <a:pt x="0" y="73704"/>
                    <a:pt x="0" y="164629"/>
                  </a:cubicBezTo>
                  <a:cubicBezTo>
                    <a:pt x="0" y="255554"/>
                    <a:pt x="73704" y="329257"/>
                    <a:pt x="164629" y="329257"/>
                  </a:cubicBezTo>
                  <a:close/>
                </a:path>
              </a:pathLst>
            </a:custGeom>
            <a:solidFill>
              <a:srgbClr val="9C9DC7"/>
            </a:solidFill>
            <a:ln w="7700" cap="flat">
              <a:solidFill>
                <a:srgbClr val="9C9DC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Times New Roman"/>
                </a:rPr>
                <a:t>you were made to go out and get her</a:t>
              </a:r>
            </a:p>
          </p:txBody>
        </p:sp>
        <p:sp>
          <p:nvSpPr>
            <p:cNvPr id="118" name="Start or Terminator"/>
            <p:cNvSpPr/>
            <p:nvPr/>
          </p:nvSpPr>
          <p:spPr>
            <a:xfrm>
              <a:off x="2011896" y="3143566"/>
              <a:ext cx="1608237" cy="335973"/>
            </a:xfrm>
            <a:custGeom>
              <a:avLst/>
              <a:gdLst>
                <a:gd name="connsiteX0" fmla="*/ 0 w 1608237"/>
                <a:gd name="connsiteY0" fmla="*/ 167986 h 335973"/>
                <a:gd name="connsiteX1" fmla="*/ 804119 w 1608237"/>
                <a:gd name="connsiteY1" fmla="*/ 0 h 335973"/>
                <a:gd name="connsiteX2" fmla="*/ 1608237 w 1608237"/>
                <a:gd name="connsiteY2" fmla="*/ 167986 h 335973"/>
                <a:gd name="connsiteX3" fmla="*/ 804119 w 1608237"/>
                <a:gd name="connsiteY3" fmla="*/ 335973 h 335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8237" h="335973">
                  <a:moveTo>
                    <a:pt x="167986" y="335973"/>
                  </a:moveTo>
                  <a:lnTo>
                    <a:pt x="1440254" y="335973"/>
                  </a:lnTo>
                  <a:cubicBezTo>
                    <a:pt x="1533032" y="335973"/>
                    <a:pt x="1608237" y="260765"/>
                    <a:pt x="1608237" y="167986"/>
                  </a:cubicBezTo>
                  <a:cubicBezTo>
                    <a:pt x="1608237" y="75208"/>
                    <a:pt x="1533032" y="0"/>
                    <a:pt x="1440254" y="0"/>
                  </a:cubicBezTo>
                  <a:lnTo>
                    <a:pt x="167986" y="0"/>
                  </a:lnTo>
                  <a:cubicBezTo>
                    <a:pt x="75208" y="0"/>
                    <a:pt x="0" y="75208"/>
                    <a:pt x="0" y="167986"/>
                  </a:cubicBezTo>
                  <a:cubicBezTo>
                    <a:pt x="0" y="260765"/>
                    <a:pt x="75208" y="335973"/>
                    <a:pt x="167986" y="335973"/>
                  </a:cubicBezTo>
                  <a:close/>
                </a:path>
              </a:pathLst>
            </a:custGeom>
            <a:gradFill>
              <a:gsLst>
                <a:gs pos="0">
                  <a:srgbClr val="CDA0CF"/>
                </a:gs>
                <a:gs pos="50000">
                  <a:srgbClr val="DBBEDC"/>
                </a:gs>
                <a:gs pos="100000">
                  <a:srgbClr val="CDA0CF"/>
                </a:gs>
              </a:gsLst>
              <a:lin ang="0" scaled="0"/>
            </a:gradFill>
            <a:ln w="7700" cap="flat">
              <a:solidFill>
                <a:srgbClr val="A769A9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Times New Roman"/>
                </a:rPr>
                <a:t>remember to </a:t>
              </a:r>
            </a:p>
          </p:txBody>
        </p:sp>
        <p:sp>
          <p:nvSpPr>
            <p:cNvPr id="120" name="Start or Terminator"/>
            <p:cNvSpPr/>
            <p:nvPr/>
          </p:nvSpPr>
          <p:spPr>
            <a:xfrm>
              <a:off x="4561790" y="2894948"/>
              <a:ext cx="2623967" cy="329257"/>
            </a:xfrm>
            <a:custGeom>
              <a:avLst/>
              <a:gdLst>
                <a:gd name="connsiteX0" fmla="*/ 0 w 2623967"/>
                <a:gd name="connsiteY0" fmla="*/ 164629 h 329257"/>
                <a:gd name="connsiteX1" fmla="*/ 1311988 w 2623967"/>
                <a:gd name="connsiteY1" fmla="*/ 0 h 329257"/>
                <a:gd name="connsiteX2" fmla="*/ 2623967 w 2623967"/>
                <a:gd name="connsiteY2" fmla="*/ 164629 h 329257"/>
                <a:gd name="connsiteX3" fmla="*/ 1311988 w 2623967"/>
                <a:gd name="connsiteY3" fmla="*/ 329257 h 32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3967" h="329257">
                  <a:moveTo>
                    <a:pt x="164629" y="329257"/>
                  </a:moveTo>
                  <a:lnTo>
                    <a:pt x="2459341" y="329257"/>
                  </a:lnTo>
                  <a:cubicBezTo>
                    <a:pt x="2550263" y="329257"/>
                    <a:pt x="2623967" y="255554"/>
                    <a:pt x="2623967" y="164629"/>
                  </a:cubicBezTo>
                  <a:cubicBezTo>
                    <a:pt x="2623967" y="73704"/>
                    <a:pt x="2550263" y="0"/>
                    <a:pt x="2459341" y="0"/>
                  </a:cubicBezTo>
                  <a:lnTo>
                    <a:pt x="164629" y="0"/>
                  </a:lnTo>
                  <a:cubicBezTo>
                    <a:pt x="73704" y="0"/>
                    <a:pt x="0" y="73704"/>
                    <a:pt x="0" y="164629"/>
                  </a:cubicBezTo>
                  <a:cubicBezTo>
                    <a:pt x="0" y="255554"/>
                    <a:pt x="73704" y="329257"/>
                    <a:pt x="164629" y="329257"/>
                  </a:cubicBezTo>
                  <a:close/>
                </a:path>
              </a:pathLst>
            </a:custGeom>
            <a:solidFill>
              <a:srgbClr val="9C9DC7"/>
            </a:solidFill>
            <a:ln w="7700" cap="flat">
              <a:solidFill>
                <a:srgbClr val="9C9DC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Times New Roman"/>
                </a:rPr>
                <a:t>let her into your heart</a:t>
              </a:r>
            </a:p>
          </p:txBody>
        </p:sp>
        <p:sp>
          <p:nvSpPr>
            <p:cNvPr id="122" name="Start or Terminator"/>
            <p:cNvSpPr/>
            <p:nvPr/>
          </p:nvSpPr>
          <p:spPr>
            <a:xfrm>
              <a:off x="4561790" y="3395548"/>
              <a:ext cx="2623967" cy="329257"/>
            </a:xfrm>
            <a:custGeom>
              <a:avLst/>
              <a:gdLst>
                <a:gd name="connsiteX0" fmla="*/ 0 w 2623967"/>
                <a:gd name="connsiteY0" fmla="*/ 164629 h 329257"/>
                <a:gd name="connsiteX1" fmla="*/ 1311988 w 2623967"/>
                <a:gd name="connsiteY1" fmla="*/ 0 h 329257"/>
                <a:gd name="connsiteX2" fmla="*/ 2623967 w 2623967"/>
                <a:gd name="connsiteY2" fmla="*/ 164629 h 329257"/>
                <a:gd name="connsiteX3" fmla="*/ 1311988 w 2623967"/>
                <a:gd name="connsiteY3" fmla="*/ 329257 h 32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3967" h="329257">
                  <a:moveTo>
                    <a:pt x="164629" y="329257"/>
                  </a:moveTo>
                  <a:lnTo>
                    <a:pt x="2459341" y="329257"/>
                  </a:lnTo>
                  <a:cubicBezTo>
                    <a:pt x="2550263" y="329257"/>
                    <a:pt x="2623967" y="255554"/>
                    <a:pt x="2623967" y="164629"/>
                  </a:cubicBezTo>
                  <a:cubicBezTo>
                    <a:pt x="2623967" y="73704"/>
                    <a:pt x="2550263" y="0"/>
                    <a:pt x="2459341" y="0"/>
                  </a:cubicBezTo>
                  <a:lnTo>
                    <a:pt x="164629" y="0"/>
                  </a:lnTo>
                  <a:cubicBezTo>
                    <a:pt x="73704" y="0"/>
                    <a:pt x="0" y="73704"/>
                    <a:pt x="0" y="164629"/>
                  </a:cubicBezTo>
                  <a:cubicBezTo>
                    <a:pt x="0" y="255554"/>
                    <a:pt x="73704" y="329257"/>
                    <a:pt x="164629" y="329257"/>
                  </a:cubicBezTo>
                  <a:close/>
                </a:path>
              </a:pathLst>
            </a:custGeom>
            <a:solidFill>
              <a:srgbClr val="9C9DC7"/>
            </a:solidFill>
            <a:ln w="7700" cap="flat">
              <a:solidFill>
                <a:srgbClr val="9C9DC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Times New Roman"/>
                </a:rPr>
                <a:t>let her under your skin</a:t>
              </a:r>
            </a:p>
          </p:txBody>
        </p:sp>
        <p:sp>
          <p:nvSpPr>
            <p:cNvPr id="148" name="Start or Terminator"/>
            <p:cNvSpPr/>
            <p:nvPr/>
          </p:nvSpPr>
          <p:spPr>
            <a:xfrm>
              <a:off x="2054213" y="4142208"/>
              <a:ext cx="761797" cy="307501"/>
            </a:xfrm>
            <a:custGeom>
              <a:avLst/>
              <a:gdLst>
                <a:gd name="connsiteX0" fmla="*/ 0 w 761797"/>
                <a:gd name="connsiteY0" fmla="*/ 153751 h 307501"/>
                <a:gd name="connsiteX1" fmla="*/ 380898 w 761797"/>
                <a:gd name="connsiteY1" fmla="*/ 0 h 307501"/>
                <a:gd name="connsiteX2" fmla="*/ 761797 w 761797"/>
                <a:gd name="connsiteY2" fmla="*/ 153751 h 307501"/>
                <a:gd name="connsiteX3" fmla="*/ 380898 w 761797"/>
                <a:gd name="connsiteY3" fmla="*/ 307501 h 30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797" h="307501">
                  <a:moveTo>
                    <a:pt x="153751" y="307501"/>
                  </a:moveTo>
                  <a:lnTo>
                    <a:pt x="608047" y="307501"/>
                  </a:lnTo>
                  <a:cubicBezTo>
                    <a:pt x="692963" y="307501"/>
                    <a:pt x="761797" y="238667"/>
                    <a:pt x="761797" y="153751"/>
                  </a:cubicBezTo>
                  <a:cubicBezTo>
                    <a:pt x="761797" y="68834"/>
                    <a:pt x="692963" y="0"/>
                    <a:pt x="608047" y="0"/>
                  </a:cubicBezTo>
                  <a:lnTo>
                    <a:pt x="153751" y="0"/>
                  </a:lnTo>
                  <a:cubicBezTo>
                    <a:pt x="68834" y="0"/>
                    <a:pt x="0" y="68834"/>
                    <a:pt x="0" y="153751"/>
                  </a:cubicBezTo>
                  <a:cubicBezTo>
                    <a:pt x="0" y="238667"/>
                    <a:pt x="68834" y="307501"/>
                    <a:pt x="153751" y="307501"/>
                  </a:cubicBezTo>
                  <a:close/>
                </a:path>
              </a:pathLst>
            </a:custGeom>
            <a:gradFill>
              <a:gsLst>
                <a:gs pos="0">
                  <a:srgbClr val="CDA0CF"/>
                </a:gs>
                <a:gs pos="50000">
                  <a:srgbClr val="DBBEDC"/>
                </a:gs>
                <a:gs pos="100000">
                  <a:srgbClr val="CDA0CF"/>
                </a:gs>
              </a:gsLst>
              <a:lin ang="0" scaled="0"/>
            </a:gradFill>
            <a:ln w="7700" cap="flat">
              <a:solidFill>
                <a:srgbClr val="A769A9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Times New Roman"/>
                </a:rPr>
                <a:t>then you </a:t>
              </a:r>
            </a:p>
          </p:txBody>
        </p:sp>
        <p:sp>
          <p:nvSpPr>
            <p:cNvPr id="149" name="Start or Terminator"/>
            <p:cNvSpPr/>
            <p:nvPr/>
          </p:nvSpPr>
          <p:spPr>
            <a:xfrm>
              <a:off x="3175749" y="3921264"/>
              <a:ext cx="761797" cy="307501"/>
            </a:xfrm>
            <a:custGeom>
              <a:avLst/>
              <a:gdLst>
                <a:gd name="connsiteX0" fmla="*/ 0 w 761797"/>
                <a:gd name="connsiteY0" fmla="*/ 153751 h 307501"/>
                <a:gd name="connsiteX1" fmla="*/ 380898 w 761797"/>
                <a:gd name="connsiteY1" fmla="*/ 0 h 307501"/>
                <a:gd name="connsiteX2" fmla="*/ 761797 w 761797"/>
                <a:gd name="connsiteY2" fmla="*/ 153751 h 307501"/>
                <a:gd name="connsiteX3" fmla="*/ 380898 w 761797"/>
                <a:gd name="connsiteY3" fmla="*/ 307501 h 30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797" h="307501">
                  <a:moveTo>
                    <a:pt x="153751" y="307501"/>
                  </a:moveTo>
                  <a:lnTo>
                    <a:pt x="608047" y="307501"/>
                  </a:lnTo>
                  <a:cubicBezTo>
                    <a:pt x="692963" y="307501"/>
                    <a:pt x="761797" y="238667"/>
                    <a:pt x="761797" y="153751"/>
                  </a:cubicBezTo>
                  <a:cubicBezTo>
                    <a:pt x="761797" y="68834"/>
                    <a:pt x="692963" y="0"/>
                    <a:pt x="608047" y="0"/>
                  </a:cubicBezTo>
                  <a:lnTo>
                    <a:pt x="153751" y="0"/>
                  </a:lnTo>
                  <a:cubicBezTo>
                    <a:pt x="68834" y="0"/>
                    <a:pt x="0" y="68834"/>
                    <a:pt x="0" y="153751"/>
                  </a:cubicBezTo>
                  <a:cubicBezTo>
                    <a:pt x="0" y="238667"/>
                    <a:pt x="68834" y="307501"/>
                    <a:pt x="153751" y="307501"/>
                  </a:cubicBez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454545"/>
                  </a:solidFill>
                  <a:latin typeface="Times New Roman"/>
                </a:rPr>
                <a:t>can start</a:t>
              </a:r>
            </a:p>
          </p:txBody>
        </p:sp>
        <p:sp>
          <p:nvSpPr>
            <p:cNvPr id="151" name="Start or Terminator"/>
            <p:cNvSpPr/>
            <p:nvPr/>
          </p:nvSpPr>
          <p:spPr>
            <a:xfrm>
              <a:off x="3175749" y="4382517"/>
              <a:ext cx="761797" cy="307501"/>
            </a:xfrm>
            <a:custGeom>
              <a:avLst/>
              <a:gdLst>
                <a:gd name="connsiteX0" fmla="*/ 0 w 761797"/>
                <a:gd name="connsiteY0" fmla="*/ 153751 h 307501"/>
                <a:gd name="connsiteX1" fmla="*/ 380898 w 761797"/>
                <a:gd name="connsiteY1" fmla="*/ 0 h 307501"/>
                <a:gd name="connsiteX2" fmla="*/ 761797 w 761797"/>
                <a:gd name="connsiteY2" fmla="*/ 153751 h 307501"/>
                <a:gd name="connsiteX3" fmla="*/ 380898 w 761797"/>
                <a:gd name="connsiteY3" fmla="*/ 307501 h 30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797" h="307501">
                  <a:moveTo>
                    <a:pt x="153751" y="307501"/>
                  </a:moveTo>
                  <a:lnTo>
                    <a:pt x="608047" y="307501"/>
                  </a:lnTo>
                  <a:cubicBezTo>
                    <a:pt x="692963" y="307501"/>
                    <a:pt x="761797" y="238667"/>
                    <a:pt x="761797" y="153751"/>
                  </a:cubicBezTo>
                  <a:cubicBezTo>
                    <a:pt x="761797" y="68834"/>
                    <a:pt x="692963" y="0"/>
                    <a:pt x="608047" y="0"/>
                  </a:cubicBezTo>
                  <a:lnTo>
                    <a:pt x="153751" y="0"/>
                  </a:lnTo>
                  <a:cubicBezTo>
                    <a:pt x="68834" y="0"/>
                    <a:pt x="0" y="68834"/>
                    <a:pt x="0" y="153751"/>
                  </a:cubicBezTo>
                  <a:cubicBezTo>
                    <a:pt x="0" y="238667"/>
                    <a:pt x="68834" y="307501"/>
                    <a:pt x="153751" y="307501"/>
                  </a:cubicBez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454545"/>
                  </a:solidFill>
                  <a:latin typeface="Times New Roman"/>
                </a:rPr>
                <a:t>begin</a:t>
              </a:r>
            </a:p>
          </p:txBody>
        </p:sp>
        <p:sp>
          <p:nvSpPr>
            <p:cNvPr id="152" name="Start or Terminator"/>
            <p:cNvSpPr/>
            <p:nvPr/>
          </p:nvSpPr>
          <p:spPr>
            <a:xfrm>
              <a:off x="4561797" y="4133809"/>
              <a:ext cx="2623967" cy="329257"/>
            </a:xfrm>
            <a:custGeom>
              <a:avLst/>
              <a:gdLst>
                <a:gd name="connsiteX0" fmla="*/ 0 w 2623967"/>
                <a:gd name="connsiteY0" fmla="*/ 164629 h 329257"/>
                <a:gd name="connsiteX1" fmla="*/ 1311988 w 2623967"/>
                <a:gd name="connsiteY1" fmla="*/ 0 h 329257"/>
                <a:gd name="connsiteX2" fmla="*/ 2623967 w 2623967"/>
                <a:gd name="connsiteY2" fmla="*/ 164629 h 329257"/>
                <a:gd name="connsiteX3" fmla="*/ 1311988 w 2623967"/>
                <a:gd name="connsiteY3" fmla="*/ 329257 h 32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3967" h="329257">
                  <a:moveTo>
                    <a:pt x="164629" y="329257"/>
                  </a:moveTo>
                  <a:lnTo>
                    <a:pt x="2459341" y="329257"/>
                  </a:lnTo>
                  <a:cubicBezTo>
                    <a:pt x="2550263" y="329257"/>
                    <a:pt x="2623967" y="255554"/>
                    <a:pt x="2623967" y="164629"/>
                  </a:cubicBezTo>
                  <a:cubicBezTo>
                    <a:pt x="2623967" y="73704"/>
                    <a:pt x="2550263" y="0"/>
                    <a:pt x="2459341" y="0"/>
                  </a:cubicBezTo>
                  <a:lnTo>
                    <a:pt x="164629" y="0"/>
                  </a:lnTo>
                  <a:cubicBezTo>
                    <a:pt x="73704" y="0"/>
                    <a:pt x="0" y="73704"/>
                    <a:pt x="0" y="164629"/>
                  </a:cubicBezTo>
                  <a:cubicBezTo>
                    <a:pt x="0" y="255554"/>
                    <a:pt x="73704" y="329257"/>
                    <a:pt x="164629" y="329257"/>
                  </a:cubicBezTo>
                  <a:close/>
                </a:path>
              </a:pathLst>
            </a:custGeom>
            <a:solidFill>
              <a:srgbClr val="9C9DC7"/>
            </a:solidFill>
            <a:ln w="7700" cap="flat">
              <a:solidFill>
                <a:srgbClr val="9C9DC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Times New Roman"/>
                </a:rPr>
                <a:t>to make it better</a:t>
              </a:r>
            </a:p>
          </p:txBody>
        </p:sp>
        <p:sp>
          <p:nvSpPr>
            <p:cNvPr id="153" name="Start or Terminator"/>
            <p:cNvSpPr/>
            <p:nvPr/>
          </p:nvSpPr>
          <p:spPr>
            <a:xfrm>
              <a:off x="1969577" y="4906308"/>
              <a:ext cx="5290254" cy="463647"/>
            </a:xfrm>
            <a:custGeom>
              <a:avLst/>
              <a:gdLst>
                <a:gd name="connsiteX0" fmla="*/ 0 w 5290254"/>
                <a:gd name="connsiteY0" fmla="*/ 231823 h 463647"/>
                <a:gd name="connsiteX1" fmla="*/ 2645127 w 5290254"/>
                <a:gd name="connsiteY1" fmla="*/ 0 h 463647"/>
                <a:gd name="connsiteX2" fmla="*/ 5290254 w 5290254"/>
                <a:gd name="connsiteY2" fmla="*/ 231823 h 463647"/>
                <a:gd name="connsiteX3" fmla="*/ 2645127 w 5290254"/>
                <a:gd name="connsiteY3" fmla="*/ 463647 h 463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90254" h="463647">
                  <a:moveTo>
                    <a:pt x="231823" y="463647"/>
                  </a:moveTo>
                  <a:lnTo>
                    <a:pt x="5058438" y="463647"/>
                  </a:lnTo>
                  <a:cubicBezTo>
                    <a:pt x="5186474" y="463647"/>
                    <a:pt x="5290254" y="359860"/>
                    <a:pt x="5290254" y="231823"/>
                  </a:cubicBezTo>
                  <a:cubicBezTo>
                    <a:pt x="5290254" y="103788"/>
                    <a:pt x="5186474" y="0"/>
                    <a:pt x="5058438" y="0"/>
                  </a:cubicBezTo>
                  <a:lnTo>
                    <a:pt x="231823" y="0"/>
                  </a:lnTo>
                  <a:cubicBezTo>
                    <a:pt x="103788" y="0"/>
                    <a:pt x="0" y="103788"/>
                    <a:pt x="0" y="231823"/>
                  </a:cubicBezTo>
                  <a:cubicBezTo>
                    <a:pt x="0" y="359860"/>
                    <a:pt x="103788" y="463647"/>
                    <a:pt x="231823" y="463647"/>
                  </a:cubicBezTo>
                  <a:close/>
                </a:path>
              </a:pathLst>
            </a:custGeom>
            <a:solidFill>
              <a:srgbClr val="9C9DC7"/>
            </a:solidFill>
            <a:ln w="7700" cap="flat">
              <a:solidFill>
                <a:srgbClr val="9C9DC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Times New Roman"/>
                </a:rPr>
                <a:t>better better better better better  waaaaa</a:t>
              </a:r>
            </a:p>
          </p:txBody>
        </p:sp>
        <p:sp>
          <p:nvSpPr>
            <p:cNvPr id="157" name="ConnectLine"/>
            <p:cNvSpPr/>
            <p:nvPr/>
          </p:nvSpPr>
          <p:spPr>
            <a:xfrm>
              <a:off x="3620134" y="3311557"/>
              <a:ext cx="941664" cy="248622"/>
            </a:xfrm>
            <a:custGeom>
              <a:avLst/>
              <a:gdLst/>
              <a:ahLst/>
              <a:cxnLst/>
              <a:pathLst>
                <a:path w="941664" h="248622" fill="none">
                  <a:moveTo>
                    <a:pt x="0" y="0"/>
                  </a:moveTo>
                  <a:lnTo>
                    <a:pt x="695264" y="0"/>
                  </a:lnTo>
                  <a:lnTo>
                    <a:pt x="695264" y="248622"/>
                  </a:lnTo>
                  <a:lnTo>
                    <a:pt x="941664" y="248622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58" name="ConnectLine"/>
            <p:cNvSpPr/>
            <p:nvPr/>
          </p:nvSpPr>
          <p:spPr>
            <a:xfrm>
              <a:off x="3620134" y="3311554"/>
              <a:ext cx="941664" cy="251979"/>
            </a:xfrm>
            <a:custGeom>
              <a:avLst/>
              <a:gdLst/>
              <a:ahLst/>
              <a:cxnLst/>
              <a:pathLst>
                <a:path w="941664" h="251979" fill="none">
                  <a:moveTo>
                    <a:pt x="0" y="0"/>
                  </a:moveTo>
                  <a:lnTo>
                    <a:pt x="695264" y="0"/>
                  </a:lnTo>
                  <a:lnTo>
                    <a:pt x="695264" y="-251979"/>
                  </a:lnTo>
                  <a:lnTo>
                    <a:pt x="941664" y="-251979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59" name="ConnectLine"/>
            <p:cNvSpPr/>
            <p:nvPr/>
          </p:nvSpPr>
          <p:spPr>
            <a:xfrm>
              <a:off x="2816010" y="4295959"/>
              <a:ext cx="359738" cy="220945"/>
            </a:xfrm>
            <a:custGeom>
              <a:avLst/>
              <a:gdLst/>
              <a:ahLst/>
              <a:cxnLst/>
              <a:pathLst>
                <a:path w="359738" h="220945" fill="none">
                  <a:moveTo>
                    <a:pt x="0" y="0"/>
                  </a:moveTo>
                  <a:lnTo>
                    <a:pt x="113338" y="0"/>
                  </a:lnTo>
                  <a:lnTo>
                    <a:pt x="113338" y="-220945"/>
                  </a:lnTo>
                  <a:lnTo>
                    <a:pt x="359738" y="-220945"/>
                  </a:lnTo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</p:sp>
        <p:sp>
          <p:nvSpPr>
            <p:cNvPr id="160" name="ConnectLine"/>
            <p:cNvSpPr/>
            <p:nvPr/>
          </p:nvSpPr>
          <p:spPr>
            <a:xfrm>
              <a:off x="2816010" y="4295956"/>
              <a:ext cx="359738" cy="240306"/>
            </a:xfrm>
            <a:custGeom>
              <a:avLst/>
              <a:gdLst/>
              <a:ahLst/>
              <a:cxnLst/>
              <a:pathLst>
                <a:path w="359738" h="240306" fill="none">
                  <a:moveTo>
                    <a:pt x="0" y="0"/>
                  </a:moveTo>
                  <a:lnTo>
                    <a:pt x="113338" y="0"/>
                  </a:lnTo>
                  <a:lnTo>
                    <a:pt x="113338" y="240306"/>
                  </a:lnTo>
                  <a:lnTo>
                    <a:pt x="359738" y="240306"/>
                  </a:lnTo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</p:sp>
        <p:sp>
          <p:nvSpPr>
            <p:cNvPr id="161" name="ConnectLine"/>
            <p:cNvSpPr/>
            <p:nvPr/>
          </p:nvSpPr>
          <p:spPr>
            <a:xfrm>
              <a:off x="3937544" y="4075015"/>
              <a:ext cx="624251" cy="223422"/>
            </a:xfrm>
            <a:custGeom>
              <a:avLst/>
              <a:gdLst/>
              <a:ahLst/>
              <a:cxnLst/>
              <a:pathLst>
                <a:path w="624251" h="223422" fill="none">
                  <a:moveTo>
                    <a:pt x="0" y="0"/>
                  </a:moveTo>
                  <a:lnTo>
                    <a:pt x="377851" y="0"/>
                  </a:lnTo>
                  <a:lnTo>
                    <a:pt x="377851" y="223422"/>
                  </a:lnTo>
                  <a:lnTo>
                    <a:pt x="624251" y="223422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62" name="ConnectLine"/>
            <p:cNvSpPr/>
            <p:nvPr/>
          </p:nvSpPr>
          <p:spPr>
            <a:xfrm>
              <a:off x="3937544" y="4536263"/>
              <a:ext cx="624251" cy="237830"/>
            </a:xfrm>
            <a:custGeom>
              <a:avLst/>
              <a:gdLst/>
              <a:ahLst/>
              <a:cxnLst/>
              <a:pathLst>
                <a:path w="624251" h="237830" fill="none">
                  <a:moveTo>
                    <a:pt x="0" y="0"/>
                  </a:moveTo>
                  <a:lnTo>
                    <a:pt x="377851" y="0"/>
                  </a:lnTo>
                  <a:lnTo>
                    <a:pt x="377851" y="-237830"/>
                  </a:lnTo>
                  <a:lnTo>
                    <a:pt x="624251" y="-237830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64" name="ConnectLine"/>
            <p:cNvSpPr/>
            <p:nvPr/>
          </p:nvSpPr>
          <p:spPr>
            <a:xfrm>
              <a:off x="7185765" y="1696415"/>
              <a:ext cx="5173869" cy="1615137"/>
            </a:xfrm>
            <a:custGeom>
              <a:avLst/>
              <a:gdLst/>
              <a:ahLst/>
              <a:cxnLst/>
              <a:pathLst>
                <a:path w="5173869" h="1615137" fill="none">
                  <a:moveTo>
                    <a:pt x="0" y="0"/>
                  </a:moveTo>
                  <a:lnTo>
                    <a:pt x="246400" y="0"/>
                  </a:lnTo>
                  <a:lnTo>
                    <a:pt x="246400" y="1144628"/>
                  </a:lnTo>
                  <a:lnTo>
                    <a:pt x="-5420269" y="1144628"/>
                  </a:lnTo>
                  <a:lnTo>
                    <a:pt x="-5420269" y="1615137"/>
                  </a:lnTo>
                  <a:lnTo>
                    <a:pt x="-5173869" y="1615137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65" name="ConnectLine"/>
            <p:cNvSpPr/>
            <p:nvPr/>
          </p:nvSpPr>
          <p:spPr>
            <a:xfrm>
              <a:off x="7185765" y="2130696"/>
              <a:ext cx="5173869" cy="1180857"/>
            </a:xfrm>
            <a:custGeom>
              <a:avLst/>
              <a:gdLst/>
              <a:ahLst/>
              <a:cxnLst/>
              <a:pathLst>
                <a:path w="5173869" h="1180857" fill="none">
                  <a:moveTo>
                    <a:pt x="0" y="0"/>
                  </a:moveTo>
                  <a:lnTo>
                    <a:pt x="246400" y="0"/>
                  </a:lnTo>
                  <a:lnTo>
                    <a:pt x="246400" y="710346"/>
                  </a:lnTo>
                  <a:lnTo>
                    <a:pt x="-5420269" y="710346"/>
                  </a:lnTo>
                  <a:lnTo>
                    <a:pt x="-5420269" y="1180857"/>
                  </a:lnTo>
                  <a:lnTo>
                    <a:pt x="-5173869" y="1180857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66" name="ConnectLine"/>
            <p:cNvSpPr/>
            <p:nvPr/>
          </p:nvSpPr>
          <p:spPr>
            <a:xfrm>
              <a:off x="7185765" y="2596051"/>
              <a:ext cx="5173869" cy="715502"/>
            </a:xfrm>
            <a:custGeom>
              <a:avLst/>
              <a:gdLst/>
              <a:ahLst/>
              <a:cxnLst/>
              <a:pathLst>
                <a:path w="5173869" h="715502" fill="none">
                  <a:moveTo>
                    <a:pt x="0" y="0"/>
                  </a:moveTo>
                  <a:lnTo>
                    <a:pt x="246400" y="0"/>
                  </a:lnTo>
                  <a:lnTo>
                    <a:pt x="246400" y="244994"/>
                  </a:lnTo>
                  <a:lnTo>
                    <a:pt x="-5420269" y="244994"/>
                  </a:lnTo>
                  <a:lnTo>
                    <a:pt x="-5420269" y="715502"/>
                  </a:lnTo>
                  <a:lnTo>
                    <a:pt x="-5173869" y="715502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70" name="ConnectLine"/>
            <p:cNvSpPr/>
            <p:nvPr/>
          </p:nvSpPr>
          <p:spPr>
            <a:xfrm>
              <a:off x="7185765" y="4298438"/>
              <a:ext cx="2571061" cy="607870"/>
            </a:xfrm>
            <a:custGeom>
              <a:avLst/>
              <a:gdLst/>
              <a:ahLst/>
              <a:cxnLst/>
              <a:pathLst>
                <a:path w="2571061" h="607870" fill="none">
                  <a:moveTo>
                    <a:pt x="0" y="0"/>
                  </a:moveTo>
                  <a:lnTo>
                    <a:pt x="246400" y="0"/>
                  </a:lnTo>
                  <a:lnTo>
                    <a:pt x="246400" y="361470"/>
                  </a:lnTo>
                  <a:lnTo>
                    <a:pt x="-2571061" y="361470"/>
                  </a:lnTo>
                  <a:lnTo>
                    <a:pt x="-2571061" y="607870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86" name="Start or Terminator"/>
            <p:cNvSpPr/>
            <p:nvPr/>
          </p:nvSpPr>
          <p:spPr>
            <a:xfrm>
              <a:off x="4130638" y="5510849"/>
              <a:ext cx="968121" cy="436053"/>
            </a:xfrm>
            <a:custGeom>
              <a:avLst/>
              <a:gdLst>
                <a:gd name="connsiteX0" fmla="*/ 0 w 968121"/>
                <a:gd name="connsiteY0" fmla="*/ 218026 h 436053"/>
                <a:gd name="connsiteX1" fmla="*/ 484059 w 968121"/>
                <a:gd name="connsiteY1" fmla="*/ 0 h 436053"/>
                <a:gd name="connsiteX2" fmla="*/ 968121 w 968121"/>
                <a:gd name="connsiteY2" fmla="*/ 218026 h 436053"/>
                <a:gd name="connsiteX3" fmla="*/ 484059 w 968121"/>
                <a:gd name="connsiteY3" fmla="*/ 436053 h 43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21" h="436053">
                  <a:moveTo>
                    <a:pt x="218026" y="436053"/>
                  </a:moveTo>
                  <a:lnTo>
                    <a:pt x="750092" y="436053"/>
                  </a:lnTo>
                  <a:cubicBezTo>
                    <a:pt x="870508" y="436053"/>
                    <a:pt x="968121" y="338443"/>
                    <a:pt x="968121" y="218026"/>
                  </a:cubicBezTo>
                  <a:cubicBezTo>
                    <a:pt x="968121" y="97611"/>
                    <a:pt x="870508" y="0"/>
                    <a:pt x="750092" y="0"/>
                  </a:cubicBezTo>
                  <a:lnTo>
                    <a:pt x="218026" y="0"/>
                  </a:lnTo>
                  <a:cubicBezTo>
                    <a:pt x="97611" y="0"/>
                    <a:pt x="0" y="97611"/>
                    <a:pt x="0" y="218026"/>
                  </a:cubicBezTo>
                  <a:cubicBezTo>
                    <a:pt x="0" y="338443"/>
                    <a:pt x="97611" y="436053"/>
                    <a:pt x="218026" y="436053"/>
                  </a:cubicBezTo>
                  <a:close/>
                </a:path>
              </a:pathLst>
            </a:custGeom>
            <a:gradFill>
              <a:gsLst>
                <a:gs pos="0">
                  <a:srgbClr val="8D8EB4"/>
                </a:gs>
                <a:gs pos="50000">
                  <a:srgbClr val="9C9DC7"/>
                </a:gs>
                <a:gs pos="100000">
                  <a:srgbClr val="8D8EB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  <a:effectLst>
              <a:outerShdw blurRad="0" dist="21779" dir="2700000" algn="tl">
                <a:srgbClr val="000000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FFFFFF"/>
                  </a:solidFill>
                  <a:latin typeface="Times New Roman"/>
                </a:rPr>
                <a:t>na</a:t>
              </a:r>
            </a:p>
          </p:txBody>
        </p:sp>
        <p:sp>
          <p:nvSpPr>
            <p:cNvPr id="187" name="ConnectLine"/>
            <p:cNvSpPr/>
            <p:nvPr/>
          </p:nvSpPr>
          <p:spPr>
            <a:xfrm>
              <a:off x="4614705" y="5369953"/>
              <a:ext cx="0" cy="140896"/>
            </a:xfrm>
            <a:custGeom>
              <a:avLst/>
              <a:gdLst/>
              <a:ahLst/>
              <a:cxnLst/>
              <a:pathLst>
                <a:path w="0" h="140896" fill="none">
                  <a:moveTo>
                    <a:pt x="0" y="0"/>
                  </a:moveTo>
                  <a:lnTo>
                    <a:pt x="0" y="140896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89" name="ConnectLine"/>
            <p:cNvSpPr/>
            <p:nvPr/>
          </p:nvSpPr>
          <p:spPr>
            <a:xfrm>
              <a:off x="4614696" y="5946900"/>
              <a:ext cx="2772092" cy="5009967"/>
            </a:xfrm>
            <a:custGeom>
              <a:avLst/>
              <a:gdLst/>
              <a:ahLst/>
              <a:cxnLst/>
              <a:pathLst>
                <a:path w="2772092" h="5009967" fill="none">
                  <a:moveTo>
                    <a:pt x="0" y="0"/>
                  </a:moveTo>
                  <a:lnTo>
                    <a:pt x="0" y="185453"/>
                  </a:lnTo>
                  <a:lnTo>
                    <a:pt x="-3014904" y="185453"/>
                  </a:lnTo>
                  <a:lnTo>
                    <a:pt x="-3014904" y="-5009967"/>
                  </a:lnTo>
                  <a:lnTo>
                    <a:pt x="-2772092" y="-5009967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90" name="ConnectLine"/>
            <p:cNvSpPr/>
            <p:nvPr/>
          </p:nvSpPr>
          <p:spPr>
            <a:xfrm>
              <a:off x="5098763" y="5728874"/>
              <a:ext cx="968121" cy="0"/>
            </a:xfrm>
            <a:custGeom>
              <a:avLst/>
              <a:gdLst/>
              <a:ahLst/>
              <a:cxnLst/>
              <a:pathLst>
                <a:path w="968121" h="0" fill="none">
                  <a:moveTo>
                    <a:pt x="0" y="0"/>
                  </a:moveTo>
                  <a:lnTo>
                    <a:pt x="104639" y="0"/>
                  </a:lnTo>
                  <a:lnTo>
                    <a:pt x="104639" y="323726"/>
                  </a:lnTo>
                  <a:lnTo>
                    <a:pt x="-1096557" y="323726"/>
                  </a:lnTo>
                  <a:lnTo>
                    <a:pt x="-1096557" y="0"/>
                  </a:lnTo>
                  <a:lnTo>
                    <a:pt x="-968121" y="0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91" name="ConnectLine"/>
            <p:cNvSpPr/>
            <p:nvPr/>
          </p:nvSpPr>
          <p:spPr>
            <a:xfrm>
              <a:off x="7185765" y="936933"/>
              <a:ext cx="5173876" cy="1193762"/>
            </a:xfrm>
            <a:custGeom>
              <a:avLst/>
              <a:gdLst/>
              <a:ahLst/>
              <a:cxnLst/>
              <a:pathLst>
                <a:path w="5173876" h="1193762" fill="none">
                  <a:moveTo>
                    <a:pt x="0" y="0"/>
                  </a:moveTo>
                  <a:lnTo>
                    <a:pt x="246400" y="0"/>
                  </a:lnTo>
                  <a:lnTo>
                    <a:pt x="246400" y="451563"/>
                  </a:lnTo>
                  <a:lnTo>
                    <a:pt x="-5420276" y="451563"/>
                  </a:lnTo>
                  <a:lnTo>
                    <a:pt x="-5420276" y="1193762"/>
                  </a:lnTo>
                  <a:lnTo>
                    <a:pt x="-5173876" y="1193762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92" name="ConnectLine"/>
            <p:cNvSpPr/>
            <p:nvPr/>
          </p:nvSpPr>
          <p:spPr>
            <a:xfrm>
              <a:off x="4297287" y="1693637"/>
              <a:ext cx="264513" cy="2784"/>
            </a:xfrm>
            <a:custGeom>
              <a:avLst/>
              <a:gdLst/>
              <a:ahLst/>
              <a:cxnLst/>
              <a:pathLst>
                <a:path w="264513" h="2784" fill="none">
                  <a:moveTo>
                    <a:pt x="0" y="0"/>
                  </a:moveTo>
                  <a:lnTo>
                    <a:pt x="141313" y="0"/>
                  </a:lnTo>
                  <a:lnTo>
                    <a:pt x="141313" y="2784"/>
                  </a:lnTo>
                  <a:lnTo>
                    <a:pt x="264513" y="2784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93" name="ConnectLine"/>
            <p:cNvSpPr/>
            <p:nvPr/>
          </p:nvSpPr>
          <p:spPr>
            <a:xfrm>
              <a:off x="4297287" y="2127214"/>
              <a:ext cx="264513" cy="3483"/>
            </a:xfrm>
            <a:custGeom>
              <a:avLst/>
              <a:gdLst/>
              <a:ahLst/>
              <a:cxnLst/>
              <a:pathLst>
                <a:path w="264513" h="3483" fill="none">
                  <a:moveTo>
                    <a:pt x="0" y="0"/>
                  </a:moveTo>
                  <a:lnTo>
                    <a:pt x="141313" y="0"/>
                  </a:lnTo>
                  <a:lnTo>
                    <a:pt x="141313" y="3483"/>
                  </a:lnTo>
                  <a:lnTo>
                    <a:pt x="264513" y="3483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94" name="ConnectLine"/>
            <p:cNvSpPr/>
            <p:nvPr/>
          </p:nvSpPr>
          <p:spPr>
            <a:xfrm>
              <a:off x="4297287" y="2600857"/>
              <a:ext cx="264513" cy="4804"/>
            </a:xfrm>
            <a:custGeom>
              <a:avLst/>
              <a:gdLst/>
              <a:ahLst/>
              <a:cxnLst/>
              <a:pathLst>
                <a:path w="264513" h="4804" fill="none">
                  <a:moveTo>
                    <a:pt x="0" y="0"/>
                  </a:moveTo>
                  <a:lnTo>
                    <a:pt x="141313" y="0"/>
                  </a:lnTo>
                  <a:lnTo>
                    <a:pt x="141313" y="-4804"/>
                  </a:lnTo>
                  <a:lnTo>
                    <a:pt x="264513" y="-4804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95" name="ConnectLine"/>
            <p:cNvSpPr/>
            <p:nvPr/>
          </p:nvSpPr>
          <p:spPr>
            <a:xfrm>
              <a:off x="7185765" y="3059572"/>
              <a:ext cx="5131549" cy="1236381"/>
            </a:xfrm>
            <a:custGeom>
              <a:avLst/>
              <a:gdLst/>
              <a:ahLst/>
              <a:cxnLst/>
              <a:pathLst>
                <a:path w="5131549" h="1236381" fill="none">
                  <a:moveTo>
                    <a:pt x="0" y="0"/>
                  </a:moveTo>
                  <a:lnTo>
                    <a:pt x="246400" y="0"/>
                  </a:lnTo>
                  <a:lnTo>
                    <a:pt x="246400" y="746189"/>
                  </a:lnTo>
                  <a:lnTo>
                    <a:pt x="-5377949" y="746189"/>
                  </a:lnTo>
                  <a:lnTo>
                    <a:pt x="-5377949" y="1236381"/>
                  </a:lnTo>
                  <a:lnTo>
                    <a:pt x="-5131549" y="1236381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sp>
          <p:nvSpPr>
            <p:cNvPr id="196" name="ConnectLine"/>
            <p:cNvSpPr/>
            <p:nvPr/>
          </p:nvSpPr>
          <p:spPr>
            <a:xfrm>
              <a:off x="7185765" y="3560176"/>
              <a:ext cx="5131549" cy="735782"/>
            </a:xfrm>
            <a:custGeom>
              <a:avLst/>
              <a:gdLst/>
              <a:ahLst/>
              <a:cxnLst/>
              <a:pathLst>
                <a:path w="5131549" h="735782" fill="none">
                  <a:moveTo>
                    <a:pt x="0" y="0"/>
                  </a:moveTo>
                  <a:lnTo>
                    <a:pt x="246400" y="0"/>
                  </a:lnTo>
                  <a:lnTo>
                    <a:pt x="246400" y="245586"/>
                  </a:lnTo>
                  <a:lnTo>
                    <a:pt x="-5377949" y="245586"/>
                  </a:lnTo>
                  <a:lnTo>
                    <a:pt x="-5377949" y="735782"/>
                  </a:lnTo>
                  <a:lnTo>
                    <a:pt x="-5131549" y="735782"/>
                  </a:lnTo>
                </a:path>
              </a:pathLst>
            </a:custGeom>
            <a:noFill/>
            <a:ln w="7700" cap="flat">
              <a:solidFill>
                <a:srgbClr val="717292"/>
              </a:solidFill>
              <a:bevel/>
              <a:tailEnd type="triangle" w="med" len="med"/>
            </a:ln>
          </p:spPr>
        </p:sp>
        <p:grpSp>
          <p:nvGrpSpPr>
            <p:cNvPr id="1026" name="Music"/>
            <p:cNvGrpSpPr/>
            <p:nvPr/>
          </p:nvGrpSpPr>
          <p:grpSpPr>
            <a:xfrm>
              <a:off x="4421788" y="584857"/>
              <a:ext cx="184800" cy="200200"/>
              <a:chOff x="4421788" y="584857"/>
              <a:chExt cx="184800" cy="200200"/>
            </a:xfrm>
          </p:grpSpPr>
          <p:sp>
            <p:nvSpPr>
              <p:cNvPr id="1027" name=""/>
              <p:cNvSpPr/>
              <p:nvPr/>
            </p:nvSpPr>
            <p:spPr>
              <a:xfrm>
                <a:off x="4421788" y="584857"/>
                <a:ext cx="184800" cy="200200"/>
              </a:xfrm>
              <a:custGeom>
                <a:avLst/>
                <a:gdLst/>
                <a:ahLst/>
                <a:cxnLst/>
                <a:pathLst>
                  <a:path w="184800" h="200200">
                    <a:moveTo>
                      <a:pt x="0" y="160997"/>
                    </a:moveTo>
                    <a:cubicBezTo>
                      <a:pt x="0" y="139317"/>
                      <a:pt x="25464" y="121794"/>
                      <a:pt x="56957" y="121794"/>
                    </a:cubicBezTo>
                    <a:cubicBezTo>
                      <a:pt x="67889" y="121794"/>
                      <a:pt x="78107" y="123913"/>
                      <a:pt x="86786" y="127591"/>
                    </a:cubicBezTo>
                    <a:lnTo>
                      <a:pt x="86786" y="0"/>
                    </a:lnTo>
                    <a:cubicBezTo>
                      <a:pt x="86786" y="0"/>
                      <a:pt x="136552" y="-5159"/>
                      <a:pt x="170861" y="43339"/>
                    </a:cubicBezTo>
                    <a:cubicBezTo>
                      <a:pt x="202332" y="87823"/>
                      <a:pt x="173231" y="122778"/>
                      <a:pt x="154677" y="119697"/>
                    </a:cubicBezTo>
                    <a:cubicBezTo>
                      <a:pt x="139141" y="117118"/>
                      <a:pt x="157459" y="98691"/>
                      <a:pt x="146909" y="77391"/>
                    </a:cubicBezTo>
                    <a:cubicBezTo>
                      <a:pt x="137199" y="57785"/>
                      <a:pt x="113914" y="55205"/>
                      <a:pt x="113914" y="55205"/>
                    </a:cubicBezTo>
                    <a:cubicBezTo>
                      <a:pt x="113914" y="55205"/>
                      <a:pt x="113914" y="159338"/>
                      <a:pt x="113914" y="160997"/>
                    </a:cubicBezTo>
                    <a:cubicBezTo>
                      <a:pt x="113914" y="182628"/>
                      <a:pt x="88388" y="200200"/>
                      <a:pt x="56957" y="200200"/>
                    </a:cubicBezTo>
                    <a:cubicBezTo>
                      <a:pt x="25464" y="200200"/>
                      <a:pt x="0" y="182628"/>
                      <a:pt x="0" y="160997"/>
                    </a:cubicBezTo>
                    <a:close/>
                  </a:path>
                </a:pathLst>
              </a:custGeom>
              <a:solidFill>
                <a:srgbClr val="1D6AB6"/>
              </a:solidFill>
              <a:ln w="7700" cap="flat">
                <a:noFill/>
                <a:bevel/>
              </a:ln>
            </p:spPr>
          </p:sp>
          <p:sp>
            <p:nvSpPr>
              <p:cNvPr id="1028" name=""/>
              <p:cNvSpPr/>
              <p:nvPr/>
            </p:nvSpPr>
            <p:spPr>
              <a:xfrm>
                <a:off x="4425958" y="588697"/>
                <a:ext cx="176461" cy="193047"/>
              </a:xfrm>
              <a:custGeom>
                <a:avLst/>
                <a:gdLst/>
                <a:ahLst/>
                <a:cxnLst/>
                <a:pathLst>
                  <a:path w="176461" h="193047">
                    <a:moveTo>
                      <a:pt x="0" y="154069"/>
                    </a:moveTo>
                    <a:cubicBezTo>
                      <a:pt x="0" y="138893"/>
                      <a:pt x="21508" y="123145"/>
                      <a:pt x="52947" y="120456"/>
                    </a:cubicBezTo>
                    <a:cubicBezTo>
                      <a:pt x="63321" y="120456"/>
                      <a:pt x="77302" y="123115"/>
                      <a:pt x="85536" y="126602"/>
                    </a:cubicBezTo>
                    <a:lnTo>
                      <a:pt x="85536" y="0"/>
                    </a:lnTo>
                    <a:cubicBezTo>
                      <a:pt x="85536" y="0"/>
                      <a:pt x="130098" y="-3501"/>
                      <a:pt x="162654" y="42492"/>
                    </a:cubicBezTo>
                    <a:cubicBezTo>
                      <a:pt x="192515" y="84677"/>
                      <a:pt x="167293" y="117735"/>
                      <a:pt x="150076" y="113031"/>
                    </a:cubicBezTo>
                    <a:cubicBezTo>
                      <a:pt x="138829" y="109959"/>
                      <a:pt x="155188" y="93316"/>
                      <a:pt x="143941" y="71551"/>
                    </a:cubicBezTo>
                    <a:cubicBezTo>
                      <a:pt x="134416" y="53117"/>
                      <a:pt x="107646" y="48762"/>
                      <a:pt x="107646" y="48762"/>
                    </a:cubicBezTo>
                    <a:cubicBezTo>
                      <a:pt x="107646" y="48762"/>
                      <a:pt x="107135" y="153450"/>
                      <a:pt x="107135" y="155024"/>
                    </a:cubicBezTo>
                    <a:cubicBezTo>
                      <a:pt x="107135" y="175538"/>
                      <a:pt x="84397" y="193047"/>
                      <a:pt x="54572" y="193047"/>
                    </a:cubicBezTo>
                    <a:cubicBezTo>
                      <a:pt x="24690" y="193047"/>
                      <a:pt x="-1879" y="178069"/>
                      <a:pt x="0" y="1540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2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29" name=""/>
              <p:cNvSpPr/>
              <p:nvPr/>
            </p:nvSpPr>
            <p:spPr>
              <a:xfrm>
                <a:off x="4432556" y="712226"/>
                <a:ext cx="78810" cy="47370"/>
              </a:xfrm>
              <a:custGeom>
                <a:avLst/>
                <a:gdLst/>
                <a:ahLst/>
                <a:cxnLst/>
                <a:pathLst>
                  <a:path w="78810" h="47370">
                    <a:moveTo>
                      <a:pt x="0" y="23685"/>
                    </a:moveTo>
                    <a:cubicBezTo>
                      <a:pt x="0" y="10604"/>
                      <a:pt x="17642" y="0"/>
                      <a:pt x="39405" y="0"/>
                    </a:cubicBezTo>
                    <a:cubicBezTo>
                      <a:pt x="61168" y="0"/>
                      <a:pt x="78810" y="10604"/>
                      <a:pt x="78810" y="23685"/>
                    </a:cubicBezTo>
                    <a:cubicBezTo>
                      <a:pt x="78810" y="36765"/>
                      <a:pt x="61168" y="47370"/>
                      <a:pt x="39405" y="47370"/>
                    </a:cubicBezTo>
                    <a:cubicBezTo>
                      <a:pt x="17642" y="47370"/>
                      <a:pt x="0" y="36765"/>
                      <a:pt x="0" y="236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33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30" name=""/>
              <p:cNvSpPr/>
              <p:nvPr/>
            </p:nvSpPr>
            <p:spPr>
              <a:xfrm>
                <a:off x="4437151" y="712991"/>
                <a:ext cx="62468" cy="32523"/>
              </a:xfrm>
              <a:custGeom>
                <a:avLst/>
                <a:gdLst/>
                <a:ahLst/>
                <a:cxnLst/>
                <a:pathLst>
                  <a:path w="62468" h="32523">
                    <a:moveTo>
                      <a:pt x="0" y="16261"/>
                    </a:moveTo>
                    <a:cubicBezTo>
                      <a:pt x="0" y="7280"/>
                      <a:pt x="13984" y="0"/>
                      <a:pt x="31234" y="0"/>
                    </a:cubicBezTo>
                    <a:cubicBezTo>
                      <a:pt x="48484" y="0"/>
                      <a:pt x="62468" y="7280"/>
                      <a:pt x="62468" y="16261"/>
                    </a:cubicBezTo>
                    <a:cubicBezTo>
                      <a:pt x="62468" y="25242"/>
                      <a:pt x="48484" y="32523"/>
                      <a:pt x="31234" y="32523"/>
                    </a:cubicBezTo>
                    <a:cubicBezTo>
                      <a:pt x="13984" y="32523"/>
                      <a:pt x="0" y="25242"/>
                      <a:pt x="0" y="162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31" name=""/>
              <p:cNvSpPr/>
              <p:nvPr/>
            </p:nvSpPr>
            <p:spPr>
              <a:xfrm>
                <a:off x="4511504" y="598252"/>
                <a:ext cx="7476" cy="117048"/>
              </a:xfrm>
              <a:custGeom>
                <a:avLst/>
                <a:gdLst/>
                <a:ahLst/>
                <a:cxnLst/>
                <a:pathLst>
                  <a:path w="7476" h="117048">
                    <a:moveTo>
                      <a:pt x="0" y="0"/>
                    </a:moveTo>
                    <a:lnTo>
                      <a:pt x="0" y="117048"/>
                    </a:lnTo>
                    <a:lnTo>
                      <a:pt x="6646" y="111414"/>
                    </a:lnTo>
                    <a:lnTo>
                      <a:pt x="7438" y="1210"/>
                    </a:lnTo>
                    <a:cubicBezTo>
                      <a:pt x="7438" y="1210"/>
                      <a:pt x="3553" y="186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32" name=""/>
              <p:cNvSpPr/>
              <p:nvPr/>
            </p:nvSpPr>
            <p:spPr>
              <a:xfrm>
                <a:off x="4431373" y="743721"/>
                <a:ext cx="101745" cy="38024"/>
              </a:xfrm>
              <a:custGeom>
                <a:avLst/>
                <a:gdLst/>
                <a:ahLst/>
                <a:cxnLst/>
                <a:pathLst>
                  <a:path w="101745" h="38024">
                    <a:moveTo>
                      <a:pt x="101745" y="0"/>
                    </a:moveTo>
                    <a:cubicBezTo>
                      <a:pt x="101745" y="0"/>
                      <a:pt x="102368" y="33799"/>
                      <a:pt x="49171" y="38024"/>
                    </a:cubicBezTo>
                    <a:cubicBezTo>
                      <a:pt x="49171" y="38024"/>
                      <a:pt x="14953" y="39560"/>
                      <a:pt x="0" y="16515"/>
                    </a:cubicBezTo>
                    <a:cubicBezTo>
                      <a:pt x="0" y="16515"/>
                      <a:pt x="24154" y="29958"/>
                      <a:pt x="51759" y="28806"/>
                    </a:cubicBezTo>
                    <a:cubicBezTo>
                      <a:pt x="51759" y="28806"/>
                      <a:pt x="84732" y="28038"/>
                      <a:pt x="1017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49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33" name=""/>
              <p:cNvSpPr/>
              <p:nvPr/>
            </p:nvSpPr>
            <p:spPr>
              <a:xfrm>
                <a:off x="4511504" y="588554"/>
                <a:ext cx="90243" cy="106245"/>
              </a:xfrm>
              <a:custGeom>
                <a:avLst/>
                <a:gdLst/>
                <a:ahLst/>
                <a:cxnLst/>
                <a:pathLst>
                  <a:path w="90243" h="106245">
                    <a:moveTo>
                      <a:pt x="0" y="0"/>
                    </a:moveTo>
                    <a:cubicBezTo>
                      <a:pt x="0" y="0"/>
                      <a:pt x="47925" y="-2612"/>
                      <a:pt x="78598" y="42873"/>
                    </a:cubicBezTo>
                    <a:cubicBezTo>
                      <a:pt x="78598" y="42873"/>
                      <a:pt x="100068" y="73589"/>
                      <a:pt x="84732" y="101876"/>
                    </a:cubicBezTo>
                    <a:cubicBezTo>
                      <a:pt x="84732" y="101876"/>
                      <a:pt x="73077" y="114148"/>
                      <a:pt x="75530" y="97555"/>
                    </a:cubicBezTo>
                    <a:cubicBezTo>
                      <a:pt x="75530" y="97555"/>
                      <a:pt x="91480" y="58840"/>
                      <a:pt x="47312" y="26885"/>
                    </a:cubicBezTo>
                    <a:cubicBezTo>
                      <a:pt x="47312" y="26885"/>
                      <a:pt x="28091" y="12546"/>
                      <a:pt x="0" y="967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34" name="Music"/>
            <p:cNvGrpSpPr/>
            <p:nvPr/>
          </p:nvGrpSpPr>
          <p:grpSpPr>
            <a:xfrm>
              <a:off x="2054216" y="836837"/>
              <a:ext cx="184800" cy="200200"/>
              <a:chOff x="2054216" y="836837"/>
              <a:chExt cx="184800" cy="200200"/>
            </a:xfrm>
          </p:grpSpPr>
          <p:sp>
            <p:nvSpPr>
              <p:cNvPr id="1035" name=""/>
              <p:cNvSpPr/>
              <p:nvPr/>
            </p:nvSpPr>
            <p:spPr>
              <a:xfrm>
                <a:off x="2054216" y="836837"/>
                <a:ext cx="184800" cy="200200"/>
              </a:xfrm>
              <a:custGeom>
                <a:avLst/>
                <a:gdLst/>
                <a:ahLst/>
                <a:cxnLst/>
                <a:pathLst>
                  <a:path w="184800" h="200200">
                    <a:moveTo>
                      <a:pt x="0" y="160997"/>
                    </a:moveTo>
                    <a:cubicBezTo>
                      <a:pt x="0" y="139317"/>
                      <a:pt x="25464" y="121794"/>
                      <a:pt x="56957" y="121794"/>
                    </a:cubicBezTo>
                    <a:cubicBezTo>
                      <a:pt x="67889" y="121794"/>
                      <a:pt x="78107" y="123913"/>
                      <a:pt x="86786" y="127591"/>
                    </a:cubicBezTo>
                    <a:lnTo>
                      <a:pt x="86786" y="0"/>
                    </a:lnTo>
                    <a:cubicBezTo>
                      <a:pt x="86786" y="0"/>
                      <a:pt x="136552" y="-5159"/>
                      <a:pt x="170861" y="43339"/>
                    </a:cubicBezTo>
                    <a:cubicBezTo>
                      <a:pt x="202332" y="87823"/>
                      <a:pt x="173231" y="122778"/>
                      <a:pt x="154677" y="119697"/>
                    </a:cubicBezTo>
                    <a:cubicBezTo>
                      <a:pt x="139141" y="117118"/>
                      <a:pt x="157459" y="98691"/>
                      <a:pt x="146909" y="77391"/>
                    </a:cubicBezTo>
                    <a:cubicBezTo>
                      <a:pt x="137199" y="57785"/>
                      <a:pt x="113914" y="55205"/>
                      <a:pt x="113914" y="55205"/>
                    </a:cubicBezTo>
                    <a:cubicBezTo>
                      <a:pt x="113914" y="55205"/>
                      <a:pt x="113914" y="159338"/>
                      <a:pt x="113914" y="160997"/>
                    </a:cubicBezTo>
                    <a:cubicBezTo>
                      <a:pt x="113914" y="182628"/>
                      <a:pt x="88388" y="200200"/>
                      <a:pt x="56957" y="200200"/>
                    </a:cubicBezTo>
                    <a:cubicBezTo>
                      <a:pt x="25464" y="200200"/>
                      <a:pt x="0" y="182628"/>
                      <a:pt x="0" y="160997"/>
                    </a:cubicBezTo>
                    <a:close/>
                  </a:path>
                </a:pathLst>
              </a:custGeom>
              <a:solidFill>
                <a:srgbClr val="1D6AB6"/>
              </a:solidFill>
              <a:ln w="7700" cap="flat">
                <a:noFill/>
                <a:bevel/>
              </a:ln>
            </p:spPr>
          </p:sp>
          <p:sp>
            <p:nvSpPr>
              <p:cNvPr id="1036" name=""/>
              <p:cNvSpPr/>
              <p:nvPr/>
            </p:nvSpPr>
            <p:spPr>
              <a:xfrm>
                <a:off x="2058385" y="840677"/>
                <a:ext cx="176461" cy="193047"/>
              </a:xfrm>
              <a:custGeom>
                <a:avLst/>
                <a:gdLst/>
                <a:ahLst/>
                <a:cxnLst/>
                <a:pathLst>
                  <a:path w="176461" h="193047">
                    <a:moveTo>
                      <a:pt x="0" y="154069"/>
                    </a:moveTo>
                    <a:cubicBezTo>
                      <a:pt x="0" y="138893"/>
                      <a:pt x="21508" y="123145"/>
                      <a:pt x="52947" y="120456"/>
                    </a:cubicBezTo>
                    <a:cubicBezTo>
                      <a:pt x="63321" y="120456"/>
                      <a:pt x="77302" y="123115"/>
                      <a:pt x="85536" y="126602"/>
                    </a:cubicBezTo>
                    <a:lnTo>
                      <a:pt x="85536" y="0"/>
                    </a:lnTo>
                    <a:cubicBezTo>
                      <a:pt x="85536" y="0"/>
                      <a:pt x="130098" y="-3501"/>
                      <a:pt x="162654" y="42492"/>
                    </a:cubicBezTo>
                    <a:cubicBezTo>
                      <a:pt x="192515" y="84677"/>
                      <a:pt x="167293" y="117735"/>
                      <a:pt x="150076" y="113031"/>
                    </a:cubicBezTo>
                    <a:cubicBezTo>
                      <a:pt x="138829" y="109959"/>
                      <a:pt x="155188" y="93316"/>
                      <a:pt x="143941" y="71551"/>
                    </a:cubicBezTo>
                    <a:cubicBezTo>
                      <a:pt x="134416" y="53117"/>
                      <a:pt x="107646" y="48762"/>
                      <a:pt x="107646" y="48762"/>
                    </a:cubicBezTo>
                    <a:cubicBezTo>
                      <a:pt x="107646" y="48762"/>
                      <a:pt x="107135" y="153450"/>
                      <a:pt x="107135" y="155024"/>
                    </a:cubicBezTo>
                    <a:cubicBezTo>
                      <a:pt x="107135" y="175538"/>
                      <a:pt x="84397" y="193047"/>
                      <a:pt x="54572" y="193047"/>
                    </a:cubicBezTo>
                    <a:cubicBezTo>
                      <a:pt x="24690" y="193047"/>
                      <a:pt x="-1879" y="178069"/>
                      <a:pt x="0" y="1540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2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37" name=""/>
              <p:cNvSpPr/>
              <p:nvPr/>
            </p:nvSpPr>
            <p:spPr>
              <a:xfrm>
                <a:off x="2064983" y="964206"/>
                <a:ext cx="78810" cy="47370"/>
              </a:xfrm>
              <a:custGeom>
                <a:avLst/>
                <a:gdLst/>
                <a:ahLst/>
                <a:cxnLst/>
                <a:pathLst>
                  <a:path w="78810" h="47370">
                    <a:moveTo>
                      <a:pt x="0" y="23685"/>
                    </a:moveTo>
                    <a:cubicBezTo>
                      <a:pt x="0" y="10604"/>
                      <a:pt x="17642" y="0"/>
                      <a:pt x="39405" y="0"/>
                    </a:cubicBezTo>
                    <a:cubicBezTo>
                      <a:pt x="61168" y="0"/>
                      <a:pt x="78810" y="10604"/>
                      <a:pt x="78810" y="23685"/>
                    </a:cubicBezTo>
                    <a:cubicBezTo>
                      <a:pt x="78810" y="36765"/>
                      <a:pt x="61168" y="47370"/>
                      <a:pt x="39405" y="47370"/>
                    </a:cubicBezTo>
                    <a:cubicBezTo>
                      <a:pt x="17642" y="47370"/>
                      <a:pt x="0" y="36765"/>
                      <a:pt x="0" y="236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33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38" name=""/>
              <p:cNvSpPr/>
              <p:nvPr/>
            </p:nvSpPr>
            <p:spPr>
              <a:xfrm>
                <a:off x="2069578" y="964970"/>
                <a:ext cx="62468" cy="32523"/>
              </a:xfrm>
              <a:custGeom>
                <a:avLst/>
                <a:gdLst/>
                <a:ahLst/>
                <a:cxnLst/>
                <a:pathLst>
                  <a:path w="62468" h="32523">
                    <a:moveTo>
                      <a:pt x="0" y="16261"/>
                    </a:moveTo>
                    <a:cubicBezTo>
                      <a:pt x="0" y="7280"/>
                      <a:pt x="13984" y="0"/>
                      <a:pt x="31234" y="0"/>
                    </a:cubicBezTo>
                    <a:cubicBezTo>
                      <a:pt x="48484" y="0"/>
                      <a:pt x="62468" y="7280"/>
                      <a:pt x="62468" y="16261"/>
                    </a:cubicBezTo>
                    <a:cubicBezTo>
                      <a:pt x="62468" y="25242"/>
                      <a:pt x="48484" y="32523"/>
                      <a:pt x="31234" y="32523"/>
                    </a:cubicBezTo>
                    <a:cubicBezTo>
                      <a:pt x="13984" y="32523"/>
                      <a:pt x="0" y="25242"/>
                      <a:pt x="0" y="162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39" name=""/>
              <p:cNvSpPr/>
              <p:nvPr/>
            </p:nvSpPr>
            <p:spPr>
              <a:xfrm>
                <a:off x="2143932" y="850231"/>
                <a:ext cx="7476" cy="117048"/>
              </a:xfrm>
              <a:custGeom>
                <a:avLst/>
                <a:gdLst/>
                <a:ahLst/>
                <a:cxnLst/>
                <a:pathLst>
                  <a:path w="7476" h="117048">
                    <a:moveTo>
                      <a:pt x="0" y="0"/>
                    </a:moveTo>
                    <a:lnTo>
                      <a:pt x="0" y="117048"/>
                    </a:lnTo>
                    <a:lnTo>
                      <a:pt x="6646" y="111414"/>
                    </a:lnTo>
                    <a:lnTo>
                      <a:pt x="7438" y="1210"/>
                    </a:lnTo>
                    <a:cubicBezTo>
                      <a:pt x="7438" y="1210"/>
                      <a:pt x="3553" y="186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0" name=""/>
              <p:cNvSpPr/>
              <p:nvPr/>
            </p:nvSpPr>
            <p:spPr>
              <a:xfrm>
                <a:off x="2063801" y="995700"/>
                <a:ext cx="101745" cy="38024"/>
              </a:xfrm>
              <a:custGeom>
                <a:avLst/>
                <a:gdLst/>
                <a:ahLst/>
                <a:cxnLst/>
                <a:pathLst>
                  <a:path w="101745" h="38024">
                    <a:moveTo>
                      <a:pt x="101745" y="0"/>
                    </a:moveTo>
                    <a:cubicBezTo>
                      <a:pt x="101745" y="0"/>
                      <a:pt x="102368" y="33799"/>
                      <a:pt x="49171" y="38024"/>
                    </a:cubicBezTo>
                    <a:cubicBezTo>
                      <a:pt x="49171" y="38024"/>
                      <a:pt x="14953" y="39560"/>
                      <a:pt x="0" y="16515"/>
                    </a:cubicBezTo>
                    <a:cubicBezTo>
                      <a:pt x="0" y="16515"/>
                      <a:pt x="24154" y="29958"/>
                      <a:pt x="51759" y="28806"/>
                    </a:cubicBezTo>
                    <a:cubicBezTo>
                      <a:pt x="51759" y="28806"/>
                      <a:pt x="84732" y="28038"/>
                      <a:pt x="1017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49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1" name=""/>
              <p:cNvSpPr/>
              <p:nvPr/>
            </p:nvSpPr>
            <p:spPr>
              <a:xfrm>
                <a:off x="2143932" y="840533"/>
                <a:ext cx="90243" cy="106245"/>
              </a:xfrm>
              <a:custGeom>
                <a:avLst/>
                <a:gdLst/>
                <a:ahLst/>
                <a:cxnLst/>
                <a:pathLst>
                  <a:path w="90243" h="106245">
                    <a:moveTo>
                      <a:pt x="0" y="0"/>
                    </a:moveTo>
                    <a:cubicBezTo>
                      <a:pt x="0" y="0"/>
                      <a:pt x="47925" y="-2612"/>
                      <a:pt x="78598" y="42873"/>
                    </a:cubicBezTo>
                    <a:cubicBezTo>
                      <a:pt x="78598" y="42873"/>
                      <a:pt x="100068" y="73589"/>
                      <a:pt x="84732" y="101876"/>
                    </a:cubicBezTo>
                    <a:cubicBezTo>
                      <a:pt x="84732" y="101876"/>
                      <a:pt x="73077" y="114148"/>
                      <a:pt x="75530" y="97555"/>
                    </a:cubicBezTo>
                    <a:cubicBezTo>
                      <a:pt x="75530" y="97555"/>
                      <a:pt x="91480" y="58840"/>
                      <a:pt x="47312" y="26885"/>
                    </a:cubicBezTo>
                    <a:cubicBezTo>
                      <a:pt x="47312" y="26885"/>
                      <a:pt x="28091" y="12546"/>
                      <a:pt x="0" y="967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42" name="Music"/>
            <p:cNvGrpSpPr/>
            <p:nvPr/>
          </p:nvGrpSpPr>
          <p:grpSpPr>
            <a:xfrm>
              <a:off x="6835800" y="836837"/>
              <a:ext cx="184800" cy="200200"/>
              <a:chOff x="6835800" y="836837"/>
              <a:chExt cx="184800" cy="200200"/>
            </a:xfrm>
          </p:grpSpPr>
          <p:sp>
            <p:nvSpPr>
              <p:cNvPr id="1043" name=""/>
              <p:cNvSpPr/>
              <p:nvPr/>
            </p:nvSpPr>
            <p:spPr>
              <a:xfrm>
                <a:off x="6835800" y="836837"/>
                <a:ext cx="184800" cy="200200"/>
              </a:xfrm>
              <a:custGeom>
                <a:avLst/>
                <a:gdLst/>
                <a:ahLst/>
                <a:cxnLst/>
                <a:pathLst>
                  <a:path w="184800" h="200200">
                    <a:moveTo>
                      <a:pt x="0" y="160997"/>
                    </a:moveTo>
                    <a:cubicBezTo>
                      <a:pt x="0" y="139317"/>
                      <a:pt x="25464" y="121794"/>
                      <a:pt x="56957" y="121794"/>
                    </a:cubicBezTo>
                    <a:cubicBezTo>
                      <a:pt x="67889" y="121794"/>
                      <a:pt x="78107" y="123913"/>
                      <a:pt x="86786" y="127591"/>
                    </a:cubicBezTo>
                    <a:lnTo>
                      <a:pt x="86786" y="0"/>
                    </a:lnTo>
                    <a:cubicBezTo>
                      <a:pt x="86786" y="0"/>
                      <a:pt x="136552" y="-5159"/>
                      <a:pt x="170861" y="43339"/>
                    </a:cubicBezTo>
                    <a:cubicBezTo>
                      <a:pt x="202332" y="87823"/>
                      <a:pt x="173231" y="122778"/>
                      <a:pt x="154677" y="119697"/>
                    </a:cubicBezTo>
                    <a:cubicBezTo>
                      <a:pt x="139141" y="117118"/>
                      <a:pt x="157459" y="98691"/>
                      <a:pt x="146909" y="77391"/>
                    </a:cubicBezTo>
                    <a:cubicBezTo>
                      <a:pt x="137199" y="57785"/>
                      <a:pt x="113914" y="55205"/>
                      <a:pt x="113914" y="55205"/>
                    </a:cubicBezTo>
                    <a:cubicBezTo>
                      <a:pt x="113914" y="55205"/>
                      <a:pt x="113914" y="159338"/>
                      <a:pt x="113914" y="160997"/>
                    </a:cubicBezTo>
                    <a:cubicBezTo>
                      <a:pt x="113914" y="182628"/>
                      <a:pt x="88388" y="200200"/>
                      <a:pt x="56957" y="200200"/>
                    </a:cubicBezTo>
                    <a:cubicBezTo>
                      <a:pt x="25464" y="200200"/>
                      <a:pt x="0" y="182628"/>
                      <a:pt x="0" y="160997"/>
                    </a:cubicBezTo>
                    <a:close/>
                  </a:path>
                </a:pathLst>
              </a:custGeom>
              <a:solidFill>
                <a:srgbClr val="1D6AB6"/>
              </a:solidFill>
              <a:ln w="7700" cap="flat">
                <a:noFill/>
                <a:bevel/>
              </a:ln>
            </p:spPr>
          </p:sp>
          <p:sp>
            <p:nvSpPr>
              <p:cNvPr id="1044" name=""/>
              <p:cNvSpPr/>
              <p:nvPr/>
            </p:nvSpPr>
            <p:spPr>
              <a:xfrm>
                <a:off x="6839970" y="840677"/>
                <a:ext cx="176461" cy="193047"/>
              </a:xfrm>
              <a:custGeom>
                <a:avLst/>
                <a:gdLst/>
                <a:ahLst/>
                <a:cxnLst/>
                <a:pathLst>
                  <a:path w="176461" h="193047">
                    <a:moveTo>
                      <a:pt x="0" y="154069"/>
                    </a:moveTo>
                    <a:cubicBezTo>
                      <a:pt x="0" y="138893"/>
                      <a:pt x="21508" y="123145"/>
                      <a:pt x="52947" y="120456"/>
                    </a:cubicBezTo>
                    <a:cubicBezTo>
                      <a:pt x="63321" y="120456"/>
                      <a:pt x="77302" y="123115"/>
                      <a:pt x="85536" y="126602"/>
                    </a:cubicBezTo>
                    <a:lnTo>
                      <a:pt x="85536" y="0"/>
                    </a:lnTo>
                    <a:cubicBezTo>
                      <a:pt x="85536" y="0"/>
                      <a:pt x="130098" y="-3501"/>
                      <a:pt x="162654" y="42492"/>
                    </a:cubicBezTo>
                    <a:cubicBezTo>
                      <a:pt x="192515" y="84677"/>
                      <a:pt x="167293" y="117735"/>
                      <a:pt x="150076" y="113031"/>
                    </a:cubicBezTo>
                    <a:cubicBezTo>
                      <a:pt x="138829" y="109959"/>
                      <a:pt x="155188" y="93316"/>
                      <a:pt x="143941" y="71551"/>
                    </a:cubicBezTo>
                    <a:cubicBezTo>
                      <a:pt x="134416" y="53117"/>
                      <a:pt x="107646" y="48762"/>
                      <a:pt x="107646" y="48762"/>
                    </a:cubicBezTo>
                    <a:cubicBezTo>
                      <a:pt x="107646" y="48762"/>
                      <a:pt x="107135" y="153450"/>
                      <a:pt x="107135" y="155024"/>
                    </a:cubicBezTo>
                    <a:cubicBezTo>
                      <a:pt x="107135" y="175538"/>
                      <a:pt x="84397" y="193047"/>
                      <a:pt x="54572" y="193047"/>
                    </a:cubicBezTo>
                    <a:cubicBezTo>
                      <a:pt x="24690" y="193047"/>
                      <a:pt x="-1879" y="178069"/>
                      <a:pt x="0" y="1540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2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5" name=""/>
              <p:cNvSpPr/>
              <p:nvPr/>
            </p:nvSpPr>
            <p:spPr>
              <a:xfrm>
                <a:off x="6846568" y="964206"/>
                <a:ext cx="78810" cy="47370"/>
              </a:xfrm>
              <a:custGeom>
                <a:avLst/>
                <a:gdLst/>
                <a:ahLst/>
                <a:cxnLst/>
                <a:pathLst>
                  <a:path w="78810" h="47370">
                    <a:moveTo>
                      <a:pt x="0" y="23685"/>
                    </a:moveTo>
                    <a:cubicBezTo>
                      <a:pt x="0" y="10604"/>
                      <a:pt x="17642" y="0"/>
                      <a:pt x="39405" y="0"/>
                    </a:cubicBezTo>
                    <a:cubicBezTo>
                      <a:pt x="61168" y="0"/>
                      <a:pt x="78810" y="10604"/>
                      <a:pt x="78810" y="23685"/>
                    </a:cubicBezTo>
                    <a:cubicBezTo>
                      <a:pt x="78810" y="36765"/>
                      <a:pt x="61168" y="47370"/>
                      <a:pt x="39405" y="47370"/>
                    </a:cubicBezTo>
                    <a:cubicBezTo>
                      <a:pt x="17642" y="47370"/>
                      <a:pt x="0" y="36765"/>
                      <a:pt x="0" y="236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33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6" name=""/>
              <p:cNvSpPr/>
              <p:nvPr/>
            </p:nvSpPr>
            <p:spPr>
              <a:xfrm>
                <a:off x="6851162" y="964970"/>
                <a:ext cx="62468" cy="32523"/>
              </a:xfrm>
              <a:custGeom>
                <a:avLst/>
                <a:gdLst/>
                <a:ahLst/>
                <a:cxnLst/>
                <a:pathLst>
                  <a:path w="62468" h="32523">
                    <a:moveTo>
                      <a:pt x="0" y="16261"/>
                    </a:moveTo>
                    <a:cubicBezTo>
                      <a:pt x="0" y="7280"/>
                      <a:pt x="13984" y="0"/>
                      <a:pt x="31234" y="0"/>
                    </a:cubicBezTo>
                    <a:cubicBezTo>
                      <a:pt x="48484" y="0"/>
                      <a:pt x="62468" y="7280"/>
                      <a:pt x="62468" y="16261"/>
                    </a:cubicBezTo>
                    <a:cubicBezTo>
                      <a:pt x="62468" y="25242"/>
                      <a:pt x="48484" y="32523"/>
                      <a:pt x="31234" y="32523"/>
                    </a:cubicBezTo>
                    <a:cubicBezTo>
                      <a:pt x="13984" y="32523"/>
                      <a:pt x="0" y="25242"/>
                      <a:pt x="0" y="162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7" name=""/>
              <p:cNvSpPr/>
              <p:nvPr/>
            </p:nvSpPr>
            <p:spPr>
              <a:xfrm>
                <a:off x="6925516" y="850231"/>
                <a:ext cx="7476" cy="117048"/>
              </a:xfrm>
              <a:custGeom>
                <a:avLst/>
                <a:gdLst/>
                <a:ahLst/>
                <a:cxnLst/>
                <a:pathLst>
                  <a:path w="7476" h="117048">
                    <a:moveTo>
                      <a:pt x="0" y="0"/>
                    </a:moveTo>
                    <a:lnTo>
                      <a:pt x="0" y="117048"/>
                    </a:lnTo>
                    <a:lnTo>
                      <a:pt x="6646" y="111414"/>
                    </a:lnTo>
                    <a:lnTo>
                      <a:pt x="7438" y="1210"/>
                    </a:lnTo>
                    <a:cubicBezTo>
                      <a:pt x="7438" y="1210"/>
                      <a:pt x="3553" y="186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8" name=""/>
              <p:cNvSpPr/>
              <p:nvPr/>
            </p:nvSpPr>
            <p:spPr>
              <a:xfrm>
                <a:off x="6845385" y="995700"/>
                <a:ext cx="101745" cy="38024"/>
              </a:xfrm>
              <a:custGeom>
                <a:avLst/>
                <a:gdLst/>
                <a:ahLst/>
                <a:cxnLst/>
                <a:pathLst>
                  <a:path w="101745" h="38024">
                    <a:moveTo>
                      <a:pt x="101745" y="0"/>
                    </a:moveTo>
                    <a:cubicBezTo>
                      <a:pt x="101745" y="0"/>
                      <a:pt x="102368" y="33799"/>
                      <a:pt x="49171" y="38024"/>
                    </a:cubicBezTo>
                    <a:cubicBezTo>
                      <a:pt x="49171" y="38024"/>
                      <a:pt x="14953" y="39560"/>
                      <a:pt x="0" y="16515"/>
                    </a:cubicBezTo>
                    <a:cubicBezTo>
                      <a:pt x="0" y="16515"/>
                      <a:pt x="24154" y="29958"/>
                      <a:pt x="51759" y="28806"/>
                    </a:cubicBezTo>
                    <a:cubicBezTo>
                      <a:pt x="51759" y="28806"/>
                      <a:pt x="84732" y="28038"/>
                      <a:pt x="1017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49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9" name=""/>
              <p:cNvSpPr/>
              <p:nvPr/>
            </p:nvSpPr>
            <p:spPr>
              <a:xfrm>
                <a:off x="6925516" y="840533"/>
                <a:ext cx="90243" cy="106245"/>
              </a:xfrm>
              <a:custGeom>
                <a:avLst/>
                <a:gdLst/>
                <a:ahLst/>
                <a:cxnLst/>
                <a:pathLst>
                  <a:path w="90243" h="106245">
                    <a:moveTo>
                      <a:pt x="0" y="0"/>
                    </a:moveTo>
                    <a:cubicBezTo>
                      <a:pt x="0" y="0"/>
                      <a:pt x="47925" y="-2612"/>
                      <a:pt x="78598" y="42873"/>
                    </a:cubicBezTo>
                    <a:cubicBezTo>
                      <a:pt x="78598" y="42873"/>
                      <a:pt x="100068" y="73589"/>
                      <a:pt x="84732" y="101876"/>
                    </a:cubicBezTo>
                    <a:cubicBezTo>
                      <a:pt x="84732" y="101876"/>
                      <a:pt x="73077" y="114148"/>
                      <a:pt x="75530" y="97555"/>
                    </a:cubicBezTo>
                    <a:cubicBezTo>
                      <a:pt x="75530" y="97555"/>
                      <a:pt x="91480" y="58840"/>
                      <a:pt x="47312" y="26885"/>
                    </a:cubicBezTo>
                    <a:cubicBezTo>
                      <a:pt x="47312" y="26885"/>
                      <a:pt x="28091" y="12546"/>
                      <a:pt x="0" y="967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50" name="Musician"/>
            <p:cNvGrpSpPr/>
            <p:nvPr/>
          </p:nvGrpSpPr>
          <p:grpSpPr>
            <a:xfrm>
              <a:off x="7638013" y="3560177"/>
              <a:ext cx="1507760" cy="2948446"/>
              <a:chOff x="7638013" y="3560177"/>
              <a:chExt cx="1507760" cy="2948446"/>
            </a:xfrm>
          </p:grpSpPr>
          <p:sp>
            <p:nvSpPr>
              <p:cNvPr id="1051" name=""/>
              <p:cNvSpPr/>
              <p:nvPr/>
            </p:nvSpPr>
            <p:spPr>
              <a:xfrm>
                <a:off x="8060051" y="3750882"/>
                <a:ext cx="641808" cy="1072125"/>
              </a:xfrm>
              <a:custGeom>
                <a:avLst/>
                <a:gdLst/>
                <a:ahLst/>
                <a:cxnLst/>
                <a:pathLst>
                  <a:path w="641808" h="1072125">
                    <a:moveTo>
                      <a:pt x="344585" y="52871"/>
                    </a:moveTo>
                    <a:cubicBezTo>
                      <a:pt x="340809" y="117070"/>
                      <a:pt x="346869" y="291410"/>
                      <a:pt x="374799" y="424851"/>
                    </a:cubicBezTo>
                    <a:cubicBezTo>
                      <a:pt x="422382" y="652191"/>
                      <a:pt x="640486" y="927111"/>
                      <a:pt x="640486" y="927111"/>
                    </a:cubicBezTo>
                    <a:cubicBezTo>
                      <a:pt x="640486" y="927111"/>
                      <a:pt x="229028" y="854608"/>
                      <a:pt x="213921" y="1047955"/>
                    </a:cubicBezTo>
                    <a:cubicBezTo>
                      <a:pt x="202648" y="1192268"/>
                      <a:pt x="14147" y="649547"/>
                      <a:pt x="2818" y="468278"/>
                    </a:cubicBezTo>
                    <a:cubicBezTo>
                      <a:pt x="-9794" y="266492"/>
                      <a:pt x="46247" y="0"/>
                      <a:pt x="46247" y="0"/>
                    </a:cubicBezTo>
                    <a:lnTo>
                      <a:pt x="344585" y="52871"/>
                    </a:lnTo>
                    <a:close/>
                  </a:path>
                </a:pathLst>
              </a:custGeom>
              <a:solidFill>
                <a:srgbClr val="C7AB37"/>
              </a:solidFill>
              <a:ln w="3850" cap="flat">
                <a:noFill/>
                <a:miter lim="800000"/>
              </a:ln>
            </p:spPr>
          </p:sp>
          <p:sp>
            <p:nvSpPr>
              <p:cNvPr id="1052" name=""/>
              <p:cNvSpPr/>
              <p:nvPr/>
            </p:nvSpPr>
            <p:spPr>
              <a:xfrm>
                <a:off x="8300779" y="4083206"/>
                <a:ext cx="475837" cy="609659"/>
              </a:xfrm>
              <a:custGeom>
                <a:avLst/>
                <a:gdLst/>
                <a:ahLst/>
                <a:cxnLst/>
                <a:pathLst>
                  <a:path w="475837" h="609659">
                    <a:moveTo>
                      <a:pt x="22657" y="0"/>
                    </a:moveTo>
                    <a:cubicBezTo>
                      <a:pt x="22657" y="0"/>
                      <a:pt x="168053" y="56649"/>
                      <a:pt x="175606" y="67978"/>
                    </a:cubicBezTo>
                    <a:cubicBezTo>
                      <a:pt x="198167" y="101822"/>
                      <a:pt x="290789" y="507938"/>
                      <a:pt x="290789" y="507938"/>
                    </a:cubicBezTo>
                    <a:lnTo>
                      <a:pt x="428631" y="92524"/>
                    </a:lnTo>
                    <a:lnTo>
                      <a:pt x="475837" y="115187"/>
                    </a:lnTo>
                    <a:cubicBezTo>
                      <a:pt x="475837" y="115187"/>
                      <a:pt x="339596" y="569349"/>
                      <a:pt x="334218" y="583467"/>
                    </a:cubicBezTo>
                    <a:cubicBezTo>
                      <a:pt x="319113" y="623126"/>
                      <a:pt x="292676" y="609659"/>
                      <a:pt x="258688" y="594790"/>
                    </a:cubicBezTo>
                    <a:cubicBezTo>
                      <a:pt x="237446" y="585349"/>
                      <a:pt x="174138" y="359518"/>
                      <a:pt x="111406" y="239808"/>
                    </a:cubicBezTo>
                    <a:cubicBezTo>
                      <a:pt x="73766" y="167982"/>
                      <a:pt x="0" y="200158"/>
                      <a:pt x="0" y="200158"/>
                    </a:cubicBezTo>
                    <a:lnTo>
                      <a:pt x="22657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053" name=""/>
              <p:cNvSpPr/>
              <p:nvPr/>
            </p:nvSpPr>
            <p:spPr>
              <a:xfrm>
                <a:off x="8136754" y="3836799"/>
                <a:ext cx="213371" cy="455060"/>
              </a:xfrm>
              <a:custGeom>
                <a:avLst/>
                <a:gdLst/>
                <a:ahLst/>
                <a:cxnLst/>
                <a:pathLst>
                  <a:path w="213371" h="455060">
                    <a:moveTo>
                      <a:pt x="29974" y="6609"/>
                    </a:moveTo>
                    <a:cubicBezTo>
                      <a:pt x="29974" y="63255"/>
                      <a:pt x="39415" y="216201"/>
                      <a:pt x="14868" y="240747"/>
                    </a:cubicBezTo>
                    <a:cubicBezTo>
                      <a:pt x="-9679" y="265294"/>
                      <a:pt x="-238" y="361594"/>
                      <a:pt x="14868" y="388028"/>
                    </a:cubicBezTo>
                    <a:cubicBezTo>
                      <a:pt x="29974" y="414463"/>
                      <a:pt x="154598" y="474887"/>
                      <a:pt x="181033" y="448451"/>
                    </a:cubicBezTo>
                    <a:cubicBezTo>
                      <a:pt x="207468" y="422016"/>
                      <a:pt x="230127" y="274735"/>
                      <a:pt x="196139" y="240747"/>
                    </a:cubicBezTo>
                    <a:cubicBezTo>
                      <a:pt x="162150" y="206760"/>
                      <a:pt x="147045" y="21714"/>
                      <a:pt x="147045" y="6609"/>
                    </a:cubicBezTo>
                    <a:cubicBezTo>
                      <a:pt x="147045" y="-8497"/>
                      <a:pt x="29974" y="6609"/>
                      <a:pt x="29974" y="6609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054" name=""/>
              <p:cNvSpPr/>
              <p:nvPr/>
            </p:nvSpPr>
            <p:spPr>
              <a:xfrm>
                <a:off x="8155388" y="3854734"/>
                <a:ext cx="147283" cy="196374"/>
              </a:xfrm>
              <a:custGeom>
                <a:avLst/>
                <a:gdLst/>
                <a:ahLst/>
                <a:cxnLst/>
                <a:pathLst>
                  <a:path w="147283" h="196374">
                    <a:moveTo>
                      <a:pt x="0" y="0"/>
                    </a:moveTo>
                    <a:cubicBezTo>
                      <a:pt x="7553" y="18882"/>
                      <a:pt x="15106" y="113292"/>
                      <a:pt x="15106" y="128398"/>
                    </a:cubicBezTo>
                    <a:cubicBezTo>
                      <a:pt x="15106" y="143504"/>
                      <a:pt x="33988" y="196374"/>
                      <a:pt x="67976" y="196374"/>
                    </a:cubicBezTo>
                    <a:cubicBezTo>
                      <a:pt x="101965" y="196374"/>
                      <a:pt x="147283" y="139728"/>
                      <a:pt x="147283" y="128398"/>
                    </a:cubicBezTo>
                    <a:cubicBezTo>
                      <a:pt x="147283" y="117069"/>
                      <a:pt x="118959" y="16994"/>
                      <a:pt x="118959" y="5665"/>
                    </a:cubicBezTo>
                    <a:cubicBezTo>
                      <a:pt x="118959" y="-5665"/>
                      <a:pt x="0" y="11329"/>
                      <a:pt x="0" y="0"/>
                    </a:cubicBezTo>
                    <a:close/>
                  </a:path>
                </a:pathLst>
              </a:custGeom>
              <a:solidFill>
                <a:srgbClr val="CBA68A">
                  <a:alpha val="63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1055" name=""/>
              <p:cNvSpPr/>
              <p:nvPr/>
            </p:nvSpPr>
            <p:spPr>
              <a:xfrm>
                <a:off x="8133442" y="3588497"/>
                <a:ext cx="259633" cy="387084"/>
              </a:xfrm>
              <a:custGeom>
                <a:avLst/>
                <a:gdLst/>
                <a:ahLst/>
                <a:cxnLst/>
                <a:pathLst>
                  <a:path w="259633" h="387084">
                    <a:moveTo>
                      <a:pt x="1170" y="124620"/>
                    </a:moveTo>
                    <a:cubicBezTo>
                      <a:pt x="6835" y="56645"/>
                      <a:pt x="71665" y="5033"/>
                      <a:pt x="122018" y="0"/>
                    </a:cubicBezTo>
                    <a:cubicBezTo>
                      <a:pt x="220207" y="12586"/>
                      <a:pt x="263636" y="62309"/>
                      <a:pt x="259633" y="175602"/>
                    </a:cubicBezTo>
                    <a:cubicBezTo>
                      <a:pt x="234676" y="246095"/>
                      <a:pt x="189358" y="354352"/>
                      <a:pt x="96205" y="387084"/>
                    </a:cubicBezTo>
                    <a:cubicBezTo>
                      <a:pt x="-7176" y="301483"/>
                      <a:pt x="-1191" y="200149"/>
                      <a:pt x="1170" y="124620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056" name=""/>
              <p:cNvSpPr/>
              <p:nvPr/>
            </p:nvSpPr>
            <p:spPr>
              <a:xfrm>
                <a:off x="7634573" y="4221230"/>
                <a:ext cx="983775" cy="2287100"/>
              </a:xfrm>
              <a:custGeom>
                <a:avLst/>
                <a:gdLst/>
                <a:ahLst/>
                <a:cxnLst/>
                <a:pathLst>
                  <a:path w="983775" h="2287100">
                    <a:moveTo>
                      <a:pt x="620893" y="30035"/>
                    </a:moveTo>
                    <a:cubicBezTo>
                      <a:pt x="686982" y="43253"/>
                      <a:pt x="715307" y="45141"/>
                      <a:pt x="766290" y="60246"/>
                    </a:cubicBezTo>
                    <a:cubicBezTo>
                      <a:pt x="798390" y="86681"/>
                      <a:pt x="799021" y="164100"/>
                      <a:pt x="799021" y="213192"/>
                    </a:cubicBezTo>
                    <a:cubicBezTo>
                      <a:pt x="799021" y="262283"/>
                      <a:pt x="694535" y="305715"/>
                      <a:pt x="654881" y="507753"/>
                    </a:cubicBezTo>
                    <a:cubicBezTo>
                      <a:pt x="640337" y="581869"/>
                      <a:pt x="713418" y="588948"/>
                      <a:pt x="751183" y="743782"/>
                    </a:cubicBezTo>
                    <a:cubicBezTo>
                      <a:pt x="776383" y="847092"/>
                      <a:pt x="961907" y="1981687"/>
                      <a:pt x="980788" y="2098766"/>
                    </a:cubicBezTo>
                    <a:cubicBezTo>
                      <a:pt x="999660" y="2215837"/>
                      <a:pt x="878824" y="2223391"/>
                      <a:pt x="799522" y="2208283"/>
                    </a:cubicBezTo>
                    <a:cubicBezTo>
                      <a:pt x="720211" y="2193176"/>
                      <a:pt x="739094" y="2098766"/>
                      <a:pt x="637126" y="2162961"/>
                    </a:cubicBezTo>
                    <a:cubicBezTo>
                      <a:pt x="535164" y="2227163"/>
                      <a:pt x="391657" y="2344211"/>
                      <a:pt x="301021" y="2253597"/>
                    </a:cubicBezTo>
                    <a:cubicBezTo>
                      <a:pt x="210384" y="2162961"/>
                      <a:pt x="46869" y="2139168"/>
                      <a:pt x="0" y="2129728"/>
                    </a:cubicBezTo>
                    <a:cubicBezTo>
                      <a:pt x="58198" y="1963569"/>
                      <a:pt x="69528" y="1854052"/>
                      <a:pt x="105405" y="1670892"/>
                    </a:cubicBezTo>
                    <a:cubicBezTo>
                      <a:pt x="186597" y="1268706"/>
                      <a:pt x="263948" y="777423"/>
                      <a:pt x="286676" y="702242"/>
                    </a:cubicBezTo>
                    <a:cubicBezTo>
                      <a:pt x="335771" y="539855"/>
                      <a:pt x="403348" y="509475"/>
                      <a:pt x="407523" y="456773"/>
                    </a:cubicBezTo>
                    <a:cubicBezTo>
                      <a:pt x="422629" y="266061"/>
                      <a:pt x="369757" y="241516"/>
                      <a:pt x="377312" y="154657"/>
                    </a:cubicBezTo>
                    <a:cubicBezTo>
                      <a:pt x="384576" y="71124"/>
                      <a:pt x="394300" y="20591"/>
                      <a:pt x="405633" y="0"/>
                    </a:cubicBezTo>
                    <a:cubicBezTo>
                      <a:pt x="416965" y="0"/>
                      <a:pt x="554806" y="16817"/>
                      <a:pt x="620893" y="3003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1057" name=""/>
              <p:cNvSpPr/>
              <p:nvPr/>
            </p:nvSpPr>
            <p:spPr>
              <a:xfrm>
                <a:off x="7721092" y="4056775"/>
                <a:ext cx="453178" cy="657100"/>
              </a:xfrm>
              <a:custGeom>
                <a:avLst/>
                <a:gdLst/>
                <a:ahLst/>
                <a:cxnLst/>
                <a:pathLst>
                  <a:path w="453178" h="657100">
                    <a:moveTo>
                      <a:pt x="445625" y="0"/>
                    </a:moveTo>
                    <a:cubicBezTo>
                      <a:pt x="379537" y="45317"/>
                      <a:pt x="279460" y="15106"/>
                      <a:pt x="264354" y="15106"/>
                    </a:cubicBezTo>
                    <a:cubicBezTo>
                      <a:pt x="249248" y="15106"/>
                      <a:pt x="1219" y="377680"/>
                      <a:pt x="0" y="398413"/>
                    </a:cubicBezTo>
                    <a:cubicBezTo>
                      <a:pt x="-1889" y="430514"/>
                      <a:pt x="10879" y="442458"/>
                      <a:pt x="33988" y="458837"/>
                    </a:cubicBezTo>
                    <a:cubicBezTo>
                      <a:pt x="133088" y="529811"/>
                      <a:pt x="400307" y="657100"/>
                      <a:pt x="400307" y="657100"/>
                    </a:cubicBezTo>
                    <a:lnTo>
                      <a:pt x="411637" y="617447"/>
                    </a:lnTo>
                    <a:lnTo>
                      <a:pt x="88747" y="407854"/>
                    </a:lnTo>
                    <a:cubicBezTo>
                      <a:pt x="88747" y="407854"/>
                      <a:pt x="271906" y="194487"/>
                      <a:pt x="307784" y="175604"/>
                    </a:cubicBezTo>
                    <a:cubicBezTo>
                      <a:pt x="343660" y="156722"/>
                      <a:pt x="453178" y="183158"/>
                      <a:pt x="453178" y="183158"/>
                    </a:cubicBezTo>
                    <a:lnTo>
                      <a:pt x="445625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058" name=""/>
              <p:cNvSpPr/>
              <p:nvPr/>
            </p:nvSpPr>
            <p:spPr>
              <a:xfrm>
                <a:off x="8080930" y="3563630"/>
                <a:ext cx="347814" cy="1104226"/>
              </a:xfrm>
              <a:custGeom>
                <a:avLst/>
                <a:gdLst/>
                <a:ahLst/>
                <a:cxnLst/>
                <a:pathLst>
                  <a:path w="347814" h="1104226">
                    <a:moveTo>
                      <a:pt x="219226" y="79628"/>
                    </a:moveTo>
                    <a:cubicBezTo>
                      <a:pt x="187754" y="115505"/>
                      <a:pt x="114113" y="113617"/>
                      <a:pt x="82012" y="198588"/>
                    </a:cubicBezTo>
                    <a:cubicBezTo>
                      <a:pt x="65680" y="241822"/>
                      <a:pt x="51032" y="531660"/>
                      <a:pt x="54068" y="594730"/>
                    </a:cubicBezTo>
                    <a:cubicBezTo>
                      <a:pt x="61620" y="751611"/>
                      <a:pt x="111471" y="939138"/>
                      <a:pt x="114492" y="1078547"/>
                    </a:cubicBezTo>
                    <a:cubicBezTo>
                      <a:pt x="114717" y="1088426"/>
                      <a:pt x="18600" y="738887"/>
                      <a:pt x="820" y="585671"/>
                    </a:cubicBezTo>
                    <a:cubicBezTo>
                      <a:pt x="-1268" y="535502"/>
                      <a:pt x="8372" y="196697"/>
                      <a:pt x="31030" y="128721"/>
                    </a:cubicBezTo>
                    <a:cubicBezTo>
                      <a:pt x="53689" y="60745"/>
                      <a:pt x="123556" y="5989"/>
                      <a:pt x="178314" y="0"/>
                    </a:cubicBezTo>
                    <a:cubicBezTo>
                      <a:pt x="206328" y="-2573"/>
                      <a:pt x="225521" y="17319"/>
                      <a:pt x="225521" y="17319"/>
                    </a:cubicBezTo>
                    <a:cubicBezTo>
                      <a:pt x="225521" y="17319"/>
                      <a:pt x="252496" y="8417"/>
                      <a:pt x="278391" y="19207"/>
                    </a:cubicBezTo>
                    <a:cubicBezTo>
                      <a:pt x="310328" y="32513"/>
                      <a:pt x="336927" y="111101"/>
                      <a:pt x="336927" y="189147"/>
                    </a:cubicBezTo>
                    <a:cubicBezTo>
                      <a:pt x="336927" y="267190"/>
                      <a:pt x="312303" y="420946"/>
                      <a:pt x="302669" y="515536"/>
                    </a:cubicBezTo>
                    <a:cubicBezTo>
                      <a:pt x="290800" y="632066"/>
                      <a:pt x="338061" y="1038838"/>
                      <a:pt x="347124" y="1099260"/>
                    </a:cubicBezTo>
                    <a:cubicBezTo>
                      <a:pt x="354976" y="1151612"/>
                      <a:pt x="277133" y="739243"/>
                      <a:pt x="264546" y="668747"/>
                    </a:cubicBezTo>
                    <a:cubicBezTo>
                      <a:pt x="251956" y="598258"/>
                      <a:pt x="241886" y="384256"/>
                      <a:pt x="264546" y="301180"/>
                    </a:cubicBezTo>
                    <a:cubicBezTo>
                      <a:pt x="287205" y="218099"/>
                      <a:pt x="219226" y="79628"/>
                      <a:pt x="219226" y="79628"/>
                    </a:cubicBezTo>
                    <a:close/>
                  </a:path>
                </a:pathLst>
              </a:custGeom>
              <a:solidFill>
                <a:srgbClr val="FFFF66"/>
              </a:solidFill>
              <a:ln w="3850" cap="flat">
                <a:noFill/>
                <a:miter lim="800000"/>
              </a:ln>
            </p:spPr>
          </p:sp>
          <p:sp>
            <p:nvSpPr>
              <p:cNvPr id="1059" name=""/>
              <p:cNvSpPr/>
              <p:nvPr/>
            </p:nvSpPr>
            <p:spPr>
              <a:xfrm>
                <a:off x="8243156" y="4024671"/>
                <a:ext cx="903533" cy="195666"/>
              </a:xfrm>
              <a:custGeom>
                <a:avLst/>
                <a:gdLst/>
                <a:ahLst/>
                <a:cxnLst/>
                <a:pathLst>
                  <a:path w="903533" h="195666">
                    <a:moveTo>
                      <a:pt x="419210" y="23607"/>
                    </a:moveTo>
                    <a:cubicBezTo>
                      <a:pt x="404105" y="23607"/>
                      <a:pt x="101040" y="0"/>
                      <a:pt x="82157" y="0"/>
                    </a:cubicBezTo>
                    <a:cubicBezTo>
                      <a:pt x="63275" y="0"/>
                      <a:pt x="-2814" y="15110"/>
                      <a:pt x="-937" y="67981"/>
                    </a:cubicBezTo>
                    <a:cubicBezTo>
                      <a:pt x="2293" y="158104"/>
                      <a:pt x="119707" y="169944"/>
                      <a:pt x="242659" y="169944"/>
                    </a:cubicBezTo>
                    <a:cubicBezTo>
                      <a:pt x="291755" y="169944"/>
                      <a:pt x="244549" y="128403"/>
                      <a:pt x="261543" y="128403"/>
                    </a:cubicBezTo>
                    <a:cubicBezTo>
                      <a:pt x="278536" y="128403"/>
                      <a:pt x="339508" y="120972"/>
                      <a:pt x="346512" y="132180"/>
                    </a:cubicBezTo>
                    <a:cubicBezTo>
                      <a:pt x="355955" y="147286"/>
                      <a:pt x="333720" y="177534"/>
                      <a:pt x="354067" y="183162"/>
                    </a:cubicBezTo>
                    <a:cubicBezTo>
                      <a:pt x="442815" y="207710"/>
                      <a:pt x="490021" y="194493"/>
                      <a:pt x="533452" y="158615"/>
                    </a:cubicBezTo>
                    <a:cubicBezTo>
                      <a:pt x="551980" y="143308"/>
                      <a:pt x="549459" y="97202"/>
                      <a:pt x="549459" y="87761"/>
                    </a:cubicBezTo>
                    <a:cubicBezTo>
                      <a:pt x="549459" y="78320"/>
                      <a:pt x="867674" y="92527"/>
                      <a:pt x="867674" y="92527"/>
                    </a:cubicBezTo>
                    <a:cubicBezTo>
                      <a:pt x="867674" y="92527"/>
                      <a:pt x="854454" y="109521"/>
                      <a:pt x="886555" y="109521"/>
                    </a:cubicBezTo>
                    <a:cubicBezTo>
                      <a:pt x="918656" y="109521"/>
                      <a:pt x="894455" y="47210"/>
                      <a:pt x="894455" y="47210"/>
                    </a:cubicBezTo>
                    <a:lnTo>
                      <a:pt x="867674" y="52874"/>
                    </a:lnTo>
                    <a:lnTo>
                      <a:pt x="419210" y="23607"/>
                    </a:lnTo>
                    <a:close/>
                  </a:path>
                </a:pathLst>
              </a:custGeom>
              <a:solidFill>
                <a:srgbClr val="6B0210"/>
              </a:solidFill>
              <a:ln w="3850" cap="flat">
                <a:noFill/>
                <a:miter lim="800000"/>
              </a:ln>
            </p:spPr>
          </p:sp>
          <p:sp>
            <p:nvSpPr>
              <p:cNvPr id="1060" name=""/>
              <p:cNvSpPr/>
              <p:nvPr/>
            </p:nvSpPr>
            <p:spPr>
              <a:xfrm>
                <a:off x="8679648" y="4002019"/>
                <a:ext cx="117544" cy="215257"/>
              </a:xfrm>
              <a:custGeom>
                <a:avLst/>
                <a:gdLst/>
                <a:ahLst/>
                <a:cxnLst/>
                <a:pathLst>
                  <a:path w="117544" h="215257">
                    <a:moveTo>
                      <a:pt x="15776" y="105740"/>
                    </a:moveTo>
                    <a:cubicBezTo>
                      <a:pt x="12000" y="47205"/>
                      <a:pt x="-20795" y="0"/>
                      <a:pt x="21441" y="0"/>
                    </a:cubicBezTo>
                    <a:cubicBezTo>
                      <a:pt x="66758" y="-1888"/>
                      <a:pt x="96971" y="50982"/>
                      <a:pt x="112974" y="110414"/>
                    </a:cubicBezTo>
                    <a:cubicBezTo>
                      <a:pt x="125294" y="158610"/>
                      <a:pt x="110882" y="215257"/>
                      <a:pt x="68647" y="215257"/>
                    </a:cubicBezTo>
                    <a:cubicBezTo>
                      <a:pt x="26411" y="215257"/>
                      <a:pt x="38435" y="173716"/>
                      <a:pt x="15776" y="105740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061" name=""/>
              <p:cNvSpPr/>
              <p:nvPr/>
            </p:nvSpPr>
            <p:spPr>
              <a:xfrm>
                <a:off x="8150099" y="3886459"/>
                <a:ext cx="555898" cy="930514"/>
              </a:xfrm>
              <a:custGeom>
                <a:avLst/>
                <a:gdLst/>
                <a:ahLst/>
                <a:cxnLst/>
                <a:pathLst>
                  <a:path w="555898" h="930514">
                    <a:moveTo>
                      <a:pt x="536261" y="0"/>
                    </a:moveTo>
                    <a:lnTo>
                      <a:pt x="554385" y="0"/>
                    </a:lnTo>
                    <a:lnTo>
                      <a:pt x="16617" y="930514"/>
                    </a:lnTo>
                    <a:lnTo>
                      <a:pt x="-1511" y="930514"/>
                    </a:lnTo>
                    <a:lnTo>
                      <a:pt x="536261" y="0"/>
                    </a:lnTo>
                    <a:close/>
                  </a:path>
                </a:pathLst>
              </a:custGeom>
              <a:solidFill>
                <a:srgbClr val="7B4B23"/>
              </a:solidFill>
              <a:ln w="3850" cap="flat">
                <a:noFill/>
                <a:miter lim="800000"/>
              </a:ln>
            </p:spPr>
          </p:sp>
          <p:sp>
            <p:nvSpPr>
              <p:cNvPr id="1062" name=""/>
              <p:cNvSpPr/>
              <p:nvPr/>
            </p:nvSpPr>
            <p:spPr>
              <a:xfrm>
                <a:off x="8090582" y="4657752"/>
                <a:ext cx="139730" cy="121672"/>
              </a:xfrm>
              <a:custGeom>
                <a:avLst/>
                <a:gdLst/>
                <a:ahLst/>
                <a:cxnLst/>
                <a:pathLst>
                  <a:path w="139730" h="121672">
                    <a:moveTo>
                      <a:pt x="604" y="18174"/>
                    </a:moveTo>
                    <a:cubicBezTo>
                      <a:pt x="11933" y="-10150"/>
                      <a:pt x="38369" y="-535"/>
                      <a:pt x="79910" y="12683"/>
                    </a:cubicBezTo>
                    <a:cubicBezTo>
                      <a:pt x="136557" y="41005"/>
                      <a:pt x="140333" y="87556"/>
                      <a:pt x="140333" y="112584"/>
                    </a:cubicBezTo>
                    <a:cubicBezTo>
                      <a:pt x="140333" y="137612"/>
                      <a:pt x="95016" y="103317"/>
                      <a:pt x="51586" y="74994"/>
                    </a:cubicBezTo>
                    <a:cubicBezTo>
                      <a:pt x="4380" y="59888"/>
                      <a:pt x="604" y="43201"/>
                      <a:pt x="604" y="18174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063" name=""/>
              <p:cNvSpPr/>
              <p:nvPr/>
            </p:nvSpPr>
            <p:spPr>
              <a:xfrm>
                <a:off x="8298237" y="5213882"/>
                <a:ext cx="132177" cy="1214121"/>
              </a:xfrm>
              <a:custGeom>
                <a:avLst/>
                <a:gdLst/>
                <a:ahLst/>
                <a:cxnLst/>
                <a:pathLst>
                  <a:path w="132177" h="1214121">
                    <a:moveTo>
                      <a:pt x="1415" y="0"/>
                    </a:moveTo>
                    <a:cubicBezTo>
                      <a:pt x="1415" y="19996"/>
                      <a:pt x="15767" y="1152166"/>
                      <a:pt x="25207" y="1150280"/>
                    </a:cubicBezTo>
                    <a:cubicBezTo>
                      <a:pt x="62973" y="1140840"/>
                      <a:pt x="74302" y="1203148"/>
                      <a:pt x="130949" y="1214121"/>
                    </a:cubicBezTo>
                    <a:cubicBezTo>
                      <a:pt x="147671" y="1221551"/>
                      <a:pt x="1415" y="0"/>
                      <a:pt x="141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>
                      <a:alpha val="59000"/>
                    </a:srgbClr>
                  </a:gs>
                  <a:gs pos="100000">
                    <a:srgbClr val="DFBDD0">
                      <a:alpha val="59000"/>
                    </a:srgbClr>
                  </a:gs>
                </a:gsLst>
                <a:lin ang="5400000" scaled="0"/>
              </a:gradFill>
              <a:ln w="3850" cap="flat">
                <a:noFill/>
                <a:miter lim="800000"/>
              </a:ln>
            </p:spPr>
          </p:sp>
          <p:sp>
            <p:nvSpPr>
              <p:cNvPr id="1064" name=""/>
              <p:cNvSpPr/>
              <p:nvPr/>
            </p:nvSpPr>
            <p:spPr>
              <a:xfrm>
                <a:off x="7794098" y="5120173"/>
                <a:ext cx="281348" cy="1384414"/>
              </a:xfrm>
              <a:custGeom>
                <a:avLst/>
                <a:gdLst/>
                <a:ahLst/>
                <a:cxnLst/>
                <a:pathLst>
                  <a:path w="281348" h="1384414">
                    <a:moveTo>
                      <a:pt x="281939" y="0"/>
                    </a:moveTo>
                    <a:cubicBezTo>
                      <a:pt x="281939" y="41207"/>
                      <a:pt x="214000" y="1274211"/>
                      <a:pt x="191341" y="1384414"/>
                    </a:cubicBezTo>
                    <a:cubicBezTo>
                      <a:pt x="151688" y="1376175"/>
                      <a:pt x="115812" y="1315753"/>
                      <a:pt x="628" y="1268544"/>
                    </a:cubicBezTo>
                    <a:cubicBezTo>
                      <a:pt x="28952" y="1168475"/>
                      <a:pt x="281939" y="-7131"/>
                      <a:pt x="28193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>
                      <a:alpha val="60000"/>
                    </a:srgbClr>
                  </a:gs>
                  <a:gs pos="100000">
                    <a:srgbClr val="D1BAC6">
                      <a:alpha val="60000"/>
                    </a:srgbClr>
                  </a:gs>
                </a:gsLst>
                <a:lin ang="5400000" scaled="0"/>
              </a:gradFill>
              <a:ln w="3850" cap="flat">
                <a:noFill/>
                <a:miter lim="800000"/>
              </a:ln>
            </p:spPr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2015-12-16T01:21:20Z</dcterms:created>
  <dcterms:modified xsi:type="dcterms:W3CDTF">2015-12-16T01:21:20Z</dcterms:modified>
</cp:coreProperties>
</file>